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61" r:id="rId4"/>
    <p:sldId id="260" r:id="rId5"/>
    <p:sldId id="262" r:id="rId6"/>
    <p:sldId id="263" r:id="rId7"/>
    <p:sldId id="264" r:id="rId8"/>
    <p:sldId id="259" r:id="rId9"/>
    <p:sldId id="266" r:id="rId10"/>
    <p:sldId id="265" r:id="rId11"/>
    <p:sldId id="267" r:id="rId12"/>
    <p:sldId id="269"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Alfa Slab One" panose="020B0604020202020204" charset="0"/>
      <p:regular r:id="rId19"/>
    </p:embeddedFont>
    <p:embeddedFont>
      <p:font typeface="Montserrat"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gufCAJMl8ieeb7tobrz35AXTuf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36134A-E15D-4609-8E20-8FBFDD7DA289}">
  <a:tblStyle styleId="{4036134A-E15D-4609-8E20-8FBFDD7DA28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1F8F7"/>
          </a:solidFill>
        </a:fill>
      </a:tcStyle>
    </a:band1H>
    <a:band2H>
      <a:tcTxStyle/>
      <a:tcStyle>
        <a:tcBdr/>
      </a:tcStyle>
    </a:band2H>
    <a:band1V>
      <a:tcTxStyle/>
      <a:tcStyle>
        <a:tcBdr/>
        <a:fill>
          <a:solidFill>
            <a:srgbClr val="F1F8F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5EDC1AF-170B-44F7-BA41-778A9613ECC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63"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6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58062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9" name="Google Shape;1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400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127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77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66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9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79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98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98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77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321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91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2" name="Google Shape;6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13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grpSp>
        <p:nvGrpSpPr>
          <p:cNvPr id="21" name="Google Shape;21;p42"/>
          <p:cNvGrpSpPr/>
          <p:nvPr/>
        </p:nvGrpSpPr>
        <p:grpSpPr>
          <a:xfrm>
            <a:off x="952" y="2850774"/>
            <a:ext cx="8503477" cy="2297465"/>
            <a:chOff x="2051448" y="1119127"/>
            <a:chExt cx="3342493" cy="903073"/>
          </a:xfrm>
        </p:grpSpPr>
        <p:sp>
          <p:nvSpPr>
            <p:cNvPr id="22" name="Google Shape;22;p42"/>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42"/>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 name="Google Shape;24;p42"/>
          <p:cNvGrpSpPr/>
          <p:nvPr/>
        </p:nvGrpSpPr>
        <p:grpSpPr>
          <a:xfrm>
            <a:off x="-116065" y="404095"/>
            <a:ext cx="9316336" cy="4101696"/>
            <a:chOff x="-116065" y="404095"/>
            <a:chExt cx="9316336" cy="4101696"/>
          </a:xfrm>
        </p:grpSpPr>
        <p:sp>
          <p:nvSpPr>
            <p:cNvPr id="25" name="Google Shape;25;p42"/>
            <p:cNvSpPr/>
            <p:nvPr/>
          </p:nvSpPr>
          <p:spPr>
            <a:xfrm>
              <a:off x="-115452" y="972519"/>
              <a:ext cx="3425791" cy="2091326"/>
            </a:xfrm>
            <a:custGeom>
              <a:avLst/>
              <a:gdLst/>
              <a:ahLst/>
              <a:cxnLst/>
              <a:rect l="l" t="t" r="r" b="b"/>
              <a:pathLst>
                <a:path w="1306018" h="820031" extrusionOk="0">
                  <a:moveTo>
                    <a:pt x="0" y="363664"/>
                  </a:moveTo>
                  <a:cubicBezTo>
                    <a:pt x="0" y="363664"/>
                    <a:pt x="228820" y="-66283"/>
                    <a:pt x="447815" y="189223"/>
                  </a:cubicBezTo>
                  <a:cubicBezTo>
                    <a:pt x="666811" y="444729"/>
                    <a:pt x="655905" y="1087483"/>
                    <a:pt x="1256417" y="697407"/>
                  </a:cubicBezTo>
                  <a:lnTo>
                    <a:pt x="1306018" y="628152"/>
                  </a:lnTo>
                  <a:lnTo>
                    <a:pt x="1272326" y="648463"/>
                  </a:lnTo>
                  <a:cubicBezTo>
                    <a:pt x="671814" y="1038539"/>
                    <a:pt x="709946" y="341944"/>
                    <a:pt x="490950" y="86434"/>
                  </a:cubicBezTo>
                  <a:cubicBezTo>
                    <a:pt x="271955" y="-169076"/>
                    <a:pt x="0" y="223276"/>
                    <a:pt x="0" y="223276"/>
                  </a:cubicBezTo>
                  <a:close/>
                </a:path>
              </a:pathLst>
            </a:custGeom>
            <a:solidFill>
              <a:srgbClr val="E277F0"/>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42"/>
            <p:cNvSpPr/>
            <p:nvPr/>
          </p:nvSpPr>
          <p:spPr>
            <a:xfrm>
              <a:off x="-115666" y="1248290"/>
              <a:ext cx="3433518" cy="1946576"/>
            </a:xfrm>
            <a:custGeom>
              <a:avLst/>
              <a:gdLst/>
              <a:ahLst/>
              <a:cxnLst/>
              <a:rect l="l" t="t" r="r" b="b"/>
              <a:pathLst>
                <a:path w="1308964" h="763273" extrusionOk="0">
                  <a:moveTo>
                    <a:pt x="1308965" y="584450"/>
                  </a:moveTo>
                  <a:cubicBezTo>
                    <a:pt x="742067" y="1023611"/>
                    <a:pt x="640664" y="551469"/>
                    <a:pt x="470008" y="261445"/>
                  </a:cubicBezTo>
                  <a:cubicBezTo>
                    <a:pt x="252563" y="-108107"/>
                    <a:pt x="0" y="429140"/>
                    <a:pt x="0" y="429140"/>
                  </a:cubicBezTo>
                  <a:lnTo>
                    <a:pt x="0" y="255531"/>
                  </a:lnTo>
                  <a:cubicBezTo>
                    <a:pt x="0" y="255531"/>
                    <a:pt x="228820" y="-174416"/>
                    <a:pt x="447815" y="81090"/>
                  </a:cubicBezTo>
                  <a:cubicBezTo>
                    <a:pt x="666811" y="336596"/>
                    <a:pt x="655905" y="979350"/>
                    <a:pt x="1256417" y="589274"/>
                  </a:cubicBezTo>
                  <a:close/>
                </a:path>
              </a:pathLst>
            </a:custGeom>
            <a:solidFill>
              <a:srgbClr val="2C93E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42"/>
            <p:cNvSpPr/>
            <p:nvPr/>
          </p:nvSpPr>
          <p:spPr>
            <a:xfrm>
              <a:off x="-116064" y="681585"/>
              <a:ext cx="3447880" cy="2240878"/>
            </a:xfrm>
            <a:custGeom>
              <a:avLst/>
              <a:gdLst/>
              <a:ahLst/>
              <a:cxnLst/>
              <a:rect l="l" t="t" r="r" b="b"/>
              <a:pathLst>
                <a:path w="1314439" h="878672" extrusionOk="0">
                  <a:moveTo>
                    <a:pt x="1272326" y="762542"/>
                  </a:moveTo>
                  <a:cubicBezTo>
                    <a:pt x="671814" y="1152618"/>
                    <a:pt x="709946" y="456022"/>
                    <a:pt x="490950" y="200512"/>
                  </a:cubicBezTo>
                  <a:cubicBezTo>
                    <a:pt x="271955" y="-54997"/>
                    <a:pt x="0" y="337354"/>
                    <a:pt x="0" y="337354"/>
                  </a:cubicBezTo>
                  <a:lnTo>
                    <a:pt x="0" y="196774"/>
                  </a:lnTo>
                  <a:cubicBezTo>
                    <a:pt x="0" y="196774"/>
                    <a:pt x="312538" y="-164016"/>
                    <a:pt x="531530" y="91480"/>
                  </a:cubicBezTo>
                  <a:cubicBezTo>
                    <a:pt x="750522" y="346976"/>
                    <a:pt x="689452" y="1135866"/>
                    <a:pt x="1314440" y="692346"/>
                  </a:cubicBezTo>
                  <a:close/>
                </a:path>
              </a:pathLst>
            </a:custGeom>
            <a:solidFill>
              <a:srgbClr val="F1D249"/>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42"/>
            <p:cNvSpPr/>
            <p:nvPr/>
          </p:nvSpPr>
          <p:spPr>
            <a:xfrm>
              <a:off x="-116065" y="404095"/>
              <a:ext cx="3447891" cy="2381693"/>
            </a:xfrm>
            <a:custGeom>
              <a:avLst/>
              <a:gdLst/>
              <a:ahLst/>
              <a:cxnLst/>
              <a:rect l="l" t="t" r="r" b="b"/>
              <a:pathLst>
                <a:path w="1314443" h="933887" extrusionOk="0">
                  <a:moveTo>
                    <a:pt x="1314443" y="801153"/>
                  </a:moveTo>
                  <a:cubicBezTo>
                    <a:pt x="689456" y="1244673"/>
                    <a:pt x="750529" y="455779"/>
                    <a:pt x="531530" y="200287"/>
                  </a:cubicBezTo>
                  <a:cubicBezTo>
                    <a:pt x="312531" y="-55206"/>
                    <a:pt x="0" y="305567"/>
                    <a:pt x="0" y="305567"/>
                  </a:cubicBezTo>
                  <a:lnTo>
                    <a:pt x="0" y="214746"/>
                  </a:lnTo>
                  <a:cubicBezTo>
                    <a:pt x="0" y="214746"/>
                    <a:pt x="382733" y="-167522"/>
                    <a:pt x="601729" y="87987"/>
                  </a:cubicBezTo>
                  <a:cubicBezTo>
                    <a:pt x="820725" y="343497"/>
                    <a:pt x="689456" y="1202796"/>
                    <a:pt x="1314443" y="759275"/>
                  </a:cubicBezTo>
                  <a:close/>
                </a:path>
              </a:pathLst>
            </a:custGeom>
            <a:solidFill>
              <a:srgbClr val="473CA4"/>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42"/>
            <p:cNvSpPr/>
            <p:nvPr/>
          </p:nvSpPr>
          <p:spPr>
            <a:xfrm>
              <a:off x="5773899" y="1784517"/>
              <a:ext cx="3425992" cy="1807983"/>
            </a:xfrm>
            <a:custGeom>
              <a:avLst/>
              <a:gdLst/>
              <a:ahLst/>
              <a:cxnLst/>
              <a:rect l="l" t="t" r="r" b="b"/>
              <a:pathLst>
                <a:path w="1320069" h="708929" extrusionOk="0">
                  <a:moveTo>
                    <a:pt x="1320070" y="357702"/>
                  </a:moveTo>
                  <a:cubicBezTo>
                    <a:pt x="1320070" y="357702"/>
                    <a:pt x="1091230" y="772701"/>
                    <a:pt x="872241" y="539435"/>
                  </a:cubicBezTo>
                  <a:cubicBezTo>
                    <a:pt x="653245" y="306169"/>
                    <a:pt x="650113" y="-238590"/>
                    <a:pt x="49601" y="117565"/>
                  </a:cubicBezTo>
                  <a:lnTo>
                    <a:pt x="0" y="180796"/>
                  </a:lnTo>
                  <a:lnTo>
                    <a:pt x="33692" y="162254"/>
                  </a:lnTo>
                  <a:cubicBezTo>
                    <a:pt x="634204" y="-193901"/>
                    <a:pt x="610110" y="400001"/>
                    <a:pt x="829106" y="633277"/>
                  </a:cubicBezTo>
                  <a:cubicBezTo>
                    <a:pt x="1048101" y="866553"/>
                    <a:pt x="1320070" y="485886"/>
                    <a:pt x="1320070" y="485886"/>
                  </a:cubicBezTo>
                  <a:close/>
                </a:path>
              </a:pathLst>
            </a:custGeom>
            <a:solidFill>
              <a:srgbClr val="E277F0"/>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42"/>
            <p:cNvSpPr/>
            <p:nvPr/>
          </p:nvSpPr>
          <p:spPr>
            <a:xfrm>
              <a:off x="5897757" y="1570761"/>
              <a:ext cx="3299948" cy="1770901"/>
            </a:xfrm>
            <a:custGeom>
              <a:avLst/>
              <a:gdLst/>
              <a:ahLst/>
              <a:cxnLst/>
              <a:rect l="l" t="t" r="r" b="b"/>
              <a:pathLst>
                <a:path w="1271503" h="694389" extrusionOk="0">
                  <a:moveTo>
                    <a:pt x="0" y="176844"/>
                  </a:moveTo>
                  <a:cubicBezTo>
                    <a:pt x="710138" y="-321330"/>
                    <a:pt x="634495" y="374284"/>
                    <a:pt x="909490" y="537857"/>
                  </a:cubicBezTo>
                  <a:cubicBezTo>
                    <a:pt x="1118685" y="662293"/>
                    <a:pt x="1271504" y="229726"/>
                    <a:pt x="1271504" y="229726"/>
                  </a:cubicBezTo>
                  <a:lnTo>
                    <a:pt x="1271504" y="441507"/>
                  </a:lnTo>
                  <a:cubicBezTo>
                    <a:pt x="1271504" y="441507"/>
                    <a:pt x="1042664" y="856506"/>
                    <a:pt x="823675" y="623240"/>
                  </a:cubicBezTo>
                  <a:cubicBezTo>
                    <a:pt x="604679" y="389974"/>
                    <a:pt x="601547" y="-154774"/>
                    <a:pt x="1035" y="201380"/>
                  </a:cubicBezTo>
                  <a:close/>
                </a:path>
              </a:pathLst>
            </a:custGeom>
            <a:solidFill>
              <a:srgbClr val="2C93E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42"/>
            <p:cNvSpPr/>
            <p:nvPr/>
          </p:nvSpPr>
          <p:spPr>
            <a:xfrm>
              <a:off x="5752380" y="1915034"/>
              <a:ext cx="3447891" cy="1942172"/>
            </a:xfrm>
            <a:custGeom>
              <a:avLst/>
              <a:gdLst/>
              <a:ahLst/>
              <a:cxnLst/>
              <a:rect l="l" t="t" r="r" b="b"/>
              <a:pathLst>
                <a:path w="1328507" h="761546" extrusionOk="0">
                  <a:moveTo>
                    <a:pt x="42130" y="111073"/>
                  </a:moveTo>
                  <a:cubicBezTo>
                    <a:pt x="642643" y="-245082"/>
                    <a:pt x="618548" y="348819"/>
                    <a:pt x="837544" y="582096"/>
                  </a:cubicBezTo>
                  <a:cubicBezTo>
                    <a:pt x="1056540" y="815372"/>
                    <a:pt x="1328508" y="434705"/>
                    <a:pt x="1328508" y="434705"/>
                  </a:cubicBezTo>
                  <a:lnTo>
                    <a:pt x="1328508" y="563072"/>
                  </a:lnTo>
                  <a:cubicBezTo>
                    <a:pt x="1328508" y="563072"/>
                    <a:pt x="1015957" y="914938"/>
                    <a:pt x="796961" y="681662"/>
                  </a:cubicBezTo>
                  <a:cubicBezTo>
                    <a:pt x="577965" y="448386"/>
                    <a:pt x="625001" y="-229786"/>
                    <a:pt x="0" y="175163"/>
                  </a:cubicBezTo>
                  <a:close/>
                </a:path>
              </a:pathLst>
            </a:custGeom>
            <a:solidFill>
              <a:srgbClr val="F1D249"/>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42"/>
            <p:cNvSpPr/>
            <p:nvPr/>
          </p:nvSpPr>
          <p:spPr>
            <a:xfrm>
              <a:off x="5752412" y="2039718"/>
              <a:ext cx="3447857" cy="2071528"/>
            </a:xfrm>
            <a:custGeom>
              <a:avLst/>
              <a:gdLst/>
              <a:ahLst/>
              <a:cxnLst/>
              <a:rect l="l" t="t" r="r" b="b"/>
              <a:pathLst>
                <a:path w="1328494" h="812268" extrusionOk="0">
                  <a:moveTo>
                    <a:pt x="0" y="126273"/>
                  </a:moveTo>
                  <a:cubicBezTo>
                    <a:pt x="624988" y="-278676"/>
                    <a:pt x="577952" y="399496"/>
                    <a:pt x="796961" y="632772"/>
                  </a:cubicBezTo>
                  <a:cubicBezTo>
                    <a:pt x="1015970" y="866048"/>
                    <a:pt x="1328495" y="514182"/>
                    <a:pt x="1328495" y="514182"/>
                  </a:cubicBezTo>
                  <a:lnTo>
                    <a:pt x="1328495" y="597114"/>
                  </a:lnTo>
                  <a:cubicBezTo>
                    <a:pt x="1328495" y="597114"/>
                    <a:pt x="945747" y="968598"/>
                    <a:pt x="726752" y="735308"/>
                  </a:cubicBezTo>
                  <a:cubicBezTo>
                    <a:pt x="507756" y="502018"/>
                    <a:pt x="624988" y="-240430"/>
                    <a:pt x="0" y="164524"/>
                  </a:cubicBezTo>
                  <a:close/>
                </a:path>
              </a:pathLst>
            </a:custGeom>
            <a:solidFill>
              <a:srgbClr val="473C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42"/>
            <p:cNvSpPr/>
            <p:nvPr/>
          </p:nvSpPr>
          <p:spPr>
            <a:xfrm>
              <a:off x="5752412" y="2156652"/>
              <a:ext cx="3447857" cy="2349139"/>
            </a:xfrm>
            <a:custGeom>
              <a:avLst/>
              <a:gdLst/>
              <a:ahLst/>
              <a:cxnLst/>
              <a:rect l="l" t="t" r="r" b="b"/>
              <a:pathLst>
                <a:path w="1328494" h="921122" extrusionOk="0">
                  <a:moveTo>
                    <a:pt x="0" y="118673"/>
                  </a:moveTo>
                  <a:cubicBezTo>
                    <a:pt x="624988" y="-286280"/>
                    <a:pt x="507756" y="456188"/>
                    <a:pt x="726752" y="689458"/>
                  </a:cubicBezTo>
                  <a:cubicBezTo>
                    <a:pt x="945747" y="922727"/>
                    <a:pt x="1328495" y="551237"/>
                    <a:pt x="1328495" y="551237"/>
                  </a:cubicBezTo>
                  <a:lnTo>
                    <a:pt x="1328495" y="647991"/>
                  </a:lnTo>
                  <a:cubicBezTo>
                    <a:pt x="1328495" y="647991"/>
                    <a:pt x="894471" y="1085969"/>
                    <a:pt x="675475" y="852693"/>
                  </a:cubicBezTo>
                  <a:cubicBezTo>
                    <a:pt x="456479" y="619417"/>
                    <a:pt x="624988" y="-244646"/>
                    <a:pt x="0" y="160301"/>
                  </a:cubicBezTo>
                  <a:close/>
                </a:path>
              </a:pathLst>
            </a:custGeom>
            <a:solidFill>
              <a:srgbClr val="B436E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 name="Google Shape;34;p42"/>
          <p:cNvSpPr/>
          <p:nvPr/>
        </p:nvSpPr>
        <p:spPr>
          <a:xfrm>
            <a:off x="1446562" y="1203877"/>
            <a:ext cx="6188958" cy="2301424"/>
          </a:xfrm>
          <a:custGeom>
            <a:avLst/>
            <a:gdLst/>
            <a:ahLst/>
            <a:cxnLst/>
            <a:rect l="l" t="t" r="r" b="b"/>
            <a:pathLst>
              <a:path w="1368042" h="475162" extrusionOk="0">
                <a:moveTo>
                  <a:pt x="1368042" y="237581"/>
                </a:moveTo>
                <a:cubicBezTo>
                  <a:pt x="1368042" y="368794"/>
                  <a:pt x="1061796" y="475163"/>
                  <a:pt x="684021" y="475163"/>
                </a:cubicBezTo>
                <a:cubicBezTo>
                  <a:pt x="306247" y="475163"/>
                  <a:pt x="0" y="368794"/>
                  <a:pt x="0" y="237581"/>
                </a:cubicBezTo>
                <a:cubicBezTo>
                  <a:pt x="0" y="106369"/>
                  <a:pt x="306247" y="0"/>
                  <a:pt x="684021" y="0"/>
                </a:cubicBezTo>
                <a:cubicBezTo>
                  <a:pt x="1061796" y="0"/>
                  <a:pt x="1368042" y="106369"/>
                  <a:pt x="1368042" y="237581"/>
                </a:cubicBezTo>
                <a:close/>
              </a:path>
            </a:pathLst>
          </a:custGeom>
          <a:solidFill>
            <a:schemeClr val="accent5"/>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42"/>
          <p:cNvSpPr/>
          <p:nvPr/>
        </p:nvSpPr>
        <p:spPr>
          <a:xfrm rot="5400000">
            <a:off x="4242206" y="1338107"/>
            <a:ext cx="651592" cy="4904334"/>
          </a:xfrm>
          <a:custGeom>
            <a:avLst/>
            <a:gdLst/>
            <a:ahLst/>
            <a:cxnLst/>
            <a:rect l="l" t="t" r="r" b="b"/>
            <a:pathLst>
              <a:path w="255496" h="922768" extrusionOk="0">
                <a:moveTo>
                  <a:pt x="0" y="0"/>
                </a:moveTo>
                <a:lnTo>
                  <a:pt x="255496" y="0"/>
                </a:lnTo>
                <a:lnTo>
                  <a:pt x="255496" y="922769"/>
                </a:lnTo>
                <a:lnTo>
                  <a:pt x="0" y="922769"/>
                </a:lnTo>
                <a:close/>
              </a:path>
            </a:pathLst>
          </a:custGeom>
          <a:solidFill>
            <a:srgbClr val="F1D249"/>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42"/>
          <p:cNvSpPr/>
          <p:nvPr/>
        </p:nvSpPr>
        <p:spPr>
          <a:xfrm>
            <a:off x="2221150" y="3561901"/>
            <a:ext cx="4695606" cy="469126"/>
          </a:xfrm>
          <a:custGeom>
            <a:avLst/>
            <a:gdLst/>
            <a:ahLst/>
            <a:cxnLst/>
            <a:rect l="l" t="t" r="r" b="b"/>
            <a:pathLst>
              <a:path w="883463" h="216187" extrusionOk="0">
                <a:moveTo>
                  <a:pt x="0" y="0"/>
                </a:moveTo>
                <a:lnTo>
                  <a:pt x="883464" y="0"/>
                </a:lnTo>
                <a:lnTo>
                  <a:pt x="883464" y="216187"/>
                </a:lnTo>
                <a:lnTo>
                  <a:pt x="0" y="216187"/>
                </a:lnTo>
                <a:close/>
              </a:path>
            </a:pathLst>
          </a:custGeom>
          <a:solidFill>
            <a:srgbClr val="473CA4"/>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42"/>
          <p:cNvSpPr/>
          <p:nvPr/>
        </p:nvSpPr>
        <p:spPr>
          <a:xfrm>
            <a:off x="1515356" y="1278509"/>
            <a:ext cx="6051370" cy="2152161"/>
          </a:xfrm>
          <a:custGeom>
            <a:avLst/>
            <a:gdLst/>
            <a:ahLst/>
            <a:cxnLst/>
            <a:rect l="l" t="t" r="r" b="b"/>
            <a:pathLst>
              <a:path w="1368042" h="475162" extrusionOk="0">
                <a:moveTo>
                  <a:pt x="1368042" y="237581"/>
                </a:moveTo>
                <a:cubicBezTo>
                  <a:pt x="1368042" y="368794"/>
                  <a:pt x="1061796" y="475163"/>
                  <a:pt x="684021" y="475163"/>
                </a:cubicBezTo>
                <a:cubicBezTo>
                  <a:pt x="306247" y="475163"/>
                  <a:pt x="0" y="368794"/>
                  <a:pt x="0" y="237581"/>
                </a:cubicBezTo>
                <a:cubicBezTo>
                  <a:pt x="0" y="106369"/>
                  <a:pt x="306247" y="0"/>
                  <a:pt x="684021" y="0"/>
                </a:cubicBezTo>
                <a:cubicBezTo>
                  <a:pt x="1061796" y="0"/>
                  <a:pt x="1368042" y="106369"/>
                  <a:pt x="1368042" y="237581"/>
                </a:cubicBezTo>
                <a:close/>
              </a:path>
            </a:pathLst>
          </a:custGeom>
          <a:solidFill>
            <a:schemeClr val="l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42"/>
          <p:cNvSpPr/>
          <p:nvPr/>
        </p:nvSpPr>
        <p:spPr>
          <a:xfrm>
            <a:off x="1619645" y="1397863"/>
            <a:ext cx="5842792" cy="1913452"/>
          </a:xfrm>
          <a:custGeom>
            <a:avLst/>
            <a:gdLst/>
            <a:ahLst/>
            <a:cxnLst/>
            <a:rect l="l" t="t" r="r" b="b"/>
            <a:pathLst>
              <a:path w="1327651" h="434792" extrusionOk="0">
                <a:moveTo>
                  <a:pt x="663817" y="434792"/>
                </a:moveTo>
                <a:cubicBezTo>
                  <a:pt x="483304" y="434792"/>
                  <a:pt x="313883" y="410475"/>
                  <a:pt x="186767" y="366326"/>
                </a:cubicBezTo>
                <a:cubicBezTo>
                  <a:pt x="68065" y="325095"/>
                  <a:pt x="0" y="270812"/>
                  <a:pt x="0" y="217398"/>
                </a:cubicBezTo>
                <a:cubicBezTo>
                  <a:pt x="0" y="163984"/>
                  <a:pt x="68082" y="109700"/>
                  <a:pt x="186767" y="68470"/>
                </a:cubicBezTo>
                <a:cubicBezTo>
                  <a:pt x="313886" y="24307"/>
                  <a:pt x="483308" y="0"/>
                  <a:pt x="663817" y="0"/>
                </a:cubicBezTo>
                <a:cubicBezTo>
                  <a:pt x="844327" y="0"/>
                  <a:pt x="1013752" y="24317"/>
                  <a:pt x="1140868" y="68470"/>
                </a:cubicBezTo>
                <a:cubicBezTo>
                  <a:pt x="1259573" y="109700"/>
                  <a:pt x="1327652" y="163980"/>
                  <a:pt x="1327652" y="217398"/>
                </a:cubicBezTo>
                <a:cubicBezTo>
                  <a:pt x="1327652" y="270815"/>
                  <a:pt x="1259573" y="325095"/>
                  <a:pt x="1140868" y="366332"/>
                </a:cubicBezTo>
                <a:cubicBezTo>
                  <a:pt x="1013749" y="410475"/>
                  <a:pt x="844330" y="434792"/>
                  <a:pt x="663817" y="434792"/>
                </a:cubicBezTo>
                <a:close/>
              </a:path>
            </a:pathLst>
          </a:custGeom>
          <a:solidFill>
            <a:schemeClr val="accent4"/>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42"/>
          <p:cNvSpPr/>
          <p:nvPr/>
        </p:nvSpPr>
        <p:spPr>
          <a:xfrm>
            <a:off x="3492109" y="655266"/>
            <a:ext cx="2181414" cy="971784"/>
          </a:xfrm>
          <a:custGeom>
            <a:avLst/>
            <a:gdLst/>
            <a:ahLst/>
            <a:cxnLst/>
            <a:rect l="l" t="t" r="r" b="b"/>
            <a:pathLst>
              <a:path w="922782" h="411085" extrusionOk="0">
                <a:moveTo>
                  <a:pt x="461385" y="0"/>
                </a:moveTo>
                <a:lnTo>
                  <a:pt x="438460" y="39558"/>
                </a:lnTo>
                <a:lnTo>
                  <a:pt x="413816" y="1045"/>
                </a:lnTo>
                <a:lnTo>
                  <a:pt x="392685" y="41584"/>
                </a:lnTo>
                <a:lnTo>
                  <a:pt x="366316" y="4234"/>
                </a:lnTo>
                <a:lnTo>
                  <a:pt x="347100" y="45701"/>
                </a:lnTo>
                <a:lnTo>
                  <a:pt x="318970" y="9662"/>
                </a:lnTo>
                <a:lnTo>
                  <a:pt x="301851" y="52052"/>
                </a:lnTo>
                <a:lnTo>
                  <a:pt x="271870" y="17537"/>
                </a:lnTo>
                <a:lnTo>
                  <a:pt x="257118" y="60804"/>
                </a:lnTo>
                <a:lnTo>
                  <a:pt x="225172" y="28103"/>
                </a:lnTo>
                <a:lnTo>
                  <a:pt x="213177" y="72212"/>
                </a:lnTo>
                <a:lnTo>
                  <a:pt x="179057" y="41780"/>
                </a:lnTo>
                <a:lnTo>
                  <a:pt x="170430" y="86661"/>
                </a:lnTo>
                <a:lnTo>
                  <a:pt x="133858" y="59229"/>
                </a:lnTo>
                <a:lnTo>
                  <a:pt x="129611" y="104721"/>
                </a:lnTo>
                <a:lnTo>
                  <a:pt x="90167" y="81584"/>
                </a:lnTo>
                <a:lnTo>
                  <a:pt x="92082" y="127204"/>
                </a:lnTo>
                <a:lnTo>
                  <a:pt x="49355" y="110954"/>
                </a:lnTo>
                <a:lnTo>
                  <a:pt x="60817" y="155053"/>
                </a:lnTo>
                <a:lnTo>
                  <a:pt x="15322" y="151278"/>
                </a:lnTo>
                <a:lnTo>
                  <a:pt x="41867" y="188058"/>
                </a:lnTo>
                <a:lnTo>
                  <a:pt x="0" y="205548"/>
                </a:lnTo>
                <a:lnTo>
                  <a:pt x="41864" y="223034"/>
                </a:lnTo>
                <a:lnTo>
                  <a:pt x="15326" y="259801"/>
                </a:lnTo>
                <a:lnTo>
                  <a:pt x="60817" y="256029"/>
                </a:lnTo>
                <a:lnTo>
                  <a:pt x="49355" y="300125"/>
                </a:lnTo>
                <a:lnTo>
                  <a:pt x="92082" y="283875"/>
                </a:lnTo>
                <a:lnTo>
                  <a:pt x="90161" y="329491"/>
                </a:lnTo>
                <a:lnTo>
                  <a:pt x="129604" y="306361"/>
                </a:lnTo>
                <a:lnTo>
                  <a:pt x="133848" y="351853"/>
                </a:lnTo>
                <a:lnTo>
                  <a:pt x="170430" y="324424"/>
                </a:lnTo>
                <a:lnTo>
                  <a:pt x="179053" y="369306"/>
                </a:lnTo>
                <a:lnTo>
                  <a:pt x="213150" y="338884"/>
                </a:lnTo>
                <a:lnTo>
                  <a:pt x="225141" y="382993"/>
                </a:lnTo>
                <a:lnTo>
                  <a:pt x="257101" y="350292"/>
                </a:lnTo>
                <a:lnTo>
                  <a:pt x="271857" y="393559"/>
                </a:lnTo>
                <a:lnTo>
                  <a:pt x="301837" y="359044"/>
                </a:lnTo>
                <a:lnTo>
                  <a:pt x="318956" y="401430"/>
                </a:lnTo>
                <a:lnTo>
                  <a:pt x="347106" y="365385"/>
                </a:lnTo>
                <a:lnTo>
                  <a:pt x="366322" y="406851"/>
                </a:lnTo>
                <a:lnTo>
                  <a:pt x="392685" y="369501"/>
                </a:lnTo>
                <a:lnTo>
                  <a:pt x="413820" y="410040"/>
                </a:lnTo>
                <a:lnTo>
                  <a:pt x="438460" y="371527"/>
                </a:lnTo>
                <a:lnTo>
                  <a:pt x="461385" y="411086"/>
                </a:lnTo>
                <a:lnTo>
                  <a:pt x="484309" y="371527"/>
                </a:lnTo>
                <a:lnTo>
                  <a:pt x="508953" y="410040"/>
                </a:lnTo>
                <a:lnTo>
                  <a:pt x="530084" y="369501"/>
                </a:lnTo>
                <a:lnTo>
                  <a:pt x="556454" y="406851"/>
                </a:lnTo>
                <a:lnTo>
                  <a:pt x="575670" y="365385"/>
                </a:lnTo>
                <a:lnTo>
                  <a:pt x="603799" y="401420"/>
                </a:lnTo>
                <a:lnTo>
                  <a:pt x="620918" y="359034"/>
                </a:lnTo>
                <a:lnTo>
                  <a:pt x="650899" y="393548"/>
                </a:lnTo>
                <a:lnTo>
                  <a:pt x="665648" y="350282"/>
                </a:lnTo>
                <a:lnTo>
                  <a:pt x="697597" y="382983"/>
                </a:lnTo>
                <a:lnTo>
                  <a:pt x="709592" y="338874"/>
                </a:lnTo>
                <a:lnTo>
                  <a:pt x="743712" y="369306"/>
                </a:lnTo>
                <a:lnTo>
                  <a:pt x="752336" y="324424"/>
                </a:lnTo>
                <a:lnTo>
                  <a:pt x="788911" y="351856"/>
                </a:lnTo>
                <a:lnTo>
                  <a:pt x="793158" y="306365"/>
                </a:lnTo>
                <a:lnTo>
                  <a:pt x="832602" y="329498"/>
                </a:lnTo>
                <a:lnTo>
                  <a:pt x="830690" y="283882"/>
                </a:lnTo>
                <a:lnTo>
                  <a:pt x="873417" y="300131"/>
                </a:lnTo>
                <a:lnTo>
                  <a:pt x="861955" y="256032"/>
                </a:lnTo>
                <a:lnTo>
                  <a:pt x="907450" y="259805"/>
                </a:lnTo>
                <a:lnTo>
                  <a:pt x="880915" y="223034"/>
                </a:lnTo>
                <a:lnTo>
                  <a:pt x="922782" y="205541"/>
                </a:lnTo>
                <a:lnTo>
                  <a:pt x="880905" y="188058"/>
                </a:lnTo>
                <a:lnTo>
                  <a:pt x="907443" y="151311"/>
                </a:lnTo>
                <a:lnTo>
                  <a:pt x="861952" y="155084"/>
                </a:lnTo>
                <a:lnTo>
                  <a:pt x="873414" y="110988"/>
                </a:lnTo>
                <a:lnTo>
                  <a:pt x="830690" y="127234"/>
                </a:lnTo>
                <a:lnTo>
                  <a:pt x="832609" y="81621"/>
                </a:lnTo>
                <a:lnTo>
                  <a:pt x="793165" y="104751"/>
                </a:lnTo>
                <a:lnTo>
                  <a:pt x="788917" y="59260"/>
                </a:lnTo>
                <a:lnTo>
                  <a:pt x="752339" y="86688"/>
                </a:lnTo>
                <a:lnTo>
                  <a:pt x="743716" y="41807"/>
                </a:lnTo>
                <a:lnTo>
                  <a:pt x="709592" y="72236"/>
                </a:lnTo>
                <a:lnTo>
                  <a:pt x="697600" y="28126"/>
                </a:lnTo>
                <a:lnTo>
                  <a:pt x="665641" y="60827"/>
                </a:lnTo>
                <a:lnTo>
                  <a:pt x="650885" y="17561"/>
                </a:lnTo>
                <a:lnTo>
                  <a:pt x="620905" y="52076"/>
                </a:lnTo>
                <a:lnTo>
                  <a:pt x="603786" y="9686"/>
                </a:lnTo>
                <a:lnTo>
                  <a:pt x="575646" y="45724"/>
                </a:lnTo>
                <a:lnTo>
                  <a:pt x="556430" y="4258"/>
                </a:lnTo>
                <a:lnTo>
                  <a:pt x="530067" y="41611"/>
                </a:lnTo>
                <a:lnTo>
                  <a:pt x="508933" y="1072"/>
                </a:lnTo>
                <a:lnTo>
                  <a:pt x="484292" y="39585"/>
                </a:lnTo>
                <a:lnTo>
                  <a:pt x="461368" y="27"/>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42"/>
          <p:cNvSpPr/>
          <p:nvPr/>
        </p:nvSpPr>
        <p:spPr>
          <a:xfrm>
            <a:off x="3652676" y="783310"/>
            <a:ext cx="1879518" cy="715720"/>
          </a:xfrm>
          <a:custGeom>
            <a:avLst/>
            <a:gdLst/>
            <a:ahLst/>
            <a:cxnLst/>
            <a:rect l="l" t="t" r="r" b="b"/>
            <a:pathLst>
              <a:path w="795073" h="302764" extrusionOk="0">
                <a:moveTo>
                  <a:pt x="795073" y="151382"/>
                </a:moveTo>
                <a:cubicBezTo>
                  <a:pt x="795073" y="234988"/>
                  <a:pt x="617090" y="302764"/>
                  <a:pt x="397537" y="302764"/>
                </a:cubicBezTo>
                <a:cubicBezTo>
                  <a:pt x="177983" y="302764"/>
                  <a:pt x="0" y="234988"/>
                  <a:pt x="0" y="151382"/>
                </a:cubicBezTo>
                <a:cubicBezTo>
                  <a:pt x="0" y="67776"/>
                  <a:pt x="177983" y="0"/>
                  <a:pt x="397537" y="0"/>
                </a:cubicBezTo>
                <a:cubicBezTo>
                  <a:pt x="617090" y="0"/>
                  <a:pt x="795073" y="67776"/>
                  <a:pt x="795073" y="151382"/>
                </a:cubicBezTo>
                <a:close/>
              </a:path>
            </a:pathLst>
          </a:custGeom>
          <a:solidFill>
            <a:srgbClr val="F1D249"/>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42"/>
          <p:cNvSpPr txBox="1">
            <a:spLocks noGrp="1"/>
          </p:cNvSpPr>
          <p:nvPr>
            <p:ph type="ctrTitle"/>
          </p:nvPr>
        </p:nvSpPr>
        <p:spPr>
          <a:xfrm>
            <a:off x="1925690" y="1821512"/>
            <a:ext cx="5292620" cy="110793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4000"/>
              <a:buFont typeface="Alfa Slab One"/>
              <a:buNone/>
              <a:defRPr sz="4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subTitle" idx="1"/>
          </p:nvPr>
        </p:nvSpPr>
        <p:spPr>
          <a:xfrm>
            <a:off x="2222779" y="3650942"/>
            <a:ext cx="4698442" cy="3513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1600"/>
              <a:buNone/>
              <a:defRPr sz="1600">
                <a:solidFill>
                  <a:schemeClr val="accent5"/>
                </a:solidFill>
              </a:defRPr>
            </a:lvl1pPr>
            <a:lvl2pPr lvl="1" algn="ctr">
              <a:lnSpc>
                <a:spcPct val="90000"/>
              </a:lnSpc>
              <a:spcBef>
                <a:spcPts val="375"/>
              </a:spcBef>
              <a:spcAft>
                <a:spcPts val="0"/>
              </a:spcAft>
              <a:buClr>
                <a:schemeClr val="accent4"/>
              </a:buClr>
              <a:buSzPts val="1500"/>
              <a:buNone/>
              <a:defRPr sz="1500"/>
            </a:lvl2pPr>
            <a:lvl3pPr lvl="2" algn="ctr">
              <a:lnSpc>
                <a:spcPct val="90000"/>
              </a:lnSpc>
              <a:spcBef>
                <a:spcPts val="375"/>
              </a:spcBef>
              <a:spcAft>
                <a:spcPts val="0"/>
              </a:spcAft>
              <a:buClr>
                <a:schemeClr val="accent4"/>
              </a:buClr>
              <a:buSzPts val="1350"/>
              <a:buNone/>
              <a:defRPr sz="1350"/>
            </a:lvl3pPr>
            <a:lvl4pPr lvl="3" algn="ctr">
              <a:lnSpc>
                <a:spcPct val="90000"/>
              </a:lnSpc>
              <a:spcBef>
                <a:spcPts val="375"/>
              </a:spcBef>
              <a:spcAft>
                <a:spcPts val="0"/>
              </a:spcAft>
              <a:buClr>
                <a:schemeClr val="accent4"/>
              </a:buClr>
              <a:buSzPts val="1200"/>
              <a:buNone/>
              <a:defRPr sz="1200"/>
            </a:lvl4pPr>
            <a:lvl5pPr lvl="4" algn="ctr">
              <a:lnSpc>
                <a:spcPct val="90000"/>
              </a:lnSpc>
              <a:spcBef>
                <a:spcPts val="375"/>
              </a:spcBef>
              <a:spcAft>
                <a:spcPts val="0"/>
              </a:spcAft>
              <a:buClr>
                <a:schemeClr val="accent4"/>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8"/>
        <p:cNvGrpSpPr/>
        <p:nvPr/>
      </p:nvGrpSpPr>
      <p:grpSpPr>
        <a:xfrm>
          <a:off x="0" y="0"/>
          <a:ext cx="0" cy="0"/>
          <a:chOff x="0" y="0"/>
          <a:chExt cx="0" cy="0"/>
        </a:xfrm>
      </p:grpSpPr>
      <p:grpSp>
        <p:nvGrpSpPr>
          <p:cNvPr id="3" name="Google Shape;10;p41">
            <a:extLst>
              <a:ext uri="{FF2B5EF4-FFF2-40B4-BE49-F238E27FC236}">
                <a16:creationId xmlns:a16="http://schemas.microsoft.com/office/drawing/2014/main" xmlns="" id="{EE5B4F0E-4A67-4B71-AD8E-4F84D460672B}"/>
              </a:ext>
            </a:extLst>
          </p:cNvPr>
          <p:cNvGrpSpPr/>
          <p:nvPr userDrawn="1"/>
        </p:nvGrpSpPr>
        <p:grpSpPr>
          <a:xfrm>
            <a:off x="951" y="-76200"/>
            <a:ext cx="9233103" cy="5224439"/>
            <a:chOff x="2051448" y="701"/>
            <a:chExt cx="3592066" cy="2021499"/>
          </a:xfrm>
        </p:grpSpPr>
        <p:sp>
          <p:nvSpPr>
            <p:cNvPr id="4" name="Google Shape;11;p41">
              <a:extLst>
                <a:ext uri="{FF2B5EF4-FFF2-40B4-BE49-F238E27FC236}">
                  <a16:creationId xmlns:a16="http://schemas.microsoft.com/office/drawing/2014/main" xmlns="" id="{119FDF38-C2EA-44DF-90A9-0767481E2299}"/>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2;p41">
              <a:extLst>
                <a:ext uri="{FF2B5EF4-FFF2-40B4-BE49-F238E27FC236}">
                  <a16:creationId xmlns:a16="http://schemas.microsoft.com/office/drawing/2014/main" xmlns="" id="{E764B087-C5B3-4C33-9B85-72C16E7FDA7D}"/>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3;p41">
              <a:extLst>
                <a:ext uri="{FF2B5EF4-FFF2-40B4-BE49-F238E27FC236}">
                  <a16:creationId xmlns:a16="http://schemas.microsoft.com/office/drawing/2014/main" xmlns="" id="{A000BA98-7BBA-47E8-A6E1-005DF07037AD}"/>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4;p41">
              <a:extLst>
                <a:ext uri="{FF2B5EF4-FFF2-40B4-BE49-F238E27FC236}">
                  <a16:creationId xmlns:a16="http://schemas.microsoft.com/office/drawing/2014/main" xmlns="" id="{5DF42717-C9E1-43E3-91B3-2E31DAB622D2}"/>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9" name="Google Shape;189;p59"/>
          <p:cNvSpPr txBox="1">
            <a:spLocks noGrp="1"/>
          </p:cNvSpPr>
          <p:nvPr>
            <p:ph type="title"/>
          </p:nvPr>
        </p:nvSpPr>
        <p:spPr>
          <a:xfrm>
            <a:off x="723900" y="1243260"/>
            <a:ext cx="7696200" cy="2656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spTree>
      <p:nvGrpSpPr>
        <p:cNvPr id="1" name="Shape 112"/>
        <p:cNvGrpSpPr/>
        <p:nvPr/>
      </p:nvGrpSpPr>
      <p:grpSpPr>
        <a:xfrm>
          <a:off x="0" y="0"/>
          <a:ext cx="0" cy="0"/>
          <a:chOff x="0" y="0"/>
          <a:chExt cx="0" cy="0"/>
        </a:xfrm>
      </p:grpSpPr>
      <p:grpSp>
        <p:nvGrpSpPr>
          <p:cNvPr id="18" name="Google Shape;10;p41">
            <a:extLst>
              <a:ext uri="{FF2B5EF4-FFF2-40B4-BE49-F238E27FC236}">
                <a16:creationId xmlns:a16="http://schemas.microsoft.com/office/drawing/2014/main" xmlns="" id="{4888F74E-C39D-4C3D-BC59-86F5716E6C68}"/>
              </a:ext>
            </a:extLst>
          </p:cNvPr>
          <p:cNvGrpSpPr/>
          <p:nvPr userDrawn="1"/>
        </p:nvGrpSpPr>
        <p:grpSpPr>
          <a:xfrm>
            <a:off x="951" y="-76200"/>
            <a:ext cx="9233103" cy="5224439"/>
            <a:chOff x="2051448" y="701"/>
            <a:chExt cx="3592066" cy="2021499"/>
          </a:xfrm>
        </p:grpSpPr>
        <p:sp>
          <p:nvSpPr>
            <p:cNvPr id="19" name="Google Shape;11;p41">
              <a:extLst>
                <a:ext uri="{FF2B5EF4-FFF2-40B4-BE49-F238E27FC236}">
                  <a16:creationId xmlns:a16="http://schemas.microsoft.com/office/drawing/2014/main" xmlns="" id="{083BC96C-3071-40B1-B929-845DCC7B6667}"/>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2;p41">
              <a:extLst>
                <a:ext uri="{FF2B5EF4-FFF2-40B4-BE49-F238E27FC236}">
                  <a16:creationId xmlns:a16="http://schemas.microsoft.com/office/drawing/2014/main" xmlns="" id="{259CB816-5D3D-412C-B729-1467EB6B1AAD}"/>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3;p41">
              <a:extLst>
                <a:ext uri="{FF2B5EF4-FFF2-40B4-BE49-F238E27FC236}">
                  <a16:creationId xmlns:a16="http://schemas.microsoft.com/office/drawing/2014/main" xmlns="" id="{69845AAF-24C4-46B0-9C15-56F022E7E304}"/>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4;p41">
              <a:extLst>
                <a:ext uri="{FF2B5EF4-FFF2-40B4-BE49-F238E27FC236}">
                  <a16:creationId xmlns:a16="http://schemas.microsoft.com/office/drawing/2014/main" xmlns="" id="{2449A4A6-3320-4958-9F3F-239EA6C67506}"/>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 name="Google Shape;113;p48"/>
          <p:cNvGrpSpPr/>
          <p:nvPr/>
        </p:nvGrpSpPr>
        <p:grpSpPr>
          <a:xfrm rot="-5400000">
            <a:off x="2766213" y="-3914941"/>
            <a:ext cx="2340512" cy="9651456"/>
            <a:chOff x="6375006" y="448118"/>
            <a:chExt cx="316188" cy="1303850"/>
          </a:xfrm>
        </p:grpSpPr>
        <p:sp>
          <p:nvSpPr>
            <p:cNvPr id="114" name="Google Shape;114;p48"/>
            <p:cNvSpPr/>
            <p:nvPr/>
          </p:nvSpPr>
          <p:spPr>
            <a:xfrm>
              <a:off x="6622860" y="448118"/>
              <a:ext cx="68334" cy="1303850"/>
            </a:xfrm>
            <a:custGeom>
              <a:avLst/>
              <a:gdLst/>
              <a:ahLst/>
              <a:cxnLst/>
              <a:rect l="l" t="t" r="r" b="b"/>
              <a:pathLst>
                <a:path w="68334" h="1303850" extrusionOk="0">
                  <a:moveTo>
                    <a:pt x="68335" y="1131071"/>
                  </a:moveTo>
                  <a:lnTo>
                    <a:pt x="68335" y="0"/>
                  </a:lnTo>
                  <a:lnTo>
                    <a:pt x="0" y="172779"/>
                  </a:lnTo>
                  <a:lnTo>
                    <a:pt x="0" y="1303851"/>
                  </a:lnTo>
                  <a:lnTo>
                    <a:pt x="68335" y="1131071"/>
                  </a:lnTo>
                  <a:close/>
                </a:path>
              </a:pathLst>
            </a:custGeom>
            <a:solidFill>
              <a:schemeClr val="accen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48"/>
            <p:cNvSpPr/>
            <p:nvPr/>
          </p:nvSpPr>
          <p:spPr>
            <a:xfrm>
              <a:off x="6561368" y="448118"/>
              <a:ext cx="129826" cy="172779"/>
            </a:xfrm>
            <a:custGeom>
              <a:avLst/>
              <a:gdLst/>
              <a:ahLst/>
              <a:cxnLst/>
              <a:rect l="l" t="t" r="r" b="b"/>
              <a:pathLst>
                <a:path w="129826" h="172779" extrusionOk="0">
                  <a:moveTo>
                    <a:pt x="129826" y="0"/>
                  </a:moveTo>
                  <a:lnTo>
                    <a:pt x="61492" y="172779"/>
                  </a:lnTo>
                  <a:lnTo>
                    <a:pt x="0" y="172779"/>
                  </a:lnTo>
                  <a:lnTo>
                    <a:pt x="114858" y="0"/>
                  </a:lnTo>
                  <a:lnTo>
                    <a:pt x="129826" y="0"/>
                  </a:lnTo>
                  <a:close/>
                </a:path>
              </a:pathLst>
            </a:custGeom>
            <a:solidFill>
              <a:schemeClr val="l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48"/>
            <p:cNvSpPr/>
            <p:nvPr/>
          </p:nvSpPr>
          <p:spPr>
            <a:xfrm>
              <a:off x="6493168" y="448118"/>
              <a:ext cx="183058" cy="172779"/>
            </a:xfrm>
            <a:custGeom>
              <a:avLst/>
              <a:gdLst/>
              <a:ahLst/>
              <a:cxnLst/>
              <a:rect l="l" t="t" r="r" b="b"/>
              <a:pathLst>
                <a:path w="183058" h="172779" extrusionOk="0">
                  <a:moveTo>
                    <a:pt x="183058" y="0"/>
                  </a:moveTo>
                  <a:lnTo>
                    <a:pt x="163876" y="0"/>
                  </a:lnTo>
                  <a:lnTo>
                    <a:pt x="0" y="172779"/>
                  </a:lnTo>
                  <a:lnTo>
                    <a:pt x="68200" y="172779"/>
                  </a:lnTo>
                  <a:lnTo>
                    <a:pt x="183058"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48"/>
            <p:cNvSpPr/>
            <p:nvPr/>
          </p:nvSpPr>
          <p:spPr>
            <a:xfrm>
              <a:off x="6431306" y="448118"/>
              <a:ext cx="225738" cy="172779"/>
            </a:xfrm>
            <a:custGeom>
              <a:avLst/>
              <a:gdLst/>
              <a:ahLst/>
              <a:cxnLst/>
              <a:rect l="l" t="t" r="r" b="b"/>
              <a:pathLst>
                <a:path w="225738" h="172779" extrusionOk="0">
                  <a:moveTo>
                    <a:pt x="225738" y="0"/>
                  </a:moveTo>
                  <a:lnTo>
                    <a:pt x="202477" y="0"/>
                  </a:lnTo>
                  <a:lnTo>
                    <a:pt x="0" y="172779"/>
                  </a:lnTo>
                  <a:lnTo>
                    <a:pt x="61862" y="172779"/>
                  </a:lnTo>
                  <a:lnTo>
                    <a:pt x="225738"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48"/>
            <p:cNvSpPr/>
            <p:nvPr/>
          </p:nvSpPr>
          <p:spPr>
            <a:xfrm>
              <a:off x="6375006" y="448118"/>
              <a:ext cx="258776" cy="172779"/>
            </a:xfrm>
            <a:custGeom>
              <a:avLst/>
              <a:gdLst/>
              <a:ahLst/>
              <a:cxnLst/>
              <a:rect l="l" t="t" r="r" b="b"/>
              <a:pathLst>
                <a:path w="258776" h="172779" extrusionOk="0">
                  <a:moveTo>
                    <a:pt x="258776" y="0"/>
                  </a:moveTo>
                  <a:lnTo>
                    <a:pt x="56300" y="172779"/>
                  </a:lnTo>
                  <a:lnTo>
                    <a:pt x="0" y="172779"/>
                  </a:lnTo>
                  <a:lnTo>
                    <a:pt x="241785" y="0"/>
                  </a:lnTo>
                  <a:lnTo>
                    <a:pt x="258776" y="0"/>
                  </a:ln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9" name="Google Shape;119;p48"/>
          <p:cNvSpPr/>
          <p:nvPr/>
        </p:nvSpPr>
        <p:spPr>
          <a:xfrm>
            <a:off x="381802" y="246358"/>
            <a:ext cx="8380396" cy="4694282"/>
          </a:xfrm>
          <a:prstGeom prst="rect">
            <a:avLst/>
          </a:prstGeom>
          <a:solidFill>
            <a:schemeClr val="lt2"/>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Calibri"/>
              <a:ea typeface="Calibri"/>
              <a:cs typeface="Calibri"/>
              <a:sym typeface="Calibri"/>
            </a:endParaRPr>
          </a:p>
        </p:txBody>
      </p:sp>
      <p:sp>
        <p:nvSpPr>
          <p:cNvPr id="120" name="Google Shape;120;p48"/>
          <p:cNvSpPr/>
          <p:nvPr/>
        </p:nvSpPr>
        <p:spPr>
          <a:xfrm>
            <a:off x="637162" y="457200"/>
            <a:ext cx="7869676" cy="4229100"/>
          </a:xfrm>
          <a:prstGeom prst="rect">
            <a:avLst/>
          </a:prstGeom>
          <a:solidFill>
            <a:schemeClr val="accent5"/>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8"/>
          <p:cNvSpPr txBox="1">
            <a:spLocks noGrp="1"/>
          </p:cNvSpPr>
          <p:nvPr>
            <p:ph type="body" idx="1"/>
          </p:nvPr>
        </p:nvSpPr>
        <p:spPr>
          <a:xfrm>
            <a:off x="817925" y="3078954"/>
            <a:ext cx="2444540" cy="851491"/>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1400"/>
              <a:buNone/>
              <a:defRPr sz="1400">
                <a:solidFill>
                  <a:schemeClr val="accent4"/>
                </a:solidFill>
              </a:defRPr>
            </a:lvl1pPr>
            <a:lvl2pPr marL="914400" lvl="1" indent="-317500" algn="ctr">
              <a:lnSpc>
                <a:spcPct val="90000"/>
              </a:lnSpc>
              <a:spcBef>
                <a:spcPts val="375"/>
              </a:spcBef>
              <a:spcAft>
                <a:spcPts val="0"/>
              </a:spcAft>
              <a:buClr>
                <a:schemeClr val="accent4"/>
              </a:buClr>
              <a:buSzPts val="1400"/>
              <a:buChar char="•"/>
              <a:defRPr sz="1400">
                <a:solidFill>
                  <a:schemeClr val="accent4"/>
                </a:solidFill>
              </a:defRPr>
            </a:lvl2pPr>
            <a:lvl3pPr marL="1371600" lvl="2" indent="-317500" algn="ctr">
              <a:lnSpc>
                <a:spcPct val="90000"/>
              </a:lnSpc>
              <a:spcBef>
                <a:spcPts val="375"/>
              </a:spcBef>
              <a:spcAft>
                <a:spcPts val="0"/>
              </a:spcAft>
              <a:buClr>
                <a:schemeClr val="accent4"/>
              </a:buClr>
              <a:buSzPts val="1400"/>
              <a:buChar char="•"/>
              <a:defRPr sz="1400">
                <a:solidFill>
                  <a:schemeClr val="accent4"/>
                </a:solidFill>
              </a:defRPr>
            </a:lvl3pPr>
            <a:lvl4pPr marL="1828800" lvl="3" indent="-317500" algn="ctr">
              <a:lnSpc>
                <a:spcPct val="90000"/>
              </a:lnSpc>
              <a:spcBef>
                <a:spcPts val="375"/>
              </a:spcBef>
              <a:spcAft>
                <a:spcPts val="0"/>
              </a:spcAft>
              <a:buClr>
                <a:schemeClr val="accent4"/>
              </a:buClr>
              <a:buSzPts val="1400"/>
              <a:buChar char="•"/>
              <a:defRPr sz="1400">
                <a:solidFill>
                  <a:schemeClr val="accent4"/>
                </a:solidFill>
              </a:defRPr>
            </a:lvl4pPr>
            <a:lvl5pPr marL="2286000" lvl="4" indent="-317500" algn="ctr">
              <a:lnSpc>
                <a:spcPct val="90000"/>
              </a:lnSpc>
              <a:spcBef>
                <a:spcPts val="375"/>
              </a:spcBef>
              <a:spcAft>
                <a:spcPts val="0"/>
              </a:spcAft>
              <a:buClr>
                <a:schemeClr val="accent4"/>
              </a:buClr>
              <a:buSzPts val="1400"/>
              <a:buChar char="•"/>
              <a:defRPr sz="1400">
                <a:solidFill>
                  <a:schemeClr val="accent4"/>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23" name="Google Shape;123;p48"/>
          <p:cNvSpPr txBox="1">
            <a:spLocks noGrp="1"/>
          </p:cNvSpPr>
          <p:nvPr>
            <p:ph type="body" idx="2"/>
          </p:nvPr>
        </p:nvSpPr>
        <p:spPr>
          <a:xfrm>
            <a:off x="3360177" y="3078954"/>
            <a:ext cx="2444540" cy="851491"/>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1400"/>
              <a:buNone/>
              <a:defRPr sz="1400">
                <a:solidFill>
                  <a:schemeClr val="accent4"/>
                </a:solidFill>
              </a:defRPr>
            </a:lvl1pPr>
            <a:lvl2pPr marL="914400" lvl="1" indent="-317500" algn="ctr">
              <a:lnSpc>
                <a:spcPct val="90000"/>
              </a:lnSpc>
              <a:spcBef>
                <a:spcPts val="375"/>
              </a:spcBef>
              <a:spcAft>
                <a:spcPts val="0"/>
              </a:spcAft>
              <a:buClr>
                <a:schemeClr val="accent4"/>
              </a:buClr>
              <a:buSzPts val="1400"/>
              <a:buChar char="•"/>
              <a:defRPr sz="1400">
                <a:solidFill>
                  <a:schemeClr val="accent4"/>
                </a:solidFill>
              </a:defRPr>
            </a:lvl2pPr>
            <a:lvl3pPr marL="1371600" lvl="2" indent="-317500" algn="ctr">
              <a:lnSpc>
                <a:spcPct val="90000"/>
              </a:lnSpc>
              <a:spcBef>
                <a:spcPts val="375"/>
              </a:spcBef>
              <a:spcAft>
                <a:spcPts val="0"/>
              </a:spcAft>
              <a:buClr>
                <a:schemeClr val="accent4"/>
              </a:buClr>
              <a:buSzPts val="1400"/>
              <a:buChar char="•"/>
              <a:defRPr sz="1400">
                <a:solidFill>
                  <a:schemeClr val="accent4"/>
                </a:solidFill>
              </a:defRPr>
            </a:lvl3pPr>
            <a:lvl4pPr marL="1828800" lvl="3" indent="-317500" algn="ctr">
              <a:lnSpc>
                <a:spcPct val="90000"/>
              </a:lnSpc>
              <a:spcBef>
                <a:spcPts val="375"/>
              </a:spcBef>
              <a:spcAft>
                <a:spcPts val="0"/>
              </a:spcAft>
              <a:buClr>
                <a:schemeClr val="accent4"/>
              </a:buClr>
              <a:buSzPts val="1400"/>
              <a:buChar char="•"/>
              <a:defRPr sz="1400">
                <a:solidFill>
                  <a:schemeClr val="accent4"/>
                </a:solidFill>
              </a:defRPr>
            </a:lvl4pPr>
            <a:lvl5pPr marL="2286000" lvl="4" indent="-317500" algn="ctr">
              <a:lnSpc>
                <a:spcPct val="90000"/>
              </a:lnSpc>
              <a:spcBef>
                <a:spcPts val="375"/>
              </a:spcBef>
              <a:spcAft>
                <a:spcPts val="0"/>
              </a:spcAft>
              <a:buClr>
                <a:schemeClr val="accent4"/>
              </a:buClr>
              <a:buSzPts val="1400"/>
              <a:buChar char="•"/>
              <a:defRPr sz="1400">
                <a:solidFill>
                  <a:schemeClr val="accent4"/>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8"/>
          <p:cNvSpPr txBox="1">
            <a:spLocks noGrp="1"/>
          </p:cNvSpPr>
          <p:nvPr>
            <p:ph type="body" idx="3"/>
          </p:nvPr>
        </p:nvSpPr>
        <p:spPr>
          <a:xfrm>
            <a:off x="907029" y="2628372"/>
            <a:ext cx="2266333" cy="392482"/>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2500"/>
              <a:buNone/>
              <a:defRPr sz="2000">
                <a:solidFill>
                  <a:schemeClr val="accent4"/>
                </a:solidFill>
                <a:latin typeface="Alfa Slab One"/>
                <a:ea typeface="Alfa Slab One"/>
                <a:cs typeface="Alfa Slab One"/>
                <a:sym typeface="Alfa Slab One"/>
              </a:defRPr>
            </a:lvl1pPr>
            <a:lvl2pPr marL="914400" lvl="1" indent="-228600" algn="l">
              <a:lnSpc>
                <a:spcPct val="90000"/>
              </a:lnSpc>
              <a:spcBef>
                <a:spcPts val="375"/>
              </a:spcBef>
              <a:spcAft>
                <a:spcPts val="0"/>
              </a:spcAft>
              <a:buClr>
                <a:srgbClr val="C3E3E0"/>
              </a:buClr>
              <a:buSzPts val="1500"/>
              <a:buNone/>
              <a:defRPr sz="1500">
                <a:solidFill>
                  <a:srgbClr val="C3E3E0"/>
                </a:solidFill>
              </a:defRPr>
            </a:lvl2pPr>
            <a:lvl3pPr marL="1371600" lvl="2" indent="-228600" algn="l">
              <a:lnSpc>
                <a:spcPct val="90000"/>
              </a:lnSpc>
              <a:spcBef>
                <a:spcPts val="375"/>
              </a:spcBef>
              <a:spcAft>
                <a:spcPts val="0"/>
              </a:spcAft>
              <a:buClr>
                <a:srgbClr val="C3E3E0"/>
              </a:buClr>
              <a:buSzPts val="1350"/>
              <a:buNone/>
              <a:defRPr sz="1350">
                <a:solidFill>
                  <a:srgbClr val="C3E3E0"/>
                </a:solidFill>
              </a:defRPr>
            </a:lvl3pPr>
            <a:lvl4pPr marL="1828800" lvl="3" indent="-228600" algn="l">
              <a:lnSpc>
                <a:spcPct val="90000"/>
              </a:lnSpc>
              <a:spcBef>
                <a:spcPts val="375"/>
              </a:spcBef>
              <a:spcAft>
                <a:spcPts val="0"/>
              </a:spcAft>
              <a:buClr>
                <a:srgbClr val="C3E3E0"/>
              </a:buClr>
              <a:buSzPts val="1200"/>
              <a:buNone/>
              <a:defRPr sz="1200">
                <a:solidFill>
                  <a:srgbClr val="C3E3E0"/>
                </a:solidFill>
              </a:defRPr>
            </a:lvl4pPr>
            <a:lvl5pPr marL="2286000" lvl="4" indent="-228600" algn="l">
              <a:lnSpc>
                <a:spcPct val="90000"/>
              </a:lnSpc>
              <a:spcBef>
                <a:spcPts val="375"/>
              </a:spcBef>
              <a:spcAft>
                <a:spcPts val="0"/>
              </a:spcAft>
              <a:buClr>
                <a:srgbClr val="C3E3E0"/>
              </a:buClr>
              <a:buSzPts val="1200"/>
              <a:buNone/>
              <a:defRPr sz="1200">
                <a:solidFill>
                  <a:srgbClr val="C3E3E0"/>
                </a:solidFill>
              </a:defRPr>
            </a:lvl5pPr>
            <a:lvl6pPr marL="2743200" lvl="5" indent="-228600" algn="l">
              <a:lnSpc>
                <a:spcPct val="90000"/>
              </a:lnSpc>
              <a:spcBef>
                <a:spcPts val="375"/>
              </a:spcBef>
              <a:spcAft>
                <a:spcPts val="0"/>
              </a:spcAft>
              <a:buClr>
                <a:srgbClr val="C3E3E0"/>
              </a:buClr>
              <a:buSzPts val="1200"/>
              <a:buNone/>
              <a:defRPr sz="1200">
                <a:solidFill>
                  <a:srgbClr val="C3E3E0"/>
                </a:solidFill>
              </a:defRPr>
            </a:lvl6pPr>
            <a:lvl7pPr marL="3200400" lvl="6" indent="-228600" algn="l">
              <a:lnSpc>
                <a:spcPct val="90000"/>
              </a:lnSpc>
              <a:spcBef>
                <a:spcPts val="375"/>
              </a:spcBef>
              <a:spcAft>
                <a:spcPts val="0"/>
              </a:spcAft>
              <a:buClr>
                <a:srgbClr val="C3E3E0"/>
              </a:buClr>
              <a:buSzPts val="1200"/>
              <a:buNone/>
              <a:defRPr sz="1200">
                <a:solidFill>
                  <a:srgbClr val="C3E3E0"/>
                </a:solidFill>
              </a:defRPr>
            </a:lvl7pPr>
            <a:lvl8pPr marL="3657600" lvl="7" indent="-228600" algn="l">
              <a:lnSpc>
                <a:spcPct val="90000"/>
              </a:lnSpc>
              <a:spcBef>
                <a:spcPts val="375"/>
              </a:spcBef>
              <a:spcAft>
                <a:spcPts val="0"/>
              </a:spcAft>
              <a:buClr>
                <a:srgbClr val="C3E3E0"/>
              </a:buClr>
              <a:buSzPts val="1200"/>
              <a:buNone/>
              <a:defRPr sz="1200">
                <a:solidFill>
                  <a:srgbClr val="C3E3E0"/>
                </a:solidFill>
              </a:defRPr>
            </a:lvl8pPr>
            <a:lvl9pPr marL="4114800" lvl="8" indent="-228600" algn="l">
              <a:lnSpc>
                <a:spcPct val="90000"/>
              </a:lnSpc>
              <a:spcBef>
                <a:spcPts val="375"/>
              </a:spcBef>
              <a:spcAft>
                <a:spcPts val="0"/>
              </a:spcAft>
              <a:buClr>
                <a:srgbClr val="C3E3E0"/>
              </a:buClr>
              <a:buSzPts val="1200"/>
              <a:buNone/>
              <a:defRPr sz="1200">
                <a:solidFill>
                  <a:srgbClr val="C3E3E0"/>
                </a:solidFill>
              </a:defRPr>
            </a:lvl9pPr>
          </a:lstStyle>
          <a:p>
            <a:endParaRPr dirty="0"/>
          </a:p>
        </p:txBody>
      </p:sp>
      <p:sp>
        <p:nvSpPr>
          <p:cNvPr id="125" name="Google Shape;125;p48"/>
          <p:cNvSpPr txBox="1">
            <a:spLocks noGrp="1"/>
          </p:cNvSpPr>
          <p:nvPr>
            <p:ph type="body" idx="4"/>
          </p:nvPr>
        </p:nvSpPr>
        <p:spPr>
          <a:xfrm>
            <a:off x="3449281" y="2626694"/>
            <a:ext cx="2266333" cy="392482"/>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2500"/>
              <a:buNone/>
              <a:defRPr sz="2000">
                <a:solidFill>
                  <a:schemeClr val="accent4"/>
                </a:solidFill>
                <a:latin typeface="Alfa Slab One"/>
                <a:ea typeface="Alfa Slab One"/>
                <a:cs typeface="Alfa Slab One"/>
                <a:sym typeface="Alfa Slab One"/>
              </a:defRPr>
            </a:lvl1pPr>
            <a:lvl2pPr marL="914400" lvl="1" indent="-228600" algn="l">
              <a:lnSpc>
                <a:spcPct val="90000"/>
              </a:lnSpc>
              <a:spcBef>
                <a:spcPts val="375"/>
              </a:spcBef>
              <a:spcAft>
                <a:spcPts val="0"/>
              </a:spcAft>
              <a:buClr>
                <a:srgbClr val="C3E3E0"/>
              </a:buClr>
              <a:buSzPts val="1500"/>
              <a:buNone/>
              <a:defRPr sz="1500">
                <a:solidFill>
                  <a:srgbClr val="C3E3E0"/>
                </a:solidFill>
              </a:defRPr>
            </a:lvl2pPr>
            <a:lvl3pPr marL="1371600" lvl="2" indent="-228600" algn="l">
              <a:lnSpc>
                <a:spcPct val="90000"/>
              </a:lnSpc>
              <a:spcBef>
                <a:spcPts val="375"/>
              </a:spcBef>
              <a:spcAft>
                <a:spcPts val="0"/>
              </a:spcAft>
              <a:buClr>
                <a:srgbClr val="C3E3E0"/>
              </a:buClr>
              <a:buSzPts val="1350"/>
              <a:buNone/>
              <a:defRPr sz="1350">
                <a:solidFill>
                  <a:srgbClr val="C3E3E0"/>
                </a:solidFill>
              </a:defRPr>
            </a:lvl3pPr>
            <a:lvl4pPr marL="1828800" lvl="3" indent="-228600" algn="l">
              <a:lnSpc>
                <a:spcPct val="90000"/>
              </a:lnSpc>
              <a:spcBef>
                <a:spcPts val="375"/>
              </a:spcBef>
              <a:spcAft>
                <a:spcPts val="0"/>
              </a:spcAft>
              <a:buClr>
                <a:srgbClr val="C3E3E0"/>
              </a:buClr>
              <a:buSzPts val="1200"/>
              <a:buNone/>
              <a:defRPr sz="1200">
                <a:solidFill>
                  <a:srgbClr val="C3E3E0"/>
                </a:solidFill>
              </a:defRPr>
            </a:lvl4pPr>
            <a:lvl5pPr marL="2286000" lvl="4" indent="-228600" algn="l">
              <a:lnSpc>
                <a:spcPct val="90000"/>
              </a:lnSpc>
              <a:spcBef>
                <a:spcPts val="375"/>
              </a:spcBef>
              <a:spcAft>
                <a:spcPts val="0"/>
              </a:spcAft>
              <a:buClr>
                <a:srgbClr val="C3E3E0"/>
              </a:buClr>
              <a:buSzPts val="1200"/>
              <a:buNone/>
              <a:defRPr sz="1200">
                <a:solidFill>
                  <a:srgbClr val="C3E3E0"/>
                </a:solidFill>
              </a:defRPr>
            </a:lvl5pPr>
            <a:lvl6pPr marL="2743200" lvl="5" indent="-228600" algn="l">
              <a:lnSpc>
                <a:spcPct val="90000"/>
              </a:lnSpc>
              <a:spcBef>
                <a:spcPts val="375"/>
              </a:spcBef>
              <a:spcAft>
                <a:spcPts val="0"/>
              </a:spcAft>
              <a:buClr>
                <a:srgbClr val="C3E3E0"/>
              </a:buClr>
              <a:buSzPts val="1200"/>
              <a:buNone/>
              <a:defRPr sz="1200">
                <a:solidFill>
                  <a:srgbClr val="C3E3E0"/>
                </a:solidFill>
              </a:defRPr>
            </a:lvl6pPr>
            <a:lvl7pPr marL="3200400" lvl="6" indent="-228600" algn="l">
              <a:lnSpc>
                <a:spcPct val="90000"/>
              </a:lnSpc>
              <a:spcBef>
                <a:spcPts val="375"/>
              </a:spcBef>
              <a:spcAft>
                <a:spcPts val="0"/>
              </a:spcAft>
              <a:buClr>
                <a:srgbClr val="C3E3E0"/>
              </a:buClr>
              <a:buSzPts val="1200"/>
              <a:buNone/>
              <a:defRPr sz="1200">
                <a:solidFill>
                  <a:srgbClr val="C3E3E0"/>
                </a:solidFill>
              </a:defRPr>
            </a:lvl7pPr>
            <a:lvl8pPr marL="3657600" lvl="7" indent="-228600" algn="l">
              <a:lnSpc>
                <a:spcPct val="90000"/>
              </a:lnSpc>
              <a:spcBef>
                <a:spcPts val="375"/>
              </a:spcBef>
              <a:spcAft>
                <a:spcPts val="0"/>
              </a:spcAft>
              <a:buClr>
                <a:srgbClr val="C3E3E0"/>
              </a:buClr>
              <a:buSzPts val="1200"/>
              <a:buNone/>
              <a:defRPr sz="1200">
                <a:solidFill>
                  <a:srgbClr val="C3E3E0"/>
                </a:solidFill>
              </a:defRPr>
            </a:lvl8pPr>
            <a:lvl9pPr marL="4114800" lvl="8" indent="-228600" algn="l">
              <a:lnSpc>
                <a:spcPct val="90000"/>
              </a:lnSpc>
              <a:spcBef>
                <a:spcPts val="375"/>
              </a:spcBef>
              <a:spcAft>
                <a:spcPts val="0"/>
              </a:spcAft>
              <a:buClr>
                <a:srgbClr val="C3E3E0"/>
              </a:buClr>
              <a:buSzPts val="1200"/>
              <a:buNone/>
              <a:defRPr sz="1200">
                <a:solidFill>
                  <a:srgbClr val="C3E3E0"/>
                </a:solidFill>
              </a:defRPr>
            </a:lvl9pPr>
          </a:lstStyle>
          <a:p>
            <a:endParaRPr/>
          </a:p>
        </p:txBody>
      </p:sp>
      <p:sp>
        <p:nvSpPr>
          <p:cNvPr id="126" name="Google Shape;126;p48"/>
          <p:cNvSpPr txBox="1">
            <a:spLocks noGrp="1"/>
          </p:cNvSpPr>
          <p:nvPr>
            <p:ph type="body" idx="5"/>
          </p:nvPr>
        </p:nvSpPr>
        <p:spPr>
          <a:xfrm>
            <a:off x="5902429" y="3078953"/>
            <a:ext cx="2444540" cy="851491"/>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1400"/>
              <a:buNone/>
              <a:defRPr sz="1400">
                <a:solidFill>
                  <a:schemeClr val="accent4"/>
                </a:solidFill>
              </a:defRPr>
            </a:lvl1pPr>
            <a:lvl2pPr marL="914400" lvl="1" indent="-317500" algn="ctr">
              <a:lnSpc>
                <a:spcPct val="90000"/>
              </a:lnSpc>
              <a:spcBef>
                <a:spcPts val="375"/>
              </a:spcBef>
              <a:spcAft>
                <a:spcPts val="0"/>
              </a:spcAft>
              <a:buClr>
                <a:schemeClr val="accent4"/>
              </a:buClr>
              <a:buSzPts val="1400"/>
              <a:buChar char="•"/>
              <a:defRPr sz="1400">
                <a:solidFill>
                  <a:schemeClr val="accent4"/>
                </a:solidFill>
              </a:defRPr>
            </a:lvl2pPr>
            <a:lvl3pPr marL="1371600" lvl="2" indent="-317500" algn="ctr">
              <a:lnSpc>
                <a:spcPct val="90000"/>
              </a:lnSpc>
              <a:spcBef>
                <a:spcPts val="375"/>
              </a:spcBef>
              <a:spcAft>
                <a:spcPts val="0"/>
              </a:spcAft>
              <a:buClr>
                <a:schemeClr val="accent4"/>
              </a:buClr>
              <a:buSzPts val="1400"/>
              <a:buChar char="•"/>
              <a:defRPr sz="1400">
                <a:solidFill>
                  <a:schemeClr val="accent4"/>
                </a:solidFill>
              </a:defRPr>
            </a:lvl3pPr>
            <a:lvl4pPr marL="1828800" lvl="3" indent="-317500" algn="ctr">
              <a:lnSpc>
                <a:spcPct val="90000"/>
              </a:lnSpc>
              <a:spcBef>
                <a:spcPts val="375"/>
              </a:spcBef>
              <a:spcAft>
                <a:spcPts val="0"/>
              </a:spcAft>
              <a:buClr>
                <a:schemeClr val="accent4"/>
              </a:buClr>
              <a:buSzPts val="1400"/>
              <a:buChar char="•"/>
              <a:defRPr sz="1400">
                <a:solidFill>
                  <a:schemeClr val="accent4"/>
                </a:solidFill>
              </a:defRPr>
            </a:lvl4pPr>
            <a:lvl5pPr marL="2286000" lvl="4" indent="-317500" algn="ctr">
              <a:lnSpc>
                <a:spcPct val="90000"/>
              </a:lnSpc>
              <a:spcBef>
                <a:spcPts val="375"/>
              </a:spcBef>
              <a:spcAft>
                <a:spcPts val="0"/>
              </a:spcAft>
              <a:buClr>
                <a:schemeClr val="accent4"/>
              </a:buClr>
              <a:buSzPts val="1400"/>
              <a:buChar char="•"/>
              <a:defRPr sz="1400">
                <a:solidFill>
                  <a:schemeClr val="accent4"/>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48"/>
          <p:cNvSpPr txBox="1">
            <a:spLocks noGrp="1"/>
          </p:cNvSpPr>
          <p:nvPr>
            <p:ph type="body" idx="6"/>
          </p:nvPr>
        </p:nvSpPr>
        <p:spPr>
          <a:xfrm>
            <a:off x="5991533" y="2622544"/>
            <a:ext cx="2266333" cy="392482"/>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2500"/>
              <a:buNone/>
              <a:defRPr sz="2000">
                <a:solidFill>
                  <a:schemeClr val="accent4"/>
                </a:solidFill>
                <a:latin typeface="Alfa Slab One"/>
                <a:ea typeface="Alfa Slab One"/>
                <a:cs typeface="Alfa Slab One"/>
                <a:sym typeface="Alfa Slab One"/>
              </a:defRPr>
            </a:lvl1pPr>
            <a:lvl2pPr marL="914400" lvl="1" indent="-228600" algn="l">
              <a:lnSpc>
                <a:spcPct val="90000"/>
              </a:lnSpc>
              <a:spcBef>
                <a:spcPts val="375"/>
              </a:spcBef>
              <a:spcAft>
                <a:spcPts val="0"/>
              </a:spcAft>
              <a:buClr>
                <a:srgbClr val="C3E3E0"/>
              </a:buClr>
              <a:buSzPts val="1500"/>
              <a:buNone/>
              <a:defRPr sz="1500">
                <a:solidFill>
                  <a:srgbClr val="C3E3E0"/>
                </a:solidFill>
              </a:defRPr>
            </a:lvl2pPr>
            <a:lvl3pPr marL="1371600" lvl="2" indent="-228600" algn="l">
              <a:lnSpc>
                <a:spcPct val="90000"/>
              </a:lnSpc>
              <a:spcBef>
                <a:spcPts val="375"/>
              </a:spcBef>
              <a:spcAft>
                <a:spcPts val="0"/>
              </a:spcAft>
              <a:buClr>
                <a:srgbClr val="C3E3E0"/>
              </a:buClr>
              <a:buSzPts val="1350"/>
              <a:buNone/>
              <a:defRPr sz="1350">
                <a:solidFill>
                  <a:srgbClr val="C3E3E0"/>
                </a:solidFill>
              </a:defRPr>
            </a:lvl3pPr>
            <a:lvl4pPr marL="1828800" lvl="3" indent="-228600" algn="l">
              <a:lnSpc>
                <a:spcPct val="90000"/>
              </a:lnSpc>
              <a:spcBef>
                <a:spcPts val="375"/>
              </a:spcBef>
              <a:spcAft>
                <a:spcPts val="0"/>
              </a:spcAft>
              <a:buClr>
                <a:srgbClr val="C3E3E0"/>
              </a:buClr>
              <a:buSzPts val="1200"/>
              <a:buNone/>
              <a:defRPr sz="1200">
                <a:solidFill>
                  <a:srgbClr val="C3E3E0"/>
                </a:solidFill>
              </a:defRPr>
            </a:lvl4pPr>
            <a:lvl5pPr marL="2286000" lvl="4" indent="-228600" algn="l">
              <a:lnSpc>
                <a:spcPct val="90000"/>
              </a:lnSpc>
              <a:spcBef>
                <a:spcPts val="375"/>
              </a:spcBef>
              <a:spcAft>
                <a:spcPts val="0"/>
              </a:spcAft>
              <a:buClr>
                <a:srgbClr val="C3E3E0"/>
              </a:buClr>
              <a:buSzPts val="1200"/>
              <a:buNone/>
              <a:defRPr sz="1200">
                <a:solidFill>
                  <a:srgbClr val="C3E3E0"/>
                </a:solidFill>
              </a:defRPr>
            </a:lvl5pPr>
            <a:lvl6pPr marL="2743200" lvl="5" indent="-228600" algn="l">
              <a:lnSpc>
                <a:spcPct val="90000"/>
              </a:lnSpc>
              <a:spcBef>
                <a:spcPts val="375"/>
              </a:spcBef>
              <a:spcAft>
                <a:spcPts val="0"/>
              </a:spcAft>
              <a:buClr>
                <a:srgbClr val="C3E3E0"/>
              </a:buClr>
              <a:buSzPts val="1200"/>
              <a:buNone/>
              <a:defRPr sz="1200">
                <a:solidFill>
                  <a:srgbClr val="C3E3E0"/>
                </a:solidFill>
              </a:defRPr>
            </a:lvl6pPr>
            <a:lvl7pPr marL="3200400" lvl="6" indent="-228600" algn="l">
              <a:lnSpc>
                <a:spcPct val="90000"/>
              </a:lnSpc>
              <a:spcBef>
                <a:spcPts val="375"/>
              </a:spcBef>
              <a:spcAft>
                <a:spcPts val="0"/>
              </a:spcAft>
              <a:buClr>
                <a:srgbClr val="C3E3E0"/>
              </a:buClr>
              <a:buSzPts val="1200"/>
              <a:buNone/>
              <a:defRPr sz="1200">
                <a:solidFill>
                  <a:srgbClr val="C3E3E0"/>
                </a:solidFill>
              </a:defRPr>
            </a:lvl7pPr>
            <a:lvl8pPr marL="3657600" lvl="7" indent="-228600" algn="l">
              <a:lnSpc>
                <a:spcPct val="90000"/>
              </a:lnSpc>
              <a:spcBef>
                <a:spcPts val="375"/>
              </a:spcBef>
              <a:spcAft>
                <a:spcPts val="0"/>
              </a:spcAft>
              <a:buClr>
                <a:srgbClr val="C3E3E0"/>
              </a:buClr>
              <a:buSzPts val="1200"/>
              <a:buNone/>
              <a:defRPr sz="1200">
                <a:solidFill>
                  <a:srgbClr val="C3E3E0"/>
                </a:solidFill>
              </a:defRPr>
            </a:lvl8pPr>
            <a:lvl9pPr marL="4114800" lvl="8" indent="-228600" algn="l">
              <a:lnSpc>
                <a:spcPct val="90000"/>
              </a:lnSpc>
              <a:spcBef>
                <a:spcPts val="375"/>
              </a:spcBef>
              <a:spcAft>
                <a:spcPts val="0"/>
              </a:spcAft>
              <a:buClr>
                <a:srgbClr val="C3E3E0"/>
              </a:buClr>
              <a:buSzPts val="1200"/>
              <a:buNone/>
              <a:defRPr sz="1200">
                <a:solidFill>
                  <a:srgbClr val="C3E3E0"/>
                </a:solidFill>
              </a:defRPr>
            </a:lvl9pPr>
          </a:lstStyle>
          <a:p>
            <a:endParaRPr/>
          </a:p>
        </p:txBody>
      </p:sp>
      <p:sp>
        <p:nvSpPr>
          <p:cNvPr id="17" name="Google Shape;95;p46">
            <a:extLst>
              <a:ext uri="{FF2B5EF4-FFF2-40B4-BE49-F238E27FC236}">
                <a16:creationId xmlns:a16="http://schemas.microsoft.com/office/drawing/2014/main" xmlns="" id="{D4521184-3896-4513-B420-CE0170B0151C}"/>
              </a:ext>
            </a:extLst>
          </p:cNvPr>
          <p:cNvSpPr txBox="1">
            <a:spLocks noGrp="1"/>
          </p:cNvSpPr>
          <p:nvPr>
            <p:ph type="title"/>
          </p:nvPr>
        </p:nvSpPr>
        <p:spPr>
          <a:xfrm>
            <a:off x="723900" y="552450"/>
            <a:ext cx="7696200" cy="7155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Title only 1">
    <p:spTree>
      <p:nvGrpSpPr>
        <p:cNvPr id="1" name="Shape 150"/>
        <p:cNvGrpSpPr/>
        <p:nvPr/>
      </p:nvGrpSpPr>
      <p:grpSpPr>
        <a:xfrm>
          <a:off x="0" y="0"/>
          <a:ext cx="0" cy="0"/>
          <a:chOff x="0" y="0"/>
          <a:chExt cx="0" cy="0"/>
        </a:xfrm>
      </p:grpSpPr>
      <p:grpSp>
        <p:nvGrpSpPr>
          <p:cNvPr id="12" name="Google Shape;10;p41">
            <a:extLst>
              <a:ext uri="{FF2B5EF4-FFF2-40B4-BE49-F238E27FC236}">
                <a16:creationId xmlns:a16="http://schemas.microsoft.com/office/drawing/2014/main" xmlns="" id="{AB04C07D-A20D-435E-A820-1C390DABEA51}"/>
              </a:ext>
            </a:extLst>
          </p:cNvPr>
          <p:cNvGrpSpPr/>
          <p:nvPr userDrawn="1"/>
        </p:nvGrpSpPr>
        <p:grpSpPr>
          <a:xfrm>
            <a:off x="951" y="-76200"/>
            <a:ext cx="9233103" cy="5224439"/>
            <a:chOff x="2051448" y="701"/>
            <a:chExt cx="3592066" cy="2021499"/>
          </a:xfrm>
        </p:grpSpPr>
        <p:sp>
          <p:nvSpPr>
            <p:cNvPr id="13" name="Google Shape;11;p41">
              <a:extLst>
                <a:ext uri="{FF2B5EF4-FFF2-40B4-BE49-F238E27FC236}">
                  <a16:creationId xmlns:a16="http://schemas.microsoft.com/office/drawing/2014/main" xmlns="" id="{E289E122-4BC3-4790-8C26-609A3FB8351C}"/>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2;p41">
              <a:extLst>
                <a:ext uri="{FF2B5EF4-FFF2-40B4-BE49-F238E27FC236}">
                  <a16:creationId xmlns:a16="http://schemas.microsoft.com/office/drawing/2014/main" xmlns="" id="{AE076CFF-F723-4765-8764-35C648D5FE13}"/>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3;p41">
              <a:extLst>
                <a:ext uri="{FF2B5EF4-FFF2-40B4-BE49-F238E27FC236}">
                  <a16:creationId xmlns:a16="http://schemas.microsoft.com/office/drawing/2014/main" xmlns="" id="{608570ED-9DEC-4A89-9C3A-6282127814A2}"/>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4;p41">
              <a:extLst>
                <a:ext uri="{FF2B5EF4-FFF2-40B4-BE49-F238E27FC236}">
                  <a16:creationId xmlns:a16="http://schemas.microsoft.com/office/drawing/2014/main" xmlns="" id="{5FA5F76B-3B39-41F1-A178-EA3AA3488056}"/>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1" name="Google Shape;151;p51"/>
          <p:cNvGrpSpPr/>
          <p:nvPr/>
        </p:nvGrpSpPr>
        <p:grpSpPr>
          <a:xfrm rot="-5400000">
            <a:off x="2766213" y="-3914941"/>
            <a:ext cx="2340512" cy="9651456"/>
            <a:chOff x="6375006" y="448118"/>
            <a:chExt cx="316188" cy="1303850"/>
          </a:xfrm>
        </p:grpSpPr>
        <p:sp>
          <p:nvSpPr>
            <p:cNvPr id="152" name="Google Shape;152;p51"/>
            <p:cNvSpPr/>
            <p:nvPr/>
          </p:nvSpPr>
          <p:spPr>
            <a:xfrm>
              <a:off x="6622860" y="448118"/>
              <a:ext cx="68334" cy="1303850"/>
            </a:xfrm>
            <a:custGeom>
              <a:avLst/>
              <a:gdLst/>
              <a:ahLst/>
              <a:cxnLst/>
              <a:rect l="l" t="t" r="r" b="b"/>
              <a:pathLst>
                <a:path w="68334" h="1303850" extrusionOk="0">
                  <a:moveTo>
                    <a:pt x="68335" y="1131071"/>
                  </a:moveTo>
                  <a:lnTo>
                    <a:pt x="68335" y="0"/>
                  </a:lnTo>
                  <a:lnTo>
                    <a:pt x="0" y="172779"/>
                  </a:lnTo>
                  <a:lnTo>
                    <a:pt x="0" y="1303851"/>
                  </a:lnTo>
                  <a:lnTo>
                    <a:pt x="68335" y="1131071"/>
                  </a:ln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51"/>
            <p:cNvSpPr/>
            <p:nvPr/>
          </p:nvSpPr>
          <p:spPr>
            <a:xfrm>
              <a:off x="6561368" y="448118"/>
              <a:ext cx="129826" cy="172779"/>
            </a:xfrm>
            <a:custGeom>
              <a:avLst/>
              <a:gdLst/>
              <a:ahLst/>
              <a:cxnLst/>
              <a:rect l="l" t="t" r="r" b="b"/>
              <a:pathLst>
                <a:path w="129826" h="172779" extrusionOk="0">
                  <a:moveTo>
                    <a:pt x="129826" y="0"/>
                  </a:moveTo>
                  <a:lnTo>
                    <a:pt x="61492" y="172779"/>
                  </a:lnTo>
                  <a:lnTo>
                    <a:pt x="0" y="172779"/>
                  </a:lnTo>
                  <a:lnTo>
                    <a:pt x="114858" y="0"/>
                  </a:lnTo>
                  <a:lnTo>
                    <a:pt x="129826" y="0"/>
                  </a:lnTo>
                  <a:close/>
                </a:path>
              </a:pathLst>
            </a:custGeom>
            <a:solidFill>
              <a:schemeClr val="accen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51"/>
            <p:cNvSpPr/>
            <p:nvPr/>
          </p:nvSpPr>
          <p:spPr>
            <a:xfrm>
              <a:off x="6493168" y="448118"/>
              <a:ext cx="183058" cy="172779"/>
            </a:xfrm>
            <a:custGeom>
              <a:avLst/>
              <a:gdLst/>
              <a:ahLst/>
              <a:cxnLst/>
              <a:rect l="l" t="t" r="r" b="b"/>
              <a:pathLst>
                <a:path w="183058" h="172779" extrusionOk="0">
                  <a:moveTo>
                    <a:pt x="183058" y="0"/>
                  </a:moveTo>
                  <a:lnTo>
                    <a:pt x="163876" y="0"/>
                  </a:lnTo>
                  <a:lnTo>
                    <a:pt x="0" y="172779"/>
                  </a:lnTo>
                  <a:lnTo>
                    <a:pt x="68200" y="172779"/>
                  </a:lnTo>
                  <a:lnTo>
                    <a:pt x="183058"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51"/>
            <p:cNvSpPr/>
            <p:nvPr/>
          </p:nvSpPr>
          <p:spPr>
            <a:xfrm>
              <a:off x="6431306" y="448118"/>
              <a:ext cx="225738" cy="172779"/>
            </a:xfrm>
            <a:custGeom>
              <a:avLst/>
              <a:gdLst/>
              <a:ahLst/>
              <a:cxnLst/>
              <a:rect l="l" t="t" r="r" b="b"/>
              <a:pathLst>
                <a:path w="225738" h="172779" extrusionOk="0">
                  <a:moveTo>
                    <a:pt x="225738" y="0"/>
                  </a:moveTo>
                  <a:lnTo>
                    <a:pt x="202477" y="0"/>
                  </a:lnTo>
                  <a:lnTo>
                    <a:pt x="0" y="172779"/>
                  </a:lnTo>
                  <a:lnTo>
                    <a:pt x="61862" y="172779"/>
                  </a:lnTo>
                  <a:lnTo>
                    <a:pt x="225738"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1"/>
            <p:cNvSpPr/>
            <p:nvPr/>
          </p:nvSpPr>
          <p:spPr>
            <a:xfrm>
              <a:off x="6375006" y="448118"/>
              <a:ext cx="258776" cy="172779"/>
            </a:xfrm>
            <a:custGeom>
              <a:avLst/>
              <a:gdLst/>
              <a:ahLst/>
              <a:cxnLst/>
              <a:rect l="l" t="t" r="r" b="b"/>
              <a:pathLst>
                <a:path w="258776" h="172779" extrusionOk="0">
                  <a:moveTo>
                    <a:pt x="258776" y="0"/>
                  </a:moveTo>
                  <a:lnTo>
                    <a:pt x="56300" y="172779"/>
                  </a:lnTo>
                  <a:lnTo>
                    <a:pt x="0" y="172779"/>
                  </a:lnTo>
                  <a:lnTo>
                    <a:pt x="241785" y="0"/>
                  </a:lnTo>
                  <a:lnTo>
                    <a:pt x="258776" y="0"/>
                  </a:lnTo>
                  <a:close/>
                </a:path>
              </a:pathLst>
            </a:custGeom>
            <a:solidFill>
              <a:schemeClr val="l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57" name="Google Shape;157;p51"/>
          <p:cNvSpPr/>
          <p:nvPr/>
        </p:nvSpPr>
        <p:spPr>
          <a:xfrm>
            <a:off x="381802" y="246358"/>
            <a:ext cx="8380396" cy="4694282"/>
          </a:xfrm>
          <a:prstGeom prst="rect">
            <a:avLst/>
          </a:prstGeom>
          <a:solidFill>
            <a:schemeClr val="accen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Calibri"/>
              <a:ea typeface="Calibri"/>
              <a:cs typeface="Calibri"/>
              <a:sym typeface="Calibri"/>
            </a:endParaRPr>
          </a:p>
        </p:txBody>
      </p:sp>
      <p:sp>
        <p:nvSpPr>
          <p:cNvPr id="11" name="Google Shape;120;p48">
            <a:extLst>
              <a:ext uri="{FF2B5EF4-FFF2-40B4-BE49-F238E27FC236}">
                <a16:creationId xmlns:a16="http://schemas.microsoft.com/office/drawing/2014/main" xmlns="" id="{942D3D16-2B8B-4A6F-93D1-C2FB6D341E1B}"/>
              </a:ext>
            </a:extLst>
          </p:cNvPr>
          <p:cNvSpPr/>
          <p:nvPr userDrawn="1"/>
        </p:nvSpPr>
        <p:spPr>
          <a:xfrm>
            <a:off x="637162" y="457200"/>
            <a:ext cx="7869676" cy="4229100"/>
          </a:xfrm>
          <a:prstGeom prst="rect">
            <a:avLst/>
          </a:prstGeom>
          <a:solidFill>
            <a:schemeClr val="accent5"/>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51"/>
          <p:cNvSpPr txBox="1">
            <a:spLocks noGrp="1"/>
          </p:cNvSpPr>
          <p:nvPr>
            <p:ph type="title"/>
          </p:nvPr>
        </p:nvSpPr>
        <p:spPr>
          <a:xfrm>
            <a:off x="723900" y="552450"/>
            <a:ext cx="7696200" cy="7155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8"/>
        <p:cNvGrpSpPr/>
        <p:nvPr/>
      </p:nvGrpSpPr>
      <p:grpSpPr>
        <a:xfrm>
          <a:off x="0" y="0"/>
          <a:ext cx="0" cy="0"/>
          <a:chOff x="0" y="0"/>
          <a:chExt cx="0" cy="0"/>
        </a:xfrm>
      </p:grpSpPr>
      <p:grpSp>
        <p:nvGrpSpPr>
          <p:cNvPr id="8" name="Google Shape;10;p41">
            <a:extLst>
              <a:ext uri="{FF2B5EF4-FFF2-40B4-BE49-F238E27FC236}">
                <a16:creationId xmlns:a16="http://schemas.microsoft.com/office/drawing/2014/main" xmlns="" id="{24ACF6C0-7B94-481C-9204-528B5177B1F5}"/>
              </a:ext>
            </a:extLst>
          </p:cNvPr>
          <p:cNvGrpSpPr/>
          <p:nvPr userDrawn="1"/>
        </p:nvGrpSpPr>
        <p:grpSpPr>
          <a:xfrm>
            <a:off x="951" y="-76200"/>
            <a:ext cx="9233103" cy="5224439"/>
            <a:chOff x="2051448" y="701"/>
            <a:chExt cx="3592066" cy="2021499"/>
          </a:xfrm>
        </p:grpSpPr>
        <p:sp>
          <p:nvSpPr>
            <p:cNvPr id="9" name="Google Shape;11;p41">
              <a:extLst>
                <a:ext uri="{FF2B5EF4-FFF2-40B4-BE49-F238E27FC236}">
                  <a16:creationId xmlns:a16="http://schemas.microsoft.com/office/drawing/2014/main" xmlns="" id="{2B1B6D46-DE40-4829-B0DB-80625B0BB7E5}"/>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2;p41">
              <a:extLst>
                <a:ext uri="{FF2B5EF4-FFF2-40B4-BE49-F238E27FC236}">
                  <a16:creationId xmlns:a16="http://schemas.microsoft.com/office/drawing/2014/main" xmlns="" id="{A62A9E21-C1AC-423A-A4CC-D14AF49F7850}"/>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3;p41">
              <a:extLst>
                <a:ext uri="{FF2B5EF4-FFF2-40B4-BE49-F238E27FC236}">
                  <a16:creationId xmlns:a16="http://schemas.microsoft.com/office/drawing/2014/main" xmlns="" id="{FB7862B2-0020-45A8-B3A3-57CBC13C4C02}"/>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4;p41">
              <a:extLst>
                <a:ext uri="{FF2B5EF4-FFF2-40B4-BE49-F238E27FC236}">
                  <a16:creationId xmlns:a16="http://schemas.microsoft.com/office/drawing/2014/main" xmlns="" id="{81313741-221F-4F3A-A178-B350DD728E40}"/>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9" name="Google Shape;79;p45"/>
          <p:cNvSpPr/>
          <p:nvPr/>
        </p:nvSpPr>
        <p:spPr>
          <a:xfrm rot="451940">
            <a:off x="983411" y="300757"/>
            <a:ext cx="7177178" cy="4541986"/>
          </a:xfrm>
          <a:custGeom>
            <a:avLst/>
            <a:gdLst/>
            <a:ahLst/>
            <a:cxnLst/>
            <a:rect l="l" t="t" r="r" b="b"/>
            <a:pathLst>
              <a:path w="754574" h="528542" extrusionOk="0">
                <a:moveTo>
                  <a:pt x="431495" y="0"/>
                </a:moveTo>
                <a:lnTo>
                  <a:pt x="403008" y="35263"/>
                </a:lnTo>
                <a:lnTo>
                  <a:pt x="372981" y="1315"/>
                </a:lnTo>
                <a:lnTo>
                  <a:pt x="348408" y="39410"/>
                </a:lnTo>
                <a:lnTo>
                  <a:pt x="314995" y="8765"/>
                </a:lnTo>
                <a:lnTo>
                  <a:pt x="294525" y="49220"/>
                </a:lnTo>
                <a:lnTo>
                  <a:pt x="258045" y="22284"/>
                </a:lnTo>
                <a:lnTo>
                  <a:pt x="242112" y="64728"/>
                </a:lnTo>
                <a:lnTo>
                  <a:pt x="202841" y="42073"/>
                </a:lnTo>
                <a:lnTo>
                  <a:pt x="192012" y="86102"/>
                </a:lnTo>
                <a:lnTo>
                  <a:pt x="150239" y="68470"/>
                </a:lnTo>
                <a:lnTo>
                  <a:pt x="145280" y="113510"/>
                </a:lnTo>
                <a:lnTo>
                  <a:pt x="101454" y="101946"/>
                </a:lnTo>
                <a:lnTo>
                  <a:pt x="103436" y="147222"/>
                </a:lnTo>
                <a:lnTo>
                  <a:pt x="58289" y="143210"/>
                </a:lnTo>
                <a:lnTo>
                  <a:pt x="68692" y="187272"/>
                </a:lnTo>
                <a:lnTo>
                  <a:pt x="23730" y="192835"/>
                </a:lnTo>
                <a:lnTo>
                  <a:pt x="44295" y="233155"/>
                </a:lnTo>
                <a:lnTo>
                  <a:pt x="2491" y="250551"/>
                </a:lnTo>
                <a:lnTo>
                  <a:pt x="34033" y="282948"/>
                </a:lnTo>
                <a:lnTo>
                  <a:pt x="0" y="312750"/>
                </a:lnTo>
                <a:lnTo>
                  <a:pt x="40455" y="332977"/>
                </a:lnTo>
                <a:lnTo>
                  <a:pt x="18124" y="372286"/>
                </a:lnTo>
                <a:lnTo>
                  <a:pt x="62961" y="378557"/>
                </a:lnTo>
                <a:lnTo>
                  <a:pt x="53262" y="422720"/>
                </a:lnTo>
                <a:lnTo>
                  <a:pt x="98177" y="416786"/>
                </a:lnTo>
                <a:lnTo>
                  <a:pt x="99243" y="462028"/>
                </a:lnTo>
                <a:lnTo>
                  <a:pt x="141912" y="446757"/>
                </a:lnTo>
                <a:lnTo>
                  <a:pt x="151446" y="491021"/>
                </a:lnTo>
                <a:lnTo>
                  <a:pt x="190934" y="468771"/>
                </a:lnTo>
                <a:lnTo>
                  <a:pt x="207116" y="511114"/>
                </a:lnTo>
                <a:lnTo>
                  <a:pt x="243077" y="483503"/>
                </a:lnTo>
                <a:lnTo>
                  <a:pt x="264683" y="523351"/>
                </a:lnTo>
                <a:lnTo>
                  <a:pt x="296959" y="491527"/>
                </a:lnTo>
                <a:lnTo>
                  <a:pt x="323100" y="528543"/>
                </a:lnTo>
                <a:lnTo>
                  <a:pt x="351583" y="493280"/>
                </a:lnTo>
                <a:lnTo>
                  <a:pt x="381614" y="527228"/>
                </a:lnTo>
                <a:lnTo>
                  <a:pt x="406187" y="489133"/>
                </a:lnTo>
                <a:lnTo>
                  <a:pt x="439600" y="519778"/>
                </a:lnTo>
                <a:lnTo>
                  <a:pt x="460070" y="479323"/>
                </a:lnTo>
                <a:lnTo>
                  <a:pt x="496547" y="506259"/>
                </a:lnTo>
                <a:lnTo>
                  <a:pt x="512479" y="463815"/>
                </a:lnTo>
                <a:lnTo>
                  <a:pt x="551751" y="486436"/>
                </a:lnTo>
                <a:lnTo>
                  <a:pt x="562579" y="442442"/>
                </a:lnTo>
                <a:lnTo>
                  <a:pt x="604352" y="460073"/>
                </a:lnTo>
                <a:lnTo>
                  <a:pt x="609315" y="415033"/>
                </a:lnTo>
                <a:lnTo>
                  <a:pt x="653141" y="426563"/>
                </a:lnTo>
                <a:lnTo>
                  <a:pt x="651162" y="381321"/>
                </a:lnTo>
                <a:lnTo>
                  <a:pt x="696306" y="385333"/>
                </a:lnTo>
                <a:lnTo>
                  <a:pt x="685906" y="341271"/>
                </a:lnTo>
                <a:lnTo>
                  <a:pt x="730868" y="335674"/>
                </a:lnTo>
                <a:lnTo>
                  <a:pt x="710303" y="295388"/>
                </a:lnTo>
                <a:lnTo>
                  <a:pt x="752090" y="277959"/>
                </a:lnTo>
                <a:lnTo>
                  <a:pt x="720549" y="245595"/>
                </a:lnTo>
                <a:lnTo>
                  <a:pt x="754575" y="215793"/>
                </a:lnTo>
                <a:lnTo>
                  <a:pt x="714120" y="195566"/>
                </a:lnTo>
                <a:lnTo>
                  <a:pt x="736451" y="156257"/>
                </a:lnTo>
                <a:lnTo>
                  <a:pt x="691613" y="149953"/>
                </a:lnTo>
                <a:lnTo>
                  <a:pt x="701312" y="105789"/>
                </a:lnTo>
                <a:lnTo>
                  <a:pt x="656397" y="111723"/>
                </a:lnTo>
                <a:lnTo>
                  <a:pt x="655332" y="66481"/>
                </a:lnTo>
                <a:lnTo>
                  <a:pt x="612699" y="81786"/>
                </a:lnTo>
                <a:lnTo>
                  <a:pt x="603166" y="37488"/>
                </a:lnTo>
                <a:lnTo>
                  <a:pt x="563675" y="59738"/>
                </a:lnTo>
                <a:lnTo>
                  <a:pt x="547493" y="17429"/>
                </a:lnTo>
                <a:lnTo>
                  <a:pt x="511532" y="45040"/>
                </a:lnTo>
                <a:lnTo>
                  <a:pt x="489925" y="5192"/>
                </a:lnTo>
                <a:lnTo>
                  <a:pt x="457649" y="37016"/>
                </a:lnTo>
                <a:lnTo>
                  <a:pt x="431509" y="0"/>
                </a:lnTo>
                <a:close/>
              </a:path>
            </a:pathLst>
          </a:custGeom>
          <a:solidFill>
            <a:schemeClr val="accent5"/>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45"/>
          <p:cNvSpPr/>
          <p:nvPr/>
        </p:nvSpPr>
        <p:spPr>
          <a:xfrm rot="12739">
            <a:off x="1535136" y="700459"/>
            <a:ext cx="6072454" cy="3767930"/>
          </a:xfrm>
          <a:custGeom>
            <a:avLst/>
            <a:gdLst/>
            <a:ahLst/>
            <a:cxnLst/>
            <a:rect l="l" t="t" r="r" b="b"/>
            <a:pathLst>
              <a:path w="649017" h="437371" extrusionOk="0">
                <a:moveTo>
                  <a:pt x="649017" y="218686"/>
                </a:moveTo>
                <a:cubicBezTo>
                  <a:pt x="649017" y="339462"/>
                  <a:pt x="503730" y="437371"/>
                  <a:pt x="324509" y="437371"/>
                </a:cubicBezTo>
                <a:cubicBezTo>
                  <a:pt x="145287" y="437371"/>
                  <a:pt x="0" y="339462"/>
                  <a:pt x="0" y="218686"/>
                </a:cubicBezTo>
                <a:cubicBezTo>
                  <a:pt x="0" y="97909"/>
                  <a:pt x="145287" y="0"/>
                  <a:pt x="324509" y="0"/>
                </a:cubicBezTo>
                <a:cubicBezTo>
                  <a:pt x="503730" y="0"/>
                  <a:pt x="649017" y="97909"/>
                  <a:pt x="649017" y="218686"/>
                </a:cubicBezTo>
                <a:close/>
              </a:path>
            </a:pathLst>
          </a:custGeom>
          <a:solidFill>
            <a:schemeClr val="l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45"/>
          <p:cNvSpPr/>
          <p:nvPr/>
        </p:nvSpPr>
        <p:spPr>
          <a:xfrm rot="12739">
            <a:off x="1650334" y="793604"/>
            <a:ext cx="5842059" cy="3556922"/>
          </a:xfrm>
          <a:custGeom>
            <a:avLst/>
            <a:gdLst/>
            <a:ahLst/>
            <a:cxnLst/>
            <a:rect l="l" t="t" r="r" b="b"/>
            <a:pathLst>
              <a:path w="649017" h="437371" extrusionOk="0">
                <a:moveTo>
                  <a:pt x="649017" y="218686"/>
                </a:moveTo>
                <a:cubicBezTo>
                  <a:pt x="649017" y="339462"/>
                  <a:pt x="503730" y="437371"/>
                  <a:pt x="324509" y="437371"/>
                </a:cubicBezTo>
                <a:cubicBezTo>
                  <a:pt x="145287" y="437371"/>
                  <a:pt x="0" y="339462"/>
                  <a:pt x="0" y="218686"/>
                </a:cubicBezTo>
                <a:cubicBezTo>
                  <a:pt x="0" y="97909"/>
                  <a:pt x="145287" y="0"/>
                  <a:pt x="324509" y="0"/>
                </a:cubicBezTo>
                <a:cubicBezTo>
                  <a:pt x="503730" y="0"/>
                  <a:pt x="649017" y="97909"/>
                  <a:pt x="649017" y="218686"/>
                </a:cubicBezTo>
                <a:close/>
              </a:path>
            </a:pathLst>
          </a:custGeom>
          <a:solidFill>
            <a:schemeClr val="accent4"/>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45"/>
          <p:cNvSpPr txBox="1">
            <a:spLocks noGrp="1"/>
          </p:cNvSpPr>
          <p:nvPr>
            <p:ph type="title"/>
          </p:nvPr>
        </p:nvSpPr>
        <p:spPr>
          <a:xfrm>
            <a:off x="723900" y="2448234"/>
            <a:ext cx="7696200" cy="648552"/>
          </a:xfrm>
          <a:prstGeom prst="rect">
            <a:avLst/>
          </a:prstGeom>
          <a:noFill/>
          <a:ln>
            <a:noFill/>
          </a:ln>
        </p:spPr>
        <p:txBody>
          <a:bodyPr spcFirstLastPara="1" wrap="square" lIns="91425" tIns="45700" rIns="91425" bIns="45700" anchor="b" anchorCtr="0">
            <a:noAutofit/>
          </a:bodyPr>
          <a:lstStyle>
            <a:lvl1pPr marL="0" lvl="0" algn="ctr">
              <a:lnSpc>
                <a:spcPct val="90000"/>
              </a:lnSpc>
              <a:spcBef>
                <a:spcPts val="0"/>
              </a:spcBef>
              <a:spcAft>
                <a:spcPts val="0"/>
              </a:spcAft>
              <a:buClr>
                <a:schemeClr val="accent5"/>
              </a:buClr>
              <a:buSzPts val="4200"/>
              <a:buFont typeface="Alfa Slab One"/>
              <a:buNone/>
              <a:defRPr sz="4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5"/>
          <p:cNvSpPr txBox="1">
            <a:spLocks noGrp="1"/>
          </p:cNvSpPr>
          <p:nvPr>
            <p:ph type="body" idx="1"/>
          </p:nvPr>
        </p:nvSpPr>
        <p:spPr>
          <a:xfrm>
            <a:off x="723900" y="3185273"/>
            <a:ext cx="7696200" cy="273224"/>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0"/>
              </a:spcBef>
              <a:spcAft>
                <a:spcPts val="0"/>
              </a:spcAft>
              <a:buClr>
                <a:schemeClr val="accent5"/>
              </a:buClr>
              <a:buSzPts val="1600"/>
              <a:buNone/>
              <a:defRPr sz="1600">
                <a:solidFill>
                  <a:schemeClr val="accent5"/>
                </a:solidFill>
              </a:defRPr>
            </a:lvl1pPr>
            <a:lvl2pPr marL="914400" lvl="1" indent="-228600" algn="l">
              <a:lnSpc>
                <a:spcPct val="90000"/>
              </a:lnSpc>
              <a:spcBef>
                <a:spcPts val="375"/>
              </a:spcBef>
              <a:spcAft>
                <a:spcPts val="0"/>
              </a:spcAft>
              <a:buClr>
                <a:srgbClr val="C3E3E0"/>
              </a:buClr>
              <a:buSzPts val="1500"/>
              <a:buNone/>
              <a:defRPr sz="1500">
                <a:solidFill>
                  <a:srgbClr val="C3E3E0"/>
                </a:solidFill>
              </a:defRPr>
            </a:lvl2pPr>
            <a:lvl3pPr marL="1371600" lvl="2" indent="-228600" algn="l">
              <a:lnSpc>
                <a:spcPct val="90000"/>
              </a:lnSpc>
              <a:spcBef>
                <a:spcPts val="375"/>
              </a:spcBef>
              <a:spcAft>
                <a:spcPts val="0"/>
              </a:spcAft>
              <a:buClr>
                <a:srgbClr val="C3E3E0"/>
              </a:buClr>
              <a:buSzPts val="1350"/>
              <a:buNone/>
              <a:defRPr sz="1350">
                <a:solidFill>
                  <a:srgbClr val="C3E3E0"/>
                </a:solidFill>
              </a:defRPr>
            </a:lvl3pPr>
            <a:lvl4pPr marL="1828800" lvl="3" indent="-228600" algn="l">
              <a:lnSpc>
                <a:spcPct val="90000"/>
              </a:lnSpc>
              <a:spcBef>
                <a:spcPts val="375"/>
              </a:spcBef>
              <a:spcAft>
                <a:spcPts val="0"/>
              </a:spcAft>
              <a:buClr>
                <a:srgbClr val="C3E3E0"/>
              </a:buClr>
              <a:buSzPts val="1200"/>
              <a:buNone/>
              <a:defRPr sz="1200">
                <a:solidFill>
                  <a:srgbClr val="C3E3E0"/>
                </a:solidFill>
              </a:defRPr>
            </a:lvl4pPr>
            <a:lvl5pPr marL="2286000" lvl="4" indent="-228600" algn="l">
              <a:lnSpc>
                <a:spcPct val="90000"/>
              </a:lnSpc>
              <a:spcBef>
                <a:spcPts val="375"/>
              </a:spcBef>
              <a:spcAft>
                <a:spcPts val="0"/>
              </a:spcAft>
              <a:buClr>
                <a:srgbClr val="C3E3E0"/>
              </a:buClr>
              <a:buSzPts val="1200"/>
              <a:buNone/>
              <a:defRPr sz="1200">
                <a:solidFill>
                  <a:srgbClr val="C3E3E0"/>
                </a:solidFill>
              </a:defRPr>
            </a:lvl5pPr>
            <a:lvl6pPr marL="2743200" lvl="5" indent="-228600" algn="l">
              <a:lnSpc>
                <a:spcPct val="90000"/>
              </a:lnSpc>
              <a:spcBef>
                <a:spcPts val="375"/>
              </a:spcBef>
              <a:spcAft>
                <a:spcPts val="0"/>
              </a:spcAft>
              <a:buClr>
                <a:srgbClr val="C3E3E0"/>
              </a:buClr>
              <a:buSzPts val="1200"/>
              <a:buNone/>
              <a:defRPr sz="1200">
                <a:solidFill>
                  <a:srgbClr val="C3E3E0"/>
                </a:solidFill>
              </a:defRPr>
            </a:lvl6pPr>
            <a:lvl7pPr marL="3200400" lvl="6" indent="-228600" algn="l">
              <a:lnSpc>
                <a:spcPct val="90000"/>
              </a:lnSpc>
              <a:spcBef>
                <a:spcPts val="375"/>
              </a:spcBef>
              <a:spcAft>
                <a:spcPts val="0"/>
              </a:spcAft>
              <a:buClr>
                <a:srgbClr val="C3E3E0"/>
              </a:buClr>
              <a:buSzPts val="1200"/>
              <a:buNone/>
              <a:defRPr sz="1200">
                <a:solidFill>
                  <a:srgbClr val="C3E3E0"/>
                </a:solidFill>
              </a:defRPr>
            </a:lvl7pPr>
            <a:lvl8pPr marL="3657600" lvl="7" indent="-228600" algn="l">
              <a:lnSpc>
                <a:spcPct val="90000"/>
              </a:lnSpc>
              <a:spcBef>
                <a:spcPts val="375"/>
              </a:spcBef>
              <a:spcAft>
                <a:spcPts val="0"/>
              </a:spcAft>
              <a:buClr>
                <a:srgbClr val="C3E3E0"/>
              </a:buClr>
              <a:buSzPts val="1200"/>
              <a:buNone/>
              <a:defRPr sz="1200">
                <a:solidFill>
                  <a:srgbClr val="C3E3E0"/>
                </a:solidFill>
              </a:defRPr>
            </a:lvl8pPr>
            <a:lvl9pPr marL="4114800" lvl="8" indent="-228600" algn="l">
              <a:lnSpc>
                <a:spcPct val="90000"/>
              </a:lnSpc>
              <a:spcBef>
                <a:spcPts val="375"/>
              </a:spcBef>
              <a:spcAft>
                <a:spcPts val="0"/>
              </a:spcAft>
              <a:buClr>
                <a:srgbClr val="C3E3E0"/>
              </a:buClr>
              <a:buSzPts val="1200"/>
              <a:buNone/>
              <a:defRPr sz="1200">
                <a:solidFill>
                  <a:srgbClr val="C3E3E0"/>
                </a:solidFill>
              </a:defRPr>
            </a:lvl9pPr>
          </a:lstStyle>
          <a:p>
            <a:endParaRPr dirty="0"/>
          </a:p>
        </p:txBody>
      </p:sp>
      <p:sp>
        <p:nvSpPr>
          <p:cNvPr id="84" name="Google Shape;84;p45"/>
          <p:cNvSpPr/>
          <p:nvPr/>
        </p:nvSpPr>
        <p:spPr>
          <a:xfrm>
            <a:off x="3687885" y="1318560"/>
            <a:ext cx="176696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7200" dirty="0">
                <a:solidFill>
                  <a:schemeClr val="accent1"/>
                </a:solidFill>
                <a:latin typeface="Alfa Slab One"/>
                <a:ea typeface="Alfa Slab One"/>
                <a:cs typeface="Alfa Slab One"/>
                <a:sym typeface="Alfa Slab One"/>
              </a:rPr>
              <a:t>01</a:t>
            </a:r>
            <a:endParaRPr sz="7200" dirty="0">
              <a:solidFill>
                <a:schemeClr val="accent1"/>
              </a:solidFill>
              <a:latin typeface="Alfa Slab One"/>
              <a:ea typeface="Alfa Slab One"/>
              <a:cs typeface="Alfa Slab One"/>
              <a:sym typeface="Alfa Slab On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OBJECT">
    <p:spTree>
      <p:nvGrpSpPr>
        <p:cNvPr id="1" name="Shape 43"/>
        <p:cNvGrpSpPr/>
        <p:nvPr/>
      </p:nvGrpSpPr>
      <p:grpSpPr>
        <a:xfrm>
          <a:off x="0" y="0"/>
          <a:ext cx="0" cy="0"/>
          <a:chOff x="0" y="0"/>
          <a:chExt cx="0" cy="0"/>
        </a:xfrm>
      </p:grpSpPr>
      <p:grpSp>
        <p:nvGrpSpPr>
          <p:cNvPr id="14" name="Google Shape;10;p41">
            <a:extLst>
              <a:ext uri="{FF2B5EF4-FFF2-40B4-BE49-F238E27FC236}">
                <a16:creationId xmlns:a16="http://schemas.microsoft.com/office/drawing/2014/main" xmlns="" id="{871F57ED-1DDF-429B-A0AA-DA0607AD80E5}"/>
              </a:ext>
            </a:extLst>
          </p:cNvPr>
          <p:cNvGrpSpPr/>
          <p:nvPr userDrawn="1"/>
        </p:nvGrpSpPr>
        <p:grpSpPr>
          <a:xfrm>
            <a:off x="951" y="-76200"/>
            <a:ext cx="9233103" cy="5224439"/>
            <a:chOff x="2051448" y="701"/>
            <a:chExt cx="3592066" cy="2021499"/>
          </a:xfrm>
        </p:grpSpPr>
        <p:sp>
          <p:nvSpPr>
            <p:cNvPr id="15" name="Google Shape;11;p41">
              <a:extLst>
                <a:ext uri="{FF2B5EF4-FFF2-40B4-BE49-F238E27FC236}">
                  <a16:creationId xmlns:a16="http://schemas.microsoft.com/office/drawing/2014/main" xmlns="" id="{C6A7011C-D952-4BC7-83E4-5824FB3026B2}"/>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2;p41">
              <a:extLst>
                <a:ext uri="{FF2B5EF4-FFF2-40B4-BE49-F238E27FC236}">
                  <a16:creationId xmlns:a16="http://schemas.microsoft.com/office/drawing/2014/main" xmlns="" id="{D86954AF-A93D-4916-A4EF-4F070CB65160}"/>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3;p41">
              <a:extLst>
                <a:ext uri="{FF2B5EF4-FFF2-40B4-BE49-F238E27FC236}">
                  <a16:creationId xmlns:a16="http://schemas.microsoft.com/office/drawing/2014/main" xmlns="" id="{1A16AF05-5F8E-4DA1-BAEF-BB9A301B995D}"/>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4;p41">
              <a:extLst>
                <a:ext uri="{FF2B5EF4-FFF2-40B4-BE49-F238E27FC236}">
                  <a16:creationId xmlns:a16="http://schemas.microsoft.com/office/drawing/2014/main" xmlns="" id="{0407FA1B-E5DA-44EE-A409-B9B18A51BE2B}"/>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4" name="Google Shape;44;p43"/>
          <p:cNvGrpSpPr/>
          <p:nvPr/>
        </p:nvGrpSpPr>
        <p:grpSpPr>
          <a:xfrm rot="-5400000">
            <a:off x="2766213" y="-3914941"/>
            <a:ext cx="2340512" cy="9651456"/>
            <a:chOff x="6375006" y="448118"/>
            <a:chExt cx="316188" cy="1303850"/>
          </a:xfrm>
        </p:grpSpPr>
        <p:sp>
          <p:nvSpPr>
            <p:cNvPr id="45" name="Google Shape;45;p43"/>
            <p:cNvSpPr/>
            <p:nvPr/>
          </p:nvSpPr>
          <p:spPr>
            <a:xfrm>
              <a:off x="6622860" y="448118"/>
              <a:ext cx="68334" cy="1303850"/>
            </a:xfrm>
            <a:custGeom>
              <a:avLst/>
              <a:gdLst/>
              <a:ahLst/>
              <a:cxnLst/>
              <a:rect l="l" t="t" r="r" b="b"/>
              <a:pathLst>
                <a:path w="68334" h="1303850" extrusionOk="0">
                  <a:moveTo>
                    <a:pt x="68335" y="1131071"/>
                  </a:moveTo>
                  <a:lnTo>
                    <a:pt x="68335" y="0"/>
                  </a:lnTo>
                  <a:lnTo>
                    <a:pt x="0" y="172779"/>
                  </a:lnTo>
                  <a:lnTo>
                    <a:pt x="0" y="1303851"/>
                  </a:lnTo>
                  <a:lnTo>
                    <a:pt x="68335" y="1131071"/>
                  </a:lnTo>
                  <a:close/>
                </a:path>
              </a:pathLst>
            </a:custGeom>
            <a:solidFill>
              <a:schemeClr val="accen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43"/>
            <p:cNvSpPr/>
            <p:nvPr/>
          </p:nvSpPr>
          <p:spPr>
            <a:xfrm>
              <a:off x="6561368" y="448118"/>
              <a:ext cx="129826" cy="172779"/>
            </a:xfrm>
            <a:custGeom>
              <a:avLst/>
              <a:gdLst/>
              <a:ahLst/>
              <a:cxnLst/>
              <a:rect l="l" t="t" r="r" b="b"/>
              <a:pathLst>
                <a:path w="129826" h="172779" extrusionOk="0">
                  <a:moveTo>
                    <a:pt x="129826" y="0"/>
                  </a:moveTo>
                  <a:lnTo>
                    <a:pt x="61492" y="172779"/>
                  </a:lnTo>
                  <a:lnTo>
                    <a:pt x="0" y="172779"/>
                  </a:lnTo>
                  <a:lnTo>
                    <a:pt x="114858" y="0"/>
                  </a:lnTo>
                  <a:lnTo>
                    <a:pt x="129826" y="0"/>
                  </a:lnTo>
                  <a:close/>
                </a:path>
              </a:pathLst>
            </a:custGeom>
            <a:solidFill>
              <a:schemeClr val="l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43"/>
            <p:cNvSpPr/>
            <p:nvPr/>
          </p:nvSpPr>
          <p:spPr>
            <a:xfrm>
              <a:off x="6493168" y="448118"/>
              <a:ext cx="183058" cy="172779"/>
            </a:xfrm>
            <a:custGeom>
              <a:avLst/>
              <a:gdLst/>
              <a:ahLst/>
              <a:cxnLst/>
              <a:rect l="l" t="t" r="r" b="b"/>
              <a:pathLst>
                <a:path w="183058" h="172779" extrusionOk="0">
                  <a:moveTo>
                    <a:pt x="183058" y="0"/>
                  </a:moveTo>
                  <a:lnTo>
                    <a:pt x="163876" y="0"/>
                  </a:lnTo>
                  <a:lnTo>
                    <a:pt x="0" y="172779"/>
                  </a:lnTo>
                  <a:lnTo>
                    <a:pt x="68200" y="172779"/>
                  </a:lnTo>
                  <a:lnTo>
                    <a:pt x="183058"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3"/>
            <p:cNvSpPr/>
            <p:nvPr/>
          </p:nvSpPr>
          <p:spPr>
            <a:xfrm>
              <a:off x="6431306" y="448118"/>
              <a:ext cx="225738" cy="172779"/>
            </a:xfrm>
            <a:custGeom>
              <a:avLst/>
              <a:gdLst/>
              <a:ahLst/>
              <a:cxnLst/>
              <a:rect l="l" t="t" r="r" b="b"/>
              <a:pathLst>
                <a:path w="225738" h="172779" extrusionOk="0">
                  <a:moveTo>
                    <a:pt x="225738" y="0"/>
                  </a:moveTo>
                  <a:lnTo>
                    <a:pt x="202477" y="0"/>
                  </a:lnTo>
                  <a:lnTo>
                    <a:pt x="0" y="172779"/>
                  </a:lnTo>
                  <a:lnTo>
                    <a:pt x="61862" y="172779"/>
                  </a:lnTo>
                  <a:lnTo>
                    <a:pt x="225738"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43"/>
            <p:cNvSpPr/>
            <p:nvPr/>
          </p:nvSpPr>
          <p:spPr>
            <a:xfrm>
              <a:off x="6375006" y="448118"/>
              <a:ext cx="258776" cy="172779"/>
            </a:xfrm>
            <a:custGeom>
              <a:avLst/>
              <a:gdLst/>
              <a:ahLst/>
              <a:cxnLst/>
              <a:rect l="l" t="t" r="r" b="b"/>
              <a:pathLst>
                <a:path w="258776" h="172779" extrusionOk="0">
                  <a:moveTo>
                    <a:pt x="258776" y="0"/>
                  </a:moveTo>
                  <a:lnTo>
                    <a:pt x="56300" y="172779"/>
                  </a:lnTo>
                  <a:lnTo>
                    <a:pt x="0" y="172779"/>
                  </a:lnTo>
                  <a:lnTo>
                    <a:pt x="241785" y="0"/>
                  </a:lnTo>
                  <a:lnTo>
                    <a:pt x="258776" y="0"/>
                  </a:ln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 name="Google Shape;50;p43"/>
          <p:cNvSpPr/>
          <p:nvPr/>
        </p:nvSpPr>
        <p:spPr>
          <a:xfrm>
            <a:off x="381802" y="246358"/>
            <a:ext cx="8380396" cy="4694282"/>
          </a:xfrm>
          <a:prstGeom prst="rect">
            <a:avLst/>
          </a:prstGeom>
          <a:solidFill>
            <a:schemeClr val="lt2"/>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Calibri"/>
              <a:ea typeface="Calibri"/>
              <a:cs typeface="Calibri"/>
              <a:sym typeface="Calibri"/>
            </a:endParaRPr>
          </a:p>
        </p:txBody>
      </p:sp>
      <p:sp>
        <p:nvSpPr>
          <p:cNvPr id="51" name="Google Shape;51;p43"/>
          <p:cNvSpPr/>
          <p:nvPr/>
        </p:nvSpPr>
        <p:spPr>
          <a:xfrm>
            <a:off x="637162" y="457200"/>
            <a:ext cx="7869676" cy="4229100"/>
          </a:xfrm>
          <a:prstGeom prst="rect">
            <a:avLst/>
          </a:prstGeom>
          <a:solidFill>
            <a:schemeClr val="accent5"/>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43"/>
          <p:cNvSpPr txBox="1">
            <a:spLocks noGrp="1"/>
          </p:cNvSpPr>
          <p:nvPr>
            <p:ph type="title"/>
          </p:nvPr>
        </p:nvSpPr>
        <p:spPr>
          <a:xfrm>
            <a:off x="723900" y="552450"/>
            <a:ext cx="7696200" cy="7155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3"/>
          <p:cNvSpPr txBox="1">
            <a:spLocks noGrp="1"/>
          </p:cNvSpPr>
          <p:nvPr>
            <p:ph type="body" idx="1"/>
          </p:nvPr>
        </p:nvSpPr>
        <p:spPr>
          <a:xfrm>
            <a:off x="723900" y="1257251"/>
            <a:ext cx="7696200" cy="3082837"/>
          </a:xfrm>
          <a:prstGeom prst="rect">
            <a:avLst/>
          </a:prstGeom>
          <a:noFill/>
          <a:ln>
            <a:noFill/>
          </a:ln>
        </p:spPr>
        <p:txBody>
          <a:bodyPr spcFirstLastPara="1" wrap="square" lIns="91425" tIns="45700" rIns="91425" bIns="45700" anchor="t" anchorCtr="0">
            <a:normAutofit/>
          </a:bodyPr>
          <a:lstStyle>
            <a:lvl1pPr marL="0" lvl="0" indent="-304800" algn="l">
              <a:lnSpc>
                <a:spcPct val="100000"/>
              </a:lnSpc>
              <a:spcBef>
                <a:spcPts val="0"/>
              </a:spcBef>
              <a:spcAft>
                <a:spcPts val="0"/>
              </a:spcAft>
              <a:buClr>
                <a:schemeClr val="accent4"/>
              </a:buClr>
              <a:buSzPts val="1200"/>
              <a:buFont typeface="Calibri"/>
              <a:buAutoNum type="arabicPeriod"/>
              <a:defRPr sz="1100">
                <a:latin typeface="Montserrat"/>
                <a:ea typeface="Montserrat"/>
                <a:cs typeface="Montserrat"/>
                <a:sym typeface="Montserrat"/>
              </a:defRPr>
            </a:lvl1pPr>
            <a:lvl2pPr marL="914400" lvl="1" indent="-228600" algn="l">
              <a:lnSpc>
                <a:spcPct val="90000"/>
              </a:lnSpc>
              <a:spcBef>
                <a:spcPts val="375"/>
              </a:spcBef>
              <a:spcAft>
                <a:spcPts val="0"/>
              </a:spcAft>
              <a:buClr>
                <a:schemeClr val="accent4"/>
              </a:buClr>
              <a:buSzPts val="1200"/>
              <a:buNone/>
              <a:defRPr sz="1200"/>
            </a:lvl2pPr>
            <a:lvl3pPr marL="1371600" lvl="2" indent="-228600" algn="l">
              <a:lnSpc>
                <a:spcPct val="90000"/>
              </a:lnSpc>
              <a:spcBef>
                <a:spcPts val="375"/>
              </a:spcBef>
              <a:spcAft>
                <a:spcPts val="0"/>
              </a:spcAft>
              <a:buClr>
                <a:schemeClr val="accent4"/>
              </a:buClr>
              <a:buSzPts val="1200"/>
              <a:buNone/>
              <a:defRPr sz="1200"/>
            </a:lvl3pPr>
            <a:lvl4pPr marL="1828800" lvl="3" indent="-228600" algn="l">
              <a:lnSpc>
                <a:spcPct val="90000"/>
              </a:lnSpc>
              <a:spcBef>
                <a:spcPts val="375"/>
              </a:spcBef>
              <a:spcAft>
                <a:spcPts val="0"/>
              </a:spcAft>
              <a:buClr>
                <a:schemeClr val="accent4"/>
              </a:buClr>
              <a:buSzPts val="1200"/>
              <a:buNone/>
              <a:defRPr sz="1200"/>
            </a:lvl4pPr>
            <a:lvl5pPr marL="2286000" lvl="4" indent="-228600" algn="l">
              <a:lnSpc>
                <a:spcPct val="90000"/>
              </a:lnSpc>
              <a:spcBef>
                <a:spcPts val="375"/>
              </a:spcBef>
              <a:spcAft>
                <a:spcPts val="0"/>
              </a:spcAft>
              <a:buClr>
                <a:schemeClr val="accent4"/>
              </a:buClr>
              <a:buSzPts val="1200"/>
              <a:buNone/>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98"/>
        <p:cNvGrpSpPr/>
        <p:nvPr/>
      </p:nvGrpSpPr>
      <p:grpSpPr>
        <a:xfrm>
          <a:off x="0" y="0"/>
          <a:ext cx="0" cy="0"/>
          <a:chOff x="0" y="0"/>
          <a:chExt cx="0" cy="0"/>
        </a:xfrm>
      </p:grpSpPr>
      <p:grpSp>
        <p:nvGrpSpPr>
          <p:cNvPr id="16" name="Google Shape;10;p41">
            <a:extLst>
              <a:ext uri="{FF2B5EF4-FFF2-40B4-BE49-F238E27FC236}">
                <a16:creationId xmlns:a16="http://schemas.microsoft.com/office/drawing/2014/main" xmlns="" id="{5C22004C-25B5-4670-9087-C8B1C2860AFC}"/>
              </a:ext>
            </a:extLst>
          </p:cNvPr>
          <p:cNvGrpSpPr/>
          <p:nvPr userDrawn="1"/>
        </p:nvGrpSpPr>
        <p:grpSpPr>
          <a:xfrm>
            <a:off x="951" y="-76200"/>
            <a:ext cx="9233103" cy="5224439"/>
            <a:chOff x="2051448" y="701"/>
            <a:chExt cx="3592066" cy="2021499"/>
          </a:xfrm>
        </p:grpSpPr>
        <p:sp>
          <p:nvSpPr>
            <p:cNvPr id="17" name="Google Shape;11;p41">
              <a:extLst>
                <a:ext uri="{FF2B5EF4-FFF2-40B4-BE49-F238E27FC236}">
                  <a16:creationId xmlns:a16="http://schemas.microsoft.com/office/drawing/2014/main" xmlns="" id="{855ADBC2-4C68-4845-885A-DDDD6C6743BA}"/>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2;p41">
              <a:extLst>
                <a:ext uri="{FF2B5EF4-FFF2-40B4-BE49-F238E27FC236}">
                  <a16:creationId xmlns:a16="http://schemas.microsoft.com/office/drawing/2014/main" xmlns="" id="{12B489E0-6192-4592-83E9-D847490C0AF5}"/>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3;p41">
              <a:extLst>
                <a:ext uri="{FF2B5EF4-FFF2-40B4-BE49-F238E27FC236}">
                  <a16:creationId xmlns:a16="http://schemas.microsoft.com/office/drawing/2014/main" xmlns="" id="{EB5032AC-7696-4E04-A0A0-D87477B240AC}"/>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4;p41">
              <a:extLst>
                <a:ext uri="{FF2B5EF4-FFF2-40B4-BE49-F238E27FC236}">
                  <a16:creationId xmlns:a16="http://schemas.microsoft.com/office/drawing/2014/main" xmlns="" id="{1715EC74-600B-4885-8136-BF741A0B6CC5}"/>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9" name="Google Shape;99;p47"/>
          <p:cNvGrpSpPr/>
          <p:nvPr/>
        </p:nvGrpSpPr>
        <p:grpSpPr>
          <a:xfrm rot="-5400000">
            <a:off x="2766213" y="-3914941"/>
            <a:ext cx="2340512" cy="9651456"/>
            <a:chOff x="6375006" y="448118"/>
            <a:chExt cx="316188" cy="1303850"/>
          </a:xfrm>
        </p:grpSpPr>
        <p:sp>
          <p:nvSpPr>
            <p:cNvPr id="100" name="Google Shape;100;p47"/>
            <p:cNvSpPr/>
            <p:nvPr/>
          </p:nvSpPr>
          <p:spPr>
            <a:xfrm>
              <a:off x="6622860" y="448118"/>
              <a:ext cx="68334" cy="1303850"/>
            </a:xfrm>
            <a:custGeom>
              <a:avLst/>
              <a:gdLst/>
              <a:ahLst/>
              <a:cxnLst/>
              <a:rect l="l" t="t" r="r" b="b"/>
              <a:pathLst>
                <a:path w="68334" h="1303850" extrusionOk="0">
                  <a:moveTo>
                    <a:pt x="68335" y="1131071"/>
                  </a:moveTo>
                  <a:lnTo>
                    <a:pt x="68335" y="0"/>
                  </a:lnTo>
                  <a:lnTo>
                    <a:pt x="0" y="172779"/>
                  </a:lnTo>
                  <a:lnTo>
                    <a:pt x="0" y="1303851"/>
                  </a:lnTo>
                  <a:lnTo>
                    <a:pt x="68335" y="1131071"/>
                  </a:ln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47"/>
            <p:cNvSpPr/>
            <p:nvPr/>
          </p:nvSpPr>
          <p:spPr>
            <a:xfrm>
              <a:off x="6561368" y="448118"/>
              <a:ext cx="129826" cy="172779"/>
            </a:xfrm>
            <a:custGeom>
              <a:avLst/>
              <a:gdLst/>
              <a:ahLst/>
              <a:cxnLst/>
              <a:rect l="l" t="t" r="r" b="b"/>
              <a:pathLst>
                <a:path w="129826" h="172779" extrusionOk="0">
                  <a:moveTo>
                    <a:pt x="129826" y="0"/>
                  </a:moveTo>
                  <a:lnTo>
                    <a:pt x="61492" y="172779"/>
                  </a:lnTo>
                  <a:lnTo>
                    <a:pt x="0" y="172779"/>
                  </a:lnTo>
                  <a:lnTo>
                    <a:pt x="114858" y="0"/>
                  </a:lnTo>
                  <a:lnTo>
                    <a:pt x="129826" y="0"/>
                  </a:lnTo>
                  <a:close/>
                </a:path>
              </a:pathLst>
            </a:custGeom>
            <a:solidFill>
              <a:schemeClr val="accen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47"/>
            <p:cNvSpPr/>
            <p:nvPr/>
          </p:nvSpPr>
          <p:spPr>
            <a:xfrm>
              <a:off x="6493168" y="448118"/>
              <a:ext cx="183058" cy="172779"/>
            </a:xfrm>
            <a:custGeom>
              <a:avLst/>
              <a:gdLst/>
              <a:ahLst/>
              <a:cxnLst/>
              <a:rect l="l" t="t" r="r" b="b"/>
              <a:pathLst>
                <a:path w="183058" h="172779" extrusionOk="0">
                  <a:moveTo>
                    <a:pt x="183058" y="0"/>
                  </a:moveTo>
                  <a:lnTo>
                    <a:pt x="163876" y="0"/>
                  </a:lnTo>
                  <a:lnTo>
                    <a:pt x="0" y="172779"/>
                  </a:lnTo>
                  <a:lnTo>
                    <a:pt x="68200" y="172779"/>
                  </a:lnTo>
                  <a:lnTo>
                    <a:pt x="183058"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47"/>
            <p:cNvSpPr/>
            <p:nvPr/>
          </p:nvSpPr>
          <p:spPr>
            <a:xfrm>
              <a:off x="6431306" y="448118"/>
              <a:ext cx="225738" cy="172779"/>
            </a:xfrm>
            <a:custGeom>
              <a:avLst/>
              <a:gdLst/>
              <a:ahLst/>
              <a:cxnLst/>
              <a:rect l="l" t="t" r="r" b="b"/>
              <a:pathLst>
                <a:path w="225738" h="172779" extrusionOk="0">
                  <a:moveTo>
                    <a:pt x="225738" y="0"/>
                  </a:moveTo>
                  <a:lnTo>
                    <a:pt x="202477" y="0"/>
                  </a:lnTo>
                  <a:lnTo>
                    <a:pt x="0" y="172779"/>
                  </a:lnTo>
                  <a:lnTo>
                    <a:pt x="61862" y="172779"/>
                  </a:lnTo>
                  <a:lnTo>
                    <a:pt x="225738"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47"/>
            <p:cNvSpPr/>
            <p:nvPr/>
          </p:nvSpPr>
          <p:spPr>
            <a:xfrm>
              <a:off x="6375006" y="448118"/>
              <a:ext cx="258776" cy="172779"/>
            </a:xfrm>
            <a:custGeom>
              <a:avLst/>
              <a:gdLst/>
              <a:ahLst/>
              <a:cxnLst/>
              <a:rect l="l" t="t" r="r" b="b"/>
              <a:pathLst>
                <a:path w="258776" h="172779" extrusionOk="0">
                  <a:moveTo>
                    <a:pt x="258776" y="0"/>
                  </a:moveTo>
                  <a:lnTo>
                    <a:pt x="56300" y="172779"/>
                  </a:lnTo>
                  <a:lnTo>
                    <a:pt x="0" y="172779"/>
                  </a:lnTo>
                  <a:lnTo>
                    <a:pt x="241785" y="0"/>
                  </a:lnTo>
                  <a:lnTo>
                    <a:pt x="258776" y="0"/>
                  </a:lnTo>
                  <a:close/>
                </a:path>
              </a:pathLst>
            </a:custGeom>
            <a:solidFill>
              <a:schemeClr val="l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5" name="Google Shape;105;p47"/>
          <p:cNvSpPr/>
          <p:nvPr/>
        </p:nvSpPr>
        <p:spPr>
          <a:xfrm>
            <a:off x="381802" y="246358"/>
            <a:ext cx="8380396" cy="4694282"/>
          </a:xfrm>
          <a:prstGeom prst="rect">
            <a:avLst/>
          </a:prstGeom>
          <a:solidFill>
            <a:schemeClr val="accen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Calibri"/>
              <a:ea typeface="Calibri"/>
              <a:cs typeface="Calibri"/>
              <a:sym typeface="Calibri"/>
            </a:endParaRPr>
          </a:p>
        </p:txBody>
      </p:sp>
      <p:sp>
        <p:nvSpPr>
          <p:cNvPr id="15" name="Google Shape;51;p43">
            <a:extLst>
              <a:ext uri="{FF2B5EF4-FFF2-40B4-BE49-F238E27FC236}">
                <a16:creationId xmlns:a16="http://schemas.microsoft.com/office/drawing/2014/main" xmlns="" id="{CD540CBF-F29F-4903-A1C7-93FC26D225F3}"/>
              </a:ext>
            </a:extLst>
          </p:cNvPr>
          <p:cNvSpPr/>
          <p:nvPr userDrawn="1"/>
        </p:nvSpPr>
        <p:spPr>
          <a:xfrm>
            <a:off x="637162" y="457200"/>
            <a:ext cx="7869676" cy="4229100"/>
          </a:xfrm>
          <a:prstGeom prst="rect">
            <a:avLst/>
          </a:prstGeom>
          <a:solidFill>
            <a:schemeClr val="accent5"/>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7"/>
          <p:cNvSpPr txBox="1">
            <a:spLocks noGrp="1"/>
          </p:cNvSpPr>
          <p:nvPr>
            <p:ph type="body" idx="1"/>
          </p:nvPr>
        </p:nvSpPr>
        <p:spPr>
          <a:xfrm>
            <a:off x="1116510" y="2879220"/>
            <a:ext cx="2915263" cy="996264"/>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1400"/>
              <a:buNone/>
              <a:defRPr sz="1400">
                <a:solidFill>
                  <a:schemeClr val="accent4"/>
                </a:solidFill>
              </a:defRPr>
            </a:lvl1pPr>
            <a:lvl2pPr marL="914400" lvl="1" indent="-317500" algn="ctr">
              <a:lnSpc>
                <a:spcPct val="90000"/>
              </a:lnSpc>
              <a:spcBef>
                <a:spcPts val="375"/>
              </a:spcBef>
              <a:spcAft>
                <a:spcPts val="0"/>
              </a:spcAft>
              <a:buClr>
                <a:schemeClr val="accent4"/>
              </a:buClr>
              <a:buSzPts val="1400"/>
              <a:buChar char="•"/>
              <a:defRPr sz="1400">
                <a:solidFill>
                  <a:schemeClr val="accent4"/>
                </a:solidFill>
              </a:defRPr>
            </a:lvl2pPr>
            <a:lvl3pPr marL="1371600" lvl="2" indent="-317500" algn="ctr">
              <a:lnSpc>
                <a:spcPct val="90000"/>
              </a:lnSpc>
              <a:spcBef>
                <a:spcPts val="375"/>
              </a:spcBef>
              <a:spcAft>
                <a:spcPts val="0"/>
              </a:spcAft>
              <a:buClr>
                <a:schemeClr val="accent4"/>
              </a:buClr>
              <a:buSzPts val="1400"/>
              <a:buChar char="•"/>
              <a:defRPr sz="1400">
                <a:solidFill>
                  <a:schemeClr val="accent4"/>
                </a:solidFill>
              </a:defRPr>
            </a:lvl3pPr>
            <a:lvl4pPr marL="1828800" lvl="3" indent="-317500" algn="ctr">
              <a:lnSpc>
                <a:spcPct val="90000"/>
              </a:lnSpc>
              <a:spcBef>
                <a:spcPts val="375"/>
              </a:spcBef>
              <a:spcAft>
                <a:spcPts val="0"/>
              </a:spcAft>
              <a:buClr>
                <a:schemeClr val="accent4"/>
              </a:buClr>
              <a:buSzPts val="1400"/>
              <a:buChar char="•"/>
              <a:defRPr sz="1400">
                <a:solidFill>
                  <a:schemeClr val="accent4"/>
                </a:solidFill>
              </a:defRPr>
            </a:lvl4pPr>
            <a:lvl5pPr marL="2286000" lvl="4" indent="-317500" algn="ctr">
              <a:lnSpc>
                <a:spcPct val="90000"/>
              </a:lnSpc>
              <a:spcBef>
                <a:spcPts val="375"/>
              </a:spcBef>
              <a:spcAft>
                <a:spcPts val="0"/>
              </a:spcAft>
              <a:buClr>
                <a:schemeClr val="accent4"/>
              </a:buClr>
              <a:buSzPts val="1400"/>
              <a:buChar char="•"/>
              <a:defRPr sz="1400">
                <a:solidFill>
                  <a:schemeClr val="accent4"/>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08" name="Google Shape;108;p47"/>
          <p:cNvSpPr txBox="1">
            <a:spLocks noGrp="1"/>
          </p:cNvSpPr>
          <p:nvPr>
            <p:ph type="body" idx="2"/>
          </p:nvPr>
        </p:nvSpPr>
        <p:spPr>
          <a:xfrm>
            <a:off x="5147737" y="2879220"/>
            <a:ext cx="2915263" cy="996264"/>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1400"/>
              <a:buNone/>
              <a:defRPr sz="1400">
                <a:solidFill>
                  <a:schemeClr val="accent4"/>
                </a:solidFill>
              </a:defRPr>
            </a:lvl1pPr>
            <a:lvl2pPr marL="914400" lvl="1" indent="-317500" algn="ctr">
              <a:lnSpc>
                <a:spcPct val="90000"/>
              </a:lnSpc>
              <a:spcBef>
                <a:spcPts val="375"/>
              </a:spcBef>
              <a:spcAft>
                <a:spcPts val="0"/>
              </a:spcAft>
              <a:buClr>
                <a:schemeClr val="accent4"/>
              </a:buClr>
              <a:buSzPts val="1400"/>
              <a:buChar char="•"/>
              <a:defRPr sz="1400">
                <a:solidFill>
                  <a:schemeClr val="accent4"/>
                </a:solidFill>
              </a:defRPr>
            </a:lvl2pPr>
            <a:lvl3pPr marL="1371600" lvl="2" indent="-317500" algn="ctr">
              <a:lnSpc>
                <a:spcPct val="90000"/>
              </a:lnSpc>
              <a:spcBef>
                <a:spcPts val="375"/>
              </a:spcBef>
              <a:spcAft>
                <a:spcPts val="0"/>
              </a:spcAft>
              <a:buClr>
                <a:schemeClr val="accent4"/>
              </a:buClr>
              <a:buSzPts val="1400"/>
              <a:buChar char="•"/>
              <a:defRPr sz="1400">
                <a:solidFill>
                  <a:schemeClr val="accent4"/>
                </a:solidFill>
              </a:defRPr>
            </a:lvl3pPr>
            <a:lvl4pPr marL="1828800" lvl="3" indent="-317500" algn="ctr">
              <a:lnSpc>
                <a:spcPct val="90000"/>
              </a:lnSpc>
              <a:spcBef>
                <a:spcPts val="375"/>
              </a:spcBef>
              <a:spcAft>
                <a:spcPts val="0"/>
              </a:spcAft>
              <a:buClr>
                <a:schemeClr val="accent4"/>
              </a:buClr>
              <a:buSzPts val="1400"/>
              <a:buChar char="•"/>
              <a:defRPr sz="1400">
                <a:solidFill>
                  <a:schemeClr val="accent4"/>
                </a:solidFill>
              </a:defRPr>
            </a:lvl4pPr>
            <a:lvl5pPr marL="2286000" lvl="4" indent="-317500" algn="ctr">
              <a:lnSpc>
                <a:spcPct val="90000"/>
              </a:lnSpc>
              <a:spcBef>
                <a:spcPts val="375"/>
              </a:spcBef>
              <a:spcAft>
                <a:spcPts val="0"/>
              </a:spcAft>
              <a:buClr>
                <a:schemeClr val="accent4"/>
              </a:buClr>
              <a:buSzPts val="1400"/>
              <a:buChar char="•"/>
              <a:defRPr sz="1400">
                <a:solidFill>
                  <a:schemeClr val="accent4"/>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9" name="Google Shape;109;p47"/>
          <p:cNvSpPr txBox="1">
            <a:spLocks noGrp="1"/>
          </p:cNvSpPr>
          <p:nvPr>
            <p:ph type="title"/>
          </p:nvPr>
        </p:nvSpPr>
        <p:spPr>
          <a:xfrm>
            <a:off x="723900" y="552450"/>
            <a:ext cx="7696200" cy="7155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7"/>
          <p:cNvSpPr txBox="1">
            <a:spLocks noGrp="1"/>
          </p:cNvSpPr>
          <p:nvPr>
            <p:ph type="body" idx="3"/>
          </p:nvPr>
        </p:nvSpPr>
        <p:spPr>
          <a:xfrm>
            <a:off x="1116510" y="2375509"/>
            <a:ext cx="2915263" cy="392482"/>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2500"/>
              <a:buNone/>
              <a:defRPr sz="2000">
                <a:solidFill>
                  <a:schemeClr val="accent4"/>
                </a:solidFill>
                <a:latin typeface="Alfa Slab One"/>
                <a:ea typeface="Alfa Slab One"/>
                <a:cs typeface="Alfa Slab One"/>
                <a:sym typeface="Alfa Slab One"/>
              </a:defRPr>
            </a:lvl1pPr>
            <a:lvl2pPr marL="914400" lvl="1" indent="-228600" algn="l">
              <a:lnSpc>
                <a:spcPct val="90000"/>
              </a:lnSpc>
              <a:spcBef>
                <a:spcPts val="375"/>
              </a:spcBef>
              <a:spcAft>
                <a:spcPts val="0"/>
              </a:spcAft>
              <a:buClr>
                <a:srgbClr val="C3E3E0"/>
              </a:buClr>
              <a:buSzPts val="1500"/>
              <a:buNone/>
              <a:defRPr sz="1500">
                <a:solidFill>
                  <a:srgbClr val="C3E3E0"/>
                </a:solidFill>
              </a:defRPr>
            </a:lvl2pPr>
            <a:lvl3pPr marL="1371600" lvl="2" indent="-228600" algn="l">
              <a:lnSpc>
                <a:spcPct val="90000"/>
              </a:lnSpc>
              <a:spcBef>
                <a:spcPts val="375"/>
              </a:spcBef>
              <a:spcAft>
                <a:spcPts val="0"/>
              </a:spcAft>
              <a:buClr>
                <a:srgbClr val="C3E3E0"/>
              </a:buClr>
              <a:buSzPts val="1350"/>
              <a:buNone/>
              <a:defRPr sz="1350">
                <a:solidFill>
                  <a:srgbClr val="C3E3E0"/>
                </a:solidFill>
              </a:defRPr>
            </a:lvl3pPr>
            <a:lvl4pPr marL="1828800" lvl="3" indent="-228600" algn="l">
              <a:lnSpc>
                <a:spcPct val="90000"/>
              </a:lnSpc>
              <a:spcBef>
                <a:spcPts val="375"/>
              </a:spcBef>
              <a:spcAft>
                <a:spcPts val="0"/>
              </a:spcAft>
              <a:buClr>
                <a:srgbClr val="C3E3E0"/>
              </a:buClr>
              <a:buSzPts val="1200"/>
              <a:buNone/>
              <a:defRPr sz="1200">
                <a:solidFill>
                  <a:srgbClr val="C3E3E0"/>
                </a:solidFill>
              </a:defRPr>
            </a:lvl4pPr>
            <a:lvl5pPr marL="2286000" lvl="4" indent="-228600" algn="l">
              <a:lnSpc>
                <a:spcPct val="90000"/>
              </a:lnSpc>
              <a:spcBef>
                <a:spcPts val="375"/>
              </a:spcBef>
              <a:spcAft>
                <a:spcPts val="0"/>
              </a:spcAft>
              <a:buClr>
                <a:srgbClr val="C3E3E0"/>
              </a:buClr>
              <a:buSzPts val="1200"/>
              <a:buNone/>
              <a:defRPr sz="1200">
                <a:solidFill>
                  <a:srgbClr val="C3E3E0"/>
                </a:solidFill>
              </a:defRPr>
            </a:lvl5pPr>
            <a:lvl6pPr marL="2743200" lvl="5" indent="-228600" algn="l">
              <a:lnSpc>
                <a:spcPct val="90000"/>
              </a:lnSpc>
              <a:spcBef>
                <a:spcPts val="375"/>
              </a:spcBef>
              <a:spcAft>
                <a:spcPts val="0"/>
              </a:spcAft>
              <a:buClr>
                <a:srgbClr val="C3E3E0"/>
              </a:buClr>
              <a:buSzPts val="1200"/>
              <a:buNone/>
              <a:defRPr sz="1200">
                <a:solidFill>
                  <a:srgbClr val="C3E3E0"/>
                </a:solidFill>
              </a:defRPr>
            </a:lvl6pPr>
            <a:lvl7pPr marL="3200400" lvl="6" indent="-228600" algn="l">
              <a:lnSpc>
                <a:spcPct val="90000"/>
              </a:lnSpc>
              <a:spcBef>
                <a:spcPts val="375"/>
              </a:spcBef>
              <a:spcAft>
                <a:spcPts val="0"/>
              </a:spcAft>
              <a:buClr>
                <a:srgbClr val="C3E3E0"/>
              </a:buClr>
              <a:buSzPts val="1200"/>
              <a:buNone/>
              <a:defRPr sz="1200">
                <a:solidFill>
                  <a:srgbClr val="C3E3E0"/>
                </a:solidFill>
              </a:defRPr>
            </a:lvl7pPr>
            <a:lvl8pPr marL="3657600" lvl="7" indent="-228600" algn="l">
              <a:lnSpc>
                <a:spcPct val="90000"/>
              </a:lnSpc>
              <a:spcBef>
                <a:spcPts val="375"/>
              </a:spcBef>
              <a:spcAft>
                <a:spcPts val="0"/>
              </a:spcAft>
              <a:buClr>
                <a:srgbClr val="C3E3E0"/>
              </a:buClr>
              <a:buSzPts val="1200"/>
              <a:buNone/>
              <a:defRPr sz="1200">
                <a:solidFill>
                  <a:srgbClr val="C3E3E0"/>
                </a:solidFill>
              </a:defRPr>
            </a:lvl8pPr>
            <a:lvl9pPr marL="4114800" lvl="8" indent="-228600" algn="l">
              <a:lnSpc>
                <a:spcPct val="90000"/>
              </a:lnSpc>
              <a:spcBef>
                <a:spcPts val="375"/>
              </a:spcBef>
              <a:spcAft>
                <a:spcPts val="0"/>
              </a:spcAft>
              <a:buClr>
                <a:srgbClr val="C3E3E0"/>
              </a:buClr>
              <a:buSzPts val="1200"/>
              <a:buNone/>
              <a:defRPr sz="1200">
                <a:solidFill>
                  <a:srgbClr val="C3E3E0"/>
                </a:solidFill>
              </a:defRPr>
            </a:lvl9pPr>
          </a:lstStyle>
          <a:p>
            <a:endParaRPr dirty="0"/>
          </a:p>
        </p:txBody>
      </p:sp>
      <p:sp>
        <p:nvSpPr>
          <p:cNvPr id="111" name="Google Shape;111;p47"/>
          <p:cNvSpPr txBox="1">
            <a:spLocks noGrp="1"/>
          </p:cNvSpPr>
          <p:nvPr>
            <p:ph type="body" idx="4"/>
          </p:nvPr>
        </p:nvSpPr>
        <p:spPr>
          <a:xfrm>
            <a:off x="5147737" y="2375509"/>
            <a:ext cx="2915263" cy="392482"/>
          </a:xfrm>
          <a:prstGeom prst="rect">
            <a:avLst/>
          </a:prstGeom>
          <a:noFill/>
          <a:ln>
            <a:noFill/>
          </a:ln>
        </p:spPr>
        <p:txBody>
          <a:bodyPr spcFirstLastPara="1" wrap="square" lIns="91425" tIns="45700" rIns="91425" bIns="45700" anchor="t" anchorCtr="0">
            <a:noAutofit/>
          </a:bodyPr>
          <a:lstStyle>
            <a:lvl1pPr marL="0" lvl="0" indent="-228600" algn="ctr">
              <a:lnSpc>
                <a:spcPct val="90000"/>
              </a:lnSpc>
              <a:spcBef>
                <a:spcPts val="750"/>
              </a:spcBef>
              <a:spcAft>
                <a:spcPts val="0"/>
              </a:spcAft>
              <a:buClr>
                <a:schemeClr val="accent4"/>
              </a:buClr>
              <a:buSzPts val="2500"/>
              <a:buNone/>
              <a:defRPr sz="2000">
                <a:solidFill>
                  <a:schemeClr val="accent4"/>
                </a:solidFill>
                <a:latin typeface="Alfa Slab One"/>
                <a:ea typeface="Alfa Slab One"/>
                <a:cs typeface="Alfa Slab One"/>
                <a:sym typeface="Alfa Slab One"/>
              </a:defRPr>
            </a:lvl1pPr>
            <a:lvl2pPr marL="914400" lvl="1" indent="-228600" algn="l">
              <a:lnSpc>
                <a:spcPct val="90000"/>
              </a:lnSpc>
              <a:spcBef>
                <a:spcPts val="375"/>
              </a:spcBef>
              <a:spcAft>
                <a:spcPts val="0"/>
              </a:spcAft>
              <a:buClr>
                <a:srgbClr val="C3E3E0"/>
              </a:buClr>
              <a:buSzPts val="1500"/>
              <a:buNone/>
              <a:defRPr sz="1500">
                <a:solidFill>
                  <a:srgbClr val="C3E3E0"/>
                </a:solidFill>
              </a:defRPr>
            </a:lvl2pPr>
            <a:lvl3pPr marL="1371600" lvl="2" indent="-228600" algn="l">
              <a:lnSpc>
                <a:spcPct val="90000"/>
              </a:lnSpc>
              <a:spcBef>
                <a:spcPts val="375"/>
              </a:spcBef>
              <a:spcAft>
                <a:spcPts val="0"/>
              </a:spcAft>
              <a:buClr>
                <a:srgbClr val="C3E3E0"/>
              </a:buClr>
              <a:buSzPts val="1350"/>
              <a:buNone/>
              <a:defRPr sz="1350">
                <a:solidFill>
                  <a:srgbClr val="C3E3E0"/>
                </a:solidFill>
              </a:defRPr>
            </a:lvl3pPr>
            <a:lvl4pPr marL="1828800" lvl="3" indent="-228600" algn="l">
              <a:lnSpc>
                <a:spcPct val="90000"/>
              </a:lnSpc>
              <a:spcBef>
                <a:spcPts val="375"/>
              </a:spcBef>
              <a:spcAft>
                <a:spcPts val="0"/>
              </a:spcAft>
              <a:buClr>
                <a:srgbClr val="C3E3E0"/>
              </a:buClr>
              <a:buSzPts val="1200"/>
              <a:buNone/>
              <a:defRPr sz="1200">
                <a:solidFill>
                  <a:srgbClr val="C3E3E0"/>
                </a:solidFill>
              </a:defRPr>
            </a:lvl4pPr>
            <a:lvl5pPr marL="2286000" lvl="4" indent="-228600" algn="l">
              <a:lnSpc>
                <a:spcPct val="90000"/>
              </a:lnSpc>
              <a:spcBef>
                <a:spcPts val="375"/>
              </a:spcBef>
              <a:spcAft>
                <a:spcPts val="0"/>
              </a:spcAft>
              <a:buClr>
                <a:srgbClr val="C3E3E0"/>
              </a:buClr>
              <a:buSzPts val="1200"/>
              <a:buNone/>
              <a:defRPr sz="1200">
                <a:solidFill>
                  <a:srgbClr val="C3E3E0"/>
                </a:solidFill>
              </a:defRPr>
            </a:lvl5pPr>
            <a:lvl6pPr marL="2743200" lvl="5" indent="-228600" algn="l">
              <a:lnSpc>
                <a:spcPct val="90000"/>
              </a:lnSpc>
              <a:spcBef>
                <a:spcPts val="375"/>
              </a:spcBef>
              <a:spcAft>
                <a:spcPts val="0"/>
              </a:spcAft>
              <a:buClr>
                <a:srgbClr val="C3E3E0"/>
              </a:buClr>
              <a:buSzPts val="1200"/>
              <a:buNone/>
              <a:defRPr sz="1200">
                <a:solidFill>
                  <a:srgbClr val="C3E3E0"/>
                </a:solidFill>
              </a:defRPr>
            </a:lvl6pPr>
            <a:lvl7pPr marL="3200400" lvl="6" indent="-228600" algn="l">
              <a:lnSpc>
                <a:spcPct val="90000"/>
              </a:lnSpc>
              <a:spcBef>
                <a:spcPts val="375"/>
              </a:spcBef>
              <a:spcAft>
                <a:spcPts val="0"/>
              </a:spcAft>
              <a:buClr>
                <a:srgbClr val="C3E3E0"/>
              </a:buClr>
              <a:buSzPts val="1200"/>
              <a:buNone/>
              <a:defRPr sz="1200">
                <a:solidFill>
                  <a:srgbClr val="C3E3E0"/>
                </a:solidFill>
              </a:defRPr>
            </a:lvl7pPr>
            <a:lvl8pPr marL="3657600" lvl="7" indent="-228600" algn="l">
              <a:lnSpc>
                <a:spcPct val="90000"/>
              </a:lnSpc>
              <a:spcBef>
                <a:spcPts val="375"/>
              </a:spcBef>
              <a:spcAft>
                <a:spcPts val="0"/>
              </a:spcAft>
              <a:buClr>
                <a:srgbClr val="C3E3E0"/>
              </a:buClr>
              <a:buSzPts val="1200"/>
              <a:buNone/>
              <a:defRPr sz="1200">
                <a:solidFill>
                  <a:srgbClr val="C3E3E0"/>
                </a:solidFill>
              </a:defRPr>
            </a:lvl8pPr>
            <a:lvl9pPr marL="4114800" lvl="8" indent="-228600" algn="l">
              <a:lnSpc>
                <a:spcPct val="90000"/>
              </a:lnSpc>
              <a:spcBef>
                <a:spcPts val="375"/>
              </a:spcBef>
              <a:spcAft>
                <a:spcPts val="0"/>
              </a:spcAft>
              <a:buClr>
                <a:srgbClr val="C3E3E0"/>
              </a:buClr>
              <a:buSzPts val="1200"/>
              <a:buNone/>
              <a:defRPr sz="1200">
                <a:solidFill>
                  <a:srgbClr val="C3E3E0"/>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grpSp>
        <p:nvGrpSpPr>
          <p:cNvPr id="11" name="Google Shape;10;p41">
            <a:extLst>
              <a:ext uri="{FF2B5EF4-FFF2-40B4-BE49-F238E27FC236}">
                <a16:creationId xmlns:a16="http://schemas.microsoft.com/office/drawing/2014/main" xmlns="" id="{1C2AFDD8-455A-4BB5-9D87-34A7921F1310}"/>
              </a:ext>
            </a:extLst>
          </p:cNvPr>
          <p:cNvGrpSpPr/>
          <p:nvPr userDrawn="1"/>
        </p:nvGrpSpPr>
        <p:grpSpPr>
          <a:xfrm>
            <a:off x="951" y="-76200"/>
            <a:ext cx="9233103" cy="5224439"/>
            <a:chOff x="2051448" y="701"/>
            <a:chExt cx="3592066" cy="2021499"/>
          </a:xfrm>
        </p:grpSpPr>
        <p:sp>
          <p:nvSpPr>
            <p:cNvPr id="12" name="Google Shape;11;p41">
              <a:extLst>
                <a:ext uri="{FF2B5EF4-FFF2-40B4-BE49-F238E27FC236}">
                  <a16:creationId xmlns:a16="http://schemas.microsoft.com/office/drawing/2014/main" xmlns="" id="{C25879E9-3A66-47AC-BDD5-A6D39D5797FF}"/>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2;p41">
              <a:extLst>
                <a:ext uri="{FF2B5EF4-FFF2-40B4-BE49-F238E27FC236}">
                  <a16:creationId xmlns:a16="http://schemas.microsoft.com/office/drawing/2014/main" xmlns="" id="{A58A7E03-11B3-44C0-8BC1-01D79EAC210F}"/>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3;p41">
              <a:extLst>
                <a:ext uri="{FF2B5EF4-FFF2-40B4-BE49-F238E27FC236}">
                  <a16:creationId xmlns:a16="http://schemas.microsoft.com/office/drawing/2014/main" xmlns="" id="{83F03091-625C-4FC1-A9F3-BB9A95D9181B}"/>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4;p41">
              <a:extLst>
                <a:ext uri="{FF2B5EF4-FFF2-40B4-BE49-F238E27FC236}">
                  <a16:creationId xmlns:a16="http://schemas.microsoft.com/office/drawing/2014/main" xmlns="" id="{4843F650-507B-4F3B-B424-999CD97DFFCA}"/>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1" name="Google Shape;141;p50"/>
          <p:cNvGrpSpPr/>
          <p:nvPr/>
        </p:nvGrpSpPr>
        <p:grpSpPr>
          <a:xfrm rot="-5400000">
            <a:off x="2766213" y="-3914941"/>
            <a:ext cx="2340512" cy="9651456"/>
            <a:chOff x="6375006" y="448118"/>
            <a:chExt cx="316188" cy="1303850"/>
          </a:xfrm>
        </p:grpSpPr>
        <p:sp>
          <p:nvSpPr>
            <p:cNvPr id="142" name="Google Shape;142;p50"/>
            <p:cNvSpPr/>
            <p:nvPr/>
          </p:nvSpPr>
          <p:spPr>
            <a:xfrm>
              <a:off x="6622860" y="448118"/>
              <a:ext cx="68334" cy="1303850"/>
            </a:xfrm>
            <a:custGeom>
              <a:avLst/>
              <a:gdLst/>
              <a:ahLst/>
              <a:cxnLst/>
              <a:rect l="l" t="t" r="r" b="b"/>
              <a:pathLst>
                <a:path w="68334" h="1303850" extrusionOk="0">
                  <a:moveTo>
                    <a:pt x="68335" y="1131071"/>
                  </a:moveTo>
                  <a:lnTo>
                    <a:pt x="68335" y="0"/>
                  </a:lnTo>
                  <a:lnTo>
                    <a:pt x="0" y="172779"/>
                  </a:lnTo>
                  <a:lnTo>
                    <a:pt x="0" y="1303851"/>
                  </a:lnTo>
                  <a:lnTo>
                    <a:pt x="68335" y="1131071"/>
                  </a:lnTo>
                  <a:close/>
                </a:path>
              </a:pathLst>
            </a:custGeom>
            <a:solidFill>
              <a:schemeClr val="accen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50"/>
            <p:cNvSpPr/>
            <p:nvPr/>
          </p:nvSpPr>
          <p:spPr>
            <a:xfrm>
              <a:off x="6561368" y="448118"/>
              <a:ext cx="129826" cy="172779"/>
            </a:xfrm>
            <a:custGeom>
              <a:avLst/>
              <a:gdLst/>
              <a:ahLst/>
              <a:cxnLst/>
              <a:rect l="l" t="t" r="r" b="b"/>
              <a:pathLst>
                <a:path w="129826" h="172779" extrusionOk="0">
                  <a:moveTo>
                    <a:pt x="129826" y="0"/>
                  </a:moveTo>
                  <a:lnTo>
                    <a:pt x="61492" y="172779"/>
                  </a:lnTo>
                  <a:lnTo>
                    <a:pt x="0" y="172779"/>
                  </a:lnTo>
                  <a:lnTo>
                    <a:pt x="114858" y="0"/>
                  </a:lnTo>
                  <a:lnTo>
                    <a:pt x="129826" y="0"/>
                  </a:lnTo>
                  <a:close/>
                </a:path>
              </a:pathLst>
            </a:custGeom>
            <a:solidFill>
              <a:schemeClr val="l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50"/>
            <p:cNvSpPr/>
            <p:nvPr/>
          </p:nvSpPr>
          <p:spPr>
            <a:xfrm>
              <a:off x="6493168" y="448118"/>
              <a:ext cx="183058" cy="172779"/>
            </a:xfrm>
            <a:custGeom>
              <a:avLst/>
              <a:gdLst/>
              <a:ahLst/>
              <a:cxnLst/>
              <a:rect l="l" t="t" r="r" b="b"/>
              <a:pathLst>
                <a:path w="183058" h="172779" extrusionOk="0">
                  <a:moveTo>
                    <a:pt x="183058" y="0"/>
                  </a:moveTo>
                  <a:lnTo>
                    <a:pt x="163876" y="0"/>
                  </a:lnTo>
                  <a:lnTo>
                    <a:pt x="0" y="172779"/>
                  </a:lnTo>
                  <a:lnTo>
                    <a:pt x="68200" y="172779"/>
                  </a:lnTo>
                  <a:lnTo>
                    <a:pt x="183058"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0"/>
            <p:cNvSpPr/>
            <p:nvPr/>
          </p:nvSpPr>
          <p:spPr>
            <a:xfrm>
              <a:off x="6431306" y="448118"/>
              <a:ext cx="225738" cy="172779"/>
            </a:xfrm>
            <a:custGeom>
              <a:avLst/>
              <a:gdLst/>
              <a:ahLst/>
              <a:cxnLst/>
              <a:rect l="l" t="t" r="r" b="b"/>
              <a:pathLst>
                <a:path w="225738" h="172779" extrusionOk="0">
                  <a:moveTo>
                    <a:pt x="225738" y="0"/>
                  </a:moveTo>
                  <a:lnTo>
                    <a:pt x="202477" y="0"/>
                  </a:lnTo>
                  <a:lnTo>
                    <a:pt x="0" y="172779"/>
                  </a:lnTo>
                  <a:lnTo>
                    <a:pt x="61862" y="172779"/>
                  </a:lnTo>
                  <a:lnTo>
                    <a:pt x="225738"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50"/>
            <p:cNvSpPr/>
            <p:nvPr/>
          </p:nvSpPr>
          <p:spPr>
            <a:xfrm>
              <a:off x="6375006" y="448118"/>
              <a:ext cx="258776" cy="172779"/>
            </a:xfrm>
            <a:custGeom>
              <a:avLst/>
              <a:gdLst/>
              <a:ahLst/>
              <a:cxnLst/>
              <a:rect l="l" t="t" r="r" b="b"/>
              <a:pathLst>
                <a:path w="258776" h="172779" extrusionOk="0">
                  <a:moveTo>
                    <a:pt x="258776" y="0"/>
                  </a:moveTo>
                  <a:lnTo>
                    <a:pt x="56300" y="172779"/>
                  </a:lnTo>
                  <a:lnTo>
                    <a:pt x="0" y="172779"/>
                  </a:lnTo>
                  <a:lnTo>
                    <a:pt x="241785" y="0"/>
                  </a:lnTo>
                  <a:lnTo>
                    <a:pt x="258776" y="0"/>
                  </a:ln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7" name="Google Shape;147;p50"/>
          <p:cNvSpPr/>
          <p:nvPr/>
        </p:nvSpPr>
        <p:spPr>
          <a:xfrm>
            <a:off x="381802" y="246358"/>
            <a:ext cx="8380396" cy="4694282"/>
          </a:xfrm>
          <a:prstGeom prst="rect">
            <a:avLst/>
          </a:prstGeom>
          <a:solidFill>
            <a:schemeClr val="lt2"/>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Calibri"/>
              <a:ea typeface="Calibri"/>
              <a:cs typeface="Calibri"/>
              <a:sym typeface="Calibri"/>
            </a:endParaRPr>
          </a:p>
        </p:txBody>
      </p:sp>
      <p:sp>
        <p:nvSpPr>
          <p:cNvPr id="148" name="Google Shape;148;p50"/>
          <p:cNvSpPr/>
          <p:nvPr/>
        </p:nvSpPr>
        <p:spPr>
          <a:xfrm>
            <a:off x="637162" y="457200"/>
            <a:ext cx="7869676" cy="4229100"/>
          </a:xfrm>
          <a:prstGeom prst="rect">
            <a:avLst/>
          </a:prstGeom>
          <a:solidFill>
            <a:schemeClr val="accent5"/>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50"/>
          <p:cNvSpPr txBox="1">
            <a:spLocks noGrp="1"/>
          </p:cNvSpPr>
          <p:nvPr>
            <p:ph type="title"/>
          </p:nvPr>
        </p:nvSpPr>
        <p:spPr>
          <a:xfrm>
            <a:off x="723900" y="552450"/>
            <a:ext cx="7696200" cy="7155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5"/>
        <p:cNvGrpSpPr/>
        <p:nvPr/>
      </p:nvGrpSpPr>
      <p:grpSpPr>
        <a:xfrm>
          <a:off x="0" y="0"/>
          <a:ext cx="0" cy="0"/>
          <a:chOff x="0" y="0"/>
          <a:chExt cx="0" cy="0"/>
        </a:xfrm>
      </p:grpSpPr>
      <p:grpSp>
        <p:nvGrpSpPr>
          <p:cNvPr id="14" name="Google Shape;10;p41">
            <a:extLst>
              <a:ext uri="{FF2B5EF4-FFF2-40B4-BE49-F238E27FC236}">
                <a16:creationId xmlns:a16="http://schemas.microsoft.com/office/drawing/2014/main" xmlns="" id="{986468A6-5B3D-4EEC-88E3-D0941F801353}"/>
              </a:ext>
            </a:extLst>
          </p:cNvPr>
          <p:cNvGrpSpPr/>
          <p:nvPr userDrawn="1"/>
        </p:nvGrpSpPr>
        <p:grpSpPr>
          <a:xfrm>
            <a:off x="951" y="-76200"/>
            <a:ext cx="9233103" cy="5224439"/>
            <a:chOff x="2051448" y="701"/>
            <a:chExt cx="3592066" cy="2021499"/>
          </a:xfrm>
        </p:grpSpPr>
        <p:sp>
          <p:nvSpPr>
            <p:cNvPr id="15" name="Google Shape;11;p41">
              <a:extLst>
                <a:ext uri="{FF2B5EF4-FFF2-40B4-BE49-F238E27FC236}">
                  <a16:creationId xmlns:a16="http://schemas.microsoft.com/office/drawing/2014/main" xmlns="" id="{F6E29412-97AD-488E-9C70-241E06D10A53}"/>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2;p41">
              <a:extLst>
                <a:ext uri="{FF2B5EF4-FFF2-40B4-BE49-F238E27FC236}">
                  <a16:creationId xmlns:a16="http://schemas.microsoft.com/office/drawing/2014/main" xmlns="" id="{B9CFE907-5130-4B2D-82A1-8C21088CE24D}"/>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3;p41">
              <a:extLst>
                <a:ext uri="{FF2B5EF4-FFF2-40B4-BE49-F238E27FC236}">
                  <a16:creationId xmlns:a16="http://schemas.microsoft.com/office/drawing/2014/main" xmlns="" id="{A1B4C1D9-AB8D-402B-ADAC-590109834D27}"/>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4;p41">
              <a:extLst>
                <a:ext uri="{FF2B5EF4-FFF2-40B4-BE49-F238E27FC236}">
                  <a16:creationId xmlns:a16="http://schemas.microsoft.com/office/drawing/2014/main" xmlns="" id="{229099E0-6E70-40FF-8638-9F91A7DAF3C5}"/>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6" name="Google Shape;86;p46"/>
          <p:cNvGrpSpPr/>
          <p:nvPr/>
        </p:nvGrpSpPr>
        <p:grpSpPr>
          <a:xfrm rot="-5400000">
            <a:off x="2766213" y="-3914941"/>
            <a:ext cx="2340512" cy="9651456"/>
            <a:chOff x="6375006" y="448118"/>
            <a:chExt cx="316188" cy="1303850"/>
          </a:xfrm>
        </p:grpSpPr>
        <p:sp>
          <p:nvSpPr>
            <p:cNvPr id="87" name="Google Shape;87;p46"/>
            <p:cNvSpPr/>
            <p:nvPr/>
          </p:nvSpPr>
          <p:spPr>
            <a:xfrm>
              <a:off x="6622860" y="448118"/>
              <a:ext cx="68334" cy="1303850"/>
            </a:xfrm>
            <a:custGeom>
              <a:avLst/>
              <a:gdLst/>
              <a:ahLst/>
              <a:cxnLst/>
              <a:rect l="l" t="t" r="r" b="b"/>
              <a:pathLst>
                <a:path w="68334" h="1303850" extrusionOk="0">
                  <a:moveTo>
                    <a:pt x="68335" y="1131071"/>
                  </a:moveTo>
                  <a:lnTo>
                    <a:pt x="68335" y="0"/>
                  </a:lnTo>
                  <a:lnTo>
                    <a:pt x="0" y="172779"/>
                  </a:lnTo>
                  <a:lnTo>
                    <a:pt x="0" y="1303851"/>
                  </a:lnTo>
                  <a:lnTo>
                    <a:pt x="68335" y="1131071"/>
                  </a:lnTo>
                  <a:close/>
                </a:path>
              </a:pathLst>
            </a:custGeom>
            <a:solidFill>
              <a:schemeClr val="accen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46"/>
            <p:cNvSpPr/>
            <p:nvPr/>
          </p:nvSpPr>
          <p:spPr>
            <a:xfrm>
              <a:off x="6561368" y="448118"/>
              <a:ext cx="129826" cy="172779"/>
            </a:xfrm>
            <a:custGeom>
              <a:avLst/>
              <a:gdLst/>
              <a:ahLst/>
              <a:cxnLst/>
              <a:rect l="l" t="t" r="r" b="b"/>
              <a:pathLst>
                <a:path w="129826" h="172779" extrusionOk="0">
                  <a:moveTo>
                    <a:pt x="129826" y="0"/>
                  </a:moveTo>
                  <a:lnTo>
                    <a:pt x="61492" y="172779"/>
                  </a:lnTo>
                  <a:lnTo>
                    <a:pt x="0" y="172779"/>
                  </a:lnTo>
                  <a:lnTo>
                    <a:pt x="114858" y="0"/>
                  </a:lnTo>
                  <a:lnTo>
                    <a:pt x="129826" y="0"/>
                  </a:lnTo>
                  <a:close/>
                </a:path>
              </a:pathLst>
            </a:custGeom>
            <a:solidFill>
              <a:schemeClr val="l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6"/>
            <p:cNvSpPr/>
            <p:nvPr/>
          </p:nvSpPr>
          <p:spPr>
            <a:xfrm>
              <a:off x="6493168" y="448118"/>
              <a:ext cx="183058" cy="172779"/>
            </a:xfrm>
            <a:custGeom>
              <a:avLst/>
              <a:gdLst/>
              <a:ahLst/>
              <a:cxnLst/>
              <a:rect l="l" t="t" r="r" b="b"/>
              <a:pathLst>
                <a:path w="183058" h="172779" extrusionOk="0">
                  <a:moveTo>
                    <a:pt x="183058" y="0"/>
                  </a:moveTo>
                  <a:lnTo>
                    <a:pt x="163876" y="0"/>
                  </a:lnTo>
                  <a:lnTo>
                    <a:pt x="0" y="172779"/>
                  </a:lnTo>
                  <a:lnTo>
                    <a:pt x="68200" y="172779"/>
                  </a:lnTo>
                  <a:lnTo>
                    <a:pt x="183058"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46"/>
            <p:cNvSpPr/>
            <p:nvPr/>
          </p:nvSpPr>
          <p:spPr>
            <a:xfrm>
              <a:off x="6431306" y="448118"/>
              <a:ext cx="225738" cy="172779"/>
            </a:xfrm>
            <a:custGeom>
              <a:avLst/>
              <a:gdLst/>
              <a:ahLst/>
              <a:cxnLst/>
              <a:rect l="l" t="t" r="r" b="b"/>
              <a:pathLst>
                <a:path w="225738" h="172779" extrusionOk="0">
                  <a:moveTo>
                    <a:pt x="225738" y="0"/>
                  </a:moveTo>
                  <a:lnTo>
                    <a:pt x="202477" y="0"/>
                  </a:lnTo>
                  <a:lnTo>
                    <a:pt x="0" y="172779"/>
                  </a:lnTo>
                  <a:lnTo>
                    <a:pt x="61862" y="172779"/>
                  </a:lnTo>
                  <a:lnTo>
                    <a:pt x="225738"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46"/>
            <p:cNvSpPr/>
            <p:nvPr/>
          </p:nvSpPr>
          <p:spPr>
            <a:xfrm>
              <a:off x="6375006" y="448118"/>
              <a:ext cx="258776" cy="172779"/>
            </a:xfrm>
            <a:custGeom>
              <a:avLst/>
              <a:gdLst/>
              <a:ahLst/>
              <a:cxnLst/>
              <a:rect l="l" t="t" r="r" b="b"/>
              <a:pathLst>
                <a:path w="258776" h="172779" extrusionOk="0">
                  <a:moveTo>
                    <a:pt x="258776" y="0"/>
                  </a:moveTo>
                  <a:lnTo>
                    <a:pt x="56300" y="172779"/>
                  </a:lnTo>
                  <a:lnTo>
                    <a:pt x="0" y="172779"/>
                  </a:lnTo>
                  <a:lnTo>
                    <a:pt x="241785" y="0"/>
                  </a:lnTo>
                  <a:lnTo>
                    <a:pt x="258776" y="0"/>
                  </a:ln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2" name="Google Shape;92;p46"/>
          <p:cNvSpPr/>
          <p:nvPr/>
        </p:nvSpPr>
        <p:spPr>
          <a:xfrm>
            <a:off x="381802" y="246358"/>
            <a:ext cx="8380396" cy="4694282"/>
          </a:xfrm>
          <a:prstGeom prst="rect">
            <a:avLst/>
          </a:prstGeom>
          <a:solidFill>
            <a:schemeClr val="lt2"/>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Calibri"/>
              <a:ea typeface="Calibri"/>
              <a:cs typeface="Calibri"/>
              <a:sym typeface="Calibri"/>
            </a:endParaRPr>
          </a:p>
        </p:txBody>
      </p:sp>
      <p:sp>
        <p:nvSpPr>
          <p:cNvPr id="93" name="Google Shape;93;p46"/>
          <p:cNvSpPr/>
          <p:nvPr/>
        </p:nvSpPr>
        <p:spPr>
          <a:xfrm>
            <a:off x="637162" y="457200"/>
            <a:ext cx="7869676" cy="4229100"/>
          </a:xfrm>
          <a:prstGeom prst="rect">
            <a:avLst/>
          </a:prstGeom>
          <a:solidFill>
            <a:schemeClr val="accent5"/>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46"/>
          <p:cNvSpPr txBox="1">
            <a:spLocks noGrp="1"/>
          </p:cNvSpPr>
          <p:nvPr>
            <p:ph type="body" idx="1"/>
          </p:nvPr>
        </p:nvSpPr>
        <p:spPr>
          <a:xfrm>
            <a:off x="1122107" y="2391410"/>
            <a:ext cx="4224183" cy="978422"/>
          </a:xfrm>
          <a:prstGeom prst="rect">
            <a:avLst/>
          </a:prstGeom>
          <a:noFill/>
          <a:ln>
            <a:noFill/>
          </a:ln>
        </p:spPr>
        <p:txBody>
          <a:bodyPr spcFirstLastPara="1" wrap="square" lIns="91425" tIns="45700" rIns="91425" bIns="45700" anchor="t" anchorCtr="0">
            <a:normAutofit/>
          </a:bodyPr>
          <a:lstStyle>
            <a:lvl1pPr marL="0" lvl="0" indent="-317500" algn="l">
              <a:lnSpc>
                <a:spcPct val="100000"/>
              </a:lnSpc>
              <a:spcBef>
                <a:spcPts val="750"/>
              </a:spcBef>
              <a:spcAft>
                <a:spcPts val="0"/>
              </a:spcAft>
              <a:buClr>
                <a:schemeClr val="accent4"/>
              </a:buClr>
              <a:buSzPts val="1400"/>
              <a:buFont typeface="Arial"/>
              <a:buChar char="•"/>
              <a:defRPr sz="1400"/>
            </a:lvl1pPr>
            <a:lvl2pPr marL="914400" lvl="1" indent="-317500" algn="l">
              <a:lnSpc>
                <a:spcPct val="100000"/>
              </a:lnSpc>
              <a:spcBef>
                <a:spcPts val="375"/>
              </a:spcBef>
              <a:spcAft>
                <a:spcPts val="0"/>
              </a:spcAft>
              <a:buClr>
                <a:schemeClr val="accent4"/>
              </a:buClr>
              <a:buSzPts val="1400"/>
              <a:buChar char="•"/>
              <a:defRPr sz="1400"/>
            </a:lvl2pPr>
            <a:lvl3pPr marL="1371600" lvl="2" indent="-317500" algn="l">
              <a:lnSpc>
                <a:spcPct val="100000"/>
              </a:lnSpc>
              <a:spcBef>
                <a:spcPts val="375"/>
              </a:spcBef>
              <a:spcAft>
                <a:spcPts val="0"/>
              </a:spcAft>
              <a:buClr>
                <a:schemeClr val="accent4"/>
              </a:buClr>
              <a:buSzPts val="1400"/>
              <a:buChar char="•"/>
              <a:defRPr sz="1400"/>
            </a:lvl3pPr>
            <a:lvl4pPr marL="1828800" lvl="3" indent="-317500" algn="l">
              <a:lnSpc>
                <a:spcPct val="100000"/>
              </a:lnSpc>
              <a:spcBef>
                <a:spcPts val="375"/>
              </a:spcBef>
              <a:spcAft>
                <a:spcPts val="0"/>
              </a:spcAft>
              <a:buClr>
                <a:schemeClr val="accent4"/>
              </a:buClr>
              <a:buSzPts val="1400"/>
              <a:buChar char="•"/>
              <a:defRPr sz="1400"/>
            </a:lvl4pPr>
            <a:lvl5pPr marL="2286000" lvl="4" indent="-317500" algn="l">
              <a:lnSpc>
                <a:spcPct val="100000"/>
              </a:lnSpc>
              <a:spcBef>
                <a:spcPts val="375"/>
              </a:spcBef>
              <a:spcAft>
                <a:spcPts val="0"/>
              </a:spcAft>
              <a:buClr>
                <a:schemeClr val="accent4"/>
              </a:buClr>
              <a:buSzPts val="1400"/>
              <a:buChar char="•"/>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46"/>
          <p:cNvSpPr txBox="1">
            <a:spLocks noGrp="1"/>
          </p:cNvSpPr>
          <p:nvPr>
            <p:ph type="title"/>
          </p:nvPr>
        </p:nvSpPr>
        <p:spPr>
          <a:xfrm>
            <a:off x="723900" y="552450"/>
            <a:ext cx="7696200" cy="7155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6" name="Google Shape;96;p46"/>
          <p:cNvSpPr txBox="1">
            <a:spLocks noGrp="1"/>
          </p:cNvSpPr>
          <p:nvPr>
            <p:ph type="body" idx="2"/>
          </p:nvPr>
        </p:nvSpPr>
        <p:spPr>
          <a:xfrm>
            <a:off x="1122107" y="1897193"/>
            <a:ext cx="4224182" cy="367697"/>
          </a:xfrm>
          <a:prstGeom prst="rect">
            <a:avLst/>
          </a:prstGeom>
          <a:noFill/>
          <a:ln>
            <a:noFill/>
          </a:ln>
        </p:spPr>
        <p:txBody>
          <a:bodyPr spcFirstLastPara="1" wrap="square" lIns="91425" tIns="45700" rIns="91425" bIns="45700" anchor="t" anchorCtr="0">
            <a:normAutofit/>
          </a:bodyPr>
          <a:lstStyle>
            <a:lvl1pPr marL="0" lvl="0" indent="-228600" algn="l">
              <a:lnSpc>
                <a:spcPct val="100000"/>
              </a:lnSpc>
              <a:spcBef>
                <a:spcPts val="750"/>
              </a:spcBef>
              <a:spcAft>
                <a:spcPts val="0"/>
              </a:spcAft>
              <a:buClr>
                <a:schemeClr val="accent4"/>
              </a:buClr>
              <a:buSzPts val="1400"/>
              <a:buNone/>
              <a:defRPr sz="1400">
                <a:latin typeface="Montserrat"/>
                <a:ea typeface="Montserrat"/>
                <a:cs typeface="Montserrat"/>
                <a:sym typeface="Montserrat"/>
              </a:defRPr>
            </a:lvl1pPr>
            <a:lvl2pPr marL="914400" lvl="1" indent="-228600" algn="l">
              <a:lnSpc>
                <a:spcPct val="90000"/>
              </a:lnSpc>
              <a:spcBef>
                <a:spcPts val="375"/>
              </a:spcBef>
              <a:spcAft>
                <a:spcPts val="0"/>
              </a:spcAft>
              <a:buClr>
                <a:schemeClr val="accent4"/>
              </a:buClr>
              <a:buSzPts val="1200"/>
              <a:buNone/>
              <a:defRPr sz="1200"/>
            </a:lvl2pPr>
            <a:lvl3pPr marL="1371600" lvl="2" indent="-228600" algn="l">
              <a:lnSpc>
                <a:spcPct val="90000"/>
              </a:lnSpc>
              <a:spcBef>
                <a:spcPts val="375"/>
              </a:spcBef>
              <a:spcAft>
                <a:spcPts val="0"/>
              </a:spcAft>
              <a:buClr>
                <a:schemeClr val="accent4"/>
              </a:buClr>
              <a:buSzPts val="1200"/>
              <a:buNone/>
              <a:defRPr sz="1200"/>
            </a:lvl3pPr>
            <a:lvl4pPr marL="1828800" lvl="3" indent="-228600" algn="l">
              <a:lnSpc>
                <a:spcPct val="90000"/>
              </a:lnSpc>
              <a:spcBef>
                <a:spcPts val="375"/>
              </a:spcBef>
              <a:spcAft>
                <a:spcPts val="0"/>
              </a:spcAft>
              <a:buClr>
                <a:schemeClr val="accent4"/>
              </a:buClr>
              <a:buSzPts val="1200"/>
              <a:buNone/>
              <a:defRPr sz="1200"/>
            </a:lvl4pPr>
            <a:lvl5pPr marL="2286000" lvl="4" indent="-228600" algn="l">
              <a:lnSpc>
                <a:spcPct val="90000"/>
              </a:lnSpc>
              <a:spcBef>
                <a:spcPts val="375"/>
              </a:spcBef>
              <a:spcAft>
                <a:spcPts val="0"/>
              </a:spcAft>
              <a:buClr>
                <a:schemeClr val="accent4"/>
              </a:buClr>
              <a:buSzPts val="1200"/>
              <a:buNone/>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7" name="Google Shape;97;p46"/>
          <p:cNvSpPr txBox="1">
            <a:spLocks noGrp="1"/>
          </p:cNvSpPr>
          <p:nvPr>
            <p:ph type="body" idx="3"/>
          </p:nvPr>
        </p:nvSpPr>
        <p:spPr>
          <a:xfrm>
            <a:off x="1122107" y="3373491"/>
            <a:ext cx="4224182" cy="535773"/>
          </a:xfrm>
          <a:prstGeom prst="rect">
            <a:avLst/>
          </a:prstGeom>
          <a:noFill/>
          <a:ln>
            <a:noFill/>
          </a:ln>
        </p:spPr>
        <p:txBody>
          <a:bodyPr spcFirstLastPara="1" wrap="square" lIns="91425" tIns="45700" rIns="91425" bIns="45700" anchor="t" anchorCtr="0">
            <a:normAutofit/>
          </a:bodyPr>
          <a:lstStyle>
            <a:lvl1pPr marL="0" lvl="0" indent="-228600" algn="l">
              <a:lnSpc>
                <a:spcPct val="100000"/>
              </a:lnSpc>
              <a:spcBef>
                <a:spcPts val="750"/>
              </a:spcBef>
              <a:spcAft>
                <a:spcPts val="0"/>
              </a:spcAft>
              <a:buClr>
                <a:schemeClr val="accent4"/>
              </a:buClr>
              <a:buSzPts val="1400"/>
              <a:buNone/>
              <a:defRPr sz="1400">
                <a:latin typeface="Montserrat"/>
                <a:ea typeface="Montserrat"/>
                <a:cs typeface="Montserrat"/>
                <a:sym typeface="Montserrat"/>
              </a:defRPr>
            </a:lvl1pPr>
            <a:lvl2pPr marL="914400" lvl="1" indent="-228600" algn="l">
              <a:lnSpc>
                <a:spcPct val="90000"/>
              </a:lnSpc>
              <a:spcBef>
                <a:spcPts val="375"/>
              </a:spcBef>
              <a:spcAft>
                <a:spcPts val="0"/>
              </a:spcAft>
              <a:buClr>
                <a:schemeClr val="accent4"/>
              </a:buClr>
              <a:buSzPts val="1200"/>
              <a:buNone/>
              <a:defRPr sz="1200"/>
            </a:lvl2pPr>
            <a:lvl3pPr marL="1371600" lvl="2" indent="-228600" algn="l">
              <a:lnSpc>
                <a:spcPct val="90000"/>
              </a:lnSpc>
              <a:spcBef>
                <a:spcPts val="375"/>
              </a:spcBef>
              <a:spcAft>
                <a:spcPts val="0"/>
              </a:spcAft>
              <a:buClr>
                <a:schemeClr val="accent4"/>
              </a:buClr>
              <a:buSzPts val="1200"/>
              <a:buNone/>
              <a:defRPr sz="1200"/>
            </a:lvl3pPr>
            <a:lvl4pPr marL="1828800" lvl="3" indent="-228600" algn="l">
              <a:lnSpc>
                <a:spcPct val="90000"/>
              </a:lnSpc>
              <a:spcBef>
                <a:spcPts val="375"/>
              </a:spcBef>
              <a:spcAft>
                <a:spcPts val="0"/>
              </a:spcAft>
              <a:buClr>
                <a:schemeClr val="accent4"/>
              </a:buClr>
              <a:buSzPts val="1200"/>
              <a:buNone/>
              <a:defRPr sz="1200"/>
            </a:lvl4pPr>
            <a:lvl5pPr marL="2286000" lvl="4" indent="-228600" algn="l">
              <a:lnSpc>
                <a:spcPct val="90000"/>
              </a:lnSpc>
              <a:spcBef>
                <a:spcPts val="375"/>
              </a:spcBef>
              <a:spcAft>
                <a:spcPts val="0"/>
              </a:spcAft>
              <a:buClr>
                <a:schemeClr val="accent4"/>
              </a:buClr>
              <a:buSzPts val="1200"/>
              <a:buNone/>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3"/>
        <p:cNvGrpSpPr/>
        <p:nvPr/>
      </p:nvGrpSpPr>
      <p:grpSpPr>
        <a:xfrm>
          <a:off x="0" y="0"/>
          <a:ext cx="0" cy="0"/>
          <a:chOff x="0" y="0"/>
          <a:chExt cx="0" cy="0"/>
        </a:xfrm>
      </p:grpSpPr>
      <p:grpSp>
        <p:nvGrpSpPr>
          <p:cNvPr id="3" name="Google Shape;10;p41">
            <a:extLst>
              <a:ext uri="{FF2B5EF4-FFF2-40B4-BE49-F238E27FC236}">
                <a16:creationId xmlns:a16="http://schemas.microsoft.com/office/drawing/2014/main" xmlns="" id="{83BDC7BC-28A6-452A-B8CC-1AF7580F5FE9}"/>
              </a:ext>
            </a:extLst>
          </p:cNvPr>
          <p:cNvGrpSpPr/>
          <p:nvPr userDrawn="1"/>
        </p:nvGrpSpPr>
        <p:grpSpPr>
          <a:xfrm>
            <a:off x="951" y="-76200"/>
            <a:ext cx="9233103" cy="5224439"/>
            <a:chOff x="2051448" y="701"/>
            <a:chExt cx="3592066" cy="2021499"/>
          </a:xfrm>
        </p:grpSpPr>
        <p:sp>
          <p:nvSpPr>
            <p:cNvPr id="4" name="Google Shape;11;p41">
              <a:extLst>
                <a:ext uri="{FF2B5EF4-FFF2-40B4-BE49-F238E27FC236}">
                  <a16:creationId xmlns:a16="http://schemas.microsoft.com/office/drawing/2014/main" xmlns="" id="{84D28B5D-2560-4742-82A6-DBDD6B905C0F}"/>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2;p41">
              <a:extLst>
                <a:ext uri="{FF2B5EF4-FFF2-40B4-BE49-F238E27FC236}">
                  <a16:creationId xmlns:a16="http://schemas.microsoft.com/office/drawing/2014/main" xmlns="" id="{1331BA75-0FBB-497D-99BD-2143957D696B}"/>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3;p41">
              <a:extLst>
                <a:ext uri="{FF2B5EF4-FFF2-40B4-BE49-F238E27FC236}">
                  <a16:creationId xmlns:a16="http://schemas.microsoft.com/office/drawing/2014/main" xmlns="" id="{DEA0C9D7-8EAB-492D-92C0-713DE0611042}"/>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4;p41">
              <a:extLst>
                <a:ext uri="{FF2B5EF4-FFF2-40B4-BE49-F238E27FC236}">
                  <a16:creationId xmlns:a16="http://schemas.microsoft.com/office/drawing/2014/main" xmlns="" id="{A6981ACE-475E-4918-B1D1-220309B0609C}"/>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4" name="Google Shape;184;p57"/>
          <p:cNvSpPr txBox="1">
            <a:spLocks noGrp="1"/>
          </p:cNvSpPr>
          <p:nvPr>
            <p:ph type="title"/>
          </p:nvPr>
        </p:nvSpPr>
        <p:spPr>
          <a:xfrm>
            <a:off x="628650" y="1243260"/>
            <a:ext cx="7886700" cy="2656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4" name="Google Shape;10;p41">
            <a:extLst>
              <a:ext uri="{FF2B5EF4-FFF2-40B4-BE49-F238E27FC236}">
                <a16:creationId xmlns:a16="http://schemas.microsoft.com/office/drawing/2014/main" xmlns="" id="{B103E510-955B-4035-9644-DAB724EBA1BD}"/>
              </a:ext>
            </a:extLst>
          </p:cNvPr>
          <p:cNvGrpSpPr/>
          <p:nvPr userDrawn="1"/>
        </p:nvGrpSpPr>
        <p:grpSpPr>
          <a:xfrm>
            <a:off x="951" y="-76200"/>
            <a:ext cx="9233103" cy="5224439"/>
            <a:chOff x="2051448" y="701"/>
            <a:chExt cx="3592066" cy="2021499"/>
          </a:xfrm>
        </p:grpSpPr>
        <p:sp>
          <p:nvSpPr>
            <p:cNvPr id="5" name="Google Shape;11;p41">
              <a:extLst>
                <a:ext uri="{FF2B5EF4-FFF2-40B4-BE49-F238E27FC236}">
                  <a16:creationId xmlns:a16="http://schemas.microsoft.com/office/drawing/2014/main" xmlns="" id="{9A64A3CA-02D9-4B82-A1EA-584A4E09EB26}"/>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2;p41">
              <a:extLst>
                <a:ext uri="{FF2B5EF4-FFF2-40B4-BE49-F238E27FC236}">
                  <a16:creationId xmlns:a16="http://schemas.microsoft.com/office/drawing/2014/main" xmlns="" id="{232D3680-F42F-4C9B-ABE1-9398923EF250}"/>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3;p41">
              <a:extLst>
                <a:ext uri="{FF2B5EF4-FFF2-40B4-BE49-F238E27FC236}">
                  <a16:creationId xmlns:a16="http://schemas.microsoft.com/office/drawing/2014/main" xmlns="" id="{144C0E95-D90E-4482-BEBF-1DD827414995}"/>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4;p41">
              <a:extLst>
                <a:ext uri="{FF2B5EF4-FFF2-40B4-BE49-F238E27FC236}">
                  <a16:creationId xmlns:a16="http://schemas.microsoft.com/office/drawing/2014/main" xmlns="" id="{F295866B-72B0-49FE-971B-345C6E68464E}"/>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6" name="Google Shape;186;p58"/>
          <p:cNvSpPr txBox="1">
            <a:spLocks noGrp="1"/>
          </p:cNvSpPr>
          <p:nvPr>
            <p:ph type="title"/>
          </p:nvPr>
        </p:nvSpPr>
        <p:spPr>
          <a:xfrm>
            <a:off x="723900" y="55245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2400"/>
              <a:buFont typeface="Alfa Slab On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8"/>
          <p:cNvSpPr txBox="1">
            <a:spLocks noGrp="1"/>
          </p:cNvSpPr>
          <p:nvPr>
            <p:ph type="body" idx="1"/>
          </p:nvPr>
        </p:nvSpPr>
        <p:spPr>
          <a:xfrm>
            <a:off x="723900" y="175260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accent4"/>
              </a:buClr>
              <a:buSzPts val="1200"/>
              <a:buNone/>
              <a:defRPr sz="1200"/>
            </a:lvl1pPr>
            <a:lvl2pPr marL="914400" lvl="1" indent="-228600" algn="l">
              <a:lnSpc>
                <a:spcPct val="90000"/>
              </a:lnSpc>
              <a:spcBef>
                <a:spcPts val="375"/>
              </a:spcBef>
              <a:spcAft>
                <a:spcPts val="0"/>
              </a:spcAft>
              <a:buClr>
                <a:schemeClr val="accent4"/>
              </a:buClr>
              <a:buSzPts val="1050"/>
              <a:buNone/>
              <a:defRPr sz="1050"/>
            </a:lvl2pPr>
            <a:lvl3pPr marL="1371600" lvl="2" indent="-228600" algn="l">
              <a:lnSpc>
                <a:spcPct val="90000"/>
              </a:lnSpc>
              <a:spcBef>
                <a:spcPts val="375"/>
              </a:spcBef>
              <a:spcAft>
                <a:spcPts val="0"/>
              </a:spcAft>
              <a:buClr>
                <a:schemeClr val="accent4"/>
              </a:buClr>
              <a:buSzPts val="900"/>
              <a:buNone/>
              <a:defRPr sz="900"/>
            </a:lvl3pPr>
            <a:lvl4pPr marL="1828800" lvl="3" indent="-228600" algn="l">
              <a:lnSpc>
                <a:spcPct val="90000"/>
              </a:lnSpc>
              <a:spcBef>
                <a:spcPts val="375"/>
              </a:spcBef>
              <a:spcAft>
                <a:spcPts val="0"/>
              </a:spcAft>
              <a:buClr>
                <a:schemeClr val="accent4"/>
              </a:buClr>
              <a:buSzPts val="750"/>
              <a:buNone/>
              <a:defRPr sz="750"/>
            </a:lvl4pPr>
            <a:lvl5pPr marL="2286000" lvl="4" indent="-228600" algn="l">
              <a:lnSpc>
                <a:spcPct val="90000"/>
              </a:lnSpc>
              <a:spcBef>
                <a:spcPts val="375"/>
              </a:spcBef>
              <a:spcAft>
                <a:spcPts val="0"/>
              </a:spcAft>
              <a:buClr>
                <a:schemeClr val="accent4"/>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type="picTx">
  <p:cSld name="PICTURE_WITH_CAPTION_TEXT">
    <p:spTree>
      <p:nvGrpSpPr>
        <p:cNvPr id="1" name="Shape 128"/>
        <p:cNvGrpSpPr/>
        <p:nvPr/>
      </p:nvGrpSpPr>
      <p:grpSpPr>
        <a:xfrm>
          <a:off x="0" y="0"/>
          <a:ext cx="0" cy="0"/>
          <a:chOff x="0" y="0"/>
          <a:chExt cx="0" cy="0"/>
        </a:xfrm>
      </p:grpSpPr>
      <p:grpSp>
        <p:nvGrpSpPr>
          <p:cNvPr id="14" name="Google Shape;10;p41">
            <a:extLst>
              <a:ext uri="{FF2B5EF4-FFF2-40B4-BE49-F238E27FC236}">
                <a16:creationId xmlns:a16="http://schemas.microsoft.com/office/drawing/2014/main" xmlns="" id="{5FA531EE-9537-4158-AFAA-0D0C90EDE684}"/>
              </a:ext>
            </a:extLst>
          </p:cNvPr>
          <p:cNvGrpSpPr/>
          <p:nvPr userDrawn="1"/>
        </p:nvGrpSpPr>
        <p:grpSpPr>
          <a:xfrm>
            <a:off x="951" y="-76200"/>
            <a:ext cx="9233103" cy="5224439"/>
            <a:chOff x="2051448" y="701"/>
            <a:chExt cx="3592066" cy="2021499"/>
          </a:xfrm>
        </p:grpSpPr>
        <p:sp>
          <p:nvSpPr>
            <p:cNvPr id="15" name="Google Shape;11;p41">
              <a:extLst>
                <a:ext uri="{FF2B5EF4-FFF2-40B4-BE49-F238E27FC236}">
                  <a16:creationId xmlns:a16="http://schemas.microsoft.com/office/drawing/2014/main" xmlns="" id="{F5DF8C13-A9B0-4716-A479-7F9D67C6EC62}"/>
                </a:ext>
              </a:extLst>
            </p:cNvPr>
            <p:cNvSpPr/>
            <p:nvPr/>
          </p:nvSpPr>
          <p:spPr>
            <a:xfrm>
              <a:off x="2051448" y="1119127"/>
              <a:ext cx="1569200" cy="903066"/>
            </a:xfrm>
            <a:custGeom>
              <a:avLst/>
              <a:gdLst/>
              <a:ahLst/>
              <a:cxnLst/>
              <a:rect l="l" t="t" r="r" b="b"/>
              <a:pathLst>
                <a:path w="1569200" h="903066" extrusionOk="0">
                  <a:moveTo>
                    <a:pt x="0" y="250078"/>
                  </a:moveTo>
                  <a:cubicBezTo>
                    <a:pt x="0" y="250078"/>
                    <a:pt x="242449" y="-234288"/>
                    <a:pt x="465679" y="145175"/>
                  </a:cubicBezTo>
                  <a:cubicBezTo>
                    <a:pt x="658147" y="472344"/>
                    <a:pt x="882604" y="1000121"/>
                    <a:pt x="1501776" y="123886"/>
                  </a:cubicBezTo>
                  <a:lnTo>
                    <a:pt x="1569201" y="70620"/>
                  </a:lnTo>
                  <a:cubicBezTo>
                    <a:pt x="1569201" y="70620"/>
                    <a:pt x="1541523" y="239182"/>
                    <a:pt x="1314453" y="506997"/>
                  </a:cubicBezTo>
                  <a:cubicBezTo>
                    <a:pt x="1150189" y="700742"/>
                    <a:pt x="937420" y="776558"/>
                    <a:pt x="1059564" y="903067"/>
                  </a:cubicBezTo>
                  <a:lnTo>
                    <a:pt x="0" y="903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2;p41">
              <a:extLst>
                <a:ext uri="{FF2B5EF4-FFF2-40B4-BE49-F238E27FC236}">
                  <a16:creationId xmlns:a16="http://schemas.microsoft.com/office/drawing/2014/main" xmlns="" id="{5D5163BA-E28F-4D02-8783-62A2A527002F}"/>
                </a:ext>
              </a:extLst>
            </p:cNvPr>
            <p:cNvSpPr/>
            <p:nvPr/>
          </p:nvSpPr>
          <p:spPr>
            <a:xfrm>
              <a:off x="2854080" y="701"/>
              <a:ext cx="1385700" cy="947318"/>
            </a:xfrm>
            <a:custGeom>
              <a:avLst/>
              <a:gdLst/>
              <a:ahLst/>
              <a:cxnLst/>
              <a:rect l="l" t="t" r="r" b="b"/>
              <a:pathLst>
                <a:path w="1385700" h="947318" extrusionOk="0">
                  <a:moveTo>
                    <a:pt x="0" y="0"/>
                  </a:moveTo>
                  <a:cubicBezTo>
                    <a:pt x="0" y="0"/>
                    <a:pt x="326319" y="58612"/>
                    <a:pt x="321104" y="319749"/>
                  </a:cubicBezTo>
                  <a:cubicBezTo>
                    <a:pt x="315889" y="580885"/>
                    <a:pt x="160050" y="926258"/>
                    <a:pt x="766556" y="947318"/>
                  </a:cubicBezTo>
                  <a:lnTo>
                    <a:pt x="821507" y="919839"/>
                  </a:lnTo>
                  <a:cubicBezTo>
                    <a:pt x="821507" y="919839"/>
                    <a:pt x="568590" y="618788"/>
                    <a:pt x="720218" y="437681"/>
                  </a:cubicBezTo>
                  <a:cubicBezTo>
                    <a:pt x="871846" y="256575"/>
                    <a:pt x="1284611" y="383637"/>
                    <a:pt x="138570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3;p41">
              <a:extLst>
                <a:ext uri="{FF2B5EF4-FFF2-40B4-BE49-F238E27FC236}">
                  <a16:creationId xmlns:a16="http://schemas.microsoft.com/office/drawing/2014/main" xmlns="" id="{25CC397B-163D-4EF2-AC6D-1FAF6BDE1111}"/>
                </a:ext>
              </a:extLst>
            </p:cNvPr>
            <p:cNvSpPr/>
            <p:nvPr/>
          </p:nvSpPr>
          <p:spPr>
            <a:xfrm>
              <a:off x="3679709" y="1128154"/>
              <a:ext cx="1714232" cy="894046"/>
            </a:xfrm>
            <a:custGeom>
              <a:avLst/>
              <a:gdLst/>
              <a:ahLst/>
              <a:cxnLst/>
              <a:rect l="l" t="t" r="r" b="b"/>
              <a:pathLst>
                <a:path w="1714232" h="894046" extrusionOk="0">
                  <a:moveTo>
                    <a:pt x="158396" y="886552"/>
                  </a:moveTo>
                  <a:cubicBezTo>
                    <a:pt x="158396" y="886552"/>
                    <a:pt x="-102646" y="785991"/>
                    <a:pt x="45500" y="654611"/>
                  </a:cubicBezTo>
                  <a:cubicBezTo>
                    <a:pt x="193645" y="523230"/>
                    <a:pt x="669418" y="837756"/>
                    <a:pt x="510731" y="101454"/>
                  </a:cubicBezTo>
                  <a:lnTo>
                    <a:pt x="510731" y="101454"/>
                  </a:lnTo>
                  <a:lnTo>
                    <a:pt x="635315" y="0"/>
                  </a:lnTo>
                  <a:cubicBezTo>
                    <a:pt x="635315" y="0"/>
                    <a:pt x="884601" y="164270"/>
                    <a:pt x="909767" y="402725"/>
                  </a:cubicBezTo>
                  <a:cubicBezTo>
                    <a:pt x="934934" y="641179"/>
                    <a:pt x="1091706" y="865643"/>
                    <a:pt x="1714233" y="894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4;p41">
              <a:extLst>
                <a:ext uri="{FF2B5EF4-FFF2-40B4-BE49-F238E27FC236}">
                  <a16:creationId xmlns:a16="http://schemas.microsoft.com/office/drawing/2014/main" xmlns="" id="{2228B2DB-E624-43DF-BE56-2246299D9D58}"/>
                </a:ext>
              </a:extLst>
            </p:cNvPr>
            <p:cNvSpPr/>
            <p:nvPr/>
          </p:nvSpPr>
          <p:spPr>
            <a:xfrm>
              <a:off x="3897746" y="701"/>
              <a:ext cx="1745768" cy="842278"/>
            </a:xfrm>
            <a:custGeom>
              <a:avLst/>
              <a:gdLst/>
              <a:ahLst/>
              <a:cxnLst/>
              <a:rect l="l" t="t" r="r" b="b"/>
              <a:pathLst>
                <a:path w="1537511" h="741801" extrusionOk="0">
                  <a:moveTo>
                    <a:pt x="594441" y="0"/>
                  </a:moveTo>
                  <a:cubicBezTo>
                    <a:pt x="594441" y="0"/>
                    <a:pt x="774738" y="298166"/>
                    <a:pt x="399030" y="332377"/>
                  </a:cubicBezTo>
                  <a:cubicBezTo>
                    <a:pt x="159975" y="354149"/>
                    <a:pt x="57352" y="473652"/>
                    <a:pt x="0" y="637785"/>
                  </a:cubicBezTo>
                  <a:lnTo>
                    <a:pt x="114342" y="680599"/>
                  </a:lnTo>
                  <a:cubicBezTo>
                    <a:pt x="114342" y="680599"/>
                    <a:pt x="137604" y="469371"/>
                    <a:pt x="322108" y="531115"/>
                  </a:cubicBezTo>
                  <a:cubicBezTo>
                    <a:pt x="768754" y="680626"/>
                    <a:pt x="838714" y="314055"/>
                    <a:pt x="1063326" y="637791"/>
                  </a:cubicBezTo>
                  <a:cubicBezTo>
                    <a:pt x="1194430" y="826753"/>
                    <a:pt x="1537511" y="700496"/>
                    <a:pt x="1537511" y="700496"/>
                  </a:cubicBezTo>
                  <a:lnTo>
                    <a:pt x="153751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9" name="Google Shape;129;p49"/>
          <p:cNvGrpSpPr/>
          <p:nvPr/>
        </p:nvGrpSpPr>
        <p:grpSpPr>
          <a:xfrm rot="-5400000">
            <a:off x="2766213" y="-3914941"/>
            <a:ext cx="2340512" cy="9651456"/>
            <a:chOff x="6375006" y="448118"/>
            <a:chExt cx="316188" cy="1303850"/>
          </a:xfrm>
        </p:grpSpPr>
        <p:sp>
          <p:nvSpPr>
            <p:cNvPr id="130" name="Google Shape;130;p49"/>
            <p:cNvSpPr/>
            <p:nvPr/>
          </p:nvSpPr>
          <p:spPr>
            <a:xfrm>
              <a:off x="6622860" y="448118"/>
              <a:ext cx="68334" cy="1303850"/>
            </a:xfrm>
            <a:custGeom>
              <a:avLst/>
              <a:gdLst/>
              <a:ahLst/>
              <a:cxnLst/>
              <a:rect l="l" t="t" r="r" b="b"/>
              <a:pathLst>
                <a:path w="68334" h="1303850" extrusionOk="0">
                  <a:moveTo>
                    <a:pt x="68335" y="1131071"/>
                  </a:moveTo>
                  <a:lnTo>
                    <a:pt x="68335" y="0"/>
                  </a:lnTo>
                  <a:lnTo>
                    <a:pt x="0" y="172779"/>
                  </a:lnTo>
                  <a:lnTo>
                    <a:pt x="0" y="1303851"/>
                  </a:lnTo>
                  <a:lnTo>
                    <a:pt x="68335" y="1131071"/>
                  </a:ln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9"/>
            <p:cNvSpPr/>
            <p:nvPr/>
          </p:nvSpPr>
          <p:spPr>
            <a:xfrm>
              <a:off x="6561368" y="448118"/>
              <a:ext cx="129826" cy="172779"/>
            </a:xfrm>
            <a:custGeom>
              <a:avLst/>
              <a:gdLst/>
              <a:ahLst/>
              <a:cxnLst/>
              <a:rect l="l" t="t" r="r" b="b"/>
              <a:pathLst>
                <a:path w="129826" h="172779" extrusionOk="0">
                  <a:moveTo>
                    <a:pt x="129826" y="0"/>
                  </a:moveTo>
                  <a:lnTo>
                    <a:pt x="61492" y="172779"/>
                  </a:lnTo>
                  <a:lnTo>
                    <a:pt x="0" y="172779"/>
                  </a:lnTo>
                  <a:lnTo>
                    <a:pt x="114858" y="0"/>
                  </a:lnTo>
                  <a:lnTo>
                    <a:pt x="129826" y="0"/>
                  </a:lnTo>
                  <a:close/>
                </a:path>
              </a:pathLst>
            </a:custGeom>
            <a:solidFill>
              <a:schemeClr val="accen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9"/>
            <p:cNvSpPr/>
            <p:nvPr/>
          </p:nvSpPr>
          <p:spPr>
            <a:xfrm>
              <a:off x="6493168" y="448118"/>
              <a:ext cx="183058" cy="172779"/>
            </a:xfrm>
            <a:custGeom>
              <a:avLst/>
              <a:gdLst/>
              <a:ahLst/>
              <a:cxnLst/>
              <a:rect l="l" t="t" r="r" b="b"/>
              <a:pathLst>
                <a:path w="183058" h="172779" extrusionOk="0">
                  <a:moveTo>
                    <a:pt x="183058" y="0"/>
                  </a:moveTo>
                  <a:lnTo>
                    <a:pt x="163876" y="0"/>
                  </a:lnTo>
                  <a:lnTo>
                    <a:pt x="0" y="172779"/>
                  </a:lnTo>
                  <a:lnTo>
                    <a:pt x="68200" y="172779"/>
                  </a:lnTo>
                  <a:lnTo>
                    <a:pt x="183058"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9"/>
            <p:cNvSpPr/>
            <p:nvPr/>
          </p:nvSpPr>
          <p:spPr>
            <a:xfrm>
              <a:off x="6431306" y="448118"/>
              <a:ext cx="225738" cy="172779"/>
            </a:xfrm>
            <a:custGeom>
              <a:avLst/>
              <a:gdLst/>
              <a:ahLst/>
              <a:cxnLst/>
              <a:rect l="l" t="t" r="r" b="b"/>
              <a:pathLst>
                <a:path w="225738" h="172779" extrusionOk="0">
                  <a:moveTo>
                    <a:pt x="225738" y="0"/>
                  </a:moveTo>
                  <a:lnTo>
                    <a:pt x="202477" y="0"/>
                  </a:lnTo>
                  <a:lnTo>
                    <a:pt x="0" y="172779"/>
                  </a:lnTo>
                  <a:lnTo>
                    <a:pt x="61862" y="172779"/>
                  </a:lnTo>
                  <a:lnTo>
                    <a:pt x="225738"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9"/>
            <p:cNvSpPr/>
            <p:nvPr/>
          </p:nvSpPr>
          <p:spPr>
            <a:xfrm>
              <a:off x="6375006" y="448118"/>
              <a:ext cx="258776" cy="172779"/>
            </a:xfrm>
            <a:custGeom>
              <a:avLst/>
              <a:gdLst/>
              <a:ahLst/>
              <a:cxnLst/>
              <a:rect l="l" t="t" r="r" b="b"/>
              <a:pathLst>
                <a:path w="258776" h="172779" extrusionOk="0">
                  <a:moveTo>
                    <a:pt x="258776" y="0"/>
                  </a:moveTo>
                  <a:lnTo>
                    <a:pt x="56300" y="172779"/>
                  </a:lnTo>
                  <a:lnTo>
                    <a:pt x="0" y="172779"/>
                  </a:lnTo>
                  <a:lnTo>
                    <a:pt x="241785" y="0"/>
                  </a:lnTo>
                  <a:lnTo>
                    <a:pt x="258776" y="0"/>
                  </a:lnTo>
                  <a:close/>
                </a:path>
              </a:pathLst>
            </a:custGeom>
            <a:solidFill>
              <a:schemeClr val="l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5" name="Google Shape;135;p49"/>
          <p:cNvSpPr/>
          <p:nvPr/>
        </p:nvSpPr>
        <p:spPr>
          <a:xfrm>
            <a:off x="381802" y="246358"/>
            <a:ext cx="8380396" cy="4694282"/>
          </a:xfrm>
          <a:prstGeom prst="rect">
            <a:avLst/>
          </a:prstGeom>
          <a:solidFill>
            <a:schemeClr val="accen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Calibri"/>
              <a:ea typeface="Calibri"/>
              <a:cs typeface="Calibri"/>
              <a:sym typeface="Calibri"/>
            </a:endParaRPr>
          </a:p>
        </p:txBody>
      </p:sp>
      <p:sp>
        <p:nvSpPr>
          <p:cNvPr id="13" name="Google Shape;120;p48">
            <a:extLst>
              <a:ext uri="{FF2B5EF4-FFF2-40B4-BE49-F238E27FC236}">
                <a16:creationId xmlns:a16="http://schemas.microsoft.com/office/drawing/2014/main" xmlns="" id="{A036CAC9-B4EC-4671-B78B-D5B12FAD08DC}"/>
              </a:ext>
            </a:extLst>
          </p:cNvPr>
          <p:cNvSpPr/>
          <p:nvPr userDrawn="1"/>
        </p:nvSpPr>
        <p:spPr>
          <a:xfrm>
            <a:off x="637162" y="457200"/>
            <a:ext cx="7869676" cy="4229100"/>
          </a:xfrm>
          <a:prstGeom prst="rect">
            <a:avLst/>
          </a:prstGeom>
          <a:solidFill>
            <a:schemeClr val="accent5"/>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9"/>
          <p:cNvSpPr txBox="1">
            <a:spLocks noGrp="1"/>
          </p:cNvSpPr>
          <p:nvPr>
            <p:ph type="title"/>
          </p:nvPr>
        </p:nvSpPr>
        <p:spPr>
          <a:xfrm>
            <a:off x="4707087" y="1423287"/>
            <a:ext cx="3354030" cy="1121342"/>
          </a:xfrm>
          <a:prstGeom prst="rect">
            <a:avLst/>
          </a:prstGeom>
          <a:noFill/>
          <a:ln>
            <a:noFill/>
          </a:ln>
        </p:spPr>
        <p:txBody>
          <a:bodyPr spcFirstLastPara="1" wrap="square" lIns="91425" tIns="45700" rIns="91425" bIns="45700" anchor="b" anchorCtr="0">
            <a:noAutofit/>
          </a:bodyPr>
          <a:lstStyle>
            <a:lvl1pPr marL="0" lvl="0" algn="l">
              <a:lnSpc>
                <a:spcPct val="90000"/>
              </a:lnSpc>
              <a:spcBef>
                <a:spcPts val="0"/>
              </a:spcBef>
              <a:spcAft>
                <a:spcPts val="0"/>
              </a:spcAft>
              <a:buClr>
                <a:schemeClr val="accent4"/>
              </a:buClr>
              <a:buSzPts val="2500"/>
              <a:buFont typeface="Alfa Slab One"/>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9"/>
          <p:cNvSpPr>
            <a:spLocks noGrp="1"/>
          </p:cNvSpPr>
          <p:nvPr>
            <p:ph type="pic" idx="2"/>
          </p:nvPr>
        </p:nvSpPr>
        <p:spPr>
          <a:xfrm>
            <a:off x="915086" y="717019"/>
            <a:ext cx="3671385" cy="3655219"/>
          </a:xfrm>
          <a:prstGeom prst="rect">
            <a:avLst/>
          </a:prstGeom>
          <a:noFill/>
          <a:ln>
            <a:noFill/>
          </a:ln>
        </p:spPr>
      </p:sp>
      <p:sp>
        <p:nvSpPr>
          <p:cNvPr id="139" name="Google Shape;139;p49"/>
          <p:cNvSpPr txBox="1">
            <a:spLocks noGrp="1"/>
          </p:cNvSpPr>
          <p:nvPr>
            <p:ph type="body" idx="1"/>
          </p:nvPr>
        </p:nvSpPr>
        <p:spPr>
          <a:xfrm>
            <a:off x="4707087" y="2637041"/>
            <a:ext cx="3354030" cy="1121342"/>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0"/>
              </a:spcBef>
              <a:spcAft>
                <a:spcPts val="0"/>
              </a:spcAft>
              <a:buClr>
                <a:schemeClr val="accent4"/>
              </a:buClr>
              <a:buSzPts val="1400"/>
              <a:buNone/>
              <a:defRPr sz="1400"/>
            </a:lvl1pPr>
            <a:lvl2pPr marL="914400" lvl="1" indent="-228600" algn="l">
              <a:lnSpc>
                <a:spcPct val="90000"/>
              </a:lnSpc>
              <a:spcBef>
                <a:spcPts val="375"/>
              </a:spcBef>
              <a:spcAft>
                <a:spcPts val="0"/>
              </a:spcAft>
              <a:buClr>
                <a:schemeClr val="accent4"/>
              </a:buClr>
              <a:buSzPts val="1050"/>
              <a:buNone/>
              <a:defRPr sz="1050"/>
            </a:lvl2pPr>
            <a:lvl3pPr marL="1371600" lvl="2" indent="-228600" algn="l">
              <a:lnSpc>
                <a:spcPct val="90000"/>
              </a:lnSpc>
              <a:spcBef>
                <a:spcPts val="375"/>
              </a:spcBef>
              <a:spcAft>
                <a:spcPts val="0"/>
              </a:spcAft>
              <a:buClr>
                <a:schemeClr val="accent4"/>
              </a:buClr>
              <a:buSzPts val="900"/>
              <a:buNone/>
              <a:defRPr sz="900"/>
            </a:lvl3pPr>
            <a:lvl4pPr marL="1828800" lvl="3" indent="-228600" algn="l">
              <a:lnSpc>
                <a:spcPct val="90000"/>
              </a:lnSpc>
              <a:spcBef>
                <a:spcPts val="375"/>
              </a:spcBef>
              <a:spcAft>
                <a:spcPts val="0"/>
              </a:spcAft>
              <a:buClr>
                <a:schemeClr val="accent4"/>
              </a:buClr>
              <a:buSzPts val="750"/>
              <a:buNone/>
              <a:defRPr sz="750"/>
            </a:lvl4pPr>
            <a:lvl5pPr marL="2286000" lvl="4" indent="-228600" algn="l">
              <a:lnSpc>
                <a:spcPct val="90000"/>
              </a:lnSpc>
              <a:spcBef>
                <a:spcPts val="375"/>
              </a:spcBef>
              <a:spcAft>
                <a:spcPts val="0"/>
              </a:spcAft>
              <a:buClr>
                <a:schemeClr val="accent4"/>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5" name="Google Shape;15;p41"/>
          <p:cNvSpPr txBox="1">
            <a:spLocks noGrp="1"/>
          </p:cNvSpPr>
          <p:nvPr>
            <p:ph type="title"/>
          </p:nvPr>
        </p:nvSpPr>
        <p:spPr>
          <a:xfrm>
            <a:off x="886691" y="552450"/>
            <a:ext cx="7370618" cy="71556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2800"/>
              <a:buFont typeface="Alfa Slab One"/>
              <a:buNone/>
              <a:defRPr sz="2800" b="0" i="0" u="none" strike="noStrike" cap="none">
                <a:solidFill>
                  <a:schemeClr val="accent4"/>
                </a:solidFill>
                <a:latin typeface="Alfa Slab One"/>
                <a:ea typeface="Alfa Slab One"/>
                <a:cs typeface="Alfa Slab One"/>
                <a:sym typeface="Alfa Slab On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41"/>
          <p:cNvSpPr txBox="1">
            <a:spLocks noGrp="1"/>
          </p:cNvSpPr>
          <p:nvPr>
            <p:ph type="body" idx="1"/>
          </p:nvPr>
        </p:nvSpPr>
        <p:spPr>
          <a:xfrm>
            <a:off x="886691" y="1369219"/>
            <a:ext cx="7370618" cy="3221831"/>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90000"/>
              </a:lnSpc>
              <a:spcBef>
                <a:spcPts val="750"/>
              </a:spcBef>
              <a:spcAft>
                <a:spcPts val="0"/>
              </a:spcAft>
              <a:buClr>
                <a:schemeClr val="accent4"/>
              </a:buClr>
              <a:buSzPts val="1400"/>
              <a:buFont typeface="Arial"/>
              <a:buChar char="•"/>
              <a:defRPr sz="1400" b="0" i="0" u="none" strike="noStrike" cap="none">
                <a:solidFill>
                  <a:schemeClr val="accent4"/>
                </a:solidFill>
                <a:latin typeface="Montserrat"/>
                <a:ea typeface="Montserrat"/>
                <a:cs typeface="Montserrat"/>
                <a:sym typeface="Montserrat"/>
              </a:defRPr>
            </a:lvl1pPr>
            <a:lvl2pPr marL="914400" marR="0" lvl="1" indent="-317500" algn="l" rtl="0">
              <a:lnSpc>
                <a:spcPct val="90000"/>
              </a:lnSpc>
              <a:spcBef>
                <a:spcPts val="375"/>
              </a:spcBef>
              <a:spcAft>
                <a:spcPts val="0"/>
              </a:spcAft>
              <a:buClr>
                <a:schemeClr val="accent4"/>
              </a:buClr>
              <a:buSzPts val="1400"/>
              <a:buFont typeface="Arial"/>
              <a:buChar char="•"/>
              <a:defRPr sz="1400" b="0" i="0" u="none" strike="noStrike" cap="none">
                <a:solidFill>
                  <a:schemeClr val="accent4"/>
                </a:solidFill>
                <a:latin typeface="Montserrat"/>
                <a:ea typeface="Montserrat"/>
                <a:cs typeface="Montserrat"/>
                <a:sym typeface="Montserrat"/>
              </a:defRPr>
            </a:lvl2pPr>
            <a:lvl3pPr marL="1371600" marR="0" lvl="2" indent="-317500" algn="l" rtl="0">
              <a:lnSpc>
                <a:spcPct val="90000"/>
              </a:lnSpc>
              <a:spcBef>
                <a:spcPts val="375"/>
              </a:spcBef>
              <a:spcAft>
                <a:spcPts val="0"/>
              </a:spcAft>
              <a:buClr>
                <a:schemeClr val="accent4"/>
              </a:buClr>
              <a:buSzPts val="1400"/>
              <a:buFont typeface="Arial"/>
              <a:buChar char="•"/>
              <a:defRPr sz="1400" b="0" i="0" u="none" strike="noStrike" cap="none">
                <a:solidFill>
                  <a:schemeClr val="accent4"/>
                </a:solidFill>
                <a:latin typeface="Montserrat"/>
                <a:ea typeface="Montserrat"/>
                <a:cs typeface="Montserrat"/>
                <a:sym typeface="Montserrat"/>
              </a:defRPr>
            </a:lvl3pPr>
            <a:lvl4pPr marL="1828800" marR="0" lvl="3" indent="-317500" algn="l" rtl="0">
              <a:lnSpc>
                <a:spcPct val="90000"/>
              </a:lnSpc>
              <a:spcBef>
                <a:spcPts val="375"/>
              </a:spcBef>
              <a:spcAft>
                <a:spcPts val="0"/>
              </a:spcAft>
              <a:buClr>
                <a:schemeClr val="accent4"/>
              </a:buClr>
              <a:buSzPts val="1400"/>
              <a:buFont typeface="Arial"/>
              <a:buChar char="•"/>
              <a:defRPr sz="1400" b="0" i="0" u="none" strike="noStrike" cap="none">
                <a:solidFill>
                  <a:schemeClr val="accent4"/>
                </a:solidFill>
                <a:latin typeface="Montserrat"/>
                <a:ea typeface="Montserrat"/>
                <a:cs typeface="Montserrat"/>
                <a:sym typeface="Montserrat"/>
              </a:defRPr>
            </a:lvl4pPr>
            <a:lvl5pPr marL="2286000" marR="0" lvl="4" indent="-317500" algn="l" rtl="0">
              <a:lnSpc>
                <a:spcPct val="90000"/>
              </a:lnSpc>
              <a:spcBef>
                <a:spcPts val="375"/>
              </a:spcBef>
              <a:spcAft>
                <a:spcPts val="0"/>
              </a:spcAft>
              <a:buClr>
                <a:schemeClr val="accent4"/>
              </a:buClr>
              <a:buSzPts val="1400"/>
              <a:buFont typeface="Arial"/>
              <a:buChar char="•"/>
              <a:defRPr sz="1400" b="0" i="0" u="none" strike="noStrike" cap="none">
                <a:solidFill>
                  <a:schemeClr val="accent4"/>
                </a:solidFill>
                <a:latin typeface="Montserrat"/>
                <a:ea typeface="Montserrat"/>
                <a:cs typeface="Montserrat"/>
                <a:sym typeface="Montserra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Google Shape;17;p41"/>
          <p:cNvSpPr txBox="1">
            <a:spLocks noGrp="1"/>
          </p:cNvSpPr>
          <p:nvPr>
            <p:ph type="dt" idx="10"/>
          </p:nvPr>
        </p:nvSpPr>
        <p:spPr>
          <a:xfrm>
            <a:off x="723900" y="4767263"/>
            <a:ext cx="196215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C3E3E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4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C3E3E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41"/>
          <p:cNvSpPr txBox="1">
            <a:spLocks noGrp="1"/>
          </p:cNvSpPr>
          <p:nvPr>
            <p:ph type="sldNum" idx="12"/>
          </p:nvPr>
        </p:nvSpPr>
        <p:spPr>
          <a:xfrm>
            <a:off x="6457950" y="4767263"/>
            <a:ext cx="196215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u="none">
                <a:solidFill>
                  <a:srgbClr val="C3E3E0"/>
                </a:solidFill>
                <a:latin typeface="Calibri"/>
                <a:ea typeface="Calibri"/>
                <a:cs typeface="Calibri"/>
                <a:sym typeface="Calibri"/>
              </a:defRPr>
            </a:lvl1pPr>
            <a:lvl2pPr marL="0" marR="0" lvl="1" indent="0" algn="r" rtl="0">
              <a:spcBef>
                <a:spcPts val="0"/>
              </a:spcBef>
              <a:buNone/>
              <a:defRPr sz="900" b="0" u="none">
                <a:solidFill>
                  <a:srgbClr val="C3E3E0"/>
                </a:solidFill>
                <a:latin typeface="Calibri"/>
                <a:ea typeface="Calibri"/>
                <a:cs typeface="Calibri"/>
                <a:sym typeface="Calibri"/>
              </a:defRPr>
            </a:lvl2pPr>
            <a:lvl3pPr marL="0" marR="0" lvl="2" indent="0" algn="r" rtl="0">
              <a:spcBef>
                <a:spcPts val="0"/>
              </a:spcBef>
              <a:buNone/>
              <a:defRPr sz="900" b="0" u="none">
                <a:solidFill>
                  <a:srgbClr val="C3E3E0"/>
                </a:solidFill>
                <a:latin typeface="Calibri"/>
                <a:ea typeface="Calibri"/>
                <a:cs typeface="Calibri"/>
                <a:sym typeface="Calibri"/>
              </a:defRPr>
            </a:lvl3pPr>
            <a:lvl4pPr marL="0" marR="0" lvl="3" indent="0" algn="r" rtl="0">
              <a:spcBef>
                <a:spcPts val="0"/>
              </a:spcBef>
              <a:buNone/>
              <a:defRPr sz="900" b="0" u="none">
                <a:solidFill>
                  <a:srgbClr val="C3E3E0"/>
                </a:solidFill>
                <a:latin typeface="Calibri"/>
                <a:ea typeface="Calibri"/>
                <a:cs typeface="Calibri"/>
                <a:sym typeface="Calibri"/>
              </a:defRPr>
            </a:lvl4pPr>
            <a:lvl5pPr marL="0" marR="0" lvl="4" indent="0" algn="r" rtl="0">
              <a:spcBef>
                <a:spcPts val="0"/>
              </a:spcBef>
              <a:buNone/>
              <a:defRPr sz="900" b="0" u="none">
                <a:solidFill>
                  <a:srgbClr val="C3E3E0"/>
                </a:solidFill>
                <a:latin typeface="Calibri"/>
                <a:ea typeface="Calibri"/>
                <a:cs typeface="Calibri"/>
                <a:sym typeface="Calibri"/>
              </a:defRPr>
            </a:lvl5pPr>
            <a:lvl6pPr marL="0" marR="0" lvl="5" indent="0" algn="r" rtl="0">
              <a:spcBef>
                <a:spcPts val="0"/>
              </a:spcBef>
              <a:buNone/>
              <a:defRPr sz="900" b="0" u="none">
                <a:solidFill>
                  <a:srgbClr val="C3E3E0"/>
                </a:solidFill>
                <a:latin typeface="Calibri"/>
                <a:ea typeface="Calibri"/>
                <a:cs typeface="Calibri"/>
                <a:sym typeface="Calibri"/>
              </a:defRPr>
            </a:lvl6pPr>
            <a:lvl7pPr marL="0" marR="0" lvl="6" indent="0" algn="r" rtl="0">
              <a:spcBef>
                <a:spcPts val="0"/>
              </a:spcBef>
              <a:buNone/>
              <a:defRPr sz="900" b="0" u="none">
                <a:solidFill>
                  <a:srgbClr val="C3E3E0"/>
                </a:solidFill>
                <a:latin typeface="Calibri"/>
                <a:ea typeface="Calibri"/>
                <a:cs typeface="Calibri"/>
                <a:sym typeface="Calibri"/>
              </a:defRPr>
            </a:lvl7pPr>
            <a:lvl8pPr marL="0" marR="0" lvl="7" indent="0" algn="r" rtl="0">
              <a:spcBef>
                <a:spcPts val="0"/>
              </a:spcBef>
              <a:buNone/>
              <a:defRPr sz="900" b="0" u="none">
                <a:solidFill>
                  <a:srgbClr val="C3E3E0"/>
                </a:solidFill>
                <a:latin typeface="Calibri"/>
                <a:ea typeface="Calibri"/>
                <a:cs typeface="Calibri"/>
                <a:sym typeface="Calibri"/>
              </a:defRPr>
            </a:lvl8pPr>
            <a:lvl9pPr marL="0" marR="0" lvl="8" indent="0" algn="r" rtl="0">
              <a:spcBef>
                <a:spcPts val="0"/>
              </a:spcBef>
              <a:buNone/>
              <a:defRPr sz="900" b="0" u="none">
                <a:solidFill>
                  <a:srgbClr val="C3E3E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0" r:id="rId3"/>
    <p:sldLayoutId id="2147483654" r:id="rId4"/>
    <p:sldLayoutId id="2147483657" r:id="rId5"/>
    <p:sldLayoutId id="2147483653" r:id="rId6"/>
    <p:sldLayoutId id="2147483661" r:id="rId7"/>
    <p:sldLayoutId id="2147483662" r:id="rId8"/>
    <p:sldLayoutId id="2147483656" r:id="rId9"/>
    <p:sldLayoutId id="2147483663" r:id="rId10"/>
    <p:sldLayoutId id="2147483664" r:id="rId11"/>
    <p:sldLayoutId id="2147483655" r:id="rId12"/>
    <p:sldLayoutId id="214748365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1"/>
          <p:cNvGrpSpPr/>
          <p:nvPr/>
        </p:nvGrpSpPr>
        <p:grpSpPr>
          <a:xfrm>
            <a:off x="4042836" y="2976411"/>
            <a:ext cx="1071124" cy="789219"/>
            <a:chOff x="4080946" y="2850806"/>
            <a:chExt cx="962496" cy="709180"/>
          </a:xfrm>
        </p:grpSpPr>
        <p:sp>
          <p:nvSpPr>
            <p:cNvPr id="202" name="Google Shape;202;p1"/>
            <p:cNvSpPr/>
            <p:nvPr/>
          </p:nvSpPr>
          <p:spPr>
            <a:xfrm>
              <a:off x="4080946" y="2918861"/>
              <a:ext cx="962496" cy="573078"/>
            </a:xfrm>
            <a:custGeom>
              <a:avLst/>
              <a:gdLst/>
              <a:ahLst/>
              <a:cxnLst/>
              <a:rect l="l" t="t" r="r" b="b"/>
              <a:pathLst>
                <a:path w="377405" h="224710" extrusionOk="0">
                  <a:moveTo>
                    <a:pt x="375597" y="107350"/>
                  </a:moveTo>
                  <a:cubicBezTo>
                    <a:pt x="378008" y="110253"/>
                    <a:pt x="378008" y="114457"/>
                    <a:pt x="375597" y="117360"/>
                  </a:cubicBezTo>
                  <a:cubicBezTo>
                    <a:pt x="357524" y="139151"/>
                    <a:pt x="280717" y="224710"/>
                    <a:pt x="188703" y="224710"/>
                  </a:cubicBezTo>
                  <a:cubicBezTo>
                    <a:pt x="96688" y="224710"/>
                    <a:pt x="19881" y="139151"/>
                    <a:pt x="1808" y="117360"/>
                  </a:cubicBezTo>
                  <a:cubicBezTo>
                    <a:pt x="-603" y="114457"/>
                    <a:pt x="-603" y="110253"/>
                    <a:pt x="1808" y="107350"/>
                  </a:cubicBezTo>
                  <a:cubicBezTo>
                    <a:pt x="19881" y="85559"/>
                    <a:pt x="96691" y="0"/>
                    <a:pt x="188703" y="0"/>
                  </a:cubicBezTo>
                  <a:cubicBezTo>
                    <a:pt x="280714" y="0"/>
                    <a:pt x="357524" y="85559"/>
                    <a:pt x="375597" y="107350"/>
                  </a:cubicBezTo>
                  <a:close/>
                </a:path>
              </a:pathLst>
            </a:custGeom>
            <a:solidFill>
              <a:srgbClr val="EE2EBB"/>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3" name="Google Shape;203;p1"/>
            <p:cNvSpPr/>
            <p:nvPr/>
          </p:nvSpPr>
          <p:spPr>
            <a:xfrm>
              <a:off x="4121666" y="2954663"/>
              <a:ext cx="881063" cy="501466"/>
            </a:xfrm>
            <a:custGeom>
              <a:avLst/>
              <a:gdLst/>
              <a:ahLst/>
              <a:cxnLst/>
              <a:rect l="l" t="t" r="r" b="b"/>
              <a:pathLst>
                <a:path w="345474" h="196630" extrusionOk="0">
                  <a:moveTo>
                    <a:pt x="172736" y="196631"/>
                  </a:moveTo>
                  <a:cubicBezTo>
                    <a:pt x="91283" y="196631"/>
                    <a:pt x="20227" y="121742"/>
                    <a:pt x="0" y="98315"/>
                  </a:cubicBezTo>
                  <a:cubicBezTo>
                    <a:pt x="20227" y="74899"/>
                    <a:pt x="91283" y="0"/>
                    <a:pt x="172736" y="0"/>
                  </a:cubicBezTo>
                  <a:cubicBezTo>
                    <a:pt x="254188" y="0"/>
                    <a:pt x="325247" y="74892"/>
                    <a:pt x="345475" y="98315"/>
                  </a:cubicBezTo>
                  <a:cubicBezTo>
                    <a:pt x="325244" y="121746"/>
                    <a:pt x="254191" y="196631"/>
                    <a:pt x="172736" y="196631"/>
                  </a:cubicBezTo>
                  <a:close/>
                </a:path>
              </a:pathLst>
            </a:custGeom>
            <a:solidFill>
              <a:srgbClr val="E277F0"/>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4" name="Google Shape;204;p1"/>
            <p:cNvSpPr/>
            <p:nvPr/>
          </p:nvSpPr>
          <p:spPr>
            <a:xfrm rot="-2700000">
              <a:off x="4311457" y="2954663"/>
              <a:ext cx="501466" cy="501466"/>
            </a:xfrm>
            <a:custGeom>
              <a:avLst/>
              <a:gdLst/>
              <a:ahLst/>
              <a:cxnLst/>
              <a:rect l="l" t="t" r="r" b="b"/>
              <a:pathLst>
                <a:path w="196630" h="196630" extrusionOk="0">
                  <a:moveTo>
                    <a:pt x="196631" y="98315"/>
                  </a:moveTo>
                  <a:cubicBezTo>
                    <a:pt x="196631" y="152614"/>
                    <a:pt x="152614" y="196631"/>
                    <a:pt x="98315" y="196631"/>
                  </a:cubicBezTo>
                  <a:cubicBezTo>
                    <a:pt x="44017" y="196631"/>
                    <a:pt x="0" y="152614"/>
                    <a:pt x="0" y="98315"/>
                  </a:cubicBezTo>
                  <a:cubicBezTo>
                    <a:pt x="0" y="44017"/>
                    <a:pt x="44017" y="0"/>
                    <a:pt x="98315" y="0"/>
                  </a:cubicBezTo>
                  <a:cubicBezTo>
                    <a:pt x="152614" y="0"/>
                    <a:pt x="196631" y="44017"/>
                    <a:pt x="196631" y="98315"/>
                  </a:cubicBez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5" name="Google Shape;205;p1"/>
            <p:cNvSpPr/>
            <p:nvPr/>
          </p:nvSpPr>
          <p:spPr>
            <a:xfrm rot="-2700000">
              <a:off x="4413125" y="3056330"/>
              <a:ext cx="298133" cy="298133"/>
            </a:xfrm>
            <a:custGeom>
              <a:avLst/>
              <a:gdLst/>
              <a:ahLst/>
              <a:cxnLst/>
              <a:rect l="l" t="t" r="r" b="b"/>
              <a:pathLst>
                <a:path w="116901" h="116901" extrusionOk="0">
                  <a:moveTo>
                    <a:pt x="116901" y="58451"/>
                  </a:moveTo>
                  <a:cubicBezTo>
                    <a:pt x="116901" y="90732"/>
                    <a:pt x="90732" y="116901"/>
                    <a:pt x="58451" y="116901"/>
                  </a:cubicBezTo>
                  <a:cubicBezTo>
                    <a:pt x="26169" y="116901"/>
                    <a:pt x="0" y="90732"/>
                    <a:pt x="0" y="58451"/>
                  </a:cubicBezTo>
                  <a:cubicBezTo>
                    <a:pt x="0" y="26169"/>
                    <a:pt x="26169" y="0"/>
                    <a:pt x="58451" y="0"/>
                  </a:cubicBezTo>
                  <a:cubicBezTo>
                    <a:pt x="90732" y="0"/>
                    <a:pt x="116901" y="26169"/>
                    <a:pt x="116901" y="58451"/>
                  </a:cubicBezTo>
                  <a:close/>
                </a:path>
              </a:pathLst>
            </a:custGeom>
            <a:solidFill>
              <a:srgbClr val="2C93E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6" name="Google Shape;206;p1"/>
            <p:cNvSpPr/>
            <p:nvPr/>
          </p:nvSpPr>
          <p:spPr>
            <a:xfrm>
              <a:off x="4501582" y="3144782"/>
              <a:ext cx="121226" cy="121226"/>
            </a:xfrm>
            <a:custGeom>
              <a:avLst/>
              <a:gdLst/>
              <a:ahLst/>
              <a:cxnLst/>
              <a:rect l="l" t="t" r="r" b="b"/>
              <a:pathLst>
                <a:path w="47534" h="47534" extrusionOk="0">
                  <a:moveTo>
                    <a:pt x="47534" y="23767"/>
                  </a:moveTo>
                  <a:cubicBezTo>
                    <a:pt x="47534" y="36893"/>
                    <a:pt x="36893" y="47534"/>
                    <a:pt x="23767" y="47534"/>
                  </a:cubicBezTo>
                  <a:cubicBezTo>
                    <a:pt x="10641" y="47534"/>
                    <a:pt x="0" y="36893"/>
                    <a:pt x="0" y="23767"/>
                  </a:cubicBezTo>
                  <a:cubicBezTo>
                    <a:pt x="0" y="10641"/>
                    <a:pt x="10641" y="0"/>
                    <a:pt x="23767" y="0"/>
                  </a:cubicBezTo>
                  <a:cubicBezTo>
                    <a:pt x="36893" y="0"/>
                    <a:pt x="47534" y="10641"/>
                    <a:pt x="47534" y="23767"/>
                  </a:cubicBezTo>
                  <a:close/>
                </a:path>
              </a:pathLst>
            </a:custGeom>
            <a:solidFill>
              <a:srgbClr val="251659"/>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7" name="Google Shape;207;p1"/>
            <p:cNvSpPr/>
            <p:nvPr/>
          </p:nvSpPr>
          <p:spPr>
            <a:xfrm>
              <a:off x="4580473" y="3137234"/>
              <a:ext cx="52136" cy="52136"/>
            </a:xfrm>
            <a:custGeom>
              <a:avLst/>
              <a:gdLst/>
              <a:ahLst/>
              <a:cxnLst/>
              <a:rect l="l" t="t" r="r" b="b"/>
              <a:pathLst>
                <a:path w="20443" h="20443" extrusionOk="0">
                  <a:moveTo>
                    <a:pt x="20443" y="10222"/>
                  </a:moveTo>
                  <a:cubicBezTo>
                    <a:pt x="20443" y="15867"/>
                    <a:pt x="15867" y="20443"/>
                    <a:pt x="10222" y="20443"/>
                  </a:cubicBezTo>
                  <a:cubicBezTo>
                    <a:pt x="4576" y="20443"/>
                    <a:pt x="0" y="15867"/>
                    <a:pt x="0" y="10222"/>
                  </a:cubicBezTo>
                  <a:cubicBezTo>
                    <a:pt x="0" y="4576"/>
                    <a:pt x="4576" y="0"/>
                    <a:pt x="10222" y="0"/>
                  </a:cubicBezTo>
                  <a:cubicBezTo>
                    <a:pt x="15867" y="0"/>
                    <a:pt x="20443" y="4576"/>
                    <a:pt x="20443" y="10222"/>
                  </a:cubicBez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8" name="Google Shape;208;p1"/>
            <p:cNvSpPr/>
            <p:nvPr/>
          </p:nvSpPr>
          <p:spPr>
            <a:xfrm>
              <a:off x="4545231" y="3174557"/>
              <a:ext cx="29576" cy="29576"/>
            </a:xfrm>
            <a:custGeom>
              <a:avLst/>
              <a:gdLst/>
              <a:ahLst/>
              <a:cxnLst/>
              <a:rect l="l" t="t" r="r" b="b"/>
              <a:pathLst>
                <a:path w="11597" h="11597" extrusionOk="0">
                  <a:moveTo>
                    <a:pt x="11597" y="5799"/>
                  </a:moveTo>
                  <a:cubicBezTo>
                    <a:pt x="11597" y="2596"/>
                    <a:pt x="9001" y="0"/>
                    <a:pt x="5799" y="0"/>
                  </a:cubicBezTo>
                  <a:cubicBezTo>
                    <a:pt x="2596" y="0"/>
                    <a:pt x="0" y="2596"/>
                    <a:pt x="0" y="5799"/>
                  </a:cubicBezTo>
                  <a:cubicBezTo>
                    <a:pt x="0" y="9001"/>
                    <a:pt x="2596" y="11597"/>
                    <a:pt x="5799" y="11597"/>
                  </a:cubicBezTo>
                  <a:cubicBezTo>
                    <a:pt x="8998" y="11600"/>
                    <a:pt x="11594" y="9005"/>
                    <a:pt x="11597" y="5805"/>
                  </a:cubicBezTo>
                  <a:cubicBezTo>
                    <a:pt x="11597" y="5802"/>
                    <a:pt x="11597" y="5802"/>
                    <a:pt x="11597" y="5799"/>
                  </a:cubicBez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09" name="Google Shape;209;p1"/>
          <p:cNvSpPr/>
          <p:nvPr/>
        </p:nvSpPr>
        <p:spPr>
          <a:xfrm>
            <a:off x="1735022" y="1122730"/>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0" name="Google Shape;210;p1"/>
          <p:cNvSpPr/>
          <p:nvPr/>
        </p:nvSpPr>
        <p:spPr>
          <a:xfrm>
            <a:off x="1097665" y="4138123"/>
            <a:ext cx="450526" cy="450526"/>
          </a:xfrm>
          <a:custGeom>
            <a:avLst/>
            <a:gdLst/>
            <a:ahLst/>
            <a:cxnLst/>
            <a:rect l="l" t="t" r="r" b="b"/>
            <a:pathLst>
              <a:path w="176656" h="176656" extrusionOk="0">
                <a:moveTo>
                  <a:pt x="88330" y="0"/>
                </a:moveTo>
                <a:lnTo>
                  <a:pt x="119558" y="57099"/>
                </a:lnTo>
                <a:lnTo>
                  <a:pt x="176656" y="88326"/>
                </a:lnTo>
                <a:lnTo>
                  <a:pt x="119558" y="119558"/>
                </a:lnTo>
                <a:lnTo>
                  <a:pt x="88330" y="176656"/>
                </a:lnTo>
                <a:lnTo>
                  <a:pt x="57099" y="119558"/>
                </a:lnTo>
                <a:lnTo>
                  <a:pt x="0" y="88326"/>
                </a:lnTo>
                <a:lnTo>
                  <a:pt x="57099" y="57099"/>
                </a:lnTo>
                <a:lnTo>
                  <a:pt x="8833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1" name="Google Shape;211;p1"/>
          <p:cNvSpPr/>
          <p:nvPr/>
        </p:nvSpPr>
        <p:spPr>
          <a:xfrm>
            <a:off x="7125496" y="3779517"/>
            <a:ext cx="293170" cy="293180"/>
          </a:xfrm>
          <a:custGeom>
            <a:avLst/>
            <a:gdLst/>
            <a:ahLst/>
            <a:cxnLst/>
            <a:rect l="l" t="t" r="r" b="b"/>
            <a:pathLst>
              <a:path w="114955" h="114959" extrusionOk="0">
                <a:moveTo>
                  <a:pt x="57476" y="0"/>
                </a:moveTo>
                <a:lnTo>
                  <a:pt x="77801" y="37158"/>
                </a:lnTo>
                <a:lnTo>
                  <a:pt x="114956" y="57480"/>
                </a:lnTo>
                <a:lnTo>
                  <a:pt x="77801" y="77801"/>
                </a:lnTo>
                <a:lnTo>
                  <a:pt x="57476" y="114959"/>
                </a:lnTo>
                <a:lnTo>
                  <a:pt x="37158" y="77801"/>
                </a:lnTo>
                <a:lnTo>
                  <a:pt x="0" y="57480"/>
                </a:lnTo>
                <a:lnTo>
                  <a:pt x="37158" y="37158"/>
                </a:lnTo>
                <a:lnTo>
                  <a:pt x="5747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2" name="Google Shape;212;p1"/>
          <p:cNvSpPr/>
          <p:nvPr/>
        </p:nvSpPr>
        <p:spPr>
          <a:xfrm>
            <a:off x="8122067" y="461025"/>
            <a:ext cx="350439" cy="350439"/>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3" name="Google Shape;213;p1"/>
          <p:cNvSpPr/>
          <p:nvPr/>
        </p:nvSpPr>
        <p:spPr>
          <a:xfrm>
            <a:off x="1483168" y="662084"/>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4" name="Google Shape;214;p1"/>
          <p:cNvSpPr/>
          <p:nvPr/>
        </p:nvSpPr>
        <p:spPr>
          <a:xfrm>
            <a:off x="1784287" y="4017534"/>
            <a:ext cx="162074" cy="147347"/>
          </a:xfrm>
          <a:custGeom>
            <a:avLst/>
            <a:gdLst/>
            <a:ahLst/>
            <a:cxnLst/>
            <a:rect l="l" t="t" r="r" b="b"/>
            <a:pathLst>
              <a:path w="63551" h="63554" extrusionOk="0">
                <a:moveTo>
                  <a:pt x="31777" y="0"/>
                </a:moveTo>
                <a:lnTo>
                  <a:pt x="43010" y="20544"/>
                </a:lnTo>
                <a:lnTo>
                  <a:pt x="63551" y="31777"/>
                </a:lnTo>
                <a:lnTo>
                  <a:pt x="43010" y="43014"/>
                </a:lnTo>
                <a:lnTo>
                  <a:pt x="31777" y="63555"/>
                </a:lnTo>
                <a:lnTo>
                  <a:pt x="20541" y="43014"/>
                </a:lnTo>
                <a:lnTo>
                  <a:pt x="0" y="31777"/>
                </a:lnTo>
                <a:lnTo>
                  <a:pt x="20541" y="20544"/>
                </a:lnTo>
                <a:lnTo>
                  <a:pt x="31777"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5" name="Google Shape;215;p1"/>
          <p:cNvSpPr/>
          <p:nvPr/>
        </p:nvSpPr>
        <p:spPr>
          <a:xfrm>
            <a:off x="7546532" y="4336340"/>
            <a:ext cx="162074" cy="162074"/>
          </a:xfrm>
          <a:custGeom>
            <a:avLst/>
            <a:gdLst/>
            <a:ahLst/>
            <a:cxnLst/>
            <a:rect l="l" t="t" r="r" b="b"/>
            <a:pathLst>
              <a:path w="63551" h="63551" extrusionOk="0">
                <a:moveTo>
                  <a:pt x="31777" y="0"/>
                </a:moveTo>
                <a:lnTo>
                  <a:pt x="43010" y="20541"/>
                </a:lnTo>
                <a:lnTo>
                  <a:pt x="63551" y="31777"/>
                </a:lnTo>
                <a:lnTo>
                  <a:pt x="43010" y="43010"/>
                </a:lnTo>
                <a:lnTo>
                  <a:pt x="31777" y="63551"/>
                </a:lnTo>
                <a:lnTo>
                  <a:pt x="20541" y="43010"/>
                </a:lnTo>
                <a:lnTo>
                  <a:pt x="0" y="31777"/>
                </a:lnTo>
                <a:lnTo>
                  <a:pt x="20541" y="20541"/>
                </a:lnTo>
                <a:lnTo>
                  <a:pt x="31777"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6" name="Google Shape;216;p1"/>
          <p:cNvSpPr txBox="1">
            <a:spLocks noGrp="1"/>
          </p:cNvSpPr>
          <p:nvPr>
            <p:ph type="ctrTitle"/>
          </p:nvPr>
        </p:nvSpPr>
        <p:spPr>
          <a:xfrm>
            <a:off x="1223431" y="1550336"/>
            <a:ext cx="6485175" cy="1616962"/>
          </a:xfrm>
          <a:noFill/>
          <a:ln>
            <a:noFill/>
          </a:ln>
        </p:spPr>
        <p:txBody>
          <a:bodyPr spcFirstLastPara="1" wrap="square" lIns="91425" tIns="45700" rIns="91425" bIns="45700" anchor="t" anchorCtr="0">
            <a:noAutofit/>
          </a:bodyPr>
          <a:lstStyle/>
          <a:p>
            <a:pPr lvl="0"/>
            <a:r>
              <a:rPr lang="es-MX" sz="3600" dirty="0"/>
              <a:t>Actividades Coreográficas en la Escuela</a:t>
            </a:r>
            <a:endParaRPr lang="en-US" sz="3600" dirty="0"/>
          </a:p>
        </p:txBody>
      </p:sp>
      <p:sp>
        <p:nvSpPr>
          <p:cNvPr id="217" name="Google Shape;217;p1"/>
          <p:cNvSpPr txBox="1">
            <a:spLocks noGrp="1"/>
          </p:cNvSpPr>
          <p:nvPr>
            <p:ph type="subTitle" idx="1"/>
          </p:nvPr>
        </p:nvSpPr>
        <p:spPr>
          <a:xfrm>
            <a:off x="2222779" y="3723038"/>
            <a:ext cx="4698442" cy="279292"/>
          </a:xfrm>
          <a:noFill/>
          <a:ln>
            <a:noFill/>
          </a:ln>
        </p:spPr>
        <p:txBody>
          <a:bodyPr spcFirstLastPara="1" wrap="square" lIns="91425" tIns="45700" rIns="91425" bIns="45700" anchor="t" anchorCtr="0">
            <a:normAutofit fontScale="77500" lnSpcReduction="20000"/>
          </a:bodyPr>
          <a:lstStyle/>
          <a:p>
            <a:pPr lvl="0"/>
            <a:r>
              <a:rPr lang="en-US" b="1" dirty="0" smtClean="0"/>
              <a:t>ESCUELA NORMAL DE EDUCACION PREESCOLAR </a:t>
            </a:r>
            <a:endParaRPr lang="en-US" b="1" dirty="0"/>
          </a:p>
        </p:txBody>
      </p:sp>
      <p:sp>
        <p:nvSpPr>
          <p:cNvPr id="218" name="Google Shape;218;p1"/>
          <p:cNvSpPr/>
          <p:nvPr/>
        </p:nvSpPr>
        <p:spPr>
          <a:xfrm>
            <a:off x="5794094" y="4282234"/>
            <a:ext cx="162074" cy="162074"/>
          </a:xfrm>
          <a:custGeom>
            <a:avLst/>
            <a:gdLst/>
            <a:ahLst/>
            <a:cxnLst/>
            <a:rect l="l" t="t" r="r" b="b"/>
            <a:pathLst>
              <a:path w="63551" h="63551" extrusionOk="0">
                <a:moveTo>
                  <a:pt x="31777" y="0"/>
                </a:moveTo>
                <a:lnTo>
                  <a:pt x="43010" y="20541"/>
                </a:lnTo>
                <a:lnTo>
                  <a:pt x="63551" y="31777"/>
                </a:lnTo>
                <a:lnTo>
                  <a:pt x="43010" y="43010"/>
                </a:lnTo>
                <a:lnTo>
                  <a:pt x="31777" y="63551"/>
                </a:lnTo>
                <a:lnTo>
                  <a:pt x="20541" y="43010"/>
                </a:lnTo>
                <a:lnTo>
                  <a:pt x="0" y="31777"/>
                </a:lnTo>
                <a:lnTo>
                  <a:pt x="20541" y="20541"/>
                </a:lnTo>
                <a:lnTo>
                  <a:pt x="31777"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9" name="Google Shape;219;p1"/>
          <p:cNvSpPr/>
          <p:nvPr/>
        </p:nvSpPr>
        <p:spPr>
          <a:xfrm>
            <a:off x="7845144" y="900642"/>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0" name="Google Shape;220;p1"/>
          <p:cNvSpPr txBox="1"/>
          <p:nvPr/>
        </p:nvSpPr>
        <p:spPr>
          <a:xfrm>
            <a:off x="3755130" y="1012499"/>
            <a:ext cx="1601916" cy="3539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2800"/>
              <a:buFont typeface="Alfa Slab One"/>
              <a:buNone/>
            </a:pPr>
            <a:r>
              <a:rPr lang="es-ES" sz="2800" dirty="0">
                <a:solidFill>
                  <a:schemeClr val="lt2"/>
                </a:solidFill>
                <a:latin typeface="Alfa Slab One"/>
                <a:ea typeface="Alfa Slab One"/>
                <a:cs typeface="Alfa Slab One"/>
                <a:sym typeface="Alfa Slab One"/>
              </a:rPr>
              <a:t>VHS</a:t>
            </a:r>
            <a:endParaRPr sz="2800" dirty="0">
              <a:solidFill>
                <a:schemeClr val="lt2"/>
              </a:solidFill>
              <a:latin typeface="Alfa Slab One"/>
              <a:ea typeface="Alfa Slab One"/>
              <a:cs typeface="Alfa Slab One"/>
              <a:sym typeface="Alfa Slab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750" fill="hold"/>
                                        <p:tgtEl>
                                          <p:spTgt spid="213"/>
                                        </p:tgtEl>
                                        <p:attrNameLst>
                                          <p:attrName>r</p:attrName>
                                        </p:attrNameLst>
                                      </p:cBhvr>
                                    </p:animRot>
                                  </p:childTnLst>
                                </p:cTn>
                              </p:par>
                              <p:par>
                                <p:cTn id="7" presetID="8" presetClass="emph" presetSubtype="0" fill="hold" nodeType="withEffect">
                                  <p:stCondLst>
                                    <p:cond delay="0"/>
                                  </p:stCondLst>
                                  <p:childTnLst>
                                    <p:animRot by="-21600000">
                                      <p:cBhvr>
                                        <p:cTn id="8" dur="750" fill="hold"/>
                                        <p:tgtEl>
                                          <p:spTgt spid="209"/>
                                        </p:tgtEl>
                                        <p:attrNameLst>
                                          <p:attrName>r</p:attrName>
                                        </p:attrNameLst>
                                      </p:cBhvr>
                                    </p:animRot>
                                  </p:childTnLst>
                                </p:cTn>
                              </p:par>
                              <p:par>
                                <p:cTn id="9" presetID="8" presetClass="emph" presetSubtype="0" fill="hold" nodeType="withEffect">
                                  <p:stCondLst>
                                    <p:cond delay="0"/>
                                  </p:stCondLst>
                                  <p:childTnLst>
                                    <p:animRot by="-21600000">
                                      <p:cBhvr>
                                        <p:cTn id="10" dur="750" fill="hold"/>
                                        <p:tgtEl>
                                          <p:spTgt spid="210"/>
                                        </p:tgtEl>
                                        <p:attrNameLst>
                                          <p:attrName>r</p:attrName>
                                        </p:attrNameLst>
                                      </p:cBhvr>
                                    </p:animRot>
                                  </p:childTnLst>
                                </p:cTn>
                              </p:par>
                              <p:par>
                                <p:cTn id="11" presetID="8" presetClass="emph" presetSubtype="0" fill="hold" nodeType="withEffect">
                                  <p:stCondLst>
                                    <p:cond delay="0"/>
                                  </p:stCondLst>
                                  <p:childTnLst>
                                    <p:animRot by="-21600000">
                                      <p:cBhvr>
                                        <p:cTn id="12" dur="750" fill="hold"/>
                                        <p:tgtEl>
                                          <p:spTgt spid="214"/>
                                        </p:tgtEl>
                                        <p:attrNameLst>
                                          <p:attrName>r</p:attrName>
                                        </p:attrNameLst>
                                      </p:cBhvr>
                                    </p:animRot>
                                  </p:childTnLst>
                                </p:cTn>
                              </p:par>
                              <p:par>
                                <p:cTn id="13" presetID="8" presetClass="emph" presetSubtype="0" fill="hold" nodeType="withEffect">
                                  <p:stCondLst>
                                    <p:cond delay="0"/>
                                  </p:stCondLst>
                                  <p:childTnLst>
                                    <p:animRot by="-21600000">
                                      <p:cBhvr>
                                        <p:cTn id="14" dur="750" fill="hold"/>
                                        <p:tgtEl>
                                          <p:spTgt spid="218"/>
                                        </p:tgtEl>
                                        <p:attrNameLst>
                                          <p:attrName>r</p:attrName>
                                        </p:attrNameLst>
                                      </p:cBhvr>
                                    </p:animRot>
                                  </p:childTnLst>
                                </p:cTn>
                              </p:par>
                              <p:par>
                                <p:cTn id="15" presetID="8" presetClass="emph" presetSubtype="0" fill="hold" nodeType="withEffect">
                                  <p:stCondLst>
                                    <p:cond delay="0"/>
                                  </p:stCondLst>
                                  <p:childTnLst>
                                    <p:animRot by="-21600000">
                                      <p:cBhvr>
                                        <p:cTn id="16" dur="750" fill="hold"/>
                                        <p:tgtEl>
                                          <p:spTgt spid="211"/>
                                        </p:tgtEl>
                                        <p:attrNameLst>
                                          <p:attrName>r</p:attrName>
                                        </p:attrNameLst>
                                      </p:cBhvr>
                                    </p:animRot>
                                  </p:childTnLst>
                                </p:cTn>
                              </p:par>
                              <p:par>
                                <p:cTn id="17" presetID="8" presetClass="emph" presetSubtype="0" fill="hold" nodeType="withEffect">
                                  <p:stCondLst>
                                    <p:cond delay="0"/>
                                  </p:stCondLst>
                                  <p:childTnLst>
                                    <p:animRot by="-21600000">
                                      <p:cBhvr>
                                        <p:cTn id="18" dur="750" fill="hold"/>
                                        <p:tgtEl>
                                          <p:spTgt spid="215"/>
                                        </p:tgtEl>
                                        <p:attrNameLst>
                                          <p:attrName>r</p:attrName>
                                        </p:attrNameLst>
                                      </p:cBhvr>
                                    </p:animRot>
                                  </p:childTnLst>
                                </p:cTn>
                              </p:par>
                              <p:par>
                                <p:cTn id="19" presetID="8" presetClass="emph" presetSubtype="0" fill="hold" nodeType="withEffect">
                                  <p:stCondLst>
                                    <p:cond delay="0"/>
                                  </p:stCondLst>
                                  <p:childTnLst>
                                    <p:animRot by="-21600000">
                                      <p:cBhvr>
                                        <p:cTn id="20" dur="750" fill="hold"/>
                                        <p:tgtEl>
                                          <p:spTgt spid="219"/>
                                        </p:tgtEl>
                                        <p:attrNameLst>
                                          <p:attrName>r</p:attrName>
                                        </p:attrNameLst>
                                      </p:cBhvr>
                                    </p:animRot>
                                  </p:childTnLst>
                                </p:cTn>
                              </p:par>
                              <p:par>
                                <p:cTn id="21" presetID="8" presetClass="emph" presetSubtype="0" fill="hold" nodeType="withEffect">
                                  <p:stCondLst>
                                    <p:cond delay="0"/>
                                  </p:stCondLst>
                                  <p:childTnLst>
                                    <p:animRot by="-21600000">
                                      <p:cBhvr>
                                        <p:cTn id="22" dur="750" fill="hold"/>
                                        <p:tgtEl>
                                          <p:spTgt spid="212"/>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01"/>
                                        </p:tgtEl>
                                        <p:attrNameLst>
                                          <p:attrName>style.visibility</p:attrName>
                                        </p:attrNameLst>
                                      </p:cBhvr>
                                      <p:to>
                                        <p:strVal val="visible"/>
                                      </p:to>
                                    </p:set>
                                    <p:anim calcmode="lin" valueType="num">
                                      <p:cBhvr>
                                        <p:cTn id="25" dur="500" fill="hold"/>
                                        <p:tgtEl>
                                          <p:spTgt spid="201"/>
                                        </p:tgtEl>
                                        <p:attrNameLst>
                                          <p:attrName>ppt_w</p:attrName>
                                        </p:attrNameLst>
                                      </p:cBhvr>
                                      <p:tavLst>
                                        <p:tav tm="0">
                                          <p:val>
                                            <p:fltVal val="0"/>
                                          </p:val>
                                        </p:tav>
                                        <p:tav tm="100000">
                                          <p:val>
                                            <p:strVal val="#ppt_w"/>
                                          </p:val>
                                        </p:tav>
                                      </p:tavLst>
                                    </p:anim>
                                    <p:anim calcmode="lin" valueType="num">
                                      <p:cBhvr>
                                        <p:cTn id="26" dur="500" fill="hold"/>
                                        <p:tgtEl>
                                          <p:spTgt spid="201"/>
                                        </p:tgtEl>
                                        <p:attrNameLst>
                                          <p:attrName>ppt_h</p:attrName>
                                        </p:attrNameLst>
                                      </p:cBhvr>
                                      <p:tavLst>
                                        <p:tav tm="0">
                                          <p:val>
                                            <p:fltVal val="0"/>
                                          </p:val>
                                        </p:tav>
                                        <p:tav tm="100000">
                                          <p:val>
                                            <p:strVal val="#ppt_h"/>
                                          </p:val>
                                        </p:tav>
                                      </p:tavLst>
                                    </p:anim>
                                    <p:animEffect transition="in" filter="fade">
                                      <p:cBhvr>
                                        <p:cTn id="2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0"/>
          <p:cNvSpPr txBox="1">
            <a:spLocks noGrp="1"/>
          </p:cNvSpPr>
          <p:nvPr>
            <p:ph type="title"/>
          </p:nvPr>
        </p:nvSpPr>
        <p:spPr>
          <a:xfrm>
            <a:off x="1869807" y="39596"/>
            <a:ext cx="7696200" cy="7155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2800"/>
              <a:buFont typeface="Alfa Slab One"/>
              <a:buNone/>
            </a:pPr>
            <a:r>
              <a:rPr lang="en-US" dirty="0" err="1" smtClean="0"/>
              <a:t>Clasific</a:t>
            </a:r>
            <a:r>
              <a:rPr lang="en-US" dirty="0" err="1" smtClean="0"/>
              <a:t>aciones</a:t>
            </a:r>
            <a:r>
              <a:rPr lang="en-US" dirty="0" smtClean="0"/>
              <a:t> de la </a:t>
            </a:r>
            <a:r>
              <a:rPr lang="en-US" dirty="0" err="1" smtClean="0"/>
              <a:t>danza</a:t>
            </a:r>
            <a:r>
              <a:rPr lang="en-US" dirty="0" smtClean="0"/>
              <a:t> </a:t>
            </a:r>
            <a:endParaRPr lang="en-US" dirty="0"/>
          </a:p>
        </p:txBody>
      </p:sp>
      <p:sp>
        <p:nvSpPr>
          <p:cNvPr id="586" name="Google Shape;586;p10"/>
          <p:cNvSpPr txBox="1"/>
          <p:nvPr/>
        </p:nvSpPr>
        <p:spPr>
          <a:xfrm>
            <a:off x="754241" y="539728"/>
            <a:ext cx="3880572" cy="2942795"/>
          </a:xfrm>
          <a:prstGeom prst="rect">
            <a:avLst/>
          </a:prstGeom>
          <a:noFill/>
          <a:ln>
            <a:noFill/>
          </a:ln>
        </p:spPr>
        <p:txBody>
          <a:bodyPr spcFirstLastPara="1" wrap="square" lIns="91425" tIns="91425" rIns="91425" bIns="91425" anchor="t" anchorCtr="0">
            <a:noAutofit/>
          </a:bodyPr>
          <a:lstStyle/>
          <a:p>
            <a:pPr lvl="0">
              <a:buClr>
                <a:schemeClr val="accent4"/>
              </a:buClr>
              <a:buSzPts val="1200"/>
            </a:pPr>
            <a:r>
              <a:rPr lang="es-MX" sz="1100" dirty="0">
                <a:solidFill>
                  <a:schemeClr val="accent4"/>
                </a:solidFill>
                <a:latin typeface="Montserrat"/>
                <a:ea typeface="Montserrat"/>
                <a:cs typeface="Montserrat"/>
                <a:sym typeface="Montserrat"/>
              </a:rPr>
              <a:t>Las técnicas usadas mundialmente y de estudio principal para los bailarines constan de los siguientes 3 géneros</a:t>
            </a:r>
            <a:r>
              <a:rPr lang="es-MX" sz="1100" dirty="0" smtClean="0">
                <a:solidFill>
                  <a:schemeClr val="accent4"/>
                </a:solidFill>
                <a:latin typeface="Montserrat"/>
                <a:ea typeface="Montserrat"/>
                <a:cs typeface="Montserrat"/>
                <a:sym typeface="Montserrat"/>
              </a:rPr>
              <a:t>:</a:t>
            </a:r>
          </a:p>
          <a:p>
            <a:pPr lvl="0">
              <a:buClr>
                <a:schemeClr val="accent4"/>
              </a:buClr>
              <a:buSzPts val="1200"/>
            </a:pPr>
            <a:r>
              <a:rPr lang="es-MX" sz="1100" b="1" dirty="0" smtClean="0">
                <a:solidFill>
                  <a:schemeClr val="accent4"/>
                </a:solidFill>
                <a:latin typeface="Montserrat"/>
                <a:ea typeface="Montserrat"/>
                <a:cs typeface="Montserrat"/>
                <a:sym typeface="Montserrat"/>
              </a:rPr>
              <a:t>Danza clásica</a:t>
            </a:r>
          </a:p>
          <a:p>
            <a:pPr lvl="0">
              <a:buClr>
                <a:schemeClr val="accent4"/>
              </a:buClr>
              <a:buSzPts val="1200"/>
            </a:pPr>
            <a:r>
              <a:rPr lang="es-MX" sz="1100" dirty="0" smtClean="0">
                <a:solidFill>
                  <a:schemeClr val="accent4"/>
                </a:solidFill>
                <a:latin typeface="Montserrat"/>
                <a:ea typeface="Montserrat"/>
                <a:cs typeface="Montserrat"/>
                <a:sym typeface="Montserrat"/>
              </a:rPr>
              <a:t>Es </a:t>
            </a:r>
            <a:r>
              <a:rPr lang="es-MX" sz="1100" dirty="0">
                <a:solidFill>
                  <a:schemeClr val="accent4"/>
                </a:solidFill>
                <a:latin typeface="Montserrat"/>
                <a:ea typeface="Montserrat"/>
                <a:cs typeface="Montserrat"/>
                <a:sym typeface="Montserrat"/>
              </a:rPr>
              <a:t>un tipo de danza al cual se le han agregado reglamentaciones y se ha ido perfeccionando con el tiempo la ejecución de los bailes. Un ejemplo claro de danza clásica sería el Ballet.</a:t>
            </a:r>
          </a:p>
          <a:p>
            <a:pPr lvl="0">
              <a:buClr>
                <a:schemeClr val="accent4"/>
              </a:buClr>
              <a:buSzPts val="1200"/>
            </a:pPr>
            <a:r>
              <a:rPr lang="es-MX" sz="1100" dirty="0" smtClean="0">
                <a:solidFill>
                  <a:schemeClr val="accent4"/>
                </a:solidFill>
                <a:latin typeface="Montserrat"/>
                <a:ea typeface="Montserrat"/>
                <a:cs typeface="Montserrat"/>
                <a:sym typeface="Montserrat"/>
              </a:rPr>
              <a:t>El </a:t>
            </a:r>
            <a:r>
              <a:rPr lang="es-MX" sz="1100" dirty="0">
                <a:solidFill>
                  <a:schemeClr val="accent4"/>
                </a:solidFill>
                <a:latin typeface="Montserrat"/>
                <a:ea typeface="Montserrat"/>
                <a:cs typeface="Montserrat"/>
                <a:sym typeface="Montserrat"/>
              </a:rPr>
              <a:t>ballet es originario de Italia de la época del renacimiento, estos antepasados sintieron la necesidad de profesionalizar esta danza, es un arte reconocido por su elegancia debido a la  específica rapidez en los pies que deben tener los bailarines, además del porte y los sorprendentes saltos de esta danza clásica. </a:t>
            </a:r>
            <a:endParaRPr lang="en-US" sz="1100" dirty="0">
              <a:solidFill>
                <a:schemeClr val="accent4"/>
              </a:solidFill>
              <a:latin typeface="Montserrat"/>
              <a:ea typeface="Montserrat"/>
              <a:cs typeface="Montserrat"/>
              <a:sym typeface="Montserrat"/>
            </a:endParaRPr>
          </a:p>
        </p:txBody>
      </p:sp>
      <p:sp>
        <p:nvSpPr>
          <p:cNvPr id="592" name="Google Shape;592;p10"/>
          <p:cNvSpPr txBox="1"/>
          <p:nvPr/>
        </p:nvSpPr>
        <p:spPr>
          <a:xfrm flipH="1">
            <a:off x="5303705" y="2312627"/>
            <a:ext cx="1016132" cy="35111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accent4"/>
              </a:buClr>
              <a:buSzPts val="2500"/>
              <a:buFont typeface="Alfa Slab One"/>
              <a:buNone/>
            </a:pPr>
            <a:r>
              <a:rPr lang="es-ES" sz="2500" dirty="0">
                <a:solidFill>
                  <a:schemeClr val="accent5"/>
                </a:solidFill>
                <a:latin typeface="Alfa Slab One"/>
                <a:ea typeface="Alfa Slab One"/>
                <a:cs typeface="Alfa Slab One"/>
                <a:sym typeface="Alfa Slab One"/>
              </a:rPr>
              <a:t>40%</a:t>
            </a:r>
            <a:endParaRPr sz="2500" dirty="0">
              <a:solidFill>
                <a:schemeClr val="accent5"/>
              </a:solidFill>
              <a:latin typeface="Alfa Slab One"/>
              <a:ea typeface="Alfa Slab One"/>
              <a:cs typeface="Alfa Slab One"/>
              <a:sym typeface="Alfa Slab One"/>
            </a:endParaRPr>
          </a:p>
        </p:txBody>
      </p:sp>
      <p:sp>
        <p:nvSpPr>
          <p:cNvPr id="594" name="Google Shape;594;p10"/>
          <p:cNvSpPr/>
          <p:nvPr/>
        </p:nvSpPr>
        <p:spPr>
          <a:xfrm>
            <a:off x="861316" y="449043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0"/>
          <p:cNvSpPr/>
          <p:nvPr/>
        </p:nvSpPr>
        <p:spPr>
          <a:xfrm>
            <a:off x="8097420" y="935525"/>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0"/>
          <p:cNvSpPr/>
          <p:nvPr/>
        </p:nvSpPr>
        <p:spPr>
          <a:xfrm>
            <a:off x="7724874" y="620013"/>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0"/>
          <p:cNvSpPr/>
          <p:nvPr/>
        </p:nvSpPr>
        <p:spPr>
          <a:xfrm>
            <a:off x="1451712" y="121633"/>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0"/>
          <p:cNvSpPr/>
          <p:nvPr/>
        </p:nvSpPr>
        <p:spPr>
          <a:xfrm>
            <a:off x="8308076" y="4617750"/>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0"/>
          <p:cNvSpPr/>
          <p:nvPr/>
        </p:nvSpPr>
        <p:spPr>
          <a:xfrm>
            <a:off x="443221" y="4059335"/>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570;p9">
            <a:extLst>
              <a:ext uri="{FF2B5EF4-FFF2-40B4-BE49-F238E27FC236}">
                <a16:creationId xmlns:a16="http://schemas.microsoft.com/office/drawing/2014/main" xmlns="" id="{24020465-4498-4217-83EA-C2444E531C91}"/>
              </a:ext>
            </a:extLst>
          </p:cNvPr>
          <p:cNvSpPr/>
          <p:nvPr/>
        </p:nvSpPr>
        <p:spPr>
          <a:xfrm>
            <a:off x="6929721" y="550119"/>
            <a:ext cx="313845" cy="313860"/>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chemeClr val="accen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570;p9">
            <a:extLst>
              <a:ext uri="{FF2B5EF4-FFF2-40B4-BE49-F238E27FC236}">
                <a16:creationId xmlns:a16="http://schemas.microsoft.com/office/drawing/2014/main" xmlns="" id="{218AF3A0-7745-4373-89E0-8315BF961053}"/>
              </a:ext>
            </a:extLst>
          </p:cNvPr>
          <p:cNvSpPr/>
          <p:nvPr/>
        </p:nvSpPr>
        <p:spPr>
          <a:xfrm>
            <a:off x="7557619" y="4111452"/>
            <a:ext cx="313845" cy="313860"/>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Imagen 3"/>
          <p:cNvPicPr>
            <a:picLocks noChangeAspect="1"/>
          </p:cNvPicPr>
          <p:nvPr/>
        </p:nvPicPr>
        <p:blipFill>
          <a:blip r:embed="rId3"/>
          <a:stretch>
            <a:fillRect/>
          </a:stretch>
        </p:blipFill>
        <p:spPr>
          <a:xfrm>
            <a:off x="2104684" y="3323384"/>
            <a:ext cx="931042" cy="1396563"/>
          </a:xfrm>
          <a:prstGeom prst="rect">
            <a:avLst/>
          </a:prstGeom>
        </p:spPr>
      </p:pic>
      <p:sp>
        <p:nvSpPr>
          <p:cNvPr id="6" name="Rectángulo 5"/>
          <p:cNvSpPr/>
          <p:nvPr/>
        </p:nvSpPr>
        <p:spPr>
          <a:xfrm>
            <a:off x="4451779" y="627983"/>
            <a:ext cx="3856297" cy="2631490"/>
          </a:xfrm>
          <a:prstGeom prst="rect">
            <a:avLst/>
          </a:prstGeom>
        </p:spPr>
        <p:txBody>
          <a:bodyPr wrap="square">
            <a:spAutoFit/>
          </a:bodyPr>
          <a:lstStyle/>
          <a:p>
            <a:r>
              <a:rPr lang="es-MX" sz="1100" b="1" dirty="0">
                <a:solidFill>
                  <a:srgbClr val="002060"/>
                </a:solidFill>
                <a:latin typeface="Montserrat" panose="020B0604020202020204" charset="0"/>
              </a:rPr>
              <a:t>Danza Contemporánea</a:t>
            </a:r>
          </a:p>
          <a:p>
            <a:pPr fontAlgn="base"/>
            <a:r>
              <a:rPr lang="es-MX" sz="1100" dirty="0" smtClean="0">
                <a:solidFill>
                  <a:srgbClr val="002060"/>
                </a:solidFill>
                <a:latin typeface="Montserrat" panose="020B0604020202020204" charset="0"/>
              </a:rPr>
              <a:t>Se trata de una clase de danza moderna propia de los siglos XX y XXI, la cual expresa algún sentimiento o emoción, igualmente se basa en la coreografía del bailarín, asimismo esta danza permite mayor libertad en los movimientos al individuo. La mezcla de distintas culturas y formas de expresión corporal hacen de este tipo de danza un estilo  divertido que se adapta al tiempo. </a:t>
            </a:r>
          </a:p>
          <a:p>
            <a:pPr fontAlgn="base"/>
            <a:r>
              <a:rPr lang="es-MX" sz="1100" b="1" dirty="0" smtClean="0">
                <a:solidFill>
                  <a:srgbClr val="002060"/>
                </a:solidFill>
                <a:latin typeface="Montserrat" panose="020B0604020202020204" charset="0"/>
              </a:rPr>
              <a:t>El </a:t>
            </a:r>
            <a:r>
              <a:rPr lang="es-MX" sz="1100" b="1" dirty="0">
                <a:solidFill>
                  <a:srgbClr val="002060"/>
                </a:solidFill>
                <a:latin typeface="Montserrat" panose="020B0604020202020204" charset="0"/>
              </a:rPr>
              <a:t>baile de la salsa  </a:t>
            </a:r>
            <a:endParaRPr lang="es-MX" sz="1100" dirty="0">
              <a:solidFill>
                <a:srgbClr val="002060"/>
              </a:solidFill>
              <a:latin typeface="Montserrat" panose="020B0604020202020204" charset="0"/>
            </a:endParaRPr>
          </a:p>
          <a:p>
            <a:pPr fontAlgn="base"/>
            <a:r>
              <a:rPr lang="es-MX" sz="1100" dirty="0">
                <a:solidFill>
                  <a:srgbClr val="002060"/>
                </a:solidFill>
                <a:latin typeface="Montserrat" panose="020B0604020202020204" charset="0"/>
              </a:rPr>
              <a:t>Posee una gran influencia del son cubano, debido a la fusión entre el baile que traían los africanos al caribe con la danza de los europeos en nación cubana. Es un baile latino popular a nivel mundial.  </a:t>
            </a:r>
          </a:p>
          <a:p>
            <a:endParaRPr lang="es-MX" sz="1100" dirty="0">
              <a:solidFill>
                <a:schemeClr val="accent3">
                  <a:lumMod val="50000"/>
                </a:schemeClr>
              </a:solidFill>
              <a:latin typeface="Montserrat" panose="020B0604020202020204" charset="0"/>
            </a:endParaRPr>
          </a:p>
        </p:txBody>
      </p:sp>
      <p:pic>
        <p:nvPicPr>
          <p:cNvPr id="7" name="Imagen 6"/>
          <p:cNvPicPr>
            <a:picLocks noChangeAspect="1"/>
          </p:cNvPicPr>
          <p:nvPr/>
        </p:nvPicPr>
        <p:blipFill>
          <a:blip r:embed="rId4"/>
          <a:stretch>
            <a:fillRect/>
          </a:stretch>
        </p:blipFill>
        <p:spPr>
          <a:xfrm>
            <a:off x="5101898" y="3368290"/>
            <a:ext cx="1984745" cy="1306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594"/>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599"/>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18"/>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17"/>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597"/>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596"/>
                                        </p:tgtEl>
                                        <p:attrNameLst>
                                          <p:attrName>r</p:attrName>
                                        </p:attrNameLst>
                                      </p:cBhvr>
                                    </p:animRot>
                                  </p:childTnLst>
                                </p:cTn>
                              </p:par>
                              <p:par>
                                <p:cTn id="17" presetID="8" presetClass="emph" presetSubtype="0" fill="hold" grpId="0" nodeType="withEffect">
                                  <p:stCondLst>
                                    <p:cond delay="0"/>
                                  </p:stCondLst>
                                  <p:childTnLst>
                                    <p:animRot by="21600000">
                                      <p:cBhvr>
                                        <p:cTn id="18" dur="750" fill="hold"/>
                                        <p:tgtEl>
                                          <p:spTgt spid="595"/>
                                        </p:tgtEl>
                                        <p:attrNameLst>
                                          <p:attrName>r</p:attrName>
                                        </p:attrNameLst>
                                      </p:cBhvr>
                                    </p:animRot>
                                  </p:childTnLst>
                                </p:cTn>
                              </p:par>
                              <p:par>
                                <p:cTn id="19" presetID="8" presetClass="emph" presetSubtype="0" fill="hold" grpId="0" nodeType="withEffect">
                                  <p:stCondLst>
                                    <p:cond delay="0"/>
                                  </p:stCondLst>
                                  <p:childTnLst>
                                    <p:animRot by="21600000">
                                      <p:cBhvr>
                                        <p:cTn id="20" dur="750" fill="hold"/>
                                        <p:tgtEl>
                                          <p:spTgt spid="5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 grpId="0" animBg="1"/>
      <p:bldP spid="595" grpId="0" animBg="1"/>
      <p:bldP spid="596" grpId="0" animBg="1"/>
      <p:bldP spid="597" grpId="0" animBg="1"/>
      <p:bldP spid="598" grpId="0" animBg="1"/>
      <p:bldP spid="599"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5" name="Google Shape;635;p12"/>
          <p:cNvSpPr/>
          <p:nvPr/>
        </p:nvSpPr>
        <p:spPr>
          <a:xfrm>
            <a:off x="861316" y="449043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12"/>
          <p:cNvSpPr/>
          <p:nvPr/>
        </p:nvSpPr>
        <p:spPr>
          <a:xfrm>
            <a:off x="8097420" y="935525"/>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12"/>
          <p:cNvSpPr/>
          <p:nvPr/>
        </p:nvSpPr>
        <p:spPr>
          <a:xfrm>
            <a:off x="7724874" y="620013"/>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12"/>
          <p:cNvSpPr/>
          <p:nvPr/>
        </p:nvSpPr>
        <p:spPr>
          <a:xfrm>
            <a:off x="1451712" y="121633"/>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2"/>
          <p:cNvSpPr/>
          <p:nvPr/>
        </p:nvSpPr>
        <p:spPr>
          <a:xfrm>
            <a:off x="8308076" y="4617750"/>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2"/>
          <p:cNvSpPr/>
          <p:nvPr/>
        </p:nvSpPr>
        <p:spPr>
          <a:xfrm>
            <a:off x="443221" y="4059335"/>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tángulo 1"/>
          <p:cNvSpPr/>
          <p:nvPr/>
        </p:nvSpPr>
        <p:spPr>
          <a:xfrm>
            <a:off x="756558" y="418707"/>
            <a:ext cx="7261496" cy="3600986"/>
          </a:xfrm>
          <a:prstGeom prst="rect">
            <a:avLst/>
          </a:prstGeom>
        </p:spPr>
        <p:txBody>
          <a:bodyPr wrap="square">
            <a:spAutoFit/>
          </a:bodyPr>
          <a:lstStyle/>
          <a:p>
            <a:r>
              <a:rPr lang="es-MX" sz="1200" b="1" dirty="0">
                <a:solidFill>
                  <a:schemeClr val="accent3">
                    <a:lumMod val="50000"/>
                  </a:schemeClr>
                </a:solidFill>
                <a:latin typeface="Montserrat" panose="020B0604020202020204" charset="0"/>
              </a:rPr>
              <a:t>Entre otras danzas encontramos, expresiones de la danza según los grupos sociales:</a:t>
            </a:r>
          </a:p>
          <a:p>
            <a:r>
              <a:rPr lang="es-MX" sz="1200" b="1" dirty="0" smtClean="0">
                <a:solidFill>
                  <a:schemeClr val="accent3">
                    <a:lumMod val="50000"/>
                  </a:schemeClr>
                </a:solidFill>
                <a:latin typeface="Montserrat" panose="020B0604020202020204" charset="0"/>
              </a:rPr>
              <a:t>Danza </a:t>
            </a:r>
            <a:r>
              <a:rPr lang="es-MX" sz="1200" b="1" dirty="0">
                <a:solidFill>
                  <a:schemeClr val="accent3">
                    <a:lumMod val="50000"/>
                  </a:schemeClr>
                </a:solidFill>
                <a:latin typeface="Montserrat" panose="020B0604020202020204" charset="0"/>
              </a:rPr>
              <a:t>Académica</a:t>
            </a:r>
          </a:p>
          <a:p>
            <a:r>
              <a:rPr lang="es-MX" sz="1200" dirty="0" smtClean="0">
                <a:solidFill>
                  <a:schemeClr val="accent3">
                    <a:lumMod val="50000"/>
                  </a:schemeClr>
                </a:solidFill>
                <a:latin typeface="Montserrat" panose="020B0604020202020204" charset="0"/>
              </a:rPr>
              <a:t>Es </a:t>
            </a:r>
            <a:r>
              <a:rPr lang="es-MX" sz="1200" dirty="0">
                <a:solidFill>
                  <a:schemeClr val="accent3">
                    <a:lumMod val="50000"/>
                  </a:schemeClr>
                </a:solidFill>
                <a:latin typeface="Montserrat" panose="020B0604020202020204" charset="0"/>
              </a:rPr>
              <a:t>una danza la cual tiene sus propios métodos de aprendizaje, de allí el nombre. Los movimientos y pasos son concretos y suelen ir al compás de la música.</a:t>
            </a:r>
          </a:p>
          <a:p>
            <a:r>
              <a:rPr lang="es-MX" sz="1200" b="1" dirty="0" smtClean="0">
                <a:solidFill>
                  <a:schemeClr val="accent3">
                    <a:lumMod val="50000"/>
                  </a:schemeClr>
                </a:solidFill>
                <a:latin typeface="Montserrat" panose="020B0604020202020204" charset="0"/>
              </a:rPr>
              <a:t>Danza Tradicional</a:t>
            </a:r>
            <a:endParaRPr lang="es-MX" sz="1200" b="1" dirty="0">
              <a:solidFill>
                <a:schemeClr val="accent3">
                  <a:lumMod val="50000"/>
                </a:schemeClr>
              </a:solidFill>
              <a:latin typeface="Montserrat" panose="020B0604020202020204" charset="0"/>
            </a:endParaRPr>
          </a:p>
          <a:p>
            <a:r>
              <a:rPr lang="es-MX" sz="1200" dirty="0" smtClean="0">
                <a:solidFill>
                  <a:schemeClr val="accent3">
                    <a:lumMod val="50000"/>
                  </a:schemeClr>
                </a:solidFill>
                <a:latin typeface="Montserrat" panose="020B0604020202020204" charset="0"/>
              </a:rPr>
              <a:t>Son </a:t>
            </a:r>
            <a:r>
              <a:rPr lang="es-MX" sz="1200" dirty="0">
                <a:solidFill>
                  <a:schemeClr val="accent3">
                    <a:lumMod val="50000"/>
                  </a:schemeClr>
                </a:solidFill>
                <a:latin typeface="Montserrat" panose="020B0604020202020204" charset="0"/>
              </a:rPr>
              <a:t>aquellas danzas que van de generación tras generación, a su vez forman parte de una comunidad o región en específico. Dentro de estas danzas tradicionales podemos encontrar las danzas folklóricas, regionales y populares.</a:t>
            </a:r>
          </a:p>
          <a:p>
            <a:r>
              <a:rPr lang="es-MX" sz="1200" b="1" dirty="0" smtClean="0">
                <a:solidFill>
                  <a:schemeClr val="accent3">
                    <a:lumMod val="50000"/>
                  </a:schemeClr>
                </a:solidFill>
                <a:latin typeface="Montserrat" panose="020B0604020202020204" charset="0"/>
              </a:rPr>
              <a:t>Danza </a:t>
            </a:r>
            <a:r>
              <a:rPr lang="es-MX" sz="1200" b="1" dirty="0">
                <a:solidFill>
                  <a:schemeClr val="accent3">
                    <a:lumMod val="50000"/>
                  </a:schemeClr>
                </a:solidFill>
                <a:latin typeface="Montserrat" panose="020B0604020202020204" charset="0"/>
              </a:rPr>
              <a:t>Folklórica</a:t>
            </a:r>
          </a:p>
          <a:p>
            <a:r>
              <a:rPr lang="es-MX" sz="1200" dirty="0" smtClean="0">
                <a:solidFill>
                  <a:schemeClr val="accent3">
                    <a:lumMod val="50000"/>
                  </a:schemeClr>
                </a:solidFill>
                <a:latin typeface="Montserrat" panose="020B0604020202020204" charset="0"/>
              </a:rPr>
              <a:t>Se </a:t>
            </a:r>
            <a:r>
              <a:rPr lang="es-MX" sz="1200" dirty="0">
                <a:solidFill>
                  <a:schemeClr val="accent3">
                    <a:lumMod val="50000"/>
                  </a:schemeClr>
                </a:solidFill>
                <a:latin typeface="Montserrat" panose="020B0604020202020204" charset="0"/>
              </a:rPr>
              <a:t>trata de aquellas danzas que reflejan las costumbres y tradiciones de alguna región; asimismo, tanto los movimientos como la ropa son originales de los pueblos o culturas que se representan</a:t>
            </a:r>
            <a:r>
              <a:rPr lang="es-MX" sz="1200" dirty="0" smtClean="0">
                <a:solidFill>
                  <a:schemeClr val="accent3">
                    <a:lumMod val="50000"/>
                  </a:schemeClr>
                </a:solidFill>
                <a:latin typeface="Montserrat" panose="020B0604020202020204" charset="0"/>
              </a:rPr>
              <a:t>.</a:t>
            </a:r>
          </a:p>
          <a:p>
            <a:r>
              <a:rPr lang="es-MX" sz="1200" b="1" dirty="0">
                <a:solidFill>
                  <a:schemeClr val="accent3">
                    <a:lumMod val="50000"/>
                  </a:schemeClr>
                </a:solidFill>
                <a:latin typeface="Montserrat" panose="020B0604020202020204" charset="0"/>
              </a:rPr>
              <a:t>Danza Regional</a:t>
            </a:r>
          </a:p>
          <a:p>
            <a:r>
              <a:rPr lang="es-MX" sz="1200" dirty="0">
                <a:solidFill>
                  <a:schemeClr val="accent3">
                    <a:lumMod val="50000"/>
                  </a:schemeClr>
                </a:solidFill>
                <a:latin typeface="Montserrat" panose="020B0604020202020204" charset="0"/>
              </a:rPr>
              <a:t>Las danzas regionales forman parte de las danzas folklóricas pero adaptadas a una región y estilo en específico.</a:t>
            </a:r>
          </a:p>
          <a:p>
            <a:r>
              <a:rPr lang="es-MX" sz="1200" b="1" dirty="0">
                <a:solidFill>
                  <a:schemeClr val="accent3">
                    <a:lumMod val="50000"/>
                  </a:schemeClr>
                </a:solidFill>
                <a:latin typeface="Montserrat" panose="020B0604020202020204" charset="0"/>
              </a:rPr>
              <a:t>Danza Popular</a:t>
            </a:r>
          </a:p>
          <a:p>
            <a:r>
              <a:rPr lang="es-MX" sz="1200" dirty="0">
                <a:solidFill>
                  <a:schemeClr val="accent3">
                    <a:lumMod val="50000"/>
                  </a:schemeClr>
                </a:solidFill>
                <a:latin typeface="Montserrat" panose="020B0604020202020204" charset="0"/>
              </a:rPr>
              <a:t>Son danzas tradicionales populares, suelen emplearse simplemente por diversión, no solo con índole religioso. Algunas de ellas son: Las tarantelas, danzas en círculo, entre otras.</a:t>
            </a:r>
          </a:p>
          <a:p>
            <a:endParaRPr lang="es-MX" sz="1200" dirty="0" smtClean="0">
              <a:solidFill>
                <a:schemeClr val="accent3">
                  <a:lumMod val="50000"/>
                </a:schemeClr>
              </a:solidFill>
              <a:latin typeface="Montserrat" panose="020B0604020202020204" charset="0"/>
            </a:endParaRPr>
          </a:p>
        </p:txBody>
      </p:sp>
      <p:pic>
        <p:nvPicPr>
          <p:cNvPr id="5" name="Imagen 4"/>
          <p:cNvPicPr>
            <a:picLocks noChangeAspect="1"/>
          </p:cNvPicPr>
          <p:nvPr/>
        </p:nvPicPr>
        <p:blipFill>
          <a:blip r:embed="rId3"/>
          <a:stretch>
            <a:fillRect/>
          </a:stretch>
        </p:blipFill>
        <p:spPr>
          <a:xfrm>
            <a:off x="6151380" y="3784358"/>
            <a:ext cx="1329071" cy="1039980"/>
          </a:xfrm>
          <a:prstGeom prst="rect">
            <a:avLst/>
          </a:prstGeom>
        </p:spPr>
      </p:pic>
      <p:grpSp>
        <p:nvGrpSpPr>
          <p:cNvPr id="15" name="Google Shape;862;p14"/>
          <p:cNvGrpSpPr/>
          <p:nvPr/>
        </p:nvGrpSpPr>
        <p:grpSpPr>
          <a:xfrm rot="9188915">
            <a:off x="7400339" y="3448078"/>
            <a:ext cx="1604820" cy="2084704"/>
            <a:chOff x="6502219" y="2172437"/>
            <a:chExt cx="1604820" cy="2084704"/>
          </a:xfrm>
        </p:grpSpPr>
        <p:sp>
          <p:nvSpPr>
            <p:cNvPr id="16" name="Google Shape;863;p14"/>
            <p:cNvSpPr/>
            <p:nvPr/>
          </p:nvSpPr>
          <p:spPr>
            <a:xfrm>
              <a:off x="6505731" y="2176773"/>
              <a:ext cx="1316402" cy="1862786"/>
            </a:xfrm>
            <a:custGeom>
              <a:avLst/>
              <a:gdLst/>
              <a:ahLst/>
              <a:cxnLst/>
              <a:rect l="l" t="t" r="r" b="b"/>
              <a:pathLst>
                <a:path w="584360" h="826904" extrusionOk="0">
                  <a:moveTo>
                    <a:pt x="4618" y="826904"/>
                  </a:moveTo>
                  <a:cubicBezTo>
                    <a:pt x="3674" y="820364"/>
                    <a:pt x="-17790" y="664353"/>
                    <a:pt x="40620" y="483672"/>
                  </a:cubicBezTo>
                  <a:cubicBezTo>
                    <a:pt x="75077" y="377043"/>
                    <a:pt x="130342" y="284152"/>
                    <a:pt x="204870" y="207584"/>
                  </a:cubicBezTo>
                  <a:cubicBezTo>
                    <a:pt x="297724" y="112178"/>
                    <a:pt x="420559" y="42339"/>
                    <a:pt x="569975" y="0"/>
                  </a:cubicBezTo>
                  <a:lnTo>
                    <a:pt x="584360" y="50767"/>
                  </a:lnTo>
                  <a:cubicBezTo>
                    <a:pt x="444437" y="90417"/>
                    <a:pt x="329778" y="155276"/>
                    <a:pt x="243562" y="243495"/>
                  </a:cubicBezTo>
                  <a:cubicBezTo>
                    <a:pt x="174755" y="313910"/>
                    <a:pt x="123576" y="399532"/>
                    <a:pt x="91448" y="497989"/>
                  </a:cubicBezTo>
                  <a:cubicBezTo>
                    <a:pt x="36197" y="667310"/>
                    <a:pt x="56637" y="817903"/>
                    <a:pt x="56849" y="8194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864;p14"/>
            <p:cNvSpPr/>
            <p:nvPr/>
          </p:nvSpPr>
          <p:spPr>
            <a:xfrm>
              <a:off x="6502219" y="2172437"/>
              <a:ext cx="1324203" cy="1871146"/>
            </a:xfrm>
            <a:custGeom>
              <a:avLst/>
              <a:gdLst/>
              <a:ahLst/>
              <a:cxnLst/>
              <a:rect l="l" t="t" r="r" b="b"/>
              <a:pathLst>
                <a:path w="587823" h="830615" extrusionOk="0">
                  <a:moveTo>
                    <a:pt x="4852" y="830616"/>
                  </a:moveTo>
                  <a:lnTo>
                    <a:pt x="4630" y="829065"/>
                  </a:lnTo>
                  <a:cubicBezTo>
                    <a:pt x="3686" y="822491"/>
                    <a:pt x="-17833" y="666157"/>
                    <a:pt x="40702" y="485118"/>
                  </a:cubicBezTo>
                  <a:cubicBezTo>
                    <a:pt x="75244" y="378250"/>
                    <a:pt x="130630" y="285170"/>
                    <a:pt x="205320" y="208427"/>
                  </a:cubicBezTo>
                  <a:cubicBezTo>
                    <a:pt x="298366" y="112825"/>
                    <a:pt x="421436" y="42845"/>
                    <a:pt x="571099" y="421"/>
                  </a:cubicBezTo>
                  <a:lnTo>
                    <a:pt x="572593" y="0"/>
                  </a:lnTo>
                  <a:lnTo>
                    <a:pt x="587824" y="53751"/>
                  </a:lnTo>
                  <a:lnTo>
                    <a:pt x="586334" y="54176"/>
                  </a:lnTo>
                  <a:cubicBezTo>
                    <a:pt x="446674" y="93751"/>
                    <a:pt x="332244" y="158455"/>
                    <a:pt x="246220" y="246491"/>
                  </a:cubicBezTo>
                  <a:cubicBezTo>
                    <a:pt x="177578" y="316738"/>
                    <a:pt x="126531" y="402169"/>
                    <a:pt x="94473" y="500396"/>
                  </a:cubicBezTo>
                  <a:cubicBezTo>
                    <a:pt x="39384" y="669211"/>
                    <a:pt x="59723" y="819659"/>
                    <a:pt x="59935" y="821143"/>
                  </a:cubicBezTo>
                  <a:lnTo>
                    <a:pt x="60151" y="822694"/>
                  </a:lnTo>
                  <a:close/>
                  <a:moveTo>
                    <a:pt x="570452" y="3843"/>
                  </a:moveTo>
                  <a:cubicBezTo>
                    <a:pt x="421989" y="46149"/>
                    <a:pt x="299886" y="115704"/>
                    <a:pt x="207535" y="210591"/>
                  </a:cubicBezTo>
                  <a:cubicBezTo>
                    <a:pt x="133182" y="286990"/>
                    <a:pt x="78042" y="379676"/>
                    <a:pt x="43645" y="486072"/>
                  </a:cubicBezTo>
                  <a:cubicBezTo>
                    <a:pt x="-12277" y="659071"/>
                    <a:pt x="5146" y="809344"/>
                    <a:pt x="7492" y="827076"/>
                  </a:cubicBezTo>
                  <a:lnTo>
                    <a:pt x="56665" y="820030"/>
                  </a:lnTo>
                  <a:cubicBezTo>
                    <a:pt x="54642" y="803680"/>
                    <a:pt x="39205" y="659758"/>
                    <a:pt x="91520" y="499435"/>
                  </a:cubicBezTo>
                  <a:cubicBezTo>
                    <a:pt x="123722" y="400753"/>
                    <a:pt x="175022" y="314924"/>
                    <a:pt x="244001" y="244337"/>
                  </a:cubicBezTo>
                  <a:cubicBezTo>
                    <a:pt x="330103" y="156220"/>
                    <a:pt x="444482" y="91387"/>
                    <a:pt x="583994" y="51627"/>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865;p14"/>
            <p:cNvSpPr/>
            <p:nvPr/>
          </p:nvSpPr>
          <p:spPr>
            <a:xfrm>
              <a:off x="6596606" y="2246657"/>
              <a:ext cx="1316417" cy="1862847"/>
            </a:xfrm>
            <a:custGeom>
              <a:avLst/>
              <a:gdLst/>
              <a:ahLst/>
              <a:cxnLst/>
              <a:rect l="l" t="t" r="r" b="b"/>
              <a:pathLst>
                <a:path w="584367" h="826931" extrusionOk="0">
                  <a:moveTo>
                    <a:pt x="4616" y="826931"/>
                  </a:moveTo>
                  <a:cubicBezTo>
                    <a:pt x="3675" y="820391"/>
                    <a:pt x="-17790" y="664370"/>
                    <a:pt x="40620" y="483689"/>
                  </a:cubicBezTo>
                  <a:cubicBezTo>
                    <a:pt x="75091" y="377060"/>
                    <a:pt x="130356" y="284172"/>
                    <a:pt x="204877" y="207584"/>
                  </a:cubicBezTo>
                  <a:cubicBezTo>
                    <a:pt x="297732" y="112178"/>
                    <a:pt x="420566" y="42339"/>
                    <a:pt x="569983" y="0"/>
                  </a:cubicBezTo>
                  <a:lnTo>
                    <a:pt x="584368" y="50767"/>
                  </a:lnTo>
                  <a:cubicBezTo>
                    <a:pt x="443972" y="90548"/>
                    <a:pt x="329020" y="155697"/>
                    <a:pt x="242696" y="244388"/>
                  </a:cubicBezTo>
                  <a:cubicBezTo>
                    <a:pt x="173879" y="315093"/>
                    <a:pt x="122788" y="401059"/>
                    <a:pt x="90835" y="499901"/>
                  </a:cubicBezTo>
                  <a:cubicBezTo>
                    <a:pt x="36150" y="669070"/>
                    <a:pt x="56641" y="817930"/>
                    <a:pt x="56853" y="81941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866;p14"/>
            <p:cNvSpPr/>
            <p:nvPr/>
          </p:nvSpPr>
          <p:spPr>
            <a:xfrm>
              <a:off x="6593119" y="2242359"/>
              <a:ext cx="1324196" cy="1871094"/>
            </a:xfrm>
            <a:custGeom>
              <a:avLst/>
              <a:gdLst/>
              <a:ahLst/>
              <a:cxnLst/>
              <a:rect l="l" t="t" r="r" b="b"/>
              <a:pathLst>
                <a:path w="587820" h="830592" extrusionOk="0">
                  <a:moveTo>
                    <a:pt x="4849" y="830592"/>
                  </a:moveTo>
                  <a:lnTo>
                    <a:pt x="4630" y="829075"/>
                  </a:lnTo>
                  <a:cubicBezTo>
                    <a:pt x="3686" y="822501"/>
                    <a:pt x="-17833" y="666157"/>
                    <a:pt x="40702" y="485118"/>
                  </a:cubicBezTo>
                  <a:cubicBezTo>
                    <a:pt x="75244" y="378250"/>
                    <a:pt x="130630" y="285170"/>
                    <a:pt x="205320" y="208427"/>
                  </a:cubicBezTo>
                  <a:cubicBezTo>
                    <a:pt x="298366" y="112825"/>
                    <a:pt x="421440" y="42845"/>
                    <a:pt x="571099" y="421"/>
                  </a:cubicBezTo>
                  <a:lnTo>
                    <a:pt x="572593" y="0"/>
                  </a:lnTo>
                  <a:lnTo>
                    <a:pt x="587821" y="53758"/>
                  </a:lnTo>
                  <a:lnTo>
                    <a:pt x="586331" y="54182"/>
                  </a:lnTo>
                  <a:cubicBezTo>
                    <a:pt x="446198" y="93892"/>
                    <a:pt x="331465" y="158897"/>
                    <a:pt x="245346" y="247392"/>
                  </a:cubicBezTo>
                  <a:cubicBezTo>
                    <a:pt x="176698" y="317925"/>
                    <a:pt x="125728" y="403689"/>
                    <a:pt x="93850" y="502301"/>
                  </a:cubicBezTo>
                  <a:cubicBezTo>
                    <a:pt x="39350" y="670883"/>
                    <a:pt x="59716" y="819636"/>
                    <a:pt x="59925" y="821119"/>
                  </a:cubicBezTo>
                  <a:lnTo>
                    <a:pt x="60144" y="822636"/>
                  </a:lnTo>
                  <a:close/>
                  <a:moveTo>
                    <a:pt x="570452" y="3843"/>
                  </a:moveTo>
                  <a:cubicBezTo>
                    <a:pt x="421989" y="46149"/>
                    <a:pt x="299886" y="115704"/>
                    <a:pt x="207545" y="210591"/>
                  </a:cubicBezTo>
                  <a:cubicBezTo>
                    <a:pt x="133192" y="286990"/>
                    <a:pt x="78052" y="379672"/>
                    <a:pt x="43652" y="486072"/>
                  </a:cubicBezTo>
                  <a:cubicBezTo>
                    <a:pt x="-12270" y="659070"/>
                    <a:pt x="5156" y="809320"/>
                    <a:pt x="7499" y="827087"/>
                  </a:cubicBezTo>
                  <a:lnTo>
                    <a:pt x="56665" y="820007"/>
                  </a:lnTo>
                  <a:cubicBezTo>
                    <a:pt x="54642" y="803724"/>
                    <a:pt x="39172" y="661387"/>
                    <a:pt x="90910" y="501341"/>
                  </a:cubicBezTo>
                  <a:cubicBezTo>
                    <a:pt x="122937" y="402270"/>
                    <a:pt x="174153" y="316101"/>
                    <a:pt x="243135" y="245224"/>
                  </a:cubicBezTo>
                  <a:cubicBezTo>
                    <a:pt x="329344" y="156648"/>
                    <a:pt x="444020" y="91516"/>
                    <a:pt x="584004" y="51617"/>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867;p14"/>
            <p:cNvSpPr/>
            <p:nvPr/>
          </p:nvSpPr>
          <p:spPr>
            <a:xfrm>
              <a:off x="6694500" y="2307292"/>
              <a:ext cx="1316417" cy="1862815"/>
            </a:xfrm>
            <a:custGeom>
              <a:avLst/>
              <a:gdLst/>
              <a:ahLst/>
              <a:cxnLst/>
              <a:rect l="l" t="t" r="r" b="b"/>
              <a:pathLst>
                <a:path w="584367" h="826917" extrusionOk="0">
                  <a:moveTo>
                    <a:pt x="4618" y="826918"/>
                  </a:moveTo>
                  <a:cubicBezTo>
                    <a:pt x="3674" y="820378"/>
                    <a:pt x="-17790" y="664353"/>
                    <a:pt x="40620" y="483672"/>
                  </a:cubicBezTo>
                  <a:cubicBezTo>
                    <a:pt x="75091" y="377043"/>
                    <a:pt x="130356" y="284155"/>
                    <a:pt x="204877" y="207584"/>
                  </a:cubicBezTo>
                  <a:cubicBezTo>
                    <a:pt x="297731" y="112178"/>
                    <a:pt x="420565" y="42339"/>
                    <a:pt x="569982" y="0"/>
                  </a:cubicBezTo>
                  <a:lnTo>
                    <a:pt x="584367" y="50767"/>
                  </a:lnTo>
                  <a:cubicBezTo>
                    <a:pt x="443972" y="90548"/>
                    <a:pt x="329019" y="155697"/>
                    <a:pt x="242695" y="244388"/>
                  </a:cubicBezTo>
                  <a:cubicBezTo>
                    <a:pt x="173878" y="315093"/>
                    <a:pt x="122787" y="401063"/>
                    <a:pt x="90835" y="499901"/>
                  </a:cubicBezTo>
                  <a:cubicBezTo>
                    <a:pt x="36150" y="669070"/>
                    <a:pt x="56640" y="817917"/>
                    <a:pt x="56852" y="8194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868;p14"/>
            <p:cNvSpPr/>
            <p:nvPr/>
          </p:nvSpPr>
          <p:spPr>
            <a:xfrm>
              <a:off x="6691011" y="2302955"/>
              <a:ext cx="1324205" cy="1871101"/>
            </a:xfrm>
            <a:custGeom>
              <a:avLst/>
              <a:gdLst/>
              <a:ahLst/>
              <a:cxnLst/>
              <a:rect l="l" t="t" r="r" b="b"/>
              <a:pathLst>
                <a:path w="587824" h="830595" extrusionOk="0">
                  <a:moveTo>
                    <a:pt x="4849" y="830596"/>
                  </a:moveTo>
                  <a:lnTo>
                    <a:pt x="4630" y="829079"/>
                  </a:lnTo>
                  <a:cubicBezTo>
                    <a:pt x="3686" y="822505"/>
                    <a:pt x="-17833" y="666157"/>
                    <a:pt x="40702" y="485118"/>
                  </a:cubicBezTo>
                  <a:cubicBezTo>
                    <a:pt x="75244" y="378250"/>
                    <a:pt x="130630" y="285170"/>
                    <a:pt x="205320" y="208427"/>
                  </a:cubicBezTo>
                  <a:cubicBezTo>
                    <a:pt x="298366" y="112825"/>
                    <a:pt x="421440" y="42848"/>
                    <a:pt x="571099" y="421"/>
                  </a:cubicBezTo>
                  <a:lnTo>
                    <a:pt x="572593" y="0"/>
                  </a:lnTo>
                  <a:lnTo>
                    <a:pt x="587824" y="53751"/>
                  </a:lnTo>
                  <a:lnTo>
                    <a:pt x="586334" y="54176"/>
                  </a:lnTo>
                  <a:cubicBezTo>
                    <a:pt x="446202" y="93889"/>
                    <a:pt x="331468" y="158893"/>
                    <a:pt x="245350" y="247385"/>
                  </a:cubicBezTo>
                  <a:cubicBezTo>
                    <a:pt x="176698" y="317918"/>
                    <a:pt x="125732" y="403682"/>
                    <a:pt x="93850" y="502294"/>
                  </a:cubicBezTo>
                  <a:cubicBezTo>
                    <a:pt x="39354" y="670887"/>
                    <a:pt x="59716" y="819639"/>
                    <a:pt x="59918" y="821123"/>
                  </a:cubicBezTo>
                  <a:lnTo>
                    <a:pt x="60137" y="822640"/>
                  </a:lnTo>
                  <a:close/>
                  <a:moveTo>
                    <a:pt x="570452" y="3843"/>
                  </a:moveTo>
                  <a:cubicBezTo>
                    <a:pt x="421989" y="46149"/>
                    <a:pt x="299886" y="115704"/>
                    <a:pt x="207535" y="210591"/>
                  </a:cubicBezTo>
                  <a:cubicBezTo>
                    <a:pt x="133182" y="286990"/>
                    <a:pt x="78042" y="379676"/>
                    <a:pt x="43642" y="486075"/>
                  </a:cubicBezTo>
                  <a:cubicBezTo>
                    <a:pt x="-12280" y="659070"/>
                    <a:pt x="5142" y="809323"/>
                    <a:pt x="7489" y="827090"/>
                  </a:cubicBezTo>
                  <a:lnTo>
                    <a:pt x="56655" y="820010"/>
                  </a:lnTo>
                  <a:cubicBezTo>
                    <a:pt x="54632" y="803727"/>
                    <a:pt x="39161" y="661383"/>
                    <a:pt x="90900" y="501341"/>
                  </a:cubicBezTo>
                  <a:cubicBezTo>
                    <a:pt x="122927" y="402270"/>
                    <a:pt x="174143" y="316097"/>
                    <a:pt x="243125" y="245220"/>
                  </a:cubicBezTo>
                  <a:cubicBezTo>
                    <a:pt x="329331" y="156648"/>
                    <a:pt x="444010" y="91516"/>
                    <a:pt x="583994" y="51614"/>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869;p14"/>
            <p:cNvSpPr/>
            <p:nvPr/>
          </p:nvSpPr>
          <p:spPr>
            <a:xfrm>
              <a:off x="6806017" y="2386169"/>
              <a:ext cx="1296708" cy="1866947"/>
            </a:xfrm>
            <a:custGeom>
              <a:avLst/>
              <a:gdLst/>
              <a:ahLst/>
              <a:cxnLst/>
              <a:rect l="l" t="t" r="r" b="b"/>
              <a:pathLst>
                <a:path w="575618" h="828751" extrusionOk="0">
                  <a:moveTo>
                    <a:pt x="8134" y="828752"/>
                  </a:moveTo>
                  <a:cubicBezTo>
                    <a:pt x="5158" y="811390"/>
                    <a:pt x="-19405" y="653953"/>
                    <a:pt x="34659" y="475052"/>
                  </a:cubicBezTo>
                  <a:cubicBezTo>
                    <a:pt x="66983" y="368099"/>
                    <a:pt x="121037" y="275582"/>
                    <a:pt x="195326" y="200070"/>
                  </a:cubicBezTo>
                  <a:cubicBezTo>
                    <a:pt x="287563" y="106315"/>
                    <a:pt x="411085" y="39002"/>
                    <a:pt x="562471" y="0"/>
                  </a:cubicBezTo>
                  <a:lnTo>
                    <a:pt x="575619" y="51098"/>
                  </a:lnTo>
                  <a:cubicBezTo>
                    <a:pt x="-37276" y="209013"/>
                    <a:pt x="55878" y="794972"/>
                    <a:pt x="60146" y="8198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870;p14"/>
            <p:cNvSpPr/>
            <p:nvPr/>
          </p:nvSpPr>
          <p:spPr>
            <a:xfrm>
              <a:off x="6802536" y="2381915"/>
              <a:ext cx="1304503" cy="1875226"/>
            </a:xfrm>
            <a:custGeom>
              <a:avLst/>
              <a:gdLst/>
              <a:ahLst/>
              <a:cxnLst/>
              <a:rect l="l" t="t" r="r" b="b"/>
              <a:pathLst>
                <a:path w="579078" h="832426" extrusionOk="0">
                  <a:moveTo>
                    <a:pt x="8412" y="832427"/>
                  </a:moveTo>
                  <a:lnTo>
                    <a:pt x="8149" y="830909"/>
                  </a:lnTo>
                  <a:cubicBezTo>
                    <a:pt x="5166" y="813480"/>
                    <a:pt x="-19438" y="655673"/>
                    <a:pt x="34718" y="476491"/>
                  </a:cubicBezTo>
                  <a:cubicBezTo>
                    <a:pt x="67116" y="369286"/>
                    <a:pt x="121301" y="276560"/>
                    <a:pt x="195765" y="200869"/>
                  </a:cubicBezTo>
                  <a:cubicBezTo>
                    <a:pt x="288201" y="106912"/>
                    <a:pt x="411966" y="39460"/>
                    <a:pt x="563632" y="384"/>
                  </a:cubicBezTo>
                  <a:lnTo>
                    <a:pt x="565135" y="0"/>
                  </a:lnTo>
                  <a:lnTo>
                    <a:pt x="579079" y="54102"/>
                  </a:lnTo>
                  <a:lnTo>
                    <a:pt x="577575" y="54489"/>
                  </a:lnTo>
                  <a:cubicBezTo>
                    <a:pt x="-34028" y="212064"/>
                    <a:pt x="58957" y="796658"/>
                    <a:pt x="63218" y="821470"/>
                  </a:cubicBezTo>
                  <a:lnTo>
                    <a:pt x="63481" y="822987"/>
                  </a:lnTo>
                  <a:close/>
                  <a:moveTo>
                    <a:pt x="562897" y="3783"/>
                  </a:moveTo>
                  <a:cubicBezTo>
                    <a:pt x="412472" y="42771"/>
                    <a:pt x="289709" y="109808"/>
                    <a:pt x="197977" y="203050"/>
                  </a:cubicBezTo>
                  <a:cubicBezTo>
                    <a:pt x="123867" y="278377"/>
                    <a:pt x="69941" y="370678"/>
                    <a:pt x="37688" y="477391"/>
                  </a:cubicBezTo>
                  <a:cubicBezTo>
                    <a:pt x="-14934" y="651506"/>
                    <a:pt x="7081" y="805322"/>
                    <a:pt x="10954" y="828853"/>
                  </a:cubicBezTo>
                  <a:lnTo>
                    <a:pt x="59905" y="820459"/>
                  </a:lnTo>
                  <a:cubicBezTo>
                    <a:pt x="53202" y="779262"/>
                    <a:pt x="-28085" y="208285"/>
                    <a:pt x="575293" y="51873"/>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 name="Rectángulo 5"/>
          <p:cNvSpPr/>
          <p:nvPr/>
        </p:nvSpPr>
        <p:spPr>
          <a:xfrm>
            <a:off x="2709996" y="3794758"/>
            <a:ext cx="3384811" cy="938719"/>
          </a:xfrm>
          <a:prstGeom prst="rect">
            <a:avLst/>
          </a:prstGeom>
        </p:spPr>
        <p:txBody>
          <a:bodyPr wrap="square">
            <a:spAutoFit/>
          </a:bodyPr>
          <a:lstStyle/>
          <a:p>
            <a:r>
              <a:rPr lang="es-MX" sz="1100" b="1" dirty="0">
                <a:solidFill>
                  <a:schemeClr val="accent3">
                    <a:lumMod val="50000"/>
                  </a:schemeClr>
                </a:solidFill>
                <a:latin typeface="Montserrat" panose="020B0604020202020204" charset="0"/>
              </a:rPr>
              <a:t>Ejemplo de danza folclórica: El baile del flamenco</a:t>
            </a:r>
          </a:p>
          <a:p>
            <a:r>
              <a:rPr lang="es-MX" sz="1100" dirty="0">
                <a:solidFill>
                  <a:schemeClr val="accent3">
                    <a:lumMod val="50000"/>
                  </a:schemeClr>
                </a:solidFill>
                <a:latin typeface="Montserrat" panose="020B0604020202020204" charset="0"/>
              </a:rPr>
              <a:t>Es un baile  típico de España, caracterizado por el toque de los tacones, los gestos con las palmas, se destaca por ser un baile individual</a:t>
            </a:r>
            <a:r>
              <a:rPr lang="es-MX" sz="1100" dirty="0">
                <a:solidFill>
                  <a:schemeClr val="accent4"/>
                </a:solidFill>
                <a:latin typeface="Montserrat" panose="020B0604020202020204" charset="0"/>
              </a:rPr>
              <a:t>.</a:t>
            </a:r>
            <a:endParaRPr lang="es-MX" sz="1100" dirty="0">
              <a:solidFill>
                <a:schemeClr val="accent4"/>
              </a:solidFill>
              <a:latin typeface="Montserrat"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635"/>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640"/>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638"/>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637"/>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636"/>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6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 grpId="0" animBg="1"/>
      <p:bldP spid="636" grpId="0" animBg="1"/>
      <p:bldP spid="637" grpId="0" animBg="1"/>
      <p:bldP spid="638" grpId="0" animBg="1"/>
      <p:bldP spid="639" grpId="0" animBg="1"/>
      <p:bldP spid="6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grpSp>
        <p:nvGrpSpPr>
          <p:cNvPr id="744" name="Google Shape;744;p14"/>
          <p:cNvGrpSpPr/>
          <p:nvPr/>
        </p:nvGrpSpPr>
        <p:grpSpPr>
          <a:xfrm>
            <a:off x="5183845" y="3285873"/>
            <a:ext cx="3124231" cy="1629967"/>
            <a:chOff x="2184336" y="2874062"/>
            <a:chExt cx="3124231" cy="1629967"/>
          </a:xfrm>
        </p:grpSpPr>
        <p:sp>
          <p:nvSpPr>
            <p:cNvPr id="745" name="Google Shape;745;p14"/>
            <p:cNvSpPr/>
            <p:nvPr/>
          </p:nvSpPr>
          <p:spPr>
            <a:xfrm>
              <a:off x="2190805" y="3057466"/>
              <a:ext cx="1334786" cy="1443306"/>
            </a:xfrm>
            <a:custGeom>
              <a:avLst/>
              <a:gdLst/>
              <a:ahLst/>
              <a:cxnLst/>
              <a:rect l="l" t="t" r="r" b="b"/>
              <a:pathLst>
                <a:path w="635711" h="687395" extrusionOk="0">
                  <a:moveTo>
                    <a:pt x="508956" y="0"/>
                  </a:moveTo>
                  <a:lnTo>
                    <a:pt x="0" y="687396"/>
                  </a:lnTo>
                  <a:lnTo>
                    <a:pt x="383381" y="687396"/>
                  </a:lnTo>
                  <a:lnTo>
                    <a:pt x="500885" y="375185"/>
                  </a:lnTo>
                  <a:lnTo>
                    <a:pt x="635711" y="16957"/>
                  </a:lnTo>
                  <a:lnTo>
                    <a:pt x="50895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6" name="Google Shape;746;p14"/>
            <p:cNvSpPr/>
            <p:nvPr/>
          </p:nvSpPr>
          <p:spPr>
            <a:xfrm>
              <a:off x="2184336" y="3053998"/>
              <a:ext cx="1345750" cy="1450031"/>
            </a:xfrm>
            <a:custGeom>
              <a:avLst/>
              <a:gdLst/>
              <a:ahLst/>
              <a:cxnLst/>
              <a:rect l="l" t="t" r="r" b="b"/>
              <a:pathLst>
                <a:path w="640933" h="690598" extrusionOk="0">
                  <a:moveTo>
                    <a:pt x="387534" y="690598"/>
                  </a:moveTo>
                  <a:lnTo>
                    <a:pt x="0" y="690598"/>
                  </a:lnTo>
                  <a:lnTo>
                    <a:pt x="1834" y="688137"/>
                  </a:lnTo>
                  <a:lnTo>
                    <a:pt x="511336" y="0"/>
                  </a:lnTo>
                  <a:lnTo>
                    <a:pt x="512243" y="135"/>
                  </a:lnTo>
                  <a:lnTo>
                    <a:pt x="640933" y="17328"/>
                  </a:lnTo>
                  <a:lnTo>
                    <a:pt x="640242" y="19149"/>
                  </a:lnTo>
                  <a:close/>
                  <a:moveTo>
                    <a:pt x="6159" y="687497"/>
                  </a:moveTo>
                  <a:lnTo>
                    <a:pt x="385387" y="687497"/>
                  </a:lnTo>
                  <a:lnTo>
                    <a:pt x="636669" y="19857"/>
                  </a:lnTo>
                  <a:lnTo>
                    <a:pt x="512755" y="3304"/>
                  </a:ln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14"/>
            <p:cNvSpPr/>
            <p:nvPr/>
          </p:nvSpPr>
          <p:spPr>
            <a:xfrm>
              <a:off x="2995780" y="3037931"/>
              <a:ext cx="803226" cy="1462843"/>
            </a:xfrm>
            <a:custGeom>
              <a:avLst/>
              <a:gdLst/>
              <a:ahLst/>
              <a:cxnLst/>
              <a:rect l="l" t="t" r="r" b="b"/>
              <a:pathLst>
                <a:path w="382548" h="696700" extrusionOk="0">
                  <a:moveTo>
                    <a:pt x="252331" y="26262"/>
                  </a:moveTo>
                  <a:lnTo>
                    <a:pt x="117505" y="384490"/>
                  </a:lnTo>
                  <a:lnTo>
                    <a:pt x="0" y="696700"/>
                  </a:lnTo>
                  <a:lnTo>
                    <a:pt x="371396" y="696700"/>
                  </a:lnTo>
                  <a:lnTo>
                    <a:pt x="376921" y="351553"/>
                  </a:lnTo>
                  <a:lnTo>
                    <a:pt x="382548" y="0"/>
                  </a:lnTo>
                  <a:lnTo>
                    <a:pt x="252331" y="26262"/>
                  </a:ln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14"/>
            <p:cNvSpPr/>
            <p:nvPr/>
          </p:nvSpPr>
          <p:spPr>
            <a:xfrm>
              <a:off x="2991073" y="3033896"/>
              <a:ext cx="811259" cy="1470133"/>
            </a:xfrm>
            <a:custGeom>
              <a:avLst/>
              <a:gdLst/>
              <a:ahLst/>
              <a:cxnLst/>
              <a:rect l="l" t="t" r="r" b="b"/>
              <a:pathLst>
                <a:path w="386374" h="700172" extrusionOk="0">
                  <a:moveTo>
                    <a:pt x="375162" y="700173"/>
                  </a:moveTo>
                  <a:lnTo>
                    <a:pt x="0" y="700173"/>
                  </a:lnTo>
                  <a:lnTo>
                    <a:pt x="253423" y="26801"/>
                  </a:lnTo>
                  <a:lnTo>
                    <a:pt x="386374" y="0"/>
                  </a:lnTo>
                  <a:close/>
                  <a:moveTo>
                    <a:pt x="4480" y="697071"/>
                  </a:moveTo>
                  <a:lnTo>
                    <a:pt x="372128" y="697071"/>
                  </a:lnTo>
                  <a:lnTo>
                    <a:pt x="383229" y="3809"/>
                  </a:lnTo>
                  <a:lnTo>
                    <a:pt x="255739" y="29532"/>
                  </a:ln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14"/>
            <p:cNvSpPr/>
            <p:nvPr/>
          </p:nvSpPr>
          <p:spPr>
            <a:xfrm>
              <a:off x="3775591" y="2962614"/>
              <a:ext cx="761533" cy="1538158"/>
            </a:xfrm>
            <a:custGeom>
              <a:avLst/>
              <a:gdLst/>
              <a:ahLst/>
              <a:cxnLst/>
              <a:rect l="l" t="t" r="r" b="b"/>
              <a:pathLst>
                <a:path w="362691" h="732570" extrusionOk="0">
                  <a:moveTo>
                    <a:pt x="11152" y="35870"/>
                  </a:moveTo>
                  <a:lnTo>
                    <a:pt x="5526" y="387423"/>
                  </a:lnTo>
                  <a:lnTo>
                    <a:pt x="0" y="732570"/>
                  </a:lnTo>
                  <a:lnTo>
                    <a:pt x="362691" y="732570"/>
                  </a:lnTo>
                  <a:lnTo>
                    <a:pt x="234611" y="318616"/>
                  </a:lnTo>
                  <a:lnTo>
                    <a:pt x="136033" y="0"/>
                  </a:lnTo>
                  <a:lnTo>
                    <a:pt x="11152" y="3587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14"/>
            <p:cNvSpPr/>
            <p:nvPr/>
          </p:nvSpPr>
          <p:spPr>
            <a:xfrm>
              <a:off x="3772277" y="2958652"/>
              <a:ext cx="769262" cy="1545377"/>
            </a:xfrm>
            <a:custGeom>
              <a:avLst/>
              <a:gdLst/>
              <a:ahLst/>
              <a:cxnLst/>
              <a:rect l="l" t="t" r="r" b="b"/>
              <a:pathLst>
                <a:path w="366372" h="736008" extrusionOk="0">
                  <a:moveTo>
                    <a:pt x="366373" y="736009"/>
                  </a:moveTo>
                  <a:lnTo>
                    <a:pt x="0" y="736009"/>
                  </a:lnTo>
                  <a:lnTo>
                    <a:pt x="27" y="734425"/>
                  </a:lnTo>
                  <a:lnTo>
                    <a:pt x="11199" y="36578"/>
                  </a:lnTo>
                  <a:lnTo>
                    <a:pt x="138632" y="0"/>
                  </a:lnTo>
                  <a:lnTo>
                    <a:pt x="139081" y="1450"/>
                  </a:lnTo>
                  <a:close/>
                  <a:moveTo>
                    <a:pt x="3155" y="732907"/>
                  </a:moveTo>
                  <a:lnTo>
                    <a:pt x="362166" y="732907"/>
                  </a:lnTo>
                  <a:lnTo>
                    <a:pt x="136576" y="3809"/>
                  </a:lnTo>
                  <a:lnTo>
                    <a:pt x="14267" y="38938"/>
                  </a:ln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14"/>
            <p:cNvSpPr/>
            <p:nvPr/>
          </p:nvSpPr>
          <p:spPr>
            <a:xfrm>
              <a:off x="4061216" y="2877957"/>
              <a:ext cx="1241583" cy="1622817"/>
            </a:xfrm>
            <a:custGeom>
              <a:avLst/>
              <a:gdLst/>
              <a:ahLst/>
              <a:cxnLst/>
              <a:rect l="l" t="t" r="r" b="b"/>
              <a:pathLst>
                <a:path w="591322" h="772890" extrusionOk="0">
                  <a:moveTo>
                    <a:pt x="0" y="40320"/>
                  </a:moveTo>
                  <a:lnTo>
                    <a:pt x="98578" y="358936"/>
                  </a:lnTo>
                  <a:lnTo>
                    <a:pt x="226659" y="772890"/>
                  </a:lnTo>
                  <a:lnTo>
                    <a:pt x="591322" y="772890"/>
                  </a:lnTo>
                  <a:lnTo>
                    <a:pt x="124834" y="0"/>
                  </a:lnTo>
                  <a:lnTo>
                    <a:pt x="0" y="403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14"/>
            <p:cNvSpPr/>
            <p:nvPr/>
          </p:nvSpPr>
          <p:spPr>
            <a:xfrm>
              <a:off x="4057144" y="2874062"/>
              <a:ext cx="1251423" cy="1629967"/>
            </a:xfrm>
            <a:custGeom>
              <a:avLst/>
              <a:gdLst/>
              <a:ahLst/>
              <a:cxnLst/>
              <a:rect l="l" t="t" r="r" b="b"/>
              <a:pathLst>
                <a:path w="596008" h="776295" extrusionOk="0">
                  <a:moveTo>
                    <a:pt x="596008" y="776295"/>
                  </a:moveTo>
                  <a:lnTo>
                    <a:pt x="227451" y="776295"/>
                  </a:lnTo>
                  <a:lnTo>
                    <a:pt x="227114" y="775183"/>
                  </a:lnTo>
                  <a:lnTo>
                    <a:pt x="0" y="41163"/>
                  </a:lnTo>
                  <a:lnTo>
                    <a:pt x="1460" y="40725"/>
                  </a:lnTo>
                  <a:lnTo>
                    <a:pt x="127467" y="0"/>
                  </a:lnTo>
                  <a:lnTo>
                    <a:pt x="128100" y="1045"/>
                  </a:lnTo>
                  <a:close/>
                  <a:moveTo>
                    <a:pt x="229743" y="773194"/>
                  </a:moveTo>
                  <a:lnTo>
                    <a:pt x="590510" y="773194"/>
                  </a:lnTo>
                  <a:lnTo>
                    <a:pt x="126078" y="3708"/>
                  </a:lnTo>
                  <a:lnTo>
                    <a:pt x="3874" y="43185"/>
                  </a:ln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53" name="Google Shape;753;p14"/>
          <p:cNvSpPr txBox="1">
            <a:spLocks noGrp="1"/>
          </p:cNvSpPr>
          <p:nvPr>
            <p:ph type="title"/>
          </p:nvPr>
        </p:nvSpPr>
        <p:spPr>
          <a:xfrm>
            <a:off x="2881221" y="472290"/>
            <a:ext cx="3109361" cy="44090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ts val="2800"/>
              <a:buFont typeface="Alfa Slab One"/>
              <a:buNone/>
            </a:pPr>
            <a:r>
              <a:rPr lang="en-US" dirty="0" err="1" smtClean="0">
                <a:solidFill>
                  <a:schemeClr val="accent3">
                    <a:lumMod val="50000"/>
                  </a:schemeClr>
                </a:solidFill>
              </a:rPr>
              <a:t>Danza</a:t>
            </a:r>
            <a:r>
              <a:rPr lang="en-US" dirty="0" smtClean="0">
                <a:solidFill>
                  <a:schemeClr val="accent3">
                    <a:lumMod val="50000"/>
                  </a:schemeClr>
                </a:solidFill>
              </a:rPr>
              <a:t> </a:t>
            </a:r>
            <a:r>
              <a:rPr lang="en-US" dirty="0" err="1" smtClean="0">
                <a:solidFill>
                  <a:schemeClr val="accent3">
                    <a:lumMod val="50000"/>
                  </a:schemeClr>
                </a:solidFill>
              </a:rPr>
              <a:t>creativa</a:t>
            </a:r>
            <a:endParaRPr lang="en-US" dirty="0">
              <a:solidFill>
                <a:schemeClr val="accent3">
                  <a:lumMod val="50000"/>
                </a:schemeClr>
              </a:solidFill>
            </a:endParaRPr>
          </a:p>
        </p:txBody>
      </p:sp>
      <p:grpSp>
        <p:nvGrpSpPr>
          <p:cNvPr id="754" name="Google Shape;754;p14"/>
          <p:cNvGrpSpPr/>
          <p:nvPr/>
        </p:nvGrpSpPr>
        <p:grpSpPr>
          <a:xfrm>
            <a:off x="6101980" y="3535006"/>
            <a:ext cx="681258" cy="1377578"/>
            <a:chOff x="2890491" y="4419983"/>
            <a:chExt cx="324459" cy="656091"/>
          </a:xfrm>
        </p:grpSpPr>
        <p:sp>
          <p:nvSpPr>
            <p:cNvPr id="755" name="Google Shape;755;p14"/>
            <p:cNvSpPr/>
            <p:nvPr/>
          </p:nvSpPr>
          <p:spPr>
            <a:xfrm>
              <a:off x="3034863" y="4688104"/>
              <a:ext cx="48280" cy="48304"/>
            </a:xfrm>
            <a:custGeom>
              <a:avLst/>
              <a:gdLst/>
              <a:ahLst/>
              <a:cxnLst/>
              <a:rect l="l" t="t" r="r" b="b"/>
              <a:pathLst>
                <a:path w="48280" h="48304" extrusionOk="0">
                  <a:moveTo>
                    <a:pt x="43866" y="25630"/>
                  </a:moveTo>
                  <a:lnTo>
                    <a:pt x="36888" y="21247"/>
                  </a:lnTo>
                  <a:lnTo>
                    <a:pt x="41271" y="14268"/>
                  </a:lnTo>
                  <a:cubicBezTo>
                    <a:pt x="44005" y="9886"/>
                    <a:pt x="42690" y="4155"/>
                    <a:pt x="38334" y="1424"/>
                  </a:cubicBezTo>
                  <a:cubicBezTo>
                    <a:pt x="33978" y="-1307"/>
                    <a:pt x="28231" y="8"/>
                    <a:pt x="25496" y="4357"/>
                  </a:cubicBezTo>
                  <a:lnTo>
                    <a:pt x="21114" y="11335"/>
                  </a:lnTo>
                  <a:lnTo>
                    <a:pt x="14135" y="6953"/>
                  </a:lnTo>
                  <a:cubicBezTo>
                    <a:pt x="9733" y="4290"/>
                    <a:pt x="4008" y="5705"/>
                    <a:pt x="1345" y="10088"/>
                  </a:cubicBezTo>
                  <a:cubicBezTo>
                    <a:pt x="-1254" y="14403"/>
                    <a:pt x="23" y="20000"/>
                    <a:pt x="4234" y="22730"/>
                  </a:cubicBezTo>
                  <a:lnTo>
                    <a:pt x="11213" y="27113"/>
                  </a:lnTo>
                  <a:lnTo>
                    <a:pt x="6830" y="34091"/>
                  </a:lnTo>
                  <a:cubicBezTo>
                    <a:pt x="4126" y="38474"/>
                    <a:pt x="5481" y="44205"/>
                    <a:pt x="9857" y="46902"/>
                  </a:cubicBezTo>
                  <a:cubicBezTo>
                    <a:pt x="14189" y="49599"/>
                    <a:pt x="19867" y="48284"/>
                    <a:pt x="22604" y="44003"/>
                  </a:cubicBezTo>
                  <a:lnTo>
                    <a:pt x="26987" y="37024"/>
                  </a:lnTo>
                  <a:lnTo>
                    <a:pt x="33965" y="41407"/>
                  </a:lnTo>
                  <a:cubicBezTo>
                    <a:pt x="38300" y="44171"/>
                    <a:pt x="44058" y="42890"/>
                    <a:pt x="46820" y="38541"/>
                  </a:cubicBezTo>
                  <a:cubicBezTo>
                    <a:pt x="49584" y="34192"/>
                    <a:pt x="48310" y="28461"/>
                    <a:pt x="43971" y="25697"/>
                  </a:cubicBezTo>
                  <a:cubicBezTo>
                    <a:pt x="43934" y="25663"/>
                    <a:pt x="43900" y="25630"/>
                    <a:pt x="43863" y="256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14"/>
            <p:cNvSpPr/>
            <p:nvPr/>
          </p:nvSpPr>
          <p:spPr>
            <a:xfrm>
              <a:off x="3033314" y="4686422"/>
              <a:ext cx="51465" cy="51585"/>
            </a:xfrm>
            <a:custGeom>
              <a:avLst/>
              <a:gdLst/>
              <a:ahLst/>
              <a:cxnLst/>
              <a:rect l="l" t="t" r="r" b="b"/>
              <a:pathLst>
                <a:path w="51465" h="51585" extrusionOk="0">
                  <a:moveTo>
                    <a:pt x="16251" y="51585"/>
                  </a:moveTo>
                  <a:cubicBezTo>
                    <a:pt x="10253" y="51585"/>
                    <a:pt x="5399" y="46697"/>
                    <a:pt x="5405" y="40730"/>
                  </a:cubicBezTo>
                  <a:cubicBezTo>
                    <a:pt x="5409" y="38673"/>
                    <a:pt x="5985" y="36684"/>
                    <a:pt x="7071" y="34965"/>
                  </a:cubicBezTo>
                  <a:lnTo>
                    <a:pt x="10624" y="29301"/>
                  </a:lnTo>
                  <a:lnTo>
                    <a:pt x="4960" y="25728"/>
                  </a:lnTo>
                  <a:cubicBezTo>
                    <a:pt x="-76" y="22458"/>
                    <a:pt x="-1516" y="15749"/>
                    <a:pt x="1748" y="10692"/>
                  </a:cubicBezTo>
                  <a:cubicBezTo>
                    <a:pt x="4944" y="5770"/>
                    <a:pt x="11484" y="4287"/>
                    <a:pt x="16507" y="7321"/>
                  </a:cubicBezTo>
                  <a:lnTo>
                    <a:pt x="22171" y="10894"/>
                  </a:lnTo>
                  <a:lnTo>
                    <a:pt x="25727" y="5231"/>
                  </a:lnTo>
                  <a:cubicBezTo>
                    <a:pt x="28842" y="106"/>
                    <a:pt x="35524" y="-1546"/>
                    <a:pt x="40655" y="1590"/>
                  </a:cubicBezTo>
                  <a:cubicBezTo>
                    <a:pt x="45783" y="4691"/>
                    <a:pt x="47418" y="11366"/>
                    <a:pt x="44303" y="16490"/>
                  </a:cubicBezTo>
                  <a:cubicBezTo>
                    <a:pt x="44245" y="16592"/>
                    <a:pt x="44191" y="16693"/>
                    <a:pt x="44134" y="16760"/>
                  </a:cubicBezTo>
                  <a:lnTo>
                    <a:pt x="40578" y="22424"/>
                  </a:lnTo>
                  <a:lnTo>
                    <a:pt x="46238" y="25997"/>
                  </a:lnTo>
                  <a:cubicBezTo>
                    <a:pt x="51365" y="29099"/>
                    <a:pt x="53001" y="35774"/>
                    <a:pt x="49886" y="40898"/>
                  </a:cubicBezTo>
                  <a:cubicBezTo>
                    <a:pt x="46771" y="46056"/>
                    <a:pt x="40085" y="47674"/>
                    <a:pt x="34958" y="44573"/>
                  </a:cubicBezTo>
                  <a:cubicBezTo>
                    <a:pt x="34867" y="44506"/>
                    <a:pt x="34779" y="44438"/>
                    <a:pt x="34691" y="44405"/>
                  </a:cubicBezTo>
                  <a:lnTo>
                    <a:pt x="29028" y="40831"/>
                  </a:lnTo>
                  <a:lnTo>
                    <a:pt x="25474" y="46494"/>
                  </a:lnTo>
                  <a:cubicBezTo>
                    <a:pt x="23482" y="49664"/>
                    <a:pt x="19996" y="51585"/>
                    <a:pt x="16251" y="51585"/>
                  </a:cubicBezTo>
                  <a:close/>
                  <a:moveTo>
                    <a:pt x="10745" y="8770"/>
                  </a:moveTo>
                  <a:cubicBezTo>
                    <a:pt x="6464" y="8770"/>
                    <a:pt x="2978" y="12209"/>
                    <a:pt x="2961" y="16490"/>
                  </a:cubicBezTo>
                  <a:cubicBezTo>
                    <a:pt x="2951" y="19187"/>
                    <a:pt x="4330" y="21682"/>
                    <a:pt x="6609" y="23098"/>
                  </a:cubicBezTo>
                  <a:lnTo>
                    <a:pt x="14902" y="28324"/>
                  </a:lnTo>
                  <a:lnTo>
                    <a:pt x="9697" y="36617"/>
                  </a:lnTo>
                  <a:cubicBezTo>
                    <a:pt x="7421" y="40224"/>
                    <a:pt x="8517" y="45011"/>
                    <a:pt x="12148" y="47304"/>
                  </a:cubicBezTo>
                  <a:cubicBezTo>
                    <a:pt x="15779" y="49562"/>
                    <a:pt x="20569" y="48484"/>
                    <a:pt x="22845" y="44843"/>
                  </a:cubicBezTo>
                  <a:lnTo>
                    <a:pt x="28050" y="36549"/>
                  </a:lnTo>
                  <a:lnTo>
                    <a:pt x="36340" y="41775"/>
                  </a:lnTo>
                  <a:cubicBezTo>
                    <a:pt x="39971" y="44033"/>
                    <a:pt x="44761" y="42955"/>
                    <a:pt x="47040" y="39314"/>
                  </a:cubicBezTo>
                  <a:cubicBezTo>
                    <a:pt x="49316" y="35673"/>
                    <a:pt x="48220" y="30886"/>
                    <a:pt x="44589" y="28627"/>
                  </a:cubicBezTo>
                  <a:lnTo>
                    <a:pt x="36296" y="23401"/>
                  </a:lnTo>
                  <a:lnTo>
                    <a:pt x="41518" y="15108"/>
                  </a:lnTo>
                  <a:cubicBezTo>
                    <a:pt x="43797" y="11467"/>
                    <a:pt x="42698" y="6680"/>
                    <a:pt x="39071" y="4421"/>
                  </a:cubicBezTo>
                  <a:cubicBezTo>
                    <a:pt x="35440" y="2129"/>
                    <a:pt x="30649" y="3241"/>
                    <a:pt x="28370" y="6849"/>
                  </a:cubicBezTo>
                  <a:lnTo>
                    <a:pt x="23165" y="15142"/>
                  </a:lnTo>
                  <a:lnTo>
                    <a:pt x="14872" y="9950"/>
                  </a:lnTo>
                  <a:cubicBezTo>
                    <a:pt x="13635" y="9175"/>
                    <a:pt x="12205" y="8770"/>
                    <a:pt x="10745" y="8770"/>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14"/>
            <p:cNvSpPr/>
            <p:nvPr/>
          </p:nvSpPr>
          <p:spPr>
            <a:xfrm>
              <a:off x="2939059" y="4785100"/>
              <a:ext cx="51402" cy="51461"/>
            </a:xfrm>
            <a:custGeom>
              <a:avLst/>
              <a:gdLst/>
              <a:ahLst/>
              <a:cxnLst/>
              <a:rect l="l" t="t" r="r" b="b"/>
              <a:pathLst>
                <a:path w="51402" h="51461" extrusionOk="0">
                  <a:moveTo>
                    <a:pt x="40680" y="38738"/>
                  </a:moveTo>
                  <a:lnTo>
                    <a:pt x="37730" y="31052"/>
                  </a:lnTo>
                  <a:lnTo>
                    <a:pt x="45423" y="28119"/>
                  </a:lnTo>
                  <a:cubicBezTo>
                    <a:pt x="50224" y="26265"/>
                    <a:pt x="52624" y="20871"/>
                    <a:pt x="50783" y="16083"/>
                  </a:cubicBezTo>
                  <a:cubicBezTo>
                    <a:pt x="48943" y="11297"/>
                    <a:pt x="43556" y="8869"/>
                    <a:pt x="38755" y="10723"/>
                  </a:cubicBezTo>
                  <a:lnTo>
                    <a:pt x="31062" y="13690"/>
                  </a:lnTo>
                  <a:lnTo>
                    <a:pt x="28112" y="5970"/>
                  </a:lnTo>
                  <a:cubicBezTo>
                    <a:pt x="26271" y="1183"/>
                    <a:pt x="20884" y="-1211"/>
                    <a:pt x="16083" y="610"/>
                  </a:cubicBezTo>
                  <a:cubicBezTo>
                    <a:pt x="11283" y="2464"/>
                    <a:pt x="8882" y="7858"/>
                    <a:pt x="10723" y="12645"/>
                  </a:cubicBezTo>
                  <a:lnTo>
                    <a:pt x="13673" y="20331"/>
                  </a:lnTo>
                  <a:lnTo>
                    <a:pt x="5980" y="23298"/>
                  </a:lnTo>
                  <a:cubicBezTo>
                    <a:pt x="1179" y="25152"/>
                    <a:pt x="-1221" y="30513"/>
                    <a:pt x="619" y="35333"/>
                  </a:cubicBezTo>
                  <a:cubicBezTo>
                    <a:pt x="2460" y="40121"/>
                    <a:pt x="7847" y="42514"/>
                    <a:pt x="12648" y="40693"/>
                  </a:cubicBezTo>
                  <a:lnTo>
                    <a:pt x="20341" y="37727"/>
                  </a:lnTo>
                  <a:lnTo>
                    <a:pt x="23291" y="45447"/>
                  </a:lnTo>
                  <a:cubicBezTo>
                    <a:pt x="25101" y="50234"/>
                    <a:pt x="30472" y="52661"/>
                    <a:pt x="35286" y="50875"/>
                  </a:cubicBezTo>
                  <a:cubicBezTo>
                    <a:pt x="40100" y="49054"/>
                    <a:pt x="42531" y="43694"/>
                    <a:pt x="40720" y="38873"/>
                  </a:cubicBezTo>
                  <a:cubicBezTo>
                    <a:pt x="40707" y="38839"/>
                    <a:pt x="40693" y="38806"/>
                    <a:pt x="40680" y="387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8" name="Google Shape;758;p14"/>
            <p:cNvSpPr/>
            <p:nvPr/>
          </p:nvSpPr>
          <p:spPr>
            <a:xfrm>
              <a:off x="2937643" y="4783550"/>
              <a:ext cx="54528" cy="54515"/>
            </a:xfrm>
            <a:custGeom>
              <a:avLst/>
              <a:gdLst/>
              <a:ahLst/>
              <a:cxnLst/>
              <a:rect l="l" t="t" r="r" b="b"/>
              <a:pathLst>
                <a:path w="54528" h="54515" extrusionOk="0">
                  <a:moveTo>
                    <a:pt x="33416" y="54515"/>
                  </a:moveTo>
                  <a:cubicBezTo>
                    <a:pt x="28912" y="54515"/>
                    <a:pt x="24873" y="51751"/>
                    <a:pt x="23258" y="47537"/>
                  </a:cubicBezTo>
                  <a:lnTo>
                    <a:pt x="20865" y="41300"/>
                  </a:lnTo>
                  <a:lnTo>
                    <a:pt x="14621" y="43694"/>
                  </a:lnTo>
                  <a:cubicBezTo>
                    <a:pt x="8988" y="45750"/>
                    <a:pt x="2744" y="42885"/>
                    <a:pt x="671" y="37254"/>
                  </a:cubicBezTo>
                  <a:cubicBezTo>
                    <a:pt x="-1362" y="31726"/>
                    <a:pt x="1376" y="25590"/>
                    <a:pt x="6840" y="23399"/>
                  </a:cubicBezTo>
                  <a:lnTo>
                    <a:pt x="13084" y="21005"/>
                  </a:lnTo>
                  <a:lnTo>
                    <a:pt x="10694" y="14768"/>
                  </a:lnTo>
                  <a:cubicBezTo>
                    <a:pt x="8546" y="9172"/>
                    <a:pt x="11348" y="2868"/>
                    <a:pt x="16954" y="710"/>
                  </a:cubicBezTo>
                  <a:cubicBezTo>
                    <a:pt x="22560" y="-1414"/>
                    <a:pt x="28848" y="1385"/>
                    <a:pt x="30995" y="6981"/>
                  </a:cubicBezTo>
                  <a:lnTo>
                    <a:pt x="33389" y="13218"/>
                  </a:lnTo>
                  <a:lnTo>
                    <a:pt x="39632" y="10824"/>
                  </a:lnTo>
                  <a:cubicBezTo>
                    <a:pt x="45205" y="8599"/>
                    <a:pt x="51526" y="11330"/>
                    <a:pt x="53751" y="16892"/>
                  </a:cubicBezTo>
                  <a:cubicBezTo>
                    <a:pt x="55976" y="22455"/>
                    <a:pt x="53262" y="28793"/>
                    <a:pt x="47690" y="31018"/>
                  </a:cubicBezTo>
                  <a:cubicBezTo>
                    <a:pt x="47599" y="31052"/>
                    <a:pt x="47508" y="31085"/>
                    <a:pt x="47413" y="31119"/>
                  </a:cubicBezTo>
                  <a:lnTo>
                    <a:pt x="41170" y="33513"/>
                  </a:lnTo>
                  <a:lnTo>
                    <a:pt x="43563" y="39749"/>
                  </a:lnTo>
                  <a:cubicBezTo>
                    <a:pt x="45711" y="45345"/>
                    <a:pt x="42913" y="51650"/>
                    <a:pt x="37310" y="53807"/>
                  </a:cubicBezTo>
                  <a:cubicBezTo>
                    <a:pt x="36072" y="54279"/>
                    <a:pt x="34758" y="54515"/>
                    <a:pt x="33433" y="54515"/>
                  </a:cubicBezTo>
                  <a:close/>
                  <a:moveTo>
                    <a:pt x="22651" y="37288"/>
                  </a:moveTo>
                  <a:lnTo>
                    <a:pt x="26154" y="46424"/>
                  </a:lnTo>
                  <a:cubicBezTo>
                    <a:pt x="27688" y="50436"/>
                    <a:pt x="32179" y="52425"/>
                    <a:pt x="36184" y="50908"/>
                  </a:cubicBezTo>
                  <a:cubicBezTo>
                    <a:pt x="40185" y="49357"/>
                    <a:pt x="42184" y="44874"/>
                    <a:pt x="40650" y="40862"/>
                  </a:cubicBezTo>
                  <a:lnTo>
                    <a:pt x="37144" y="31726"/>
                  </a:lnTo>
                  <a:lnTo>
                    <a:pt x="46287" y="28220"/>
                  </a:lnTo>
                  <a:cubicBezTo>
                    <a:pt x="50289" y="26703"/>
                    <a:pt x="52301" y="22219"/>
                    <a:pt x="50778" y="18207"/>
                  </a:cubicBezTo>
                  <a:cubicBezTo>
                    <a:pt x="50043" y="16285"/>
                    <a:pt x="48563" y="14735"/>
                    <a:pt x="46668" y="13892"/>
                  </a:cubicBezTo>
                  <a:cubicBezTo>
                    <a:pt x="44790" y="13049"/>
                    <a:pt x="42650" y="12982"/>
                    <a:pt x="40731" y="13723"/>
                  </a:cubicBezTo>
                  <a:lnTo>
                    <a:pt x="31589" y="17230"/>
                  </a:lnTo>
                  <a:lnTo>
                    <a:pt x="28083" y="8093"/>
                  </a:lnTo>
                  <a:cubicBezTo>
                    <a:pt x="26549" y="4082"/>
                    <a:pt x="22058" y="2093"/>
                    <a:pt x="18053" y="3610"/>
                  </a:cubicBezTo>
                  <a:cubicBezTo>
                    <a:pt x="14051" y="5160"/>
                    <a:pt x="12052" y="9644"/>
                    <a:pt x="13586" y="13656"/>
                  </a:cubicBezTo>
                  <a:lnTo>
                    <a:pt x="17092" y="22792"/>
                  </a:lnTo>
                  <a:lnTo>
                    <a:pt x="7949" y="26298"/>
                  </a:lnTo>
                  <a:cubicBezTo>
                    <a:pt x="3948" y="27849"/>
                    <a:pt x="1945" y="32333"/>
                    <a:pt x="3479" y="36311"/>
                  </a:cubicBezTo>
                  <a:cubicBezTo>
                    <a:pt x="5013" y="40323"/>
                    <a:pt x="9504" y="42345"/>
                    <a:pt x="13505" y="40794"/>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14"/>
            <p:cNvSpPr/>
            <p:nvPr/>
          </p:nvSpPr>
          <p:spPr>
            <a:xfrm>
              <a:off x="3051545" y="4863750"/>
              <a:ext cx="50773" cy="50778"/>
            </a:xfrm>
            <a:custGeom>
              <a:avLst/>
              <a:gdLst/>
              <a:ahLst/>
              <a:cxnLst/>
              <a:rect l="l" t="t" r="r" b="b"/>
              <a:pathLst>
                <a:path w="50773" h="50778" extrusionOk="0">
                  <a:moveTo>
                    <a:pt x="45200" y="23906"/>
                  </a:moveTo>
                  <a:lnTo>
                    <a:pt x="37655" y="20602"/>
                  </a:lnTo>
                  <a:lnTo>
                    <a:pt x="40965" y="13051"/>
                  </a:lnTo>
                  <a:cubicBezTo>
                    <a:pt x="43032" y="8364"/>
                    <a:pt x="40888" y="2869"/>
                    <a:pt x="36178" y="779"/>
                  </a:cubicBezTo>
                  <a:cubicBezTo>
                    <a:pt x="31469" y="-1277"/>
                    <a:pt x="25977" y="880"/>
                    <a:pt x="23910" y="5566"/>
                  </a:cubicBezTo>
                  <a:lnTo>
                    <a:pt x="20600" y="13118"/>
                  </a:lnTo>
                  <a:lnTo>
                    <a:pt x="13055" y="9814"/>
                  </a:lnTo>
                  <a:cubicBezTo>
                    <a:pt x="8345" y="7758"/>
                    <a:pt x="2853" y="9881"/>
                    <a:pt x="787" y="14601"/>
                  </a:cubicBezTo>
                  <a:cubicBezTo>
                    <a:pt x="-1280" y="19321"/>
                    <a:pt x="864" y="24816"/>
                    <a:pt x="5574" y="26873"/>
                  </a:cubicBezTo>
                  <a:lnTo>
                    <a:pt x="13122" y="30176"/>
                  </a:lnTo>
                  <a:lnTo>
                    <a:pt x="9812" y="37728"/>
                  </a:lnTo>
                  <a:cubicBezTo>
                    <a:pt x="7745" y="42447"/>
                    <a:pt x="9889" y="47943"/>
                    <a:pt x="14599" y="49999"/>
                  </a:cubicBezTo>
                  <a:cubicBezTo>
                    <a:pt x="19309" y="52056"/>
                    <a:pt x="24800" y="49898"/>
                    <a:pt x="26867" y="45212"/>
                  </a:cubicBezTo>
                  <a:lnTo>
                    <a:pt x="30177" y="37661"/>
                  </a:lnTo>
                  <a:lnTo>
                    <a:pt x="37719" y="40964"/>
                  </a:lnTo>
                  <a:cubicBezTo>
                    <a:pt x="42429" y="43021"/>
                    <a:pt x="47920" y="40897"/>
                    <a:pt x="49987" y="36177"/>
                  </a:cubicBezTo>
                  <a:cubicBezTo>
                    <a:pt x="52053" y="31457"/>
                    <a:pt x="49909" y="25996"/>
                    <a:pt x="45200" y="239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p14"/>
            <p:cNvSpPr/>
            <p:nvPr/>
          </p:nvSpPr>
          <p:spPr>
            <a:xfrm>
              <a:off x="3049838" y="4862516"/>
              <a:ext cx="54339" cy="53559"/>
            </a:xfrm>
            <a:custGeom>
              <a:avLst/>
              <a:gdLst/>
              <a:ahLst/>
              <a:cxnLst/>
              <a:rect l="l" t="t" r="r" b="b"/>
              <a:pathLst>
                <a:path w="54339" h="53559" extrusionOk="0">
                  <a:moveTo>
                    <a:pt x="20045" y="53560"/>
                  </a:moveTo>
                  <a:cubicBezTo>
                    <a:pt x="14040" y="53560"/>
                    <a:pt x="9179" y="48705"/>
                    <a:pt x="9179" y="42704"/>
                  </a:cubicBezTo>
                  <a:cubicBezTo>
                    <a:pt x="9182" y="41187"/>
                    <a:pt x="9493" y="39704"/>
                    <a:pt x="10096" y="38322"/>
                  </a:cubicBezTo>
                  <a:lnTo>
                    <a:pt x="12793" y="32219"/>
                  </a:lnTo>
                  <a:lnTo>
                    <a:pt x="6671" y="29522"/>
                  </a:lnTo>
                  <a:cubicBezTo>
                    <a:pt x="1135" y="27196"/>
                    <a:pt x="-1471" y="20825"/>
                    <a:pt x="845" y="15296"/>
                  </a:cubicBezTo>
                  <a:cubicBezTo>
                    <a:pt x="3161" y="9767"/>
                    <a:pt x="9523" y="7171"/>
                    <a:pt x="15058" y="9464"/>
                  </a:cubicBezTo>
                  <a:cubicBezTo>
                    <a:pt x="15173" y="9531"/>
                    <a:pt x="15288" y="9565"/>
                    <a:pt x="15399" y="9632"/>
                  </a:cubicBezTo>
                  <a:lnTo>
                    <a:pt x="21521" y="12329"/>
                  </a:lnTo>
                  <a:lnTo>
                    <a:pt x="24218" y="6194"/>
                  </a:lnTo>
                  <a:cubicBezTo>
                    <a:pt x="26804" y="766"/>
                    <a:pt x="33290" y="-1527"/>
                    <a:pt x="38704" y="1069"/>
                  </a:cubicBezTo>
                  <a:cubicBezTo>
                    <a:pt x="43876" y="3530"/>
                    <a:pt x="46239" y="9598"/>
                    <a:pt x="44108" y="14925"/>
                  </a:cubicBezTo>
                  <a:lnTo>
                    <a:pt x="41411" y="21061"/>
                  </a:lnTo>
                  <a:lnTo>
                    <a:pt x="47534" y="23758"/>
                  </a:lnTo>
                  <a:cubicBezTo>
                    <a:pt x="53100" y="25983"/>
                    <a:pt x="55793" y="32321"/>
                    <a:pt x="53548" y="37883"/>
                  </a:cubicBezTo>
                  <a:cubicBezTo>
                    <a:pt x="51303" y="43446"/>
                    <a:pt x="44972" y="46143"/>
                    <a:pt x="39409" y="43884"/>
                  </a:cubicBezTo>
                  <a:cubicBezTo>
                    <a:pt x="39203" y="43817"/>
                    <a:pt x="39004" y="43716"/>
                    <a:pt x="38805" y="43648"/>
                  </a:cubicBezTo>
                  <a:lnTo>
                    <a:pt x="32683" y="40951"/>
                  </a:lnTo>
                  <a:lnTo>
                    <a:pt x="29986" y="47053"/>
                  </a:lnTo>
                  <a:cubicBezTo>
                    <a:pt x="28253" y="50997"/>
                    <a:pt x="24350" y="53560"/>
                    <a:pt x="20038" y="53560"/>
                  </a:cubicBezTo>
                  <a:close/>
                  <a:moveTo>
                    <a:pt x="11023" y="11823"/>
                  </a:moveTo>
                  <a:cubicBezTo>
                    <a:pt x="6742" y="11790"/>
                    <a:pt x="3252" y="15229"/>
                    <a:pt x="3229" y="19544"/>
                  </a:cubicBezTo>
                  <a:cubicBezTo>
                    <a:pt x="3212" y="22645"/>
                    <a:pt x="5053" y="25443"/>
                    <a:pt x="7905" y="26691"/>
                  </a:cubicBezTo>
                  <a:lnTo>
                    <a:pt x="16872" y="30601"/>
                  </a:lnTo>
                  <a:lnTo>
                    <a:pt x="12941" y="39569"/>
                  </a:lnTo>
                  <a:cubicBezTo>
                    <a:pt x="11219" y="43513"/>
                    <a:pt x="13005" y="48098"/>
                    <a:pt x="16930" y="49817"/>
                  </a:cubicBezTo>
                  <a:cubicBezTo>
                    <a:pt x="20854" y="51537"/>
                    <a:pt x="25428" y="49750"/>
                    <a:pt x="27151" y="45806"/>
                  </a:cubicBezTo>
                  <a:lnTo>
                    <a:pt x="31085" y="36838"/>
                  </a:lnTo>
                  <a:lnTo>
                    <a:pt x="40049" y="40782"/>
                  </a:lnTo>
                  <a:cubicBezTo>
                    <a:pt x="43974" y="42502"/>
                    <a:pt x="48552" y="40715"/>
                    <a:pt x="50271" y="36804"/>
                  </a:cubicBezTo>
                  <a:cubicBezTo>
                    <a:pt x="51994" y="32860"/>
                    <a:pt x="50207" y="28275"/>
                    <a:pt x="46283" y="26556"/>
                  </a:cubicBezTo>
                  <a:lnTo>
                    <a:pt x="37315" y="22645"/>
                  </a:lnTo>
                  <a:lnTo>
                    <a:pt x="41253" y="13678"/>
                  </a:lnTo>
                  <a:cubicBezTo>
                    <a:pt x="42976" y="9733"/>
                    <a:pt x="41186" y="5182"/>
                    <a:pt x="37261" y="3463"/>
                  </a:cubicBezTo>
                  <a:cubicBezTo>
                    <a:pt x="33334" y="1710"/>
                    <a:pt x="28759" y="3497"/>
                    <a:pt x="27037" y="7441"/>
                  </a:cubicBezTo>
                  <a:lnTo>
                    <a:pt x="23106" y="16408"/>
                  </a:lnTo>
                  <a:lnTo>
                    <a:pt x="14142" y="12464"/>
                  </a:lnTo>
                  <a:cubicBezTo>
                    <a:pt x="13160" y="12026"/>
                    <a:pt x="12099" y="11823"/>
                    <a:pt x="11023" y="11823"/>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14"/>
            <p:cNvSpPr/>
            <p:nvPr/>
          </p:nvSpPr>
          <p:spPr>
            <a:xfrm>
              <a:off x="2891983" y="4936487"/>
              <a:ext cx="45884" cy="45760"/>
            </a:xfrm>
            <a:custGeom>
              <a:avLst/>
              <a:gdLst/>
              <a:ahLst/>
              <a:cxnLst/>
              <a:rect l="l" t="t" r="r" b="b"/>
              <a:pathLst>
                <a:path w="45884" h="45760" extrusionOk="0">
                  <a:moveTo>
                    <a:pt x="41281" y="30629"/>
                  </a:moveTo>
                  <a:lnTo>
                    <a:pt x="36075" y="24224"/>
                  </a:lnTo>
                  <a:lnTo>
                    <a:pt x="42457" y="19032"/>
                  </a:lnTo>
                  <a:cubicBezTo>
                    <a:pt x="46442" y="15795"/>
                    <a:pt x="47039" y="9930"/>
                    <a:pt x="43789" y="5918"/>
                  </a:cubicBezTo>
                  <a:cubicBezTo>
                    <a:pt x="40536" y="1940"/>
                    <a:pt x="34670" y="1333"/>
                    <a:pt x="30685" y="4603"/>
                  </a:cubicBezTo>
                  <a:lnTo>
                    <a:pt x="24303" y="9795"/>
                  </a:lnTo>
                  <a:lnTo>
                    <a:pt x="19095" y="3423"/>
                  </a:lnTo>
                  <a:cubicBezTo>
                    <a:pt x="15845" y="-555"/>
                    <a:pt x="9979" y="-1162"/>
                    <a:pt x="5994" y="2108"/>
                  </a:cubicBezTo>
                  <a:cubicBezTo>
                    <a:pt x="2006" y="5345"/>
                    <a:pt x="1412" y="11211"/>
                    <a:pt x="4662" y="15189"/>
                  </a:cubicBezTo>
                  <a:lnTo>
                    <a:pt x="9871" y="21594"/>
                  </a:lnTo>
                  <a:lnTo>
                    <a:pt x="3486" y="26786"/>
                  </a:lnTo>
                  <a:cubicBezTo>
                    <a:pt x="-526" y="30022"/>
                    <a:pt x="-1170" y="35854"/>
                    <a:pt x="2050" y="39866"/>
                  </a:cubicBezTo>
                  <a:cubicBezTo>
                    <a:pt x="5266" y="43878"/>
                    <a:pt x="11125" y="44518"/>
                    <a:pt x="15137" y="41316"/>
                  </a:cubicBezTo>
                  <a:cubicBezTo>
                    <a:pt x="15177" y="41282"/>
                    <a:pt x="15218" y="41248"/>
                    <a:pt x="15258" y="41215"/>
                  </a:cubicBezTo>
                  <a:lnTo>
                    <a:pt x="21643" y="36023"/>
                  </a:lnTo>
                  <a:lnTo>
                    <a:pt x="26852" y="42395"/>
                  </a:lnTo>
                  <a:cubicBezTo>
                    <a:pt x="30135" y="46339"/>
                    <a:pt x="36005" y="46912"/>
                    <a:pt x="39963" y="43608"/>
                  </a:cubicBezTo>
                  <a:cubicBezTo>
                    <a:pt x="43873" y="40372"/>
                    <a:pt x="44460" y="34573"/>
                    <a:pt x="41281" y="306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14"/>
            <p:cNvSpPr/>
            <p:nvPr/>
          </p:nvSpPr>
          <p:spPr>
            <a:xfrm>
              <a:off x="2890491" y="4934833"/>
              <a:ext cx="48930" cy="49037"/>
            </a:xfrm>
            <a:custGeom>
              <a:avLst/>
              <a:gdLst/>
              <a:ahLst/>
              <a:cxnLst/>
              <a:rect l="l" t="t" r="r" b="b"/>
              <a:pathLst>
                <a:path w="48930" h="49037" extrusionOk="0">
                  <a:moveTo>
                    <a:pt x="35575" y="49038"/>
                  </a:moveTo>
                  <a:cubicBezTo>
                    <a:pt x="35204" y="49038"/>
                    <a:pt x="34834" y="49004"/>
                    <a:pt x="34463" y="48971"/>
                  </a:cubicBezTo>
                  <a:cubicBezTo>
                    <a:pt x="31594" y="48701"/>
                    <a:pt x="28958" y="47285"/>
                    <a:pt x="27140" y="45026"/>
                  </a:cubicBezTo>
                  <a:lnTo>
                    <a:pt x="22913" y="39835"/>
                  </a:lnTo>
                  <a:lnTo>
                    <a:pt x="17731" y="44082"/>
                  </a:lnTo>
                  <a:cubicBezTo>
                    <a:pt x="13082" y="47858"/>
                    <a:pt x="6239" y="47184"/>
                    <a:pt x="2446" y="42532"/>
                  </a:cubicBezTo>
                  <a:cubicBezTo>
                    <a:pt x="-1347" y="37879"/>
                    <a:pt x="-652" y="31035"/>
                    <a:pt x="3997" y="27226"/>
                  </a:cubicBezTo>
                  <a:lnTo>
                    <a:pt x="9178" y="23012"/>
                  </a:lnTo>
                  <a:lnTo>
                    <a:pt x="4954" y="17820"/>
                  </a:lnTo>
                  <a:cubicBezTo>
                    <a:pt x="1108" y="13235"/>
                    <a:pt x="1725" y="6392"/>
                    <a:pt x="6330" y="2515"/>
                  </a:cubicBezTo>
                  <a:cubicBezTo>
                    <a:pt x="10938" y="-1328"/>
                    <a:pt x="17789" y="-688"/>
                    <a:pt x="21635" y="3897"/>
                  </a:cubicBezTo>
                  <a:cubicBezTo>
                    <a:pt x="21689" y="3964"/>
                    <a:pt x="21740" y="4032"/>
                    <a:pt x="21790" y="4099"/>
                  </a:cubicBezTo>
                  <a:lnTo>
                    <a:pt x="26014" y="9291"/>
                  </a:lnTo>
                  <a:lnTo>
                    <a:pt x="31196" y="5043"/>
                  </a:lnTo>
                  <a:cubicBezTo>
                    <a:pt x="35845" y="1267"/>
                    <a:pt x="42692" y="1942"/>
                    <a:pt x="46485" y="6594"/>
                  </a:cubicBezTo>
                  <a:cubicBezTo>
                    <a:pt x="50277" y="11247"/>
                    <a:pt x="49583" y="18090"/>
                    <a:pt x="44934" y="21900"/>
                  </a:cubicBezTo>
                  <a:lnTo>
                    <a:pt x="39749" y="26114"/>
                  </a:lnTo>
                  <a:lnTo>
                    <a:pt x="43976" y="31305"/>
                  </a:lnTo>
                  <a:cubicBezTo>
                    <a:pt x="47769" y="35958"/>
                    <a:pt x="47071" y="42801"/>
                    <a:pt x="42419" y="46577"/>
                  </a:cubicBezTo>
                  <a:cubicBezTo>
                    <a:pt x="40487" y="48162"/>
                    <a:pt x="38070" y="49038"/>
                    <a:pt x="35575" y="49038"/>
                  </a:cubicBezTo>
                  <a:close/>
                  <a:moveTo>
                    <a:pt x="23358" y="35486"/>
                  </a:moveTo>
                  <a:lnTo>
                    <a:pt x="29544" y="43071"/>
                  </a:lnTo>
                  <a:cubicBezTo>
                    <a:pt x="32255" y="46375"/>
                    <a:pt x="37143" y="46880"/>
                    <a:pt x="40464" y="44183"/>
                  </a:cubicBezTo>
                  <a:cubicBezTo>
                    <a:pt x="43784" y="41453"/>
                    <a:pt x="44283" y="36564"/>
                    <a:pt x="41573" y="33261"/>
                  </a:cubicBezTo>
                  <a:lnTo>
                    <a:pt x="35383" y="25675"/>
                  </a:lnTo>
                  <a:lnTo>
                    <a:pt x="42968" y="19472"/>
                  </a:lnTo>
                  <a:cubicBezTo>
                    <a:pt x="46289" y="16775"/>
                    <a:pt x="46785" y="11887"/>
                    <a:pt x="44074" y="8550"/>
                  </a:cubicBezTo>
                  <a:cubicBezTo>
                    <a:pt x="41367" y="5245"/>
                    <a:pt x="36479" y="4740"/>
                    <a:pt x="33158" y="7471"/>
                  </a:cubicBezTo>
                  <a:lnTo>
                    <a:pt x="25573" y="13640"/>
                  </a:lnTo>
                  <a:lnTo>
                    <a:pt x="19383" y="6055"/>
                  </a:lnTo>
                  <a:cubicBezTo>
                    <a:pt x="16673" y="2751"/>
                    <a:pt x="11788" y="2245"/>
                    <a:pt x="8464" y="4942"/>
                  </a:cubicBezTo>
                  <a:cubicBezTo>
                    <a:pt x="5143" y="7673"/>
                    <a:pt x="4647" y="12561"/>
                    <a:pt x="7358" y="15865"/>
                  </a:cubicBezTo>
                  <a:lnTo>
                    <a:pt x="13547" y="23450"/>
                  </a:lnTo>
                  <a:lnTo>
                    <a:pt x="5959" y="29653"/>
                  </a:lnTo>
                  <a:cubicBezTo>
                    <a:pt x="2638" y="32350"/>
                    <a:pt x="2143" y="37239"/>
                    <a:pt x="4853" y="40576"/>
                  </a:cubicBezTo>
                  <a:cubicBezTo>
                    <a:pt x="7564" y="43880"/>
                    <a:pt x="12449" y="44386"/>
                    <a:pt x="15769" y="41655"/>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14"/>
            <p:cNvSpPr/>
            <p:nvPr/>
          </p:nvSpPr>
          <p:spPr>
            <a:xfrm>
              <a:off x="3039920" y="5028407"/>
              <a:ext cx="46134" cy="46125"/>
            </a:xfrm>
            <a:custGeom>
              <a:avLst/>
              <a:gdLst/>
              <a:ahLst/>
              <a:cxnLst/>
              <a:rect l="l" t="t" r="r" b="b"/>
              <a:pathLst>
                <a:path w="46134" h="46125" extrusionOk="0">
                  <a:moveTo>
                    <a:pt x="42605" y="26665"/>
                  </a:moveTo>
                  <a:lnTo>
                    <a:pt x="36149" y="21541"/>
                  </a:lnTo>
                  <a:lnTo>
                    <a:pt x="41267" y="15102"/>
                  </a:lnTo>
                  <a:cubicBezTo>
                    <a:pt x="44460" y="11057"/>
                    <a:pt x="43782" y="5191"/>
                    <a:pt x="39750" y="2021"/>
                  </a:cubicBezTo>
                  <a:cubicBezTo>
                    <a:pt x="35721" y="-1181"/>
                    <a:pt x="29862" y="-507"/>
                    <a:pt x="26670" y="3538"/>
                  </a:cubicBezTo>
                  <a:lnTo>
                    <a:pt x="21552" y="9978"/>
                  </a:lnTo>
                  <a:lnTo>
                    <a:pt x="15096" y="4853"/>
                  </a:lnTo>
                  <a:cubicBezTo>
                    <a:pt x="11064" y="1684"/>
                    <a:pt x="5208" y="2359"/>
                    <a:pt x="2016" y="6370"/>
                  </a:cubicBezTo>
                  <a:cubicBezTo>
                    <a:pt x="-1180" y="10416"/>
                    <a:pt x="-503" y="16282"/>
                    <a:pt x="3529" y="19451"/>
                  </a:cubicBezTo>
                  <a:lnTo>
                    <a:pt x="9985" y="24575"/>
                  </a:lnTo>
                  <a:lnTo>
                    <a:pt x="4868" y="31048"/>
                  </a:lnTo>
                  <a:cubicBezTo>
                    <a:pt x="1675" y="35060"/>
                    <a:pt x="2353" y="40926"/>
                    <a:pt x="6385" y="44128"/>
                  </a:cubicBezTo>
                  <a:cubicBezTo>
                    <a:pt x="10413" y="47297"/>
                    <a:pt x="16273" y="46623"/>
                    <a:pt x="19465" y="42611"/>
                  </a:cubicBezTo>
                  <a:lnTo>
                    <a:pt x="24583" y="36138"/>
                  </a:lnTo>
                  <a:lnTo>
                    <a:pt x="31039" y="41263"/>
                  </a:lnTo>
                  <a:cubicBezTo>
                    <a:pt x="35071" y="44465"/>
                    <a:pt x="40927" y="43791"/>
                    <a:pt x="44119" y="39746"/>
                  </a:cubicBezTo>
                  <a:cubicBezTo>
                    <a:pt x="47315" y="35700"/>
                    <a:pt x="46637" y="29868"/>
                    <a:pt x="42605" y="266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4" name="Google Shape;764;p14"/>
            <p:cNvSpPr/>
            <p:nvPr/>
          </p:nvSpPr>
          <p:spPr>
            <a:xfrm>
              <a:off x="3038165" y="5026983"/>
              <a:ext cx="49214" cy="49091"/>
            </a:xfrm>
            <a:custGeom>
              <a:avLst/>
              <a:gdLst/>
              <a:ahLst/>
              <a:cxnLst/>
              <a:rect l="l" t="t" r="r" b="b"/>
              <a:pathLst>
                <a:path w="49214" h="49091" extrusionOk="0">
                  <a:moveTo>
                    <a:pt x="13911" y="49092"/>
                  </a:moveTo>
                  <a:cubicBezTo>
                    <a:pt x="7913" y="49092"/>
                    <a:pt x="3052" y="44204"/>
                    <a:pt x="3059" y="38203"/>
                  </a:cubicBezTo>
                  <a:cubicBezTo>
                    <a:pt x="3062" y="35775"/>
                    <a:pt x="3888" y="33416"/>
                    <a:pt x="5405" y="31494"/>
                  </a:cubicBezTo>
                  <a:lnTo>
                    <a:pt x="9562" y="26235"/>
                  </a:lnTo>
                  <a:lnTo>
                    <a:pt x="4319" y="22088"/>
                  </a:lnTo>
                  <a:cubicBezTo>
                    <a:pt x="-468" y="18481"/>
                    <a:pt x="-1422" y="11671"/>
                    <a:pt x="2192" y="6884"/>
                  </a:cubicBezTo>
                  <a:cubicBezTo>
                    <a:pt x="5806" y="2097"/>
                    <a:pt x="12619" y="1119"/>
                    <a:pt x="17407" y="4760"/>
                  </a:cubicBezTo>
                  <a:cubicBezTo>
                    <a:pt x="17541" y="4861"/>
                    <a:pt x="17673" y="4962"/>
                    <a:pt x="17804" y="5064"/>
                  </a:cubicBezTo>
                  <a:lnTo>
                    <a:pt x="23047" y="9210"/>
                  </a:lnTo>
                  <a:lnTo>
                    <a:pt x="27200" y="3985"/>
                  </a:lnTo>
                  <a:cubicBezTo>
                    <a:pt x="31006" y="-668"/>
                    <a:pt x="37850" y="-1342"/>
                    <a:pt x="42489" y="2468"/>
                  </a:cubicBezTo>
                  <a:cubicBezTo>
                    <a:pt x="47013" y="6176"/>
                    <a:pt x="47781" y="12817"/>
                    <a:pt x="44228" y="17470"/>
                  </a:cubicBezTo>
                  <a:lnTo>
                    <a:pt x="40071" y="22695"/>
                  </a:lnTo>
                  <a:lnTo>
                    <a:pt x="45314" y="26842"/>
                  </a:lnTo>
                  <a:cubicBezTo>
                    <a:pt x="49919" y="30685"/>
                    <a:pt x="50536" y="37562"/>
                    <a:pt x="46689" y="42147"/>
                  </a:cubicBezTo>
                  <a:cubicBezTo>
                    <a:pt x="42984" y="46597"/>
                    <a:pt x="36454" y="47339"/>
                    <a:pt x="31829" y="43900"/>
                  </a:cubicBezTo>
                  <a:lnTo>
                    <a:pt x="26590" y="39720"/>
                  </a:lnTo>
                  <a:lnTo>
                    <a:pt x="22436" y="44979"/>
                  </a:lnTo>
                  <a:cubicBezTo>
                    <a:pt x="20377" y="47575"/>
                    <a:pt x="17235" y="49092"/>
                    <a:pt x="13911" y="49092"/>
                  </a:cubicBezTo>
                  <a:close/>
                  <a:moveTo>
                    <a:pt x="11082" y="5805"/>
                  </a:moveTo>
                  <a:cubicBezTo>
                    <a:pt x="10779" y="5805"/>
                    <a:pt x="10475" y="5839"/>
                    <a:pt x="10175" y="5872"/>
                  </a:cubicBezTo>
                  <a:cubicBezTo>
                    <a:pt x="5921" y="6345"/>
                    <a:pt x="2866" y="10188"/>
                    <a:pt x="3352" y="14436"/>
                  </a:cubicBezTo>
                  <a:cubicBezTo>
                    <a:pt x="3585" y="16492"/>
                    <a:pt x="4626" y="18380"/>
                    <a:pt x="6248" y="19661"/>
                  </a:cubicBezTo>
                  <a:lnTo>
                    <a:pt x="13921" y="25729"/>
                  </a:lnTo>
                  <a:lnTo>
                    <a:pt x="7852" y="33416"/>
                  </a:lnTo>
                  <a:cubicBezTo>
                    <a:pt x="5189" y="36753"/>
                    <a:pt x="5756" y="41642"/>
                    <a:pt x="9113" y="44305"/>
                  </a:cubicBezTo>
                  <a:cubicBezTo>
                    <a:pt x="12471" y="46968"/>
                    <a:pt x="17353" y="46395"/>
                    <a:pt x="20016" y="43024"/>
                  </a:cubicBezTo>
                  <a:lnTo>
                    <a:pt x="26084" y="35371"/>
                  </a:lnTo>
                  <a:lnTo>
                    <a:pt x="33757" y="41439"/>
                  </a:lnTo>
                  <a:cubicBezTo>
                    <a:pt x="37118" y="44102"/>
                    <a:pt x="42000" y="43529"/>
                    <a:pt x="44663" y="40158"/>
                  </a:cubicBezTo>
                  <a:cubicBezTo>
                    <a:pt x="47326" y="36820"/>
                    <a:pt x="46760" y="31932"/>
                    <a:pt x="43399" y="29269"/>
                  </a:cubicBezTo>
                  <a:lnTo>
                    <a:pt x="35719" y="23201"/>
                  </a:lnTo>
                  <a:lnTo>
                    <a:pt x="41808" y="15514"/>
                  </a:lnTo>
                  <a:cubicBezTo>
                    <a:pt x="44464" y="12143"/>
                    <a:pt x="43898" y="7288"/>
                    <a:pt x="40543" y="4625"/>
                  </a:cubicBezTo>
                  <a:cubicBezTo>
                    <a:pt x="37179" y="1962"/>
                    <a:pt x="32307" y="2535"/>
                    <a:pt x="29641" y="5872"/>
                  </a:cubicBezTo>
                  <a:lnTo>
                    <a:pt x="23573" y="13559"/>
                  </a:lnTo>
                  <a:lnTo>
                    <a:pt x="15900" y="7491"/>
                  </a:lnTo>
                  <a:cubicBezTo>
                    <a:pt x="14528" y="6412"/>
                    <a:pt x="12828" y="5805"/>
                    <a:pt x="11082" y="5839"/>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14"/>
            <p:cNvSpPr/>
            <p:nvPr/>
          </p:nvSpPr>
          <p:spPr>
            <a:xfrm>
              <a:off x="3165161" y="4935283"/>
              <a:ext cx="48234" cy="48226"/>
            </a:xfrm>
            <a:custGeom>
              <a:avLst/>
              <a:gdLst/>
              <a:ahLst/>
              <a:cxnLst/>
              <a:rect l="l" t="t" r="r" b="b"/>
              <a:pathLst>
                <a:path w="48234" h="48226" extrusionOk="0">
                  <a:moveTo>
                    <a:pt x="41402" y="33923"/>
                  </a:moveTo>
                  <a:lnTo>
                    <a:pt x="36976" y="26979"/>
                  </a:lnTo>
                  <a:lnTo>
                    <a:pt x="43924" y="22562"/>
                  </a:lnTo>
                  <a:cubicBezTo>
                    <a:pt x="48263" y="19798"/>
                    <a:pt x="49537" y="14033"/>
                    <a:pt x="46776" y="9684"/>
                  </a:cubicBezTo>
                  <a:cubicBezTo>
                    <a:pt x="44012" y="5369"/>
                    <a:pt x="38257" y="4088"/>
                    <a:pt x="33918" y="6852"/>
                  </a:cubicBezTo>
                  <a:lnTo>
                    <a:pt x="26970" y="11269"/>
                  </a:lnTo>
                  <a:lnTo>
                    <a:pt x="22544" y="4324"/>
                  </a:lnTo>
                  <a:cubicBezTo>
                    <a:pt x="19779" y="-25"/>
                    <a:pt x="14024" y="-1306"/>
                    <a:pt x="9686" y="1458"/>
                  </a:cubicBezTo>
                  <a:cubicBezTo>
                    <a:pt x="5347" y="4223"/>
                    <a:pt x="4069" y="9988"/>
                    <a:pt x="6834" y="14337"/>
                  </a:cubicBezTo>
                  <a:lnTo>
                    <a:pt x="11260" y="21281"/>
                  </a:lnTo>
                  <a:lnTo>
                    <a:pt x="4312" y="25697"/>
                  </a:lnTo>
                  <a:cubicBezTo>
                    <a:pt x="-27" y="28462"/>
                    <a:pt x="-1305" y="34227"/>
                    <a:pt x="1460" y="38542"/>
                  </a:cubicBezTo>
                  <a:cubicBezTo>
                    <a:pt x="4224" y="42891"/>
                    <a:pt x="9979" y="44172"/>
                    <a:pt x="14318" y="41408"/>
                  </a:cubicBezTo>
                  <a:lnTo>
                    <a:pt x="21259" y="36958"/>
                  </a:lnTo>
                  <a:lnTo>
                    <a:pt x="25686" y="43902"/>
                  </a:lnTo>
                  <a:cubicBezTo>
                    <a:pt x="28450" y="48251"/>
                    <a:pt x="34205" y="49532"/>
                    <a:pt x="38543" y="46768"/>
                  </a:cubicBezTo>
                  <a:cubicBezTo>
                    <a:pt x="42882" y="44004"/>
                    <a:pt x="44160" y="38239"/>
                    <a:pt x="41396" y="338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14"/>
            <p:cNvSpPr/>
            <p:nvPr/>
          </p:nvSpPr>
          <p:spPr>
            <a:xfrm>
              <a:off x="3163611" y="4933713"/>
              <a:ext cx="51339" cy="51338"/>
            </a:xfrm>
            <a:custGeom>
              <a:avLst/>
              <a:gdLst/>
              <a:ahLst/>
              <a:cxnLst/>
              <a:rect l="l" t="t" r="r" b="b"/>
              <a:pathLst>
                <a:path w="51339" h="51338" extrusionOk="0">
                  <a:moveTo>
                    <a:pt x="35117" y="51338"/>
                  </a:moveTo>
                  <a:cubicBezTo>
                    <a:pt x="31399" y="51338"/>
                    <a:pt x="27937" y="49451"/>
                    <a:pt x="25934" y="46315"/>
                  </a:cubicBezTo>
                  <a:lnTo>
                    <a:pt x="22340" y="40685"/>
                  </a:lnTo>
                  <a:lnTo>
                    <a:pt x="16700" y="44259"/>
                  </a:lnTo>
                  <a:cubicBezTo>
                    <a:pt x="11640" y="47495"/>
                    <a:pt x="4925" y="46012"/>
                    <a:pt x="1702" y="40955"/>
                  </a:cubicBezTo>
                  <a:cubicBezTo>
                    <a:pt x="-1521" y="35898"/>
                    <a:pt x="-31" y="29156"/>
                    <a:pt x="5029" y="25953"/>
                  </a:cubicBezTo>
                  <a:lnTo>
                    <a:pt x="10673" y="22346"/>
                  </a:lnTo>
                  <a:lnTo>
                    <a:pt x="7079" y="16716"/>
                  </a:lnTo>
                  <a:cubicBezTo>
                    <a:pt x="3856" y="11659"/>
                    <a:pt x="5346" y="4916"/>
                    <a:pt x="10406" y="1714"/>
                  </a:cubicBezTo>
                  <a:cubicBezTo>
                    <a:pt x="15466" y="-1523"/>
                    <a:pt x="22182" y="-39"/>
                    <a:pt x="25405" y="5017"/>
                  </a:cubicBezTo>
                  <a:lnTo>
                    <a:pt x="28999" y="10681"/>
                  </a:lnTo>
                  <a:lnTo>
                    <a:pt x="34639" y="7074"/>
                  </a:lnTo>
                  <a:cubicBezTo>
                    <a:pt x="39699" y="3871"/>
                    <a:pt x="46414" y="5355"/>
                    <a:pt x="49637" y="10411"/>
                  </a:cubicBezTo>
                  <a:cubicBezTo>
                    <a:pt x="52860" y="15468"/>
                    <a:pt x="51370" y="22177"/>
                    <a:pt x="46310" y="25413"/>
                  </a:cubicBezTo>
                  <a:lnTo>
                    <a:pt x="40670" y="28987"/>
                  </a:lnTo>
                  <a:lnTo>
                    <a:pt x="44264" y="34651"/>
                  </a:lnTo>
                  <a:cubicBezTo>
                    <a:pt x="47476" y="39708"/>
                    <a:pt x="45986" y="46417"/>
                    <a:pt x="40936" y="49653"/>
                  </a:cubicBezTo>
                  <a:cubicBezTo>
                    <a:pt x="39200" y="50765"/>
                    <a:pt x="37181" y="51338"/>
                    <a:pt x="35117" y="51338"/>
                  </a:cubicBezTo>
                  <a:close/>
                  <a:moveTo>
                    <a:pt x="23291" y="36404"/>
                  </a:moveTo>
                  <a:lnTo>
                    <a:pt x="28554" y="44663"/>
                  </a:lnTo>
                  <a:cubicBezTo>
                    <a:pt x="30856" y="48271"/>
                    <a:pt x="35654" y="49316"/>
                    <a:pt x="39264" y="47023"/>
                  </a:cubicBezTo>
                  <a:cubicBezTo>
                    <a:pt x="42878" y="44731"/>
                    <a:pt x="43943" y="39944"/>
                    <a:pt x="41641" y="36303"/>
                  </a:cubicBezTo>
                  <a:lnTo>
                    <a:pt x="36382" y="28077"/>
                  </a:lnTo>
                  <a:lnTo>
                    <a:pt x="44641" y="22784"/>
                  </a:lnTo>
                  <a:cubicBezTo>
                    <a:pt x="48255" y="20492"/>
                    <a:pt x="49320" y="15704"/>
                    <a:pt x="47015" y="12097"/>
                  </a:cubicBezTo>
                  <a:cubicBezTo>
                    <a:pt x="44712" y="8456"/>
                    <a:pt x="39915" y="7411"/>
                    <a:pt x="36301" y="9704"/>
                  </a:cubicBezTo>
                  <a:lnTo>
                    <a:pt x="28045" y="14963"/>
                  </a:lnTo>
                  <a:lnTo>
                    <a:pt x="22782" y="6703"/>
                  </a:lnTo>
                  <a:cubicBezTo>
                    <a:pt x="20480" y="3096"/>
                    <a:pt x="15682" y="2051"/>
                    <a:pt x="12072" y="4343"/>
                  </a:cubicBezTo>
                  <a:cubicBezTo>
                    <a:pt x="8458" y="6636"/>
                    <a:pt x="7392" y="11423"/>
                    <a:pt x="9695" y="15064"/>
                  </a:cubicBezTo>
                  <a:lnTo>
                    <a:pt x="14954" y="23324"/>
                  </a:lnTo>
                  <a:lnTo>
                    <a:pt x="6695" y="28583"/>
                  </a:lnTo>
                  <a:cubicBezTo>
                    <a:pt x="3081" y="30875"/>
                    <a:pt x="2009" y="35662"/>
                    <a:pt x="4304" y="39269"/>
                  </a:cubicBezTo>
                  <a:cubicBezTo>
                    <a:pt x="5413" y="41023"/>
                    <a:pt x="7170" y="42236"/>
                    <a:pt x="9186" y="42674"/>
                  </a:cubicBezTo>
                  <a:cubicBezTo>
                    <a:pt x="11195" y="43146"/>
                    <a:pt x="13302" y="42775"/>
                    <a:pt x="15035" y="41663"/>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14"/>
            <p:cNvSpPr/>
            <p:nvPr/>
          </p:nvSpPr>
          <p:spPr>
            <a:xfrm>
              <a:off x="2930215" y="4657220"/>
              <a:ext cx="46475" cy="46570"/>
            </a:xfrm>
            <a:custGeom>
              <a:avLst/>
              <a:gdLst/>
              <a:ahLst/>
              <a:cxnLst/>
              <a:rect l="l" t="t" r="r" b="b"/>
              <a:pathLst>
                <a:path w="46475" h="46570" extrusionOk="0">
                  <a:moveTo>
                    <a:pt x="42762" y="26678"/>
                  </a:moveTo>
                  <a:lnTo>
                    <a:pt x="36248" y="21622"/>
                  </a:lnTo>
                  <a:lnTo>
                    <a:pt x="41305" y="15115"/>
                  </a:lnTo>
                  <a:cubicBezTo>
                    <a:pt x="44511" y="11103"/>
                    <a:pt x="43851" y="5237"/>
                    <a:pt x="39829" y="2035"/>
                  </a:cubicBezTo>
                  <a:cubicBezTo>
                    <a:pt x="35807" y="-1168"/>
                    <a:pt x="29948" y="-527"/>
                    <a:pt x="26742" y="3518"/>
                  </a:cubicBezTo>
                  <a:cubicBezTo>
                    <a:pt x="26688" y="3585"/>
                    <a:pt x="26634" y="3653"/>
                    <a:pt x="26583" y="3720"/>
                  </a:cubicBezTo>
                  <a:lnTo>
                    <a:pt x="21526" y="10227"/>
                  </a:lnTo>
                  <a:lnTo>
                    <a:pt x="15013" y="5170"/>
                  </a:lnTo>
                  <a:cubicBezTo>
                    <a:pt x="10947" y="2001"/>
                    <a:pt x="5098" y="2743"/>
                    <a:pt x="1949" y="6822"/>
                  </a:cubicBezTo>
                  <a:cubicBezTo>
                    <a:pt x="-1199" y="10901"/>
                    <a:pt x="-454" y="16733"/>
                    <a:pt x="3611" y="19902"/>
                  </a:cubicBezTo>
                  <a:lnTo>
                    <a:pt x="10125" y="24959"/>
                  </a:lnTo>
                  <a:lnTo>
                    <a:pt x="5068" y="31466"/>
                  </a:lnTo>
                  <a:cubicBezTo>
                    <a:pt x="1862" y="35477"/>
                    <a:pt x="2522" y="41343"/>
                    <a:pt x="6544" y="44546"/>
                  </a:cubicBezTo>
                  <a:cubicBezTo>
                    <a:pt x="10566" y="47749"/>
                    <a:pt x="16425" y="47074"/>
                    <a:pt x="19632" y="43063"/>
                  </a:cubicBezTo>
                  <a:cubicBezTo>
                    <a:pt x="19685" y="42995"/>
                    <a:pt x="19739" y="42928"/>
                    <a:pt x="19790" y="42860"/>
                  </a:cubicBezTo>
                  <a:lnTo>
                    <a:pt x="24847" y="36354"/>
                  </a:lnTo>
                  <a:lnTo>
                    <a:pt x="31360" y="41411"/>
                  </a:lnTo>
                  <a:cubicBezTo>
                    <a:pt x="35382" y="44614"/>
                    <a:pt x="41241" y="43939"/>
                    <a:pt x="44444" y="39927"/>
                  </a:cubicBezTo>
                  <a:cubicBezTo>
                    <a:pt x="47650" y="35915"/>
                    <a:pt x="46989" y="30050"/>
                    <a:pt x="42967" y="26847"/>
                  </a:cubicBezTo>
                  <a:cubicBezTo>
                    <a:pt x="42900" y="26780"/>
                    <a:pt x="42832" y="26746"/>
                    <a:pt x="42762" y="266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14"/>
            <p:cNvSpPr/>
            <p:nvPr/>
          </p:nvSpPr>
          <p:spPr>
            <a:xfrm>
              <a:off x="2928654" y="4655736"/>
              <a:ext cx="49502" cy="49536"/>
            </a:xfrm>
            <a:custGeom>
              <a:avLst/>
              <a:gdLst/>
              <a:ahLst/>
              <a:cxnLst/>
              <a:rect l="l" t="t" r="r" b="b"/>
              <a:pathLst>
                <a:path w="49502" h="49536" extrusionOk="0">
                  <a:moveTo>
                    <a:pt x="13978" y="49503"/>
                  </a:moveTo>
                  <a:cubicBezTo>
                    <a:pt x="7978" y="49503"/>
                    <a:pt x="3120" y="44648"/>
                    <a:pt x="3123" y="38647"/>
                  </a:cubicBezTo>
                  <a:cubicBezTo>
                    <a:pt x="3126" y="36220"/>
                    <a:pt x="3932" y="33894"/>
                    <a:pt x="5409" y="31972"/>
                  </a:cubicBezTo>
                  <a:lnTo>
                    <a:pt x="9505" y="26713"/>
                  </a:lnTo>
                  <a:lnTo>
                    <a:pt x="4219" y="22600"/>
                  </a:lnTo>
                  <a:cubicBezTo>
                    <a:pt x="-528" y="18926"/>
                    <a:pt x="-1401" y="12116"/>
                    <a:pt x="2273" y="7362"/>
                  </a:cubicBezTo>
                  <a:cubicBezTo>
                    <a:pt x="5948" y="2609"/>
                    <a:pt x="12775" y="1732"/>
                    <a:pt x="17522" y="5407"/>
                  </a:cubicBezTo>
                  <a:lnTo>
                    <a:pt x="22808" y="9520"/>
                  </a:lnTo>
                  <a:lnTo>
                    <a:pt x="26900" y="4227"/>
                  </a:lnTo>
                  <a:cubicBezTo>
                    <a:pt x="30575" y="-527"/>
                    <a:pt x="37402" y="-1403"/>
                    <a:pt x="42148" y="2272"/>
                  </a:cubicBezTo>
                  <a:cubicBezTo>
                    <a:pt x="46895" y="5946"/>
                    <a:pt x="47768" y="12790"/>
                    <a:pt x="44094" y="17510"/>
                  </a:cubicBezTo>
                  <a:lnTo>
                    <a:pt x="39998" y="22802"/>
                  </a:lnTo>
                  <a:lnTo>
                    <a:pt x="45284" y="26915"/>
                  </a:lnTo>
                  <a:cubicBezTo>
                    <a:pt x="50030" y="30590"/>
                    <a:pt x="50904" y="37400"/>
                    <a:pt x="47229" y="42154"/>
                  </a:cubicBezTo>
                  <a:cubicBezTo>
                    <a:pt x="43554" y="46907"/>
                    <a:pt x="36728" y="47784"/>
                    <a:pt x="31981" y="44109"/>
                  </a:cubicBezTo>
                  <a:lnTo>
                    <a:pt x="26695" y="39996"/>
                  </a:lnTo>
                  <a:lnTo>
                    <a:pt x="22599" y="45289"/>
                  </a:lnTo>
                  <a:cubicBezTo>
                    <a:pt x="20842" y="47581"/>
                    <a:pt x="18243" y="49065"/>
                    <a:pt x="15381" y="49402"/>
                  </a:cubicBezTo>
                  <a:cubicBezTo>
                    <a:pt x="14916" y="49469"/>
                    <a:pt x="14447" y="49503"/>
                    <a:pt x="13978" y="49536"/>
                  </a:cubicBezTo>
                  <a:close/>
                  <a:moveTo>
                    <a:pt x="10887" y="6283"/>
                  </a:moveTo>
                  <a:cubicBezTo>
                    <a:pt x="10550" y="6283"/>
                    <a:pt x="10209" y="6283"/>
                    <a:pt x="9876" y="6351"/>
                  </a:cubicBezTo>
                  <a:cubicBezTo>
                    <a:pt x="5628" y="6857"/>
                    <a:pt x="2617" y="10767"/>
                    <a:pt x="3157" y="15015"/>
                  </a:cubicBezTo>
                  <a:cubicBezTo>
                    <a:pt x="3413" y="17038"/>
                    <a:pt x="4475" y="18892"/>
                    <a:pt x="6100" y="20173"/>
                  </a:cubicBezTo>
                  <a:lnTo>
                    <a:pt x="13854" y="26140"/>
                  </a:lnTo>
                  <a:lnTo>
                    <a:pt x="7860" y="33894"/>
                  </a:lnTo>
                  <a:cubicBezTo>
                    <a:pt x="5237" y="37299"/>
                    <a:pt x="5854" y="42154"/>
                    <a:pt x="9238" y="44783"/>
                  </a:cubicBezTo>
                  <a:cubicBezTo>
                    <a:pt x="9238" y="44783"/>
                    <a:pt x="9242" y="44783"/>
                    <a:pt x="9242" y="44783"/>
                  </a:cubicBezTo>
                  <a:cubicBezTo>
                    <a:pt x="12627" y="47413"/>
                    <a:pt x="17495" y="46806"/>
                    <a:pt x="20121" y="43401"/>
                  </a:cubicBezTo>
                  <a:cubicBezTo>
                    <a:pt x="20124" y="43401"/>
                    <a:pt x="20124" y="43401"/>
                    <a:pt x="20128" y="43401"/>
                  </a:cubicBezTo>
                  <a:lnTo>
                    <a:pt x="26125" y="35647"/>
                  </a:lnTo>
                  <a:lnTo>
                    <a:pt x="33879" y="41648"/>
                  </a:lnTo>
                  <a:cubicBezTo>
                    <a:pt x="37267" y="44277"/>
                    <a:pt x="42142" y="43637"/>
                    <a:pt x="44765" y="40265"/>
                  </a:cubicBezTo>
                  <a:cubicBezTo>
                    <a:pt x="47387" y="36894"/>
                    <a:pt x="46770" y="32006"/>
                    <a:pt x="43382" y="29376"/>
                  </a:cubicBezTo>
                  <a:lnTo>
                    <a:pt x="35629" y="23376"/>
                  </a:lnTo>
                  <a:lnTo>
                    <a:pt x="41623" y="15622"/>
                  </a:lnTo>
                  <a:cubicBezTo>
                    <a:pt x="44245" y="12251"/>
                    <a:pt x="43625" y="7362"/>
                    <a:pt x="40240" y="4733"/>
                  </a:cubicBezTo>
                  <a:cubicBezTo>
                    <a:pt x="36852" y="2137"/>
                    <a:pt x="31977" y="2744"/>
                    <a:pt x="29355" y="6115"/>
                  </a:cubicBezTo>
                  <a:lnTo>
                    <a:pt x="23357" y="13869"/>
                  </a:lnTo>
                  <a:lnTo>
                    <a:pt x="15603" y="7902"/>
                  </a:lnTo>
                  <a:cubicBezTo>
                    <a:pt x="14255" y="6857"/>
                    <a:pt x="12596" y="6283"/>
                    <a:pt x="10887" y="6283"/>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14"/>
            <p:cNvSpPr/>
            <p:nvPr/>
          </p:nvSpPr>
          <p:spPr>
            <a:xfrm>
              <a:off x="3158239" y="4647121"/>
              <a:ext cx="47610" cy="47482"/>
            </a:xfrm>
            <a:custGeom>
              <a:avLst/>
              <a:gdLst/>
              <a:ahLst/>
              <a:cxnLst/>
              <a:rect l="l" t="t" r="r" b="b"/>
              <a:pathLst>
                <a:path w="47610" h="47482" extrusionOk="0">
                  <a:moveTo>
                    <a:pt x="41392" y="33035"/>
                  </a:moveTo>
                  <a:lnTo>
                    <a:pt x="36747" y="26226"/>
                  </a:lnTo>
                  <a:lnTo>
                    <a:pt x="43550" y="21607"/>
                  </a:lnTo>
                  <a:cubicBezTo>
                    <a:pt x="47798" y="18708"/>
                    <a:pt x="48887" y="12909"/>
                    <a:pt x="45987" y="8661"/>
                  </a:cubicBezTo>
                  <a:cubicBezTo>
                    <a:pt x="43088" y="4414"/>
                    <a:pt x="37293" y="3301"/>
                    <a:pt x="33045" y="6200"/>
                  </a:cubicBezTo>
                  <a:lnTo>
                    <a:pt x="26242" y="10853"/>
                  </a:lnTo>
                  <a:lnTo>
                    <a:pt x="21597" y="4077"/>
                  </a:lnTo>
                  <a:cubicBezTo>
                    <a:pt x="18697" y="-171"/>
                    <a:pt x="12902" y="-1284"/>
                    <a:pt x="8654" y="1616"/>
                  </a:cubicBezTo>
                  <a:cubicBezTo>
                    <a:pt x="4410" y="4515"/>
                    <a:pt x="3318" y="10313"/>
                    <a:pt x="6217" y="14561"/>
                  </a:cubicBezTo>
                  <a:lnTo>
                    <a:pt x="10866" y="21371"/>
                  </a:lnTo>
                  <a:lnTo>
                    <a:pt x="4063" y="26023"/>
                  </a:lnTo>
                  <a:cubicBezTo>
                    <a:pt x="-185" y="28923"/>
                    <a:pt x="-1277" y="34721"/>
                    <a:pt x="1622" y="38969"/>
                  </a:cubicBezTo>
                  <a:cubicBezTo>
                    <a:pt x="4525" y="43217"/>
                    <a:pt x="10316" y="44295"/>
                    <a:pt x="14564" y="41396"/>
                  </a:cubicBezTo>
                  <a:lnTo>
                    <a:pt x="21367" y="36744"/>
                  </a:lnTo>
                  <a:lnTo>
                    <a:pt x="26016" y="43554"/>
                  </a:lnTo>
                  <a:cubicBezTo>
                    <a:pt x="28986" y="47734"/>
                    <a:pt x="34798" y="48745"/>
                    <a:pt x="38996" y="45779"/>
                  </a:cubicBezTo>
                  <a:cubicBezTo>
                    <a:pt x="43095" y="42879"/>
                    <a:pt x="44153" y="37249"/>
                    <a:pt x="41392" y="330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0" name="Google Shape;770;p14"/>
            <p:cNvSpPr/>
            <p:nvPr/>
          </p:nvSpPr>
          <p:spPr>
            <a:xfrm>
              <a:off x="3156604" y="4645582"/>
              <a:ext cx="50914" cy="50689"/>
            </a:xfrm>
            <a:custGeom>
              <a:avLst/>
              <a:gdLst/>
              <a:ahLst/>
              <a:cxnLst/>
              <a:rect l="l" t="t" r="r" b="b"/>
              <a:pathLst>
                <a:path w="50914" h="50689" extrusionOk="0">
                  <a:moveTo>
                    <a:pt x="35358" y="50689"/>
                  </a:moveTo>
                  <a:cubicBezTo>
                    <a:pt x="31764" y="50689"/>
                    <a:pt x="28400" y="48936"/>
                    <a:pt x="26367" y="45969"/>
                  </a:cubicBezTo>
                  <a:lnTo>
                    <a:pt x="22594" y="40440"/>
                  </a:lnTo>
                  <a:lnTo>
                    <a:pt x="17076" y="44216"/>
                  </a:lnTo>
                  <a:cubicBezTo>
                    <a:pt x="12150" y="47655"/>
                    <a:pt x="5377" y="46441"/>
                    <a:pt x="1949" y="41519"/>
                  </a:cubicBezTo>
                  <a:cubicBezTo>
                    <a:pt x="-1480" y="36597"/>
                    <a:pt x="-266" y="29821"/>
                    <a:pt x="4659" y="26382"/>
                  </a:cubicBezTo>
                  <a:cubicBezTo>
                    <a:pt x="4713" y="26349"/>
                    <a:pt x="4767" y="26315"/>
                    <a:pt x="4821" y="26281"/>
                  </a:cubicBezTo>
                  <a:lnTo>
                    <a:pt x="10340" y="22505"/>
                  </a:lnTo>
                  <a:lnTo>
                    <a:pt x="6571" y="17010"/>
                  </a:lnTo>
                  <a:cubicBezTo>
                    <a:pt x="3186" y="12055"/>
                    <a:pt x="4460" y="5278"/>
                    <a:pt x="9416" y="1907"/>
                  </a:cubicBezTo>
                  <a:cubicBezTo>
                    <a:pt x="14368" y="-1498"/>
                    <a:pt x="21131" y="-217"/>
                    <a:pt x="24516" y="4739"/>
                  </a:cubicBezTo>
                  <a:lnTo>
                    <a:pt x="28285" y="10268"/>
                  </a:lnTo>
                  <a:lnTo>
                    <a:pt x="33804" y="6492"/>
                  </a:lnTo>
                  <a:cubicBezTo>
                    <a:pt x="38716" y="3053"/>
                    <a:pt x="45492" y="4233"/>
                    <a:pt x="48941" y="9122"/>
                  </a:cubicBezTo>
                  <a:cubicBezTo>
                    <a:pt x="52389" y="14044"/>
                    <a:pt x="51203" y="20820"/>
                    <a:pt x="46291" y="24259"/>
                  </a:cubicBezTo>
                  <a:cubicBezTo>
                    <a:pt x="46213" y="24326"/>
                    <a:pt x="46139" y="24360"/>
                    <a:pt x="46061" y="24427"/>
                  </a:cubicBezTo>
                  <a:lnTo>
                    <a:pt x="40536" y="28203"/>
                  </a:lnTo>
                  <a:lnTo>
                    <a:pt x="44312" y="33698"/>
                  </a:lnTo>
                  <a:cubicBezTo>
                    <a:pt x="47697" y="38654"/>
                    <a:pt x="46429" y="45396"/>
                    <a:pt x="41477" y="48801"/>
                  </a:cubicBezTo>
                  <a:cubicBezTo>
                    <a:pt x="39673" y="50015"/>
                    <a:pt x="37542" y="50689"/>
                    <a:pt x="35358" y="50689"/>
                  </a:cubicBezTo>
                  <a:close/>
                  <a:moveTo>
                    <a:pt x="23410" y="36125"/>
                  </a:moveTo>
                  <a:lnTo>
                    <a:pt x="28936" y="44216"/>
                  </a:lnTo>
                  <a:cubicBezTo>
                    <a:pt x="31343" y="47756"/>
                    <a:pt x="36167" y="48666"/>
                    <a:pt x="39707" y="46273"/>
                  </a:cubicBezTo>
                  <a:cubicBezTo>
                    <a:pt x="41416" y="45093"/>
                    <a:pt x="42592" y="43306"/>
                    <a:pt x="42970" y="41283"/>
                  </a:cubicBezTo>
                  <a:cubicBezTo>
                    <a:pt x="43358" y="39261"/>
                    <a:pt x="42916" y="37170"/>
                    <a:pt x="41750" y="35451"/>
                  </a:cubicBezTo>
                  <a:lnTo>
                    <a:pt x="36231" y="27360"/>
                  </a:lnTo>
                  <a:lnTo>
                    <a:pt x="44322" y="21865"/>
                  </a:lnTo>
                  <a:cubicBezTo>
                    <a:pt x="47858" y="19438"/>
                    <a:pt x="48765" y="14617"/>
                    <a:pt x="46345" y="11077"/>
                  </a:cubicBezTo>
                  <a:cubicBezTo>
                    <a:pt x="43924" y="7537"/>
                    <a:pt x="39093" y="6627"/>
                    <a:pt x="35557" y="9054"/>
                  </a:cubicBezTo>
                  <a:lnTo>
                    <a:pt x="27466" y="14549"/>
                  </a:lnTo>
                  <a:lnTo>
                    <a:pt x="21944" y="6458"/>
                  </a:lnTo>
                  <a:cubicBezTo>
                    <a:pt x="19520" y="2952"/>
                    <a:pt x="14695" y="2042"/>
                    <a:pt x="11156" y="4436"/>
                  </a:cubicBezTo>
                  <a:cubicBezTo>
                    <a:pt x="7619" y="6863"/>
                    <a:pt x="6709" y="11684"/>
                    <a:pt x="9126" y="15224"/>
                  </a:cubicBezTo>
                  <a:cubicBezTo>
                    <a:pt x="9126" y="15224"/>
                    <a:pt x="9130" y="15224"/>
                    <a:pt x="9133" y="15224"/>
                  </a:cubicBezTo>
                  <a:lnTo>
                    <a:pt x="14658" y="23315"/>
                  </a:lnTo>
                  <a:lnTo>
                    <a:pt x="6567" y="28843"/>
                  </a:lnTo>
                  <a:cubicBezTo>
                    <a:pt x="3031" y="31271"/>
                    <a:pt x="2124" y="36091"/>
                    <a:pt x="4545" y="39631"/>
                  </a:cubicBezTo>
                  <a:cubicBezTo>
                    <a:pt x="6965" y="43171"/>
                    <a:pt x="11796" y="44081"/>
                    <a:pt x="15333" y="41654"/>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1" name="Google Shape;771;p14"/>
            <p:cNvSpPr/>
            <p:nvPr/>
          </p:nvSpPr>
          <p:spPr>
            <a:xfrm>
              <a:off x="3049429" y="4535819"/>
              <a:ext cx="50396" cy="50394"/>
            </a:xfrm>
            <a:custGeom>
              <a:avLst/>
              <a:gdLst/>
              <a:ahLst/>
              <a:cxnLst/>
              <a:rect l="l" t="t" r="r" b="b"/>
              <a:pathLst>
                <a:path w="50396" h="50394" extrusionOk="0">
                  <a:moveTo>
                    <a:pt x="45047" y="24220"/>
                  </a:moveTo>
                  <a:lnTo>
                    <a:pt x="37594" y="20714"/>
                  </a:lnTo>
                  <a:lnTo>
                    <a:pt x="41100" y="13263"/>
                  </a:lnTo>
                  <a:cubicBezTo>
                    <a:pt x="43288" y="8611"/>
                    <a:pt x="41289" y="3082"/>
                    <a:pt x="36633" y="891"/>
                  </a:cubicBezTo>
                  <a:cubicBezTo>
                    <a:pt x="31980" y="-1300"/>
                    <a:pt x="26431" y="689"/>
                    <a:pt x="24244" y="5341"/>
                  </a:cubicBezTo>
                  <a:lnTo>
                    <a:pt x="20734" y="12792"/>
                  </a:lnTo>
                  <a:lnTo>
                    <a:pt x="13280" y="9285"/>
                  </a:lnTo>
                  <a:cubicBezTo>
                    <a:pt x="8625" y="7094"/>
                    <a:pt x="3075" y="9083"/>
                    <a:pt x="888" y="13736"/>
                  </a:cubicBezTo>
                  <a:cubicBezTo>
                    <a:pt x="-1300" y="18421"/>
                    <a:pt x="695" y="23950"/>
                    <a:pt x="5351" y="26142"/>
                  </a:cubicBezTo>
                  <a:lnTo>
                    <a:pt x="12808" y="29648"/>
                  </a:lnTo>
                  <a:lnTo>
                    <a:pt x="9299" y="37098"/>
                  </a:lnTo>
                  <a:cubicBezTo>
                    <a:pt x="7111" y="41750"/>
                    <a:pt x="9107" y="47313"/>
                    <a:pt x="13762" y="49504"/>
                  </a:cubicBezTo>
                  <a:cubicBezTo>
                    <a:pt x="18418" y="51696"/>
                    <a:pt x="23967" y="49707"/>
                    <a:pt x="26155" y="45021"/>
                  </a:cubicBezTo>
                  <a:lnTo>
                    <a:pt x="29661" y="37570"/>
                  </a:lnTo>
                  <a:lnTo>
                    <a:pt x="37118" y="41076"/>
                  </a:lnTo>
                  <a:cubicBezTo>
                    <a:pt x="41774" y="43267"/>
                    <a:pt x="47320" y="41279"/>
                    <a:pt x="49508" y="36626"/>
                  </a:cubicBezTo>
                  <a:cubicBezTo>
                    <a:pt x="51699" y="31974"/>
                    <a:pt x="49700" y="26411"/>
                    <a:pt x="45044" y="242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14"/>
            <p:cNvSpPr/>
            <p:nvPr/>
          </p:nvSpPr>
          <p:spPr>
            <a:xfrm>
              <a:off x="3047720" y="4534252"/>
              <a:ext cx="53809" cy="53498"/>
            </a:xfrm>
            <a:custGeom>
              <a:avLst/>
              <a:gdLst/>
              <a:ahLst/>
              <a:cxnLst/>
              <a:rect l="l" t="t" r="r" b="b"/>
              <a:pathLst>
                <a:path w="53809" h="53498" extrusionOk="0">
                  <a:moveTo>
                    <a:pt x="19422" y="53498"/>
                  </a:moveTo>
                  <a:cubicBezTo>
                    <a:pt x="13424" y="53498"/>
                    <a:pt x="8566" y="48610"/>
                    <a:pt x="8573" y="42609"/>
                  </a:cubicBezTo>
                  <a:cubicBezTo>
                    <a:pt x="8577" y="41025"/>
                    <a:pt x="8931" y="39440"/>
                    <a:pt x="9608" y="38024"/>
                  </a:cubicBezTo>
                  <a:lnTo>
                    <a:pt x="12457" y="31956"/>
                  </a:lnTo>
                  <a:lnTo>
                    <a:pt x="6389" y="29124"/>
                  </a:lnTo>
                  <a:cubicBezTo>
                    <a:pt x="921" y="26630"/>
                    <a:pt x="-1503" y="20191"/>
                    <a:pt x="968" y="14729"/>
                  </a:cubicBezTo>
                  <a:cubicBezTo>
                    <a:pt x="3442" y="9268"/>
                    <a:pt x="9881" y="6840"/>
                    <a:pt x="15346" y="9302"/>
                  </a:cubicBezTo>
                  <a:cubicBezTo>
                    <a:pt x="15444" y="9369"/>
                    <a:pt x="15542" y="9403"/>
                    <a:pt x="15639" y="9470"/>
                  </a:cubicBezTo>
                  <a:lnTo>
                    <a:pt x="21687" y="12302"/>
                  </a:lnTo>
                  <a:lnTo>
                    <a:pt x="24536" y="6234"/>
                  </a:lnTo>
                  <a:cubicBezTo>
                    <a:pt x="27091" y="806"/>
                    <a:pt x="33561" y="-1520"/>
                    <a:pt x="38992" y="1042"/>
                  </a:cubicBezTo>
                  <a:cubicBezTo>
                    <a:pt x="44420" y="3604"/>
                    <a:pt x="46749" y="10077"/>
                    <a:pt x="44194" y="15504"/>
                  </a:cubicBezTo>
                  <a:lnTo>
                    <a:pt x="41348" y="21539"/>
                  </a:lnTo>
                  <a:lnTo>
                    <a:pt x="47400" y="24405"/>
                  </a:lnTo>
                  <a:cubicBezTo>
                    <a:pt x="52871" y="26866"/>
                    <a:pt x="55312" y="33305"/>
                    <a:pt x="52851" y="38766"/>
                  </a:cubicBezTo>
                  <a:cubicBezTo>
                    <a:pt x="50390" y="44227"/>
                    <a:pt x="43961" y="46655"/>
                    <a:pt x="38490" y="44227"/>
                  </a:cubicBezTo>
                  <a:cubicBezTo>
                    <a:pt x="38375" y="44160"/>
                    <a:pt x="38264" y="44092"/>
                    <a:pt x="38152" y="44059"/>
                  </a:cubicBezTo>
                  <a:lnTo>
                    <a:pt x="32084" y="41193"/>
                  </a:lnTo>
                  <a:lnTo>
                    <a:pt x="29236" y="47262"/>
                  </a:lnTo>
                  <a:cubicBezTo>
                    <a:pt x="27439" y="51071"/>
                    <a:pt x="23619" y="53498"/>
                    <a:pt x="19422" y="53498"/>
                  </a:cubicBezTo>
                  <a:close/>
                  <a:moveTo>
                    <a:pt x="11044" y="11526"/>
                  </a:moveTo>
                  <a:cubicBezTo>
                    <a:pt x="6763" y="11493"/>
                    <a:pt x="3270" y="14965"/>
                    <a:pt x="3247" y="19247"/>
                  </a:cubicBezTo>
                  <a:cubicBezTo>
                    <a:pt x="3230" y="22281"/>
                    <a:pt x="4980" y="25045"/>
                    <a:pt x="7727" y="26292"/>
                  </a:cubicBezTo>
                  <a:lnTo>
                    <a:pt x="16587" y="30473"/>
                  </a:lnTo>
                  <a:lnTo>
                    <a:pt x="12420" y="39339"/>
                  </a:lnTo>
                  <a:cubicBezTo>
                    <a:pt x="10596" y="43216"/>
                    <a:pt x="12258" y="47835"/>
                    <a:pt x="16135" y="49655"/>
                  </a:cubicBezTo>
                  <a:cubicBezTo>
                    <a:pt x="20015" y="51476"/>
                    <a:pt x="24637" y="49824"/>
                    <a:pt x="26461" y="45947"/>
                  </a:cubicBezTo>
                  <a:lnTo>
                    <a:pt x="30631" y="37080"/>
                  </a:lnTo>
                  <a:lnTo>
                    <a:pt x="39491" y="41261"/>
                  </a:lnTo>
                  <a:cubicBezTo>
                    <a:pt x="43368" y="43081"/>
                    <a:pt x="47993" y="41395"/>
                    <a:pt x="49814" y="37519"/>
                  </a:cubicBezTo>
                  <a:cubicBezTo>
                    <a:pt x="51637" y="33642"/>
                    <a:pt x="49972" y="29023"/>
                    <a:pt x="46095" y="27203"/>
                  </a:cubicBezTo>
                  <a:lnTo>
                    <a:pt x="37239" y="23056"/>
                  </a:lnTo>
                  <a:lnTo>
                    <a:pt x="41406" y="14190"/>
                  </a:lnTo>
                  <a:cubicBezTo>
                    <a:pt x="43230" y="10313"/>
                    <a:pt x="41568" y="5694"/>
                    <a:pt x="37691" y="3840"/>
                  </a:cubicBezTo>
                  <a:cubicBezTo>
                    <a:pt x="33810" y="2019"/>
                    <a:pt x="29188" y="3705"/>
                    <a:pt x="27361" y="7582"/>
                  </a:cubicBezTo>
                  <a:lnTo>
                    <a:pt x="23194" y="16415"/>
                  </a:lnTo>
                  <a:lnTo>
                    <a:pt x="14335" y="12268"/>
                  </a:lnTo>
                  <a:cubicBezTo>
                    <a:pt x="13306" y="11762"/>
                    <a:pt x="12180" y="11526"/>
                    <a:pt x="11044" y="11526"/>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p14"/>
            <p:cNvSpPr/>
            <p:nvPr/>
          </p:nvSpPr>
          <p:spPr>
            <a:xfrm>
              <a:off x="3104195" y="4421654"/>
              <a:ext cx="51098" cy="51098"/>
            </a:xfrm>
            <a:custGeom>
              <a:avLst/>
              <a:gdLst/>
              <a:ahLst/>
              <a:cxnLst/>
              <a:rect l="l" t="t" r="r" b="b"/>
              <a:pathLst>
                <a:path w="51098" h="51098" extrusionOk="0">
                  <a:moveTo>
                    <a:pt x="40829" y="38226"/>
                  </a:moveTo>
                  <a:lnTo>
                    <a:pt x="37701" y="30606"/>
                  </a:lnTo>
                  <a:lnTo>
                    <a:pt x="45323" y="27471"/>
                  </a:lnTo>
                  <a:cubicBezTo>
                    <a:pt x="50080" y="25550"/>
                    <a:pt x="52352" y="20088"/>
                    <a:pt x="50397" y="15335"/>
                  </a:cubicBezTo>
                  <a:cubicBezTo>
                    <a:pt x="48442" y="10581"/>
                    <a:pt x="43000" y="8323"/>
                    <a:pt x="38244" y="10244"/>
                  </a:cubicBezTo>
                  <a:lnTo>
                    <a:pt x="30625" y="13379"/>
                  </a:lnTo>
                  <a:lnTo>
                    <a:pt x="27493" y="5761"/>
                  </a:lnTo>
                  <a:cubicBezTo>
                    <a:pt x="25538" y="1007"/>
                    <a:pt x="20096" y="-1252"/>
                    <a:pt x="15340" y="704"/>
                  </a:cubicBezTo>
                  <a:cubicBezTo>
                    <a:pt x="10583" y="2659"/>
                    <a:pt x="8310" y="8087"/>
                    <a:pt x="10266" y="12840"/>
                  </a:cubicBezTo>
                  <a:lnTo>
                    <a:pt x="13398" y="20459"/>
                  </a:lnTo>
                  <a:lnTo>
                    <a:pt x="5775" y="23594"/>
                  </a:lnTo>
                  <a:cubicBezTo>
                    <a:pt x="1019" y="25550"/>
                    <a:pt x="-1254" y="31011"/>
                    <a:pt x="702" y="35765"/>
                  </a:cubicBezTo>
                  <a:cubicBezTo>
                    <a:pt x="2657" y="40518"/>
                    <a:pt x="8098" y="42777"/>
                    <a:pt x="12855" y="40821"/>
                  </a:cubicBezTo>
                  <a:lnTo>
                    <a:pt x="20477" y="37686"/>
                  </a:lnTo>
                  <a:lnTo>
                    <a:pt x="23606" y="45305"/>
                  </a:lnTo>
                  <a:cubicBezTo>
                    <a:pt x="25561" y="50092"/>
                    <a:pt x="31002" y="52351"/>
                    <a:pt x="35759" y="50396"/>
                  </a:cubicBezTo>
                  <a:cubicBezTo>
                    <a:pt x="40516" y="48440"/>
                    <a:pt x="42788" y="43013"/>
                    <a:pt x="40833" y="382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4" name="Google Shape;774;p14"/>
            <p:cNvSpPr/>
            <p:nvPr/>
          </p:nvSpPr>
          <p:spPr>
            <a:xfrm>
              <a:off x="3102646" y="4419983"/>
              <a:ext cx="54205" cy="54325"/>
            </a:xfrm>
            <a:custGeom>
              <a:avLst/>
              <a:gdLst/>
              <a:ahLst/>
              <a:cxnLst/>
              <a:rect l="l" t="t" r="r" b="b"/>
              <a:pathLst>
                <a:path w="54205" h="54325" extrusionOk="0">
                  <a:moveTo>
                    <a:pt x="33762" y="54326"/>
                  </a:moveTo>
                  <a:cubicBezTo>
                    <a:pt x="29356" y="54326"/>
                    <a:pt x="25391" y="51662"/>
                    <a:pt x="23716" y="47583"/>
                  </a:cubicBezTo>
                  <a:lnTo>
                    <a:pt x="21177" y="41414"/>
                  </a:lnTo>
                  <a:lnTo>
                    <a:pt x="14988" y="43943"/>
                  </a:lnTo>
                  <a:cubicBezTo>
                    <a:pt x="9439" y="46201"/>
                    <a:pt x="3091" y="43572"/>
                    <a:pt x="815" y="38009"/>
                  </a:cubicBezTo>
                  <a:cubicBezTo>
                    <a:pt x="-1461" y="32446"/>
                    <a:pt x="1193" y="26109"/>
                    <a:pt x="6742" y="23850"/>
                  </a:cubicBezTo>
                  <a:lnTo>
                    <a:pt x="12925" y="21288"/>
                  </a:lnTo>
                  <a:lnTo>
                    <a:pt x="10383" y="15118"/>
                  </a:lnTo>
                  <a:cubicBezTo>
                    <a:pt x="8040" y="9589"/>
                    <a:pt x="10619" y="3218"/>
                    <a:pt x="16144" y="858"/>
                  </a:cubicBezTo>
                  <a:cubicBezTo>
                    <a:pt x="21666" y="-1468"/>
                    <a:pt x="28044" y="1094"/>
                    <a:pt x="30387" y="6623"/>
                  </a:cubicBezTo>
                  <a:cubicBezTo>
                    <a:pt x="30421" y="6690"/>
                    <a:pt x="30455" y="6791"/>
                    <a:pt x="30485" y="6859"/>
                  </a:cubicBezTo>
                  <a:lnTo>
                    <a:pt x="33024" y="13028"/>
                  </a:lnTo>
                  <a:lnTo>
                    <a:pt x="39207" y="10500"/>
                  </a:lnTo>
                  <a:cubicBezTo>
                    <a:pt x="44759" y="8207"/>
                    <a:pt x="51107" y="10870"/>
                    <a:pt x="53386" y="16433"/>
                  </a:cubicBezTo>
                  <a:cubicBezTo>
                    <a:pt x="55668" y="21962"/>
                    <a:pt x="53019" y="28334"/>
                    <a:pt x="47466" y="30592"/>
                  </a:cubicBezTo>
                  <a:lnTo>
                    <a:pt x="41273" y="33155"/>
                  </a:lnTo>
                  <a:lnTo>
                    <a:pt x="43819" y="39324"/>
                  </a:lnTo>
                  <a:cubicBezTo>
                    <a:pt x="46094" y="44886"/>
                    <a:pt x="43438" y="51224"/>
                    <a:pt x="37885" y="53517"/>
                  </a:cubicBezTo>
                  <a:cubicBezTo>
                    <a:pt x="36577" y="54056"/>
                    <a:pt x="35175" y="54326"/>
                    <a:pt x="33762" y="54326"/>
                  </a:cubicBezTo>
                  <a:close/>
                  <a:moveTo>
                    <a:pt x="22870" y="37335"/>
                  </a:moveTo>
                  <a:lnTo>
                    <a:pt x="26578" y="46403"/>
                  </a:lnTo>
                  <a:cubicBezTo>
                    <a:pt x="28210" y="50381"/>
                    <a:pt x="32747" y="52270"/>
                    <a:pt x="36722" y="50651"/>
                  </a:cubicBezTo>
                  <a:cubicBezTo>
                    <a:pt x="40693" y="48999"/>
                    <a:pt x="42591" y="44482"/>
                    <a:pt x="40960" y="40504"/>
                  </a:cubicBezTo>
                  <a:lnTo>
                    <a:pt x="37251" y="31435"/>
                  </a:lnTo>
                  <a:lnTo>
                    <a:pt x="46313" y="27727"/>
                  </a:lnTo>
                  <a:cubicBezTo>
                    <a:pt x="50278" y="26109"/>
                    <a:pt x="52169" y="21591"/>
                    <a:pt x="50541" y="17613"/>
                  </a:cubicBezTo>
                  <a:cubicBezTo>
                    <a:pt x="48912" y="13635"/>
                    <a:pt x="44378" y="11747"/>
                    <a:pt x="40414" y="13399"/>
                  </a:cubicBezTo>
                  <a:lnTo>
                    <a:pt x="31358" y="17107"/>
                  </a:lnTo>
                  <a:lnTo>
                    <a:pt x="27650" y="8039"/>
                  </a:lnTo>
                  <a:cubicBezTo>
                    <a:pt x="26022" y="4061"/>
                    <a:pt x="21491" y="2173"/>
                    <a:pt x="17530" y="3825"/>
                  </a:cubicBezTo>
                  <a:cubicBezTo>
                    <a:pt x="13565" y="5443"/>
                    <a:pt x="11670" y="9961"/>
                    <a:pt x="13299" y="13939"/>
                  </a:cubicBezTo>
                  <a:lnTo>
                    <a:pt x="17007" y="22973"/>
                  </a:lnTo>
                  <a:lnTo>
                    <a:pt x="7952" y="26682"/>
                  </a:lnTo>
                  <a:cubicBezTo>
                    <a:pt x="3987" y="28334"/>
                    <a:pt x="2093" y="32851"/>
                    <a:pt x="3721" y="36829"/>
                  </a:cubicBezTo>
                  <a:cubicBezTo>
                    <a:pt x="5346" y="40773"/>
                    <a:pt x="9877" y="42662"/>
                    <a:pt x="13841" y="41043"/>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9" name="Google Shape;635;p12">
            <a:extLst>
              <a:ext uri="{FF2B5EF4-FFF2-40B4-BE49-F238E27FC236}">
                <a16:creationId xmlns:a16="http://schemas.microsoft.com/office/drawing/2014/main" xmlns="" id="{D86DCB62-ABFB-4CAC-9F4C-A680F034AB86}"/>
              </a:ext>
            </a:extLst>
          </p:cNvPr>
          <p:cNvSpPr/>
          <p:nvPr/>
        </p:nvSpPr>
        <p:spPr>
          <a:xfrm>
            <a:off x="861316" y="449043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636;p12">
            <a:extLst>
              <a:ext uri="{FF2B5EF4-FFF2-40B4-BE49-F238E27FC236}">
                <a16:creationId xmlns:a16="http://schemas.microsoft.com/office/drawing/2014/main" xmlns="" id="{8AA5E41B-60B4-4417-BF60-F61AA4C71E68}"/>
              </a:ext>
            </a:extLst>
          </p:cNvPr>
          <p:cNvSpPr/>
          <p:nvPr/>
        </p:nvSpPr>
        <p:spPr>
          <a:xfrm>
            <a:off x="8097420" y="935525"/>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637;p12">
            <a:extLst>
              <a:ext uri="{FF2B5EF4-FFF2-40B4-BE49-F238E27FC236}">
                <a16:creationId xmlns:a16="http://schemas.microsoft.com/office/drawing/2014/main" xmlns="" id="{A1803469-9266-466B-AD40-C5DF06219F28}"/>
              </a:ext>
            </a:extLst>
          </p:cNvPr>
          <p:cNvSpPr/>
          <p:nvPr/>
        </p:nvSpPr>
        <p:spPr>
          <a:xfrm>
            <a:off x="7724874" y="620013"/>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638;p12">
            <a:extLst>
              <a:ext uri="{FF2B5EF4-FFF2-40B4-BE49-F238E27FC236}">
                <a16:creationId xmlns:a16="http://schemas.microsoft.com/office/drawing/2014/main" xmlns="" id="{F9278437-301E-42DC-9D75-39DB2A4FCDA5}"/>
              </a:ext>
            </a:extLst>
          </p:cNvPr>
          <p:cNvSpPr/>
          <p:nvPr/>
        </p:nvSpPr>
        <p:spPr>
          <a:xfrm>
            <a:off x="1451712" y="121633"/>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639;p12">
            <a:extLst>
              <a:ext uri="{FF2B5EF4-FFF2-40B4-BE49-F238E27FC236}">
                <a16:creationId xmlns:a16="http://schemas.microsoft.com/office/drawing/2014/main" xmlns="" id="{4ABAE205-7F40-4E62-84D0-2387A13D73EC}"/>
              </a:ext>
            </a:extLst>
          </p:cNvPr>
          <p:cNvSpPr/>
          <p:nvPr/>
        </p:nvSpPr>
        <p:spPr>
          <a:xfrm>
            <a:off x="8308076" y="4617750"/>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640;p12">
            <a:extLst>
              <a:ext uri="{FF2B5EF4-FFF2-40B4-BE49-F238E27FC236}">
                <a16:creationId xmlns:a16="http://schemas.microsoft.com/office/drawing/2014/main" xmlns="" id="{EB32D32C-A5A7-4B00-9CBB-0CED526D163D}"/>
              </a:ext>
            </a:extLst>
          </p:cNvPr>
          <p:cNvSpPr/>
          <p:nvPr/>
        </p:nvSpPr>
        <p:spPr>
          <a:xfrm>
            <a:off x="443221" y="4059335"/>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Rectángulo 2"/>
          <p:cNvSpPr/>
          <p:nvPr/>
        </p:nvSpPr>
        <p:spPr>
          <a:xfrm>
            <a:off x="652268" y="841877"/>
            <a:ext cx="7866464" cy="2462213"/>
          </a:xfrm>
          <a:prstGeom prst="rect">
            <a:avLst/>
          </a:prstGeom>
        </p:spPr>
        <p:txBody>
          <a:bodyPr wrap="square">
            <a:spAutoFit/>
          </a:bodyPr>
          <a:lstStyle/>
          <a:p>
            <a:r>
              <a:rPr lang="es-MX" dirty="0">
                <a:solidFill>
                  <a:schemeClr val="accent3">
                    <a:lumMod val="50000"/>
                  </a:schemeClr>
                </a:solidFill>
                <a:latin typeface="Montserrat" panose="020B0604020202020204" charset="0"/>
              </a:rPr>
              <a:t>La </a:t>
            </a:r>
            <a:r>
              <a:rPr lang="es-MX" i="1" dirty="0">
                <a:solidFill>
                  <a:schemeClr val="accent3">
                    <a:lumMod val="50000"/>
                  </a:schemeClr>
                </a:solidFill>
                <a:latin typeface="Montserrat" panose="020B0604020202020204" charset="0"/>
              </a:rPr>
              <a:t>danza creativa</a:t>
            </a:r>
            <a:r>
              <a:rPr lang="es-MX" dirty="0">
                <a:solidFill>
                  <a:schemeClr val="accent3">
                    <a:lumMod val="50000"/>
                  </a:schemeClr>
                </a:solidFill>
                <a:latin typeface="Montserrat" panose="020B0604020202020204" charset="0"/>
              </a:rPr>
              <a:t> es una formación básica con la finalidad de servir de guía de exploración y reflexión sobre la manera de hacer y concebir el movimiento. Participa en el conocimiento del cuerpo y en el repertorio de movimientos y desarrolla la capacidad creativa de cada persona. La conciencia corporal puede transformar los movimientos más rígidos en movimientos placenteros y así gozar de una adecuada salud corporal. El encuentro con la danza cambia la percepción del bienestar a cualquier edad, desde edades tempranas hasta gente mayor y a personas de distintos colectivos debido a que los ejercicios prácticos dan la posibilidad de conocerse y aceptarse. Uno de los recursos que se utiliza en la </a:t>
            </a:r>
            <a:r>
              <a:rPr lang="es-MX" i="1" dirty="0">
                <a:solidFill>
                  <a:schemeClr val="accent3">
                    <a:lumMod val="50000"/>
                  </a:schemeClr>
                </a:solidFill>
                <a:latin typeface="Montserrat" panose="020B0604020202020204" charset="0"/>
              </a:rPr>
              <a:t>danza creativa</a:t>
            </a:r>
            <a:r>
              <a:rPr lang="es-MX" dirty="0">
                <a:solidFill>
                  <a:schemeClr val="accent3">
                    <a:lumMod val="50000"/>
                  </a:schemeClr>
                </a:solidFill>
                <a:latin typeface="Montserrat" panose="020B0604020202020204" charset="0"/>
              </a:rPr>
              <a:t> es el desarrollo de la imaginación a partir de los materiales que inspiran nuevos movimientos los cuales se incorporarán al repertorio corporal personal.</a:t>
            </a:r>
          </a:p>
        </p:txBody>
      </p:sp>
      <p:pic>
        <p:nvPicPr>
          <p:cNvPr id="5" name="Imagen 4"/>
          <p:cNvPicPr>
            <a:picLocks noChangeAspect="1"/>
          </p:cNvPicPr>
          <p:nvPr/>
        </p:nvPicPr>
        <p:blipFill>
          <a:blip r:embed="rId3"/>
          <a:stretch>
            <a:fillRect/>
          </a:stretch>
        </p:blipFill>
        <p:spPr>
          <a:xfrm>
            <a:off x="2029039" y="3312245"/>
            <a:ext cx="1901757" cy="13220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139"/>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144"/>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142"/>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141"/>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140"/>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1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P spid="142" grpId="0" animBg="1"/>
      <p:bldP spid="143" grpId="0" animBg="1"/>
      <p:bldP spid="1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
          <p:cNvSpPr txBox="1">
            <a:spLocks noGrp="1"/>
          </p:cNvSpPr>
          <p:nvPr>
            <p:ph type="title"/>
          </p:nvPr>
        </p:nvSpPr>
        <p:spPr>
          <a:xfrm>
            <a:off x="1279438" y="493135"/>
            <a:ext cx="7696200" cy="715566"/>
          </a:xfrm>
          <a:noFill/>
          <a:ln>
            <a:noFill/>
          </a:ln>
        </p:spPr>
        <p:txBody>
          <a:bodyPr spcFirstLastPara="1" wrap="square" lIns="91425" tIns="45700" rIns="91425" bIns="45700" anchor="ctr" anchorCtr="0">
            <a:normAutofit fontScale="90000"/>
          </a:bodyPr>
          <a:lstStyle/>
          <a:p>
            <a:r>
              <a:rPr lang="es-MX" dirty="0"/>
              <a:t>Ritmo, Pulso, Compás…</a:t>
            </a:r>
            <a:br>
              <a:rPr lang="es-MX" dirty="0"/>
            </a:br>
            <a:endParaRPr lang="en-US" dirty="0"/>
          </a:p>
        </p:txBody>
      </p:sp>
      <p:sp>
        <p:nvSpPr>
          <p:cNvPr id="229" name="Google Shape;229;p2"/>
          <p:cNvSpPr/>
          <p:nvPr/>
        </p:nvSpPr>
        <p:spPr>
          <a:xfrm>
            <a:off x="451363" y="3527502"/>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2"/>
          <p:cNvSpPr/>
          <p:nvPr/>
        </p:nvSpPr>
        <p:spPr>
          <a:xfrm>
            <a:off x="300264" y="85721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2"/>
          <p:cNvSpPr/>
          <p:nvPr/>
        </p:nvSpPr>
        <p:spPr>
          <a:xfrm>
            <a:off x="289289" y="1285492"/>
            <a:ext cx="162074" cy="147347"/>
          </a:xfrm>
          <a:custGeom>
            <a:avLst/>
            <a:gdLst/>
            <a:ahLst/>
            <a:cxnLst/>
            <a:rect l="l" t="t" r="r" b="b"/>
            <a:pathLst>
              <a:path w="63551" h="63554" extrusionOk="0">
                <a:moveTo>
                  <a:pt x="31777" y="0"/>
                </a:moveTo>
                <a:lnTo>
                  <a:pt x="43010" y="20544"/>
                </a:lnTo>
                <a:lnTo>
                  <a:pt x="63551" y="31777"/>
                </a:lnTo>
                <a:lnTo>
                  <a:pt x="43010" y="43014"/>
                </a:lnTo>
                <a:lnTo>
                  <a:pt x="31777" y="63555"/>
                </a:lnTo>
                <a:lnTo>
                  <a:pt x="20541" y="43014"/>
                </a:lnTo>
                <a:lnTo>
                  <a:pt x="0" y="31777"/>
                </a:lnTo>
                <a:lnTo>
                  <a:pt x="20541" y="20544"/>
                </a:lnTo>
                <a:lnTo>
                  <a:pt x="31777"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2"/>
          <p:cNvSpPr/>
          <p:nvPr/>
        </p:nvSpPr>
        <p:spPr>
          <a:xfrm>
            <a:off x="8197316" y="668054"/>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2"/>
          <p:cNvSpPr/>
          <p:nvPr/>
        </p:nvSpPr>
        <p:spPr>
          <a:xfrm>
            <a:off x="7824770" y="352542"/>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2"/>
          <p:cNvSpPr/>
          <p:nvPr/>
        </p:nvSpPr>
        <p:spPr>
          <a:xfrm>
            <a:off x="8486045" y="4123240"/>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2"/>
          <p:cNvSpPr/>
          <p:nvPr/>
        </p:nvSpPr>
        <p:spPr>
          <a:xfrm>
            <a:off x="8308076" y="4617750"/>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Rectangle 9"/>
          <p:cNvSpPr>
            <a:spLocks noChangeArrowheads="1"/>
          </p:cNvSpPr>
          <p:nvPr/>
        </p:nvSpPr>
        <p:spPr bwMode="auto">
          <a:xfrm>
            <a:off x="715642" y="899286"/>
            <a:ext cx="780685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s-MX" sz="1200" b="0" i="0" u="none" strike="noStrike" cap="none" normalizeH="0" baseline="0" dirty="0" smtClean="0">
                <a:ln>
                  <a:noFill/>
                </a:ln>
                <a:solidFill>
                  <a:schemeClr val="accent3">
                    <a:lumMod val="75000"/>
                  </a:schemeClr>
                </a:solidFill>
                <a:effectLst/>
                <a:latin typeface="Montserrat" panose="020B0604020202020204" charset="0"/>
              </a:rPr>
              <a:t>Para entender como medimos el ritmo en música, primero hay que hablar del “pulso”.</a:t>
            </a:r>
          </a:p>
          <a:p>
            <a:pPr marL="0" marR="0" lvl="0" indent="0" algn="l" defTabSz="914400" rtl="0" eaLnBrk="0" fontAlgn="base" latinLnBrk="0" hangingPunct="0">
              <a:lnSpc>
                <a:spcPct val="150000"/>
              </a:lnSpc>
              <a:spcBef>
                <a:spcPct val="0"/>
              </a:spcBef>
              <a:spcAft>
                <a:spcPct val="0"/>
              </a:spcAft>
              <a:buClrTx/>
              <a:buSzTx/>
              <a:buFontTx/>
              <a:buNone/>
              <a:tabLst/>
            </a:pPr>
            <a:r>
              <a:rPr kumimoji="0" lang="es-MX" sz="1200" b="0" i="0" u="none" strike="noStrike" cap="none" normalizeH="0" baseline="0" dirty="0" smtClean="0">
                <a:ln>
                  <a:noFill/>
                </a:ln>
                <a:solidFill>
                  <a:schemeClr val="accent3">
                    <a:lumMod val="75000"/>
                  </a:schemeClr>
                </a:solidFill>
                <a:effectLst/>
                <a:latin typeface="Montserrat" panose="020B0604020202020204" charset="0"/>
              </a:rPr>
              <a:t>El pulso es la unidad básica que se emplea para medir el tiempo, para encontrar el pulso de cada pieza o tema musical lo más sencillo es dar palmas o picar con el pie en el suelo de forma constante al ritmo de la música hasta ir perfectamente emparejados.  Podemos decir que el pulso es como el latido de la pieza, además se mide igual que los latidos cardíacos en “PPM” o latidos o pulsaciones por minuto.</a:t>
            </a:r>
          </a:p>
          <a:p>
            <a:pPr marL="0" marR="0" lvl="0" indent="0" algn="l" defTabSz="914400" rtl="0" eaLnBrk="0" fontAlgn="base" latinLnBrk="0" hangingPunct="0">
              <a:lnSpc>
                <a:spcPct val="150000"/>
              </a:lnSpc>
              <a:spcBef>
                <a:spcPct val="0"/>
              </a:spcBef>
              <a:spcAft>
                <a:spcPct val="0"/>
              </a:spcAft>
              <a:buClrTx/>
              <a:buSzTx/>
              <a:buFontTx/>
              <a:buNone/>
              <a:tabLst/>
            </a:pPr>
            <a:r>
              <a:rPr kumimoji="0" lang="es-MX" sz="1200" b="0" i="0" u="none" strike="noStrike" cap="none" normalizeH="0" baseline="0" dirty="0" smtClean="0">
                <a:ln>
                  <a:noFill/>
                </a:ln>
                <a:solidFill>
                  <a:schemeClr val="accent3">
                    <a:lumMod val="75000"/>
                  </a:schemeClr>
                </a:solidFill>
                <a:effectLst/>
                <a:latin typeface="Montserrat" panose="020B0604020202020204" charset="0"/>
              </a:rPr>
              <a:t>Cuando encuentres en una partitura esta indicación      significa que el pulso es a 60 latidos por minuto o sea un pulso por segundo y si pusiera     significa que el pulso es el doble o sea 120 pulsaciones por minuto o lo que es lo mismo, 2 pulsaciones por segundo.</a:t>
            </a:r>
          </a:p>
          <a:p>
            <a:pPr marL="0" marR="0" lvl="0" indent="0" algn="l" defTabSz="914400" rtl="0" eaLnBrk="0" fontAlgn="base" latinLnBrk="0" hangingPunct="0">
              <a:lnSpc>
                <a:spcPct val="150000"/>
              </a:lnSpc>
              <a:spcBef>
                <a:spcPct val="0"/>
              </a:spcBef>
              <a:spcAft>
                <a:spcPct val="0"/>
              </a:spcAft>
              <a:buClrTx/>
              <a:buSzTx/>
              <a:buFontTx/>
              <a:buNone/>
              <a:tabLst/>
            </a:pPr>
            <a:r>
              <a:rPr kumimoji="0" lang="es-MX" sz="1200" b="0" i="0" u="none" strike="noStrike" cap="none" normalizeH="0" baseline="0" dirty="0" smtClean="0">
                <a:ln>
                  <a:noFill/>
                </a:ln>
                <a:solidFill>
                  <a:schemeClr val="accent3">
                    <a:lumMod val="75000"/>
                  </a:schemeClr>
                </a:solidFill>
                <a:effectLst/>
                <a:latin typeface="Montserrat" panose="020B0604020202020204" charset="0"/>
              </a:rPr>
              <a:t>Ahora bien, a la velocidad del pulso la llamaremos “Tempo” y este tempo lo podemos encontrar indicado con un número, por ejemplo      como acabamos de ver, pero también lo podemos encontrar indicado con una larga serie de palabras italianas: </a:t>
            </a:r>
          </a:p>
        </p:txBody>
      </p:sp>
      <p:pic>
        <p:nvPicPr>
          <p:cNvPr id="1034" name="Picture 10" descr="https://escuelademusicalasala.com/wp-content/uploads/2020/04/negra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015" y="2459814"/>
            <a:ext cx="388648"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escuelademusicalasala.com/wp-content/uploads/2020/04/negra1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712" y="2726514"/>
            <a:ext cx="414756"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scuelademusicalasala.com/wp-content/uploads/2020/04/negra60-300x1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1380" y="3553982"/>
            <a:ext cx="378540" cy="26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229"/>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231"/>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230"/>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232"/>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233"/>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234"/>
                                        </p:tgtEl>
                                        <p:attrNameLst>
                                          <p:attrName>r</p:attrName>
                                        </p:attrNameLst>
                                      </p:cBhvr>
                                    </p:animRot>
                                  </p:childTnLst>
                                </p:cTn>
                              </p:par>
                              <p:par>
                                <p:cTn id="17" presetID="8" presetClass="emph" presetSubtype="0" fill="hold" grpId="0" nodeType="withEffect">
                                  <p:stCondLst>
                                    <p:cond delay="0"/>
                                  </p:stCondLst>
                                  <p:childTnLst>
                                    <p:animRot by="21600000">
                                      <p:cBhvr>
                                        <p:cTn id="18" dur="750" fill="hold"/>
                                        <p:tgtEl>
                                          <p:spTgt spid="2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animBg="1"/>
      <p:bldP spid="231" grpId="0" animBg="1"/>
      <p:bldP spid="232" grpId="0" animBg="1"/>
      <p:bldP spid="233" grpId="0" animBg="1"/>
      <p:bldP spid="234" grpId="0" animBg="1"/>
      <p:bldP spid="2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pSp>
        <p:nvGrpSpPr>
          <p:cNvPr id="50" name="Google Shape;604;p11"/>
          <p:cNvGrpSpPr/>
          <p:nvPr/>
        </p:nvGrpSpPr>
        <p:grpSpPr>
          <a:xfrm>
            <a:off x="4770712" y="1687912"/>
            <a:ext cx="3035165" cy="3035165"/>
            <a:chOff x="4204446" y="2713221"/>
            <a:chExt cx="618707" cy="618707"/>
          </a:xfrm>
        </p:grpSpPr>
        <p:sp>
          <p:nvSpPr>
            <p:cNvPr id="51" name="Google Shape;605;p11"/>
            <p:cNvSpPr/>
            <p:nvPr/>
          </p:nvSpPr>
          <p:spPr>
            <a:xfrm rot="-2700000">
              <a:off x="4295054" y="2803829"/>
              <a:ext cx="437492" cy="437492"/>
            </a:xfrm>
            <a:custGeom>
              <a:avLst/>
              <a:gdLst/>
              <a:ahLst/>
              <a:cxnLst/>
              <a:rect l="l" t="t" r="r" b="b"/>
              <a:pathLst>
                <a:path w="437492" h="437492" extrusionOk="0">
                  <a:moveTo>
                    <a:pt x="437493" y="218746"/>
                  </a:moveTo>
                  <a:cubicBezTo>
                    <a:pt x="437493" y="339557"/>
                    <a:pt x="339556" y="437493"/>
                    <a:pt x="218746" y="437493"/>
                  </a:cubicBezTo>
                  <a:cubicBezTo>
                    <a:pt x="97936" y="437493"/>
                    <a:pt x="0" y="339557"/>
                    <a:pt x="0" y="218746"/>
                  </a:cubicBezTo>
                  <a:cubicBezTo>
                    <a:pt x="0" y="97936"/>
                    <a:pt x="97936" y="0"/>
                    <a:pt x="218746" y="0"/>
                  </a:cubicBezTo>
                  <a:cubicBezTo>
                    <a:pt x="339556" y="0"/>
                    <a:pt x="437493" y="97936"/>
                    <a:pt x="437493" y="218746"/>
                  </a:cubicBez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606;p11"/>
            <p:cNvSpPr/>
            <p:nvPr/>
          </p:nvSpPr>
          <p:spPr>
            <a:xfrm>
              <a:off x="4424613" y="2909521"/>
              <a:ext cx="56158" cy="98784"/>
            </a:xfrm>
            <a:custGeom>
              <a:avLst/>
              <a:gdLst/>
              <a:ahLst/>
              <a:cxnLst/>
              <a:rect l="l" t="t" r="r" b="b"/>
              <a:pathLst>
                <a:path w="56158" h="98784" extrusionOk="0">
                  <a:moveTo>
                    <a:pt x="54592" y="62988"/>
                  </a:moveTo>
                  <a:cubicBezTo>
                    <a:pt x="56109" y="72023"/>
                    <a:pt x="56311" y="75711"/>
                    <a:pt x="56076" y="83785"/>
                  </a:cubicBezTo>
                  <a:cubicBezTo>
                    <a:pt x="55300" y="109113"/>
                    <a:pt x="40972" y="74966"/>
                    <a:pt x="30050" y="76797"/>
                  </a:cubicBezTo>
                  <a:cubicBezTo>
                    <a:pt x="18857" y="78668"/>
                    <a:pt x="15115" y="114936"/>
                    <a:pt x="7125" y="90150"/>
                  </a:cubicBezTo>
                  <a:cubicBezTo>
                    <a:pt x="4799" y="82953"/>
                    <a:pt x="3720" y="80100"/>
                    <a:pt x="2338" y="71743"/>
                  </a:cubicBezTo>
                  <a:cubicBezTo>
                    <a:pt x="-3899" y="34616"/>
                    <a:pt x="2776" y="2562"/>
                    <a:pt x="17205" y="145"/>
                  </a:cubicBezTo>
                  <a:cubicBezTo>
                    <a:pt x="31634" y="-2272"/>
                    <a:pt x="48355" y="25861"/>
                    <a:pt x="54592" y="6298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607;p11"/>
            <p:cNvSpPr/>
            <p:nvPr/>
          </p:nvSpPr>
          <p:spPr>
            <a:xfrm>
              <a:off x="4523776" y="2894539"/>
              <a:ext cx="56073" cy="99794"/>
            </a:xfrm>
            <a:custGeom>
              <a:avLst/>
              <a:gdLst/>
              <a:ahLst/>
              <a:cxnLst/>
              <a:rect l="l" t="t" r="r" b="b"/>
              <a:pathLst>
                <a:path w="56073" h="99794" extrusionOk="0">
                  <a:moveTo>
                    <a:pt x="2323" y="71743"/>
                  </a:moveTo>
                  <a:cubicBezTo>
                    <a:pt x="3841" y="80778"/>
                    <a:pt x="4852" y="84335"/>
                    <a:pt x="7717" y="91890"/>
                  </a:cubicBezTo>
                  <a:cubicBezTo>
                    <a:pt x="16685" y="115586"/>
                    <a:pt x="19113" y="78627"/>
                    <a:pt x="30035" y="76797"/>
                  </a:cubicBezTo>
                  <a:cubicBezTo>
                    <a:pt x="41228" y="74926"/>
                    <a:pt x="56567" y="107994"/>
                    <a:pt x="56061" y="81962"/>
                  </a:cubicBezTo>
                  <a:cubicBezTo>
                    <a:pt x="55893" y="74396"/>
                    <a:pt x="55994" y="71345"/>
                    <a:pt x="54612" y="62991"/>
                  </a:cubicBezTo>
                  <a:cubicBezTo>
                    <a:pt x="48375" y="25864"/>
                    <a:pt x="31620" y="-2272"/>
                    <a:pt x="17191" y="145"/>
                  </a:cubicBezTo>
                  <a:cubicBezTo>
                    <a:pt x="2762" y="2562"/>
                    <a:pt x="-3879" y="34619"/>
                    <a:pt x="2323" y="717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608;p11"/>
            <p:cNvSpPr/>
            <p:nvPr/>
          </p:nvSpPr>
          <p:spPr>
            <a:xfrm>
              <a:off x="4392464" y="3003386"/>
              <a:ext cx="243401" cy="171029"/>
            </a:xfrm>
            <a:custGeom>
              <a:avLst/>
              <a:gdLst/>
              <a:ahLst/>
              <a:cxnLst/>
              <a:rect l="l" t="t" r="r" b="b"/>
              <a:pathLst>
                <a:path w="243401" h="171029" extrusionOk="0">
                  <a:moveTo>
                    <a:pt x="243100" y="0"/>
                  </a:moveTo>
                  <a:cubicBezTo>
                    <a:pt x="243100" y="0"/>
                    <a:pt x="253888" y="151524"/>
                    <a:pt x="146514" y="169503"/>
                  </a:cubicBezTo>
                  <a:cubicBezTo>
                    <a:pt x="39174" y="187481"/>
                    <a:pt x="0" y="40721"/>
                    <a:pt x="0" y="40721"/>
                  </a:cubicBezTo>
                  <a:cubicBezTo>
                    <a:pt x="0" y="40721"/>
                    <a:pt x="50703" y="80657"/>
                    <a:pt x="129489" y="67732"/>
                  </a:cubicBezTo>
                  <a:cubicBezTo>
                    <a:pt x="208242" y="54806"/>
                    <a:pt x="243100" y="0"/>
                    <a:pt x="24310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4" name="Google Shape;344;p6"/>
          <p:cNvSpPr txBox="1">
            <a:spLocks noGrp="1"/>
          </p:cNvSpPr>
          <p:nvPr>
            <p:ph type="body" idx="1"/>
          </p:nvPr>
        </p:nvSpPr>
        <p:spPr>
          <a:xfrm>
            <a:off x="652268" y="883939"/>
            <a:ext cx="7500683" cy="3533908"/>
          </a:xfrm>
          <a:noFill/>
          <a:ln>
            <a:noFill/>
          </a:ln>
        </p:spPr>
        <p:txBody>
          <a:bodyPr spcFirstLastPara="1" wrap="square" lIns="91425" tIns="45700" rIns="91425" bIns="45700" anchor="t" anchorCtr="0">
            <a:noAutofit/>
          </a:bodyPr>
          <a:lstStyle/>
          <a:p>
            <a:pPr lvl="0" algn="l"/>
            <a:r>
              <a:rPr lang="es-MX" sz="1200" dirty="0"/>
              <a:t>Todas las partituras son segmentadas en pequeñas partes, las cuales funcionan como muestra del tiempo de la música; a estas partes las denominamos compases musicales</a:t>
            </a:r>
            <a:r>
              <a:rPr lang="es-MX" sz="1200" dirty="0"/>
              <a:t>. En la música, los compases son unidades de medición de tiempo, segmentos rítmicos, de una obra musical. Están conformados por la cantidad de notas que señale la cifra indicadora al principio de la obra</a:t>
            </a:r>
            <a:r>
              <a:rPr lang="es-MX" sz="1200" dirty="0" smtClean="0"/>
              <a:t>.</a:t>
            </a:r>
          </a:p>
          <a:p>
            <a:pPr lvl="0" algn="l"/>
            <a:r>
              <a:rPr lang="es-MX" sz="1200" dirty="0"/>
              <a:t>Los compases son un elemento importante de la notación musical, y tienen múltiples funciones en una partitura, las cuales te describimos a continuación:</a:t>
            </a:r>
          </a:p>
          <a:p>
            <a:pPr lvl="0" algn="l"/>
            <a:r>
              <a:rPr lang="es-MX" sz="1200" dirty="0"/>
              <a:t>– definen el ritmo de una obra musical</a:t>
            </a:r>
          </a:p>
          <a:p>
            <a:pPr lvl="0" algn="l">
              <a:lnSpc>
                <a:spcPct val="100000"/>
              </a:lnSpc>
            </a:pPr>
            <a:r>
              <a:rPr lang="es-MX" sz="1200" dirty="0"/>
              <a:t>– definen la extensión de la obra</a:t>
            </a:r>
          </a:p>
          <a:p>
            <a:pPr lvl="0" algn="l">
              <a:lnSpc>
                <a:spcPct val="100000"/>
              </a:lnSpc>
            </a:pPr>
            <a:r>
              <a:rPr lang="es-MX" sz="1200" dirty="0"/>
              <a:t>– facilitan la lectura musical y su ejecución</a:t>
            </a:r>
          </a:p>
          <a:p>
            <a:pPr lvl="0" algn="l">
              <a:lnSpc>
                <a:spcPct val="100000"/>
              </a:lnSpc>
            </a:pPr>
            <a:r>
              <a:rPr lang="es-MX" sz="1200" dirty="0"/>
              <a:t>– ayudan al director orquestal y/o vocal a guiarse al momento de dirigir</a:t>
            </a:r>
          </a:p>
          <a:p>
            <a:pPr lvl="0" algn="l">
              <a:lnSpc>
                <a:spcPct val="100000"/>
              </a:lnSpc>
            </a:pPr>
            <a:r>
              <a:rPr lang="es-MX" sz="1200" dirty="0"/>
              <a:t>– aportan información sobre la duración de una obra musical</a:t>
            </a:r>
          </a:p>
          <a:p>
            <a:pPr lvl="0" algn="l">
              <a:lnSpc>
                <a:spcPct val="100000"/>
              </a:lnSpc>
            </a:pPr>
            <a:r>
              <a:rPr lang="es-MX" sz="1200" dirty="0"/>
              <a:t>– permiten la medición de la música</a:t>
            </a:r>
          </a:p>
          <a:p>
            <a:pPr lvl="0" algn="l">
              <a:lnSpc>
                <a:spcPct val="100000"/>
              </a:lnSpc>
            </a:pPr>
            <a:r>
              <a:rPr lang="es-MX" sz="1200" dirty="0"/>
              <a:t>– indican un punto de referencia al trabajarse con compases numerados</a:t>
            </a:r>
            <a:endParaRPr lang="es-MX" sz="1200" dirty="0" smtClean="0"/>
          </a:p>
        </p:txBody>
      </p:sp>
      <p:sp>
        <p:nvSpPr>
          <p:cNvPr id="346" name="Google Shape;346;p6"/>
          <p:cNvSpPr txBox="1">
            <a:spLocks noGrp="1"/>
          </p:cNvSpPr>
          <p:nvPr>
            <p:ph type="title"/>
          </p:nvPr>
        </p:nvSpPr>
        <p:spPr>
          <a:xfrm>
            <a:off x="754234" y="411678"/>
            <a:ext cx="7696200" cy="715566"/>
          </a:xfrm>
          <a:noFill/>
          <a:ln>
            <a:noFill/>
          </a:ln>
        </p:spPr>
        <p:txBody>
          <a:bodyPr spcFirstLastPara="1" wrap="square" lIns="91425" tIns="45700" rIns="91425" bIns="45700" anchor="ctr" anchorCtr="0">
            <a:normAutofit/>
          </a:bodyPr>
          <a:lstStyle/>
          <a:p>
            <a:pPr lvl="0"/>
            <a:r>
              <a:rPr lang="en-US" dirty="0" err="1" smtClean="0"/>
              <a:t>Compas</a:t>
            </a:r>
            <a:r>
              <a:rPr lang="en-US" dirty="0" smtClean="0"/>
              <a:t> </a:t>
            </a:r>
            <a:endParaRPr lang="en-US" dirty="0"/>
          </a:p>
        </p:txBody>
      </p:sp>
      <p:grpSp>
        <p:nvGrpSpPr>
          <p:cNvPr id="349" name="Google Shape;349;p6"/>
          <p:cNvGrpSpPr/>
          <p:nvPr/>
        </p:nvGrpSpPr>
        <p:grpSpPr>
          <a:xfrm>
            <a:off x="6688872" y="364096"/>
            <a:ext cx="603622" cy="434404"/>
            <a:chOff x="3496632" y="1515047"/>
            <a:chExt cx="603622" cy="434404"/>
          </a:xfrm>
        </p:grpSpPr>
        <p:sp>
          <p:nvSpPr>
            <p:cNvPr id="350" name="Google Shape;350;p6"/>
            <p:cNvSpPr/>
            <p:nvPr/>
          </p:nvSpPr>
          <p:spPr>
            <a:xfrm>
              <a:off x="3749850" y="1544294"/>
              <a:ext cx="173440" cy="64415"/>
            </a:xfrm>
            <a:custGeom>
              <a:avLst/>
              <a:gdLst/>
              <a:ahLst/>
              <a:cxnLst/>
              <a:rect l="l" t="t" r="r" b="b"/>
              <a:pathLst>
                <a:path w="3985" h="1480" extrusionOk="0">
                  <a:moveTo>
                    <a:pt x="1152" y="1"/>
                  </a:moveTo>
                  <a:cubicBezTo>
                    <a:pt x="869" y="1"/>
                    <a:pt x="605" y="169"/>
                    <a:pt x="485" y="428"/>
                  </a:cubicBezTo>
                  <a:lnTo>
                    <a:pt x="0" y="1479"/>
                  </a:lnTo>
                  <a:lnTo>
                    <a:pt x="3985" y="1479"/>
                  </a:lnTo>
                  <a:lnTo>
                    <a:pt x="3500" y="428"/>
                  </a:lnTo>
                  <a:cubicBezTo>
                    <a:pt x="3375" y="169"/>
                    <a:pt x="3116" y="1"/>
                    <a:pt x="28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
            <p:cNvSpPr/>
            <p:nvPr/>
          </p:nvSpPr>
          <p:spPr>
            <a:xfrm>
              <a:off x="3962938" y="1567928"/>
              <a:ext cx="90920" cy="49529"/>
            </a:xfrm>
            <a:custGeom>
              <a:avLst/>
              <a:gdLst/>
              <a:ahLst/>
              <a:cxnLst/>
              <a:rect l="l" t="t" r="r" b="b"/>
              <a:pathLst>
                <a:path w="2089" h="1138" extrusionOk="0">
                  <a:moveTo>
                    <a:pt x="332" y="0"/>
                  </a:moveTo>
                  <a:cubicBezTo>
                    <a:pt x="149" y="5"/>
                    <a:pt x="1" y="149"/>
                    <a:pt x="1" y="331"/>
                  </a:cubicBezTo>
                  <a:lnTo>
                    <a:pt x="1" y="1138"/>
                  </a:lnTo>
                  <a:lnTo>
                    <a:pt x="2089" y="1138"/>
                  </a:lnTo>
                  <a:lnTo>
                    <a:pt x="2089" y="331"/>
                  </a:lnTo>
                  <a:cubicBezTo>
                    <a:pt x="2089" y="149"/>
                    <a:pt x="1940" y="5"/>
                    <a:pt x="1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
            <p:cNvSpPr/>
            <p:nvPr/>
          </p:nvSpPr>
          <p:spPr>
            <a:xfrm>
              <a:off x="3505597" y="1608664"/>
              <a:ext cx="585866" cy="331995"/>
            </a:xfrm>
            <a:custGeom>
              <a:avLst/>
              <a:gdLst/>
              <a:ahLst/>
              <a:cxnLst/>
              <a:rect l="l" t="t" r="r" b="b"/>
              <a:pathLst>
                <a:path w="13461" h="7628" extrusionOk="0">
                  <a:moveTo>
                    <a:pt x="822" y="0"/>
                  </a:moveTo>
                  <a:cubicBezTo>
                    <a:pt x="370" y="5"/>
                    <a:pt x="1" y="370"/>
                    <a:pt x="1" y="826"/>
                  </a:cubicBezTo>
                  <a:lnTo>
                    <a:pt x="1" y="6802"/>
                  </a:lnTo>
                  <a:cubicBezTo>
                    <a:pt x="1" y="7258"/>
                    <a:pt x="370" y="7623"/>
                    <a:pt x="822" y="7628"/>
                  </a:cubicBezTo>
                  <a:lnTo>
                    <a:pt x="12635" y="7628"/>
                  </a:lnTo>
                  <a:cubicBezTo>
                    <a:pt x="13091" y="7623"/>
                    <a:pt x="13456" y="7258"/>
                    <a:pt x="13461" y="6802"/>
                  </a:cubicBezTo>
                  <a:lnTo>
                    <a:pt x="13461" y="826"/>
                  </a:lnTo>
                  <a:cubicBezTo>
                    <a:pt x="13456" y="370"/>
                    <a:pt x="13091" y="5"/>
                    <a:pt x="12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6"/>
            <p:cNvSpPr/>
            <p:nvPr/>
          </p:nvSpPr>
          <p:spPr>
            <a:xfrm>
              <a:off x="4007854" y="1664418"/>
              <a:ext cx="83390" cy="231542"/>
            </a:xfrm>
            <a:custGeom>
              <a:avLst/>
              <a:gdLst/>
              <a:ahLst/>
              <a:cxnLst/>
              <a:rect l="l" t="t" r="r" b="b"/>
              <a:pathLst>
                <a:path w="1916" h="5320" extrusionOk="0">
                  <a:moveTo>
                    <a:pt x="1916" y="1"/>
                  </a:moveTo>
                  <a:lnTo>
                    <a:pt x="764" y="6"/>
                  </a:lnTo>
                  <a:lnTo>
                    <a:pt x="721" y="6"/>
                  </a:lnTo>
                  <a:cubicBezTo>
                    <a:pt x="313" y="30"/>
                    <a:pt x="1" y="366"/>
                    <a:pt x="1" y="769"/>
                  </a:cubicBezTo>
                  <a:lnTo>
                    <a:pt x="1" y="4556"/>
                  </a:lnTo>
                  <a:cubicBezTo>
                    <a:pt x="1" y="4979"/>
                    <a:pt x="342" y="5320"/>
                    <a:pt x="769" y="5320"/>
                  </a:cubicBezTo>
                  <a:lnTo>
                    <a:pt x="1916" y="5320"/>
                  </a:lnTo>
                  <a:lnTo>
                    <a:pt x="19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6"/>
            <p:cNvSpPr/>
            <p:nvPr/>
          </p:nvSpPr>
          <p:spPr>
            <a:xfrm>
              <a:off x="3686740" y="1632907"/>
              <a:ext cx="297132" cy="285468"/>
            </a:xfrm>
            <a:custGeom>
              <a:avLst/>
              <a:gdLst/>
              <a:ahLst/>
              <a:cxnLst/>
              <a:rect l="l" t="t" r="r" b="b"/>
              <a:pathLst>
                <a:path w="6827" h="6559" extrusionOk="0">
                  <a:moveTo>
                    <a:pt x="3556" y="0"/>
                  </a:moveTo>
                  <a:cubicBezTo>
                    <a:pt x="3550" y="0"/>
                    <a:pt x="3544" y="0"/>
                    <a:pt x="3538" y="0"/>
                  </a:cubicBezTo>
                  <a:cubicBezTo>
                    <a:pt x="2214" y="0"/>
                    <a:pt x="1014" y="797"/>
                    <a:pt x="510" y="2026"/>
                  </a:cubicBezTo>
                  <a:cubicBezTo>
                    <a:pt x="1" y="3250"/>
                    <a:pt x="279" y="4661"/>
                    <a:pt x="1220" y="5597"/>
                  </a:cubicBezTo>
                  <a:cubicBezTo>
                    <a:pt x="1845" y="6226"/>
                    <a:pt x="2683" y="6559"/>
                    <a:pt x="3535" y="6559"/>
                  </a:cubicBezTo>
                  <a:cubicBezTo>
                    <a:pt x="3958" y="6559"/>
                    <a:pt x="4385" y="6476"/>
                    <a:pt x="4791" y="6308"/>
                  </a:cubicBezTo>
                  <a:cubicBezTo>
                    <a:pt x="6015" y="5804"/>
                    <a:pt x="6817" y="4604"/>
                    <a:pt x="6817" y="3279"/>
                  </a:cubicBezTo>
                  <a:cubicBezTo>
                    <a:pt x="6827" y="1470"/>
                    <a:pt x="5363" y="0"/>
                    <a:pt x="35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
            <p:cNvSpPr/>
            <p:nvPr/>
          </p:nvSpPr>
          <p:spPr>
            <a:xfrm>
              <a:off x="3713073" y="1657324"/>
              <a:ext cx="246341" cy="236592"/>
            </a:xfrm>
            <a:custGeom>
              <a:avLst/>
              <a:gdLst/>
              <a:ahLst/>
              <a:cxnLst/>
              <a:rect l="l" t="t" r="r" b="b"/>
              <a:pathLst>
                <a:path w="5660" h="5436" extrusionOk="0">
                  <a:moveTo>
                    <a:pt x="2951" y="1"/>
                  </a:moveTo>
                  <a:cubicBezTo>
                    <a:pt x="2945" y="1"/>
                    <a:pt x="2939" y="1"/>
                    <a:pt x="2933" y="1"/>
                  </a:cubicBezTo>
                  <a:cubicBezTo>
                    <a:pt x="1834" y="1"/>
                    <a:pt x="841" y="663"/>
                    <a:pt x="423" y="1676"/>
                  </a:cubicBezTo>
                  <a:cubicBezTo>
                    <a:pt x="1" y="2694"/>
                    <a:pt x="231" y="3865"/>
                    <a:pt x="1009" y="4643"/>
                  </a:cubicBezTo>
                  <a:cubicBezTo>
                    <a:pt x="1529" y="5159"/>
                    <a:pt x="2225" y="5436"/>
                    <a:pt x="2933" y="5436"/>
                  </a:cubicBezTo>
                  <a:cubicBezTo>
                    <a:pt x="3284" y="5436"/>
                    <a:pt x="3638" y="5368"/>
                    <a:pt x="3975" y="5228"/>
                  </a:cubicBezTo>
                  <a:cubicBezTo>
                    <a:pt x="4988" y="4811"/>
                    <a:pt x="5650" y="3817"/>
                    <a:pt x="5650" y="2718"/>
                  </a:cubicBezTo>
                  <a:cubicBezTo>
                    <a:pt x="5660" y="1221"/>
                    <a:pt x="4446" y="1"/>
                    <a:pt x="29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
            <p:cNvSpPr/>
            <p:nvPr/>
          </p:nvSpPr>
          <p:spPr>
            <a:xfrm>
              <a:off x="3737923" y="1688487"/>
              <a:ext cx="193939" cy="172438"/>
            </a:xfrm>
            <a:custGeom>
              <a:avLst/>
              <a:gdLst/>
              <a:ahLst/>
              <a:cxnLst/>
              <a:rect l="l" t="t" r="r" b="b"/>
              <a:pathLst>
                <a:path w="4456" h="3962" extrusionOk="0">
                  <a:moveTo>
                    <a:pt x="2346" y="0"/>
                  </a:moveTo>
                  <a:cubicBezTo>
                    <a:pt x="2138" y="0"/>
                    <a:pt x="1929" y="33"/>
                    <a:pt x="1724" y="101"/>
                  </a:cubicBezTo>
                  <a:cubicBezTo>
                    <a:pt x="1652" y="125"/>
                    <a:pt x="1580" y="154"/>
                    <a:pt x="1508" y="187"/>
                  </a:cubicBezTo>
                  <a:cubicBezTo>
                    <a:pt x="361" y="720"/>
                    <a:pt x="1" y="2179"/>
                    <a:pt x="769" y="3183"/>
                  </a:cubicBezTo>
                  <a:cubicBezTo>
                    <a:pt x="1164" y="3701"/>
                    <a:pt x="1752" y="3961"/>
                    <a:pt x="2342" y="3961"/>
                  </a:cubicBezTo>
                  <a:cubicBezTo>
                    <a:pt x="2900" y="3961"/>
                    <a:pt x="3459" y="3728"/>
                    <a:pt x="3855" y="3259"/>
                  </a:cubicBezTo>
                  <a:lnTo>
                    <a:pt x="3860" y="3255"/>
                  </a:lnTo>
                  <a:cubicBezTo>
                    <a:pt x="3899" y="3211"/>
                    <a:pt x="3932" y="3168"/>
                    <a:pt x="3966" y="3120"/>
                  </a:cubicBezTo>
                  <a:cubicBezTo>
                    <a:pt x="4455" y="2424"/>
                    <a:pt x="4446" y="1488"/>
                    <a:pt x="3937" y="802"/>
                  </a:cubicBezTo>
                  <a:cubicBezTo>
                    <a:pt x="3556" y="288"/>
                    <a:pt x="2961" y="0"/>
                    <a:pt x="23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6"/>
            <p:cNvSpPr/>
            <p:nvPr/>
          </p:nvSpPr>
          <p:spPr>
            <a:xfrm>
              <a:off x="3828190" y="1733185"/>
              <a:ext cx="54578" cy="54578"/>
            </a:xfrm>
            <a:custGeom>
              <a:avLst/>
              <a:gdLst/>
              <a:ahLst/>
              <a:cxnLst/>
              <a:rect l="l" t="t" r="r" b="b"/>
              <a:pathLst>
                <a:path w="1254" h="1254" extrusionOk="0">
                  <a:moveTo>
                    <a:pt x="625" y="0"/>
                  </a:moveTo>
                  <a:cubicBezTo>
                    <a:pt x="279" y="0"/>
                    <a:pt x="0" y="279"/>
                    <a:pt x="0" y="624"/>
                  </a:cubicBezTo>
                  <a:cubicBezTo>
                    <a:pt x="0" y="970"/>
                    <a:pt x="279" y="1253"/>
                    <a:pt x="625" y="1253"/>
                  </a:cubicBezTo>
                  <a:cubicBezTo>
                    <a:pt x="975" y="1253"/>
                    <a:pt x="1253" y="970"/>
                    <a:pt x="1253" y="624"/>
                  </a:cubicBezTo>
                  <a:cubicBezTo>
                    <a:pt x="1253" y="279"/>
                    <a:pt x="975" y="0"/>
                    <a:pt x="6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6"/>
            <p:cNvSpPr/>
            <p:nvPr/>
          </p:nvSpPr>
          <p:spPr>
            <a:xfrm>
              <a:off x="3557824" y="1530715"/>
              <a:ext cx="56276" cy="49138"/>
            </a:xfrm>
            <a:custGeom>
              <a:avLst/>
              <a:gdLst/>
              <a:ahLst/>
              <a:cxnLst/>
              <a:rect l="l" t="t" r="r" b="b"/>
              <a:pathLst>
                <a:path w="1293" h="1129" extrusionOk="0">
                  <a:moveTo>
                    <a:pt x="332" y="1"/>
                  </a:moveTo>
                  <a:cubicBezTo>
                    <a:pt x="150" y="1"/>
                    <a:pt x="6" y="150"/>
                    <a:pt x="1" y="332"/>
                  </a:cubicBezTo>
                  <a:lnTo>
                    <a:pt x="1" y="798"/>
                  </a:lnTo>
                  <a:cubicBezTo>
                    <a:pt x="6" y="980"/>
                    <a:pt x="150" y="1124"/>
                    <a:pt x="332" y="1129"/>
                  </a:cubicBezTo>
                  <a:lnTo>
                    <a:pt x="966" y="1129"/>
                  </a:lnTo>
                  <a:cubicBezTo>
                    <a:pt x="1143" y="1124"/>
                    <a:pt x="1292" y="980"/>
                    <a:pt x="1292" y="798"/>
                  </a:cubicBezTo>
                  <a:lnTo>
                    <a:pt x="1292" y="332"/>
                  </a:lnTo>
                  <a:cubicBezTo>
                    <a:pt x="1292" y="150"/>
                    <a:pt x="1143" y="1"/>
                    <a:pt x="9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6"/>
            <p:cNvSpPr/>
            <p:nvPr/>
          </p:nvSpPr>
          <p:spPr>
            <a:xfrm>
              <a:off x="3505597" y="1565838"/>
              <a:ext cx="161123" cy="374647"/>
            </a:xfrm>
            <a:custGeom>
              <a:avLst/>
              <a:gdLst/>
              <a:ahLst/>
              <a:cxnLst/>
              <a:rect l="l" t="t" r="r" b="b"/>
              <a:pathLst>
                <a:path w="3702" h="8608" extrusionOk="0">
                  <a:moveTo>
                    <a:pt x="827" y="0"/>
                  </a:moveTo>
                  <a:cubicBezTo>
                    <a:pt x="370" y="0"/>
                    <a:pt x="6" y="370"/>
                    <a:pt x="1" y="821"/>
                  </a:cubicBezTo>
                  <a:lnTo>
                    <a:pt x="1" y="7781"/>
                  </a:lnTo>
                  <a:cubicBezTo>
                    <a:pt x="6" y="8237"/>
                    <a:pt x="370" y="8607"/>
                    <a:pt x="827" y="8607"/>
                  </a:cubicBezTo>
                  <a:lnTo>
                    <a:pt x="2876" y="8607"/>
                  </a:lnTo>
                  <a:cubicBezTo>
                    <a:pt x="3332" y="8607"/>
                    <a:pt x="3697" y="8237"/>
                    <a:pt x="3702" y="7781"/>
                  </a:cubicBezTo>
                  <a:lnTo>
                    <a:pt x="3702" y="821"/>
                  </a:lnTo>
                  <a:cubicBezTo>
                    <a:pt x="3697" y="379"/>
                    <a:pt x="3347" y="15"/>
                    <a:pt x="29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6"/>
            <p:cNvSpPr/>
            <p:nvPr/>
          </p:nvSpPr>
          <p:spPr>
            <a:xfrm>
              <a:off x="3505597" y="1565838"/>
              <a:ext cx="126478" cy="333040"/>
            </a:xfrm>
            <a:custGeom>
              <a:avLst/>
              <a:gdLst/>
              <a:ahLst/>
              <a:cxnLst/>
              <a:rect l="l" t="t" r="r" b="b"/>
              <a:pathLst>
                <a:path w="2906" h="7652" extrusionOk="0">
                  <a:moveTo>
                    <a:pt x="827" y="0"/>
                  </a:moveTo>
                  <a:cubicBezTo>
                    <a:pt x="370" y="0"/>
                    <a:pt x="6" y="370"/>
                    <a:pt x="1" y="821"/>
                  </a:cubicBezTo>
                  <a:lnTo>
                    <a:pt x="1" y="7652"/>
                  </a:lnTo>
                  <a:lnTo>
                    <a:pt x="2079" y="7652"/>
                  </a:lnTo>
                  <a:cubicBezTo>
                    <a:pt x="2535" y="7647"/>
                    <a:pt x="2900" y="7282"/>
                    <a:pt x="2905" y="6826"/>
                  </a:cubicBezTo>
                  <a:lnTo>
                    <a:pt x="290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6"/>
            <p:cNvSpPr/>
            <p:nvPr/>
          </p:nvSpPr>
          <p:spPr>
            <a:xfrm>
              <a:off x="3962330" y="1638304"/>
              <a:ext cx="35950" cy="35993"/>
            </a:xfrm>
            <a:custGeom>
              <a:avLst/>
              <a:gdLst/>
              <a:ahLst/>
              <a:cxnLst/>
              <a:rect l="l" t="t" r="r" b="b"/>
              <a:pathLst>
                <a:path w="826" h="827" extrusionOk="0">
                  <a:moveTo>
                    <a:pt x="413" y="1"/>
                  </a:moveTo>
                  <a:cubicBezTo>
                    <a:pt x="187" y="1"/>
                    <a:pt x="0" y="188"/>
                    <a:pt x="0" y="414"/>
                  </a:cubicBezTo>
                  <a:cubicBezTo>
                    <a:pt x="0" y="639"/>
                    <a:pt x="187" y="827"/>
                    <a:pt x="413" y="827"/>
                  </a:cubicBezTo>
                  <a:cubicBezTo>
                    <a:pt x="639" y="827"/>
                    <a:pt x="826" y="639"/>
                    <a:pt x="826" y="414"/>
                  </a:cubicBezTo>
                  <a:cubicBezTo>
                    <a:pt x="826" y="188"/>
                    <a:pt x="639" y="1"/>
                    <a:pt x="413" y="1"/>
                  </a:cubicBezTo>
                  <a:close/>
                </a:path>
              </a:pathLst>
            </a:custGeom>
            <a:solidFill>
              <a:srgbClr val="D6DE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
            <p:cNvSpPr/>
            <p:nvPr/>
          </p:nvSpPr>
          <p:spPr>
            <a:xfrm>
              <a:off x="3496632" y="1515047"/>
              <a:ext cx="603622" cy="434404"/>
            </a:xfrm>
            <a:custGeom>
              <a:avLst/>
              <a:gdLst/>
              <a:ahLst/>
              <a:cxnLst/>
              <a:rect l="l" t="t" r="r" b="b"/>
              <a:pathLst>
                <a:path w="13869" h="9981" extrusionOk="0">
                  <a:moveTo>
                    <a:pt x="2372" y="414"/>
                  </a:moveTo>
                  <a:cubicBezTo>
                    <a:pt x="2439" y="414"/>
                    <a:pt x="2497" y="466"/>
                    <a:pt x="2497" y="538"/>
                  </a:cubicBezTo>
                  <a:lnTo>
                    <a:pt x="2492" y="961"/>
                  </a:lnTo>
                  <a:lnTo>
                    <a:pt x="1618" y="961"/>
                  </a:lnTo>
                  <a:lnTo>
                    <a:pt x="1618" y="538"/>
                  </a:lnTo>
                  <a:cubicBezTo>
                    <a:pt x="1618" y="466"/>
                    <a:pt x="1676" y="414"/>
                    <a:pt x="1743" y="414"/>
                  </a:cubicBezTo>
                  <a:close/>
                  <a:moveTo>
                    <a:pt x="12472" y="1422"/>
                  </a:moveTo>
                  <a:cubicBezTo>
                    <a:pt x="12539" y="1422"/>
                    <a:pt x="12596" y="1474"/>
                    <a:pt x="12601" y="1546"/>
                  </a:cubicBezTo>
                  <a:lnTo>
                    <a:pt x="12601" y="1945"/>
                  </a:lnTo>
                  <a:lnTo>
                    <a:pt x="12601" y="1950"/>
                  </a:lnTo>
                  <a:lnTo>
                    <a:pt x="10921" y="1950"/>
                  </a:lnTo>
                  <a:lnTo>
                    <a:pt x="10921" y="1546"/>
                  </a:lnTo>
                  <a:cubicBezTo>
                    <a:pt x="10921" y="1479"/>
                    <a:pt x="10974" y="1422"/>
                    <a:pt x="11041" y="1422"/>
                  </a:cubicBezTo>
                  <a:close/>
                  <a:moveTo>
                    <a:pt x="1738" y="1"/>
                  </a:moveTo>
                  <a:cubicBezTo>
                    <a:pt x="1441" y="1"/>
                    <a:pt x="1205" y="241"/>
                    <a:pt x="1205" y="538"/>
                  </a:cubicBezTo>
                  <a:lnTo>
                    <a:pt x="1205" y="961"/>
                  </a:lnTo>
                  <a:lnTo>
                    <a:pt x="1033" y="961"/>
                  </a:lnTo>
                  <a:cubicBezTo>
                    <a:pt x="793" y="961"/>
                    <a:pt x="562" y="1042"/>
                    <a:pt x="380" y="1191"/>
                  </a:cubicBezTo>
                  <a:cubicBezTo>
                    <a:pt x="211" y="1333"/>
                    <a:pt x="342" y="1563"/>
                    <a:pt x="509" y="1563"/>
                  </a:cubicBezTo>
                  <a:cubicBezTo>
                    <a:pt x="551" y="1563"/>
                    <a:pt x="596" y="1548"/>
                    <a:pt x="639" y="1513"/>
                  </a:cubicBezTo>
                  <a:cubicBezTo>
                    <a:pt x="789" y="1392"/>
                    <a:pt x="935" y="1373"/>
                    <a:pt x="1077" y="1373"/>
                  </a:cubicBezTo>
                  <a:cubicBezTo>
                    <a:pt x="1142" y="1373"/>
                    <a:pt x="1206" y="1377"/>
                    <a:pt x="1269" y="1377"/>
                  </a:cubicBezTo>
                  <a:cubicBezTo>
                    <a:pt x="1298" y="1377"/>
                    <a:pt x="1326" y="1376"/>
                    <a:pt x="1354" y="1374"/>
                  </a:cubicBezTo>
                  <a:lnTo>
                    <a:pt x="3082" y="1374"/>
                  </a:lnTo>
                  <a:cubicBezTo>
                    <a:pt x="3423" y="1374"/>
                    <a:pt x="3697" y="1652"/>
                    <a:pt x="3697" y="1993"/>
                  </a:cubicBezTo>
                  <a:lnTo>
                    <a:pt x="3697" y="2780"/>
                  </a:lnTo>
                  <a:cubicBezTo>
                    <a:pt x="3697" y="2917"/>
                    <a:pt x="3800" y="2985"/>
                    <a:pt x="3903" y="2985"/>
                  </a:cubicBezTo>
                  <a:cubicBezTo>
                    <a:pt x="4006" y="2985"/>
                    <a:pt x="4109" y="2917"/>
                    <a:pt x="4109" y="2780"/>
                  </a:cubicBezTo>
                  <a:lnTo>
                    <a:pt x="4109" y="2358"/>
                  </a:lnTo>
                  <a:lnTo>
                    <a:pt x="12884" y="2358"/>
                  </a:lnTo>
                  <a:cubicBezTo>
                    <a:pt x="13206" y="2382"/>
                    <a:pt x="13456" y="2651"/>
                    <a:pt x="13456" y="2977"/>
                  </a:cubicBezTo>
                  <a:lnTo>
                    <a:pt x="13456" y="3227"/>
                  </a:lnTo>
                  <a:lnTo>
                    <a:pt x="13105" y="3227"/>
                  </a:lnTo>
                  <a:cubicBezTo>
                    <a:pt x="12832" y="3227"/>
                    <a:pt x="12832" y="3639"/>
                    <a:pt x="13105" y="3639"/>
                  </a:cubicBezTo>
                  <a:lnTo>
                    <a:pt x="13456" y="3639"/>
                  </a:lnTo>
                  <a:lnTo>
                    <a:pt x="13456" y="8545"/>
                  </a:lnTo>
                  <a:lnTo>
                    <a:pt x="12510" y="8545"/>
                  </a:lnTo>
                  <a:cubicBezTo>
                    <a:pt x="12198" y="8545"/>
                    <a:pt x="11948" y="8296"/>
                    <a:pt x="11948" y="7984"/>
                  </a:cubicBezTo>
                  <a:lnTo>
                    <a:pt x="11948" y="4201"/>
                  </a:lnTo>
                  <a:cubicBezTo>
                    <a:pt x="11948" y="3951"/>
                    <a:pt x="12107" y="3735"/>
                    <a:pt x="12347" y="3659"/>
                  </a:cubicBezTo>
                  <a:cubicBezTo>
                    <a:pt x="12568" y="3579"/>
                    <a:pt x="12491" y="3263"/>
                    <a:pt x="12283" y="3263"/>
                  </a:cubicBezTo>
                  <a:cubicBezTo>
                    <a:pt x="12265" y="3263"/>
                    <a:pt x="12246" y="3265"/>
                    <a:pt x="12227" y="3270"/>
                  </a:cubicBezTo>
                  <a:cubicBezTo>
                    <a:pt x="11819" y="3395"/>
                    <a:pt x="11540" y="3769"/>
                    <a:pt x="11540" y="4196"/>
                  </a:cubicBezTo>
                  <a:lnTo>
                    <a:pt x="11540" y="7984"/>
                  </a:lnTo>
                  <a:cubicBezTo>
                    <a:pt x="11540" y="8521"/>
                    <a:pt x="11972" y="8953"/>
                    <a:pt x="12510" y="8958"/>
                  </a:cubicBezTo>
                  <a:lnTo>
                    <a:pt x="13460" y="8958"/>
                  </a:lnTo>
                  <a:cubicBezTo>
                    <a:pt x="13456" y="9294"/>
                    <a:pt x="13182" y="9568"/>
                    <a:pt x="12841" y="9568"/>
                  </a:cubicBezTo>
                  <a:lnTo>
                    <a:pt x="3903" y="9568"/>
                  </a:lnTo>
                  <a:cubicBezTo>
                    <a:pt x="3994" y="9448"/>
                    <a:pt x="4057" y="9308"/>
                    <a:pt x="4090" y="9160"/>
                  </a:cubicBezTo>
                  <a:cubicBezTo>
                    <a:pt x="4121" y="9004"/>
                    <a:pt x="3999" y="8910"/>
                    <a:pt x="3880" y="8910"/>
                  </a:cubicBezTo>
                  <a:cubicBezTo>
                    <a:pt x="3794" y="8910"/>
                    <a:pt x="3709" y="8960"/>
                    <a:pt x="3687" y="9073"/>
                  </a:cubicBezTo>
                  <a:cubicBezTo>
                    <a:pt x="3625" y="9361"/>
                    <a:pt x="3370" y="9568"/>
                    <a:pt x="3077" y="9568"/>
                  </a:cubicBezTo>
                  <a:lnTo>
                    <a:pt x="965" y="9568"/>
                  </a:lnTo>
                  <a:lnTo>
                    <a:pt x="937" y="9563"/>
                  </a:lnTo>
                  <a:cubicBezTo>
                    <a:pt x="634" y="9520"/>
                    <a:pt x="413" y="9260"/>
                    <a:pt x="413" y="8953"/>
                  </a:cubicBezTo>
                  <a:lnTo>
                    <a:pt x="413" y="2084"/>
                  </a:lnTo>
                  <a:cubicBezTo>
                    <a:pt x="413" y="1945"/>
                    <a:pt x="310" y="1875"/>
                    <a:pt x="207" y="1875"/>
                  </a:cubicBezTo>
                  <a:cubicBezTo>
                    <a:pt x="104" y="1875"/>
                    <a:pt x="0" y="1945"/>
                    <a:pt x="0" y="2084"/>
                  </a:cubicBezTo>
                  <a:lnTo>
                    <a:pt x="0" y="8953"/>
                  </a:lnTo>
                  <a:cubicBezTo>
                    <a:pt x="0" y="9452"/>
                    <a:pt x="360" y="9880"/>
                    <a:pt x="855" y="9966"/>
                  </a:cubicBezTo>
                  <a:cubicBezTo>
                    <a:pt x="879" y="9971"/>
                    <a:pt x="903" y="9976"/>
                    <a:pt x="927" y="9976"/>
                  </a:cubicBezTo>
                  <a:lnTo>
                    <a:pt x="975" y="9980"/>
                  </a:lnTo>
                  <a:lnTo>
                    <a:pt x="12841" y="9980"/>
                  </a:lnTo>
                  <a:cubicBezTo>
                    <a:pt x="13408" y="9980"/>
                    <a:pt x="13868" y="9520"/>
                    <a:pt x="13868" y="8953"/>
                  </a:cubicBezTo>
                  <a:lnTo>
                    <a:pt x="13868" y="2972"/>
                  </a:lnTo>
                  <a:cubicBezTo>
                    <a:pt x="13868" y="2473"/>
                    <a:pt x="13504" y="2046"/>
                    <a:pt x="13009" y="1959"/>
                  </a:cubicBezTo>
                  <a:lnTo>
                    <a:pt x="13009" y="1546"/>
                  </a:lnTo>
                  <a:cubicBezTo>
                    <a:pt x="13009" y="1249"/>
                    <a:pt x="12769" y="1014"/>
                    <a:pt x="12472" y="1014"/>
                  </a:cubicBezTo>
                  <a:lnTo>
                    <a:pt x="11046" y="1014"/>
                  </a:lnTo>
                  <a:cubicBezTo>
                    <a:pt x="10748" y="1014"/>
                    <a:pt x="10508" y="1249"/>
                    <a:pt x="10508" y="1546"/>
                  </a:cubicBezTo>
                  <a:lnTo>
                    <a:pt x="10508" y="1945"/>
                  </a:lnTo>
                  <a:lnTo>
                    <a:pt x="9937" y="1945"/>
                  </a:lnTo>
                  <a:lnTo>
                    <a:pt x="9500" y="1014"/>
                  </a:lnTo>
                  <a:cubicBezTo>
                    <a:pt x="9347" y="678"/>
                    <a:pt x="9015" y="466"/>
                    <a:pt x="8651" y="466"/>
                  </a:cubicBezTo>
                  <a:lnTo>
                    <a:pt x="6970" y="466"/>
                  </a:lnTo>
                  <a:cubicBezTo>
                    <a:pt x="6668" y="466"/>
                    <a:pt x="6380" y="615"/>
                    <a:pt x="6207" y="860"/>
                  </a:cubicBezTo>
                  <a:cubicBezTo>
                    <a:pt x="6090" y="1022"/>
                    <a:pt x="6230" y="1191"/>
                    <a:pt x="6378" y="1191"/>
                  </a:cubicBezTo>
                  <a:cubicBezTo>
                    <a:pt x="6437" y="1191"/>
                    <a:pt x="6497" y="1164"/>
                    <a:pt x="6543" y="1100"/>
                  </a:cubicBezTo>
                  <a:cubicBezTo>
                    <a:pt x="6639" y="961"/>
                    <a:pt x="6802" y="879"/>
                    <a:pt x="6970" y="879"/>
                  </a:cubicBezTo>
                  <a:lnTo>
                    <a:pt x="8646" y="879"/>
                  </a:lnTo>
                  <a:cubicBezTo>
                    <a:pt x="8852" y="879"/>
                    <a:pt x="9039" y="999"/>
                    <a:pt x="9126" y="1186"/>
                  </a:cubicBezTo>
                  <a:lnTo>
                    <a:pt x="9481" y="1950"/>
                  </a:lnTo>
                  <a:lnTo>
                    <a:pt x="6140" y="1950"/>
                  </a:lnTo>
                  <a:lnTo>
                    <a:pt x="6202" y="1810"/>
                  </a:lnTo>
                  <a:cubicBezTo>
                    <a:pt x="6278" y="1647"/>
                    <a:pt x="6143" y="1516"/>
                    <a:pt x="6008" y="1516"/>
                  </a:cubicBezTo>
                  <a:cubicBezTo>
                    <a:pt x="5938" y="1516"/>
                    <a:pt x="5868" y="1552"/>
                    <a:pt x="5828" y="1638"/>
                  </a:cubicBezTo>
                  <a:lnTo>
                    <a:pt x="5684" y="1950"/>
                  </a:lnTo>
                  <a:lnTo>
                    <a:pt x="4109" y="1950"/>
                  </a:lnTo>
                  <a:cubicBezTo>
                    <a:pt x="4085" y="1398"/>
                    <a:pt x="3634" y="961"/>
                    <a:pt x="3082" y="961"/>
                  </a:cubicBezTo>
                  <a:lnTo>
                    <a:pt x="2905" y="961"/>
                  </a:lnTo>
                  <a:lnTo>
                    <a:pt x="2905" y="538"/>
                  </a:lnTo>
                  <a:cubicBezTo>
                    <a:pt x="2905" y="241"/>
                    <a:pt x="2665" y="1"/>
                    <a:pt x="23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
            <p:cNvSpPr/>
            <p:nvPr/>
          </p:nvSpPr>
          <p:spPr>
            <a:xfrm>
              <a:off x="3657710" y="1662807"/>
              <a:ext cx="17801" cy="222272"/>
            </a:xfrm>
            <a:custGeom>
              <a:avLst/>
              <a:gdLst/>
              <a:ahLst/>
              <a:cxnLst/>
              <a:rect l="l" t="t" r="r" b="b"/>
              <a:pathLst>
                <a:path w="409" h="5107" extrusionOk="0">
                  <a:moveTo>
                    <a:pt x="204" y="1"/>
                  </a:moveTo>
                  <a:cubicBezTo>
                    <a:pt x="102" y="1"/>
                    <a:pt x="0" y="69"/>
                    <a:pt x="0" y="206"/>
                  </a:cubicBezTo>
                  <a:lnTo>
                    <a:pt x="0" y="4901"/>
                  </a:lnTo>
                  <a:cubicBezTo>
                    <a:pt x="0" y="5016"/>
                    <a:pt x="92" y="5107"/>
                    <a:pt x="207" y="5107"/>
                  </a:cubicBezTo>
                  <a:cubicBezTo>
                    <a:pt x="317" y="5107"/>
                    <a:pt x="408" y="5016"/>
                    <a:pt x="408" y="4901"/>
                  </a:cubicBezTo>
                  <a:lnTo>
                    <a:pt x="408" y="206"/>
                  </a:lnTo>
                  <a:cubicBezTo>
                    <a:pt x="408" y="69"/>
                    <a:pt x="306" y="1"/>
                    <a:pt x="2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
            <p:cNvSpPr/>
            <p:nvPr/>
          </p:nvSpPr>
          <p:spPr>
            <a:xfrm>
              <a:off x="3950839" y="1632560"/>
              <a:ext cx="66460" cy="50705"/>
            </a:xfrm>
            <a:custGeom>
              <a:avLst/>
              <a:gdLst/>
              <a:ahLst/>
              <a:cxnLst/>
              <a:rect l="l" t="t" r="r" b="b"/>
              <a:pathLst>
                <a:path w="1527" h="1165" extrusionOk="0">
                  <a:moveTo>
                    <a:pt x="915" y="0"/>
                  </a:moveTo>
                  <a:cubicBezTo>
                    <a:pt x="739" y="0"/>
                    <a:pt x="613" y="248"/>
                    <a:pt x="797" y="378"/>
                  </a:cubicBezTo>
                  <a:cubicBezTo>
                    <a:pt x="931" y="474"/>
                    <a:pt x="903" y="675"/>
                    <a:pt x="754" y="738"/>
                  </a:cubicBezTo>
                  <a:cubicBezTo>
                    <a:pt x="728" y="747"/>
                    <a:pt x="703" y="752"/>
                    <a:pt x="678" y="752"/>
                  </a:cubicBezTo>
                  <a:cubicBezTo>
                    <a:pt x="554" y="752"/>
                    <a:pt x="451" y="640"/>
                    <a:pt x="475" y="507"/>
                  </a:cubicBezTo>
                  <a:cubicBezTo>
                    <a:pt x="495" y="392"/>
                    <a:pt x="423" y="287"/>
                    <a:pt x="312" y="267"/>
                  </a:cubicBezTo>
                  <a:cubicBezTo>
                    <a:pt x="297" y="264"/>
                    <a:pt x="283" y="263"/>
                    <a:pt x="268" y="263"/>
                  </a:cubicBezTo>
                  <a:cubicBezTo>
                    <a:pt x="171" y="263"/>
                    <a:pt x="89" y="330"/>
                    <a:pt x="72" y="431"/>
                  </a:cubicBezTo>
                  <a:cubicBezTo>
                    <a:pt x="0" y="810"/>
                    <a:pt x="288" y="1160"/>
                    <a:pt x="677" y="1165"/>
                  </a:cubicBezTo>
                  <a:cubicBezTo>
                    <a:pt x="1277" y="1165"/>
                    <a:pt x="1527" y="392"/>
                    <a:pt x="1037" y="42"/>
                  </a:cubicBezTo>
                  <a:cubicBezTo>
                    <a:pt x="996" y="13"/>
                    <a:pt x="954" y="0"/>
                    <a:pt x="91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
            <p:cNvSpPr/>
            <p:nvPr/>
          </p:nvSpPr>
          <p:spPr>
            <a:xfrm>
              <a:off x="3688612" y="1622766"/>
              <a:ext cx="303401" cy="301397"/>
            </a:xfrm>
            <a:custGeom>
              <a:avLst/>
              <a:gdLst/>
              <a:ahLst/>
              <a:cxnLst/>
              <a:rect l="l" t="t" r="r" b="b"/>
              <a:pathLst>
                <a:path w="6971" h="6925" extrusionOk="0">
                  <a:moveTo>
                    <a:pt x="3462" y="1"/>
                  </a:moveTo>
                  <a:cubicBezTo>
                    <a:pt x="2731" y="1"/>
                    <a:pt x="1985" y="233"/>
                    <a:pt x="1331" y="747"/>
                  </a:cubicBezTo>
                  <a:cubicBezTo>
                    <a:pt x="1157" y="886"/>
                    <a:pt x="1287" y="1120"/>
                    <a:pt x="1457" y="1120"/>
                  </a:cubicBezTo>
                  <a:cubicBezTo>
                    <a:pt x="1498" y="1120"/>
                    <a:pt x="1542" y="1106"/>
                    <a:pt x="1585" y="1073"/>
                  </a:cubicBezTo>
                  <a:cubicBezTo>
                    <a:pt x="2161" y="617"/>
                    <a:pt x="2819" y="412"/>
                    <a:pt x="3464" y="412"/>
                  </a:cubicBezTo>
                  <a:cubicBezTo>
                    <a:pt x="5052" y="412"/>
                    <a:pt x="6558" y="1659"/>
                    <a:pt x="6558" y="3483"/>
                  </a:cubicBezTo>
                  <a:cubicBezTo>
                    <a:pt x="6558" y="5182"/>
                    <a:pt x="5185" y="6555"/>
                    <a:pt x="3486" y="6555"/>
                  </a:cubicBezTo>
                  <a:cubicBezTo>
                    <a:pt x="1791" y="6555"/>
                    <a:pt x="414" y="5182"/>
                    <a:pt x="414" y="3483"/>
                  </a:cubicBezTo>
                  <a:cubicBezTo>
                    <a:pt x="414" y="2811"/>
                    <a:pt x="635" y="2153"/>
                    <a:pt x="1043" y="1620"/>
                  </a:cubicBezTo>
                  <a:cubicBezTo>
                    <a:pt x="1115" y="1529"/>
                    <a:pt x="1095" y="1400"/>
                    <a:pt x="1004" y="1332"/>
                  </a:cubicBezTo>
                  <a:cubicBezTo>
                    <a:pt x="967" y="1303"/>
                    <a:pt x="922" y="1288"/>
                    <a:pt x="879" y="1288"/>
                  </a:cubicBezTo>
                  <a:cubicBezTo>
                    <a:pt x="817" y="1288"/>
                    <a:pt x="756" y="1317"/>
                    <a:pt x="716" y="1371"/>
                  </a:cubicBezTo>
                  <a:cubicBezTo>
                    <a:pt x="251" y="1976"/>
                    <a:pt x="1" y="2720"/>
                    <a:pt x="1" y="3483"/>
                  </a:cubicBezTo>
                  <a:cubicBezTo>
                    <a:pt x="25" y="5389"/>
                    <a:pt x="1580" y="6925"/>
                    <a:pt x="3486" y="6925"/>
                  </a:cubicBezTo>
                  <a:cubicBezTo>
                    <a:pt x="5392" y="6925"/>
                    <a:pt x="6942" y="5389"/>
                    <a:pt x="6971" y="3483"/>
                  </a:cubicBezTo>
                  <a:cubicBezTo>
                    <a:pt x="6971" y="1410"/>
                    <a:pt x="5263" y="1"/>
                    <a:pt x="346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
            <p:cNvSpPr/>
            <p:nvPr/>
          </p:nvSpPr>
          <p:spPr>
            <a:xfrm>
              <a:off x="3737098" y="1679260"/>
              <a:ext cx="229020" cy="190196"/>
            </a:xfrm>
            <a:custGeom>
              <a:avLst/>
              <a:gdLst/>
              <a:ahLst/>
              <a:cxnLst/>
              <a:rect l="l" t="t" r="r" b="b"/>
              <a:pathLst>
                <a:path w="5262" h="4370" extrusionOk="0">
                  <a:moveTo>
                    <a:pt x="2377" y="1"/>
                  </a:moveTo>
                  <a:cubicBezTo>
                    <a:pt x="1028" y="1"/>
                    <a:pt x="1" y="1215"/>
                    <a:pt x="221" y="2545"/>
                  </a:cubicBezTo>
                  <a:cubicBezTo>
                    <a:pt x="240" y="2663"/>
                    <a:pt x="329" y="2716"/>
                    <a:pt x="420" y="2716"/>
                  </a:cubicBezTo>
                  <a:cubicBezTo>
                    <a:pt x="536" y="2716"/>
                    <a:pt x="654" y="2629"/>
                    <a:pt x="629" y="2478"/>
                  </a:cubicBezTo>
                  <a:cubicBezTo>
                    <a:pt x="434" y="1321"/>
                    <a:pt x="1359" y="413"/>
                    <a:pt x="2380" y="413"/>
                  </a:cubicBezTo>
                  <a:cubicBezTo>
                    <a:pt x="2787" y="413"/>
                    <a:pt x="3209" y="557"/>
                    <a:pt x="3582" y="889"/>
                  </a:cubicBezTo>
                  <a:cubicBezTo>
                    <a:pt x="4359" y="1614"/>
                    <a:pt x="4330" y="2857"/>
                    <a:pt x="3519" y="3543"/>
                  </a:cubicBezTo>
                  <a:cubicBezTo>
                    <a:pt x="3184" y="3824"/>
                    <a:pt x="2778" y="3959"/>
                    <a:pt x="2377" y="3959"/>
                  </a:cubicBezTo>
                  <a:cubicBezTo>
                    <a:pt x="1802" y="3959"/>
                    <a:pt x="1235" y="3682"/>
                    <a:pt x="893" y="3159"/>
                  </a:cubicBezTo>
                  <a:cubicBezTo>
                    <a:pt x="849" y="3091"/>
                    <a:pt x="788" y="3063"/>
                    <a:pt x="727" y="3063"/>
                  </a:cubicBezTo>
                  <a:cubicBezTo>
                    <a:pt x="583" y="3063"/>
                    <a:pt x="443" y="3223"/>
                    <a:pt x="548" y="3385"/>
                  </a:cubicBezTo>
                  <a:cubicBezTo>
                    <a:pt x="976" y="4034"/>
                    <a:pt x="1675" y="4369"/>
                    <a:pt x="2377" y="4369"/>
                  </a:cubicBezTo>
                  <a:cubicBezTo>
                    <a:pt x="2959" y="4369"/>
                    <a:pt x="3543" y="4140"/>
                    <a:pt x="3980" y="3668"/>
                  </a:cubicBezTo>
                  <a:cubicBezTo>
                    <a:pt x="5262" y="2276"/>
                    <a:pt x="4273" y="1"/>
                    <a:pt x="23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
            <p:cNvSpPr/>
            <p:nvPr/>
          </p:nvSpPr>
          <p:spPr>
            <a:xfrm>
              <a:off x="3808562" y="1724611"/>
              <a:ext cx="92008" cy="72248"/>
            </a:xfrm>
            <a:custGeom>
              <a:avLst/>
              <a:gdLst/>
              <a:ahLst/>
              <a:cxnLst/>
              <a:rect l="l" t="t" r="r" b="b"/>
              <a:pathLst>
                <a:path w="2114" h="1660" extrusionOk="0">
                  <a:moveTo>
                    <a:pt x="964" y="0"/>
                  </a:moveTo>
                  <a:cubicBezTo>
                    <a:pt x="949" y="0"/>
                    <a:pt x="934" y="2"/>
                    <a:pt x="917" y="5"/>
                  </a:cubicBezTo>
                  <a:cubicBezTo>
                    <a:pt x="135" y="164"/>
                    <a:pt x="0" y="1215"/>
                    <a:pt x="706" y="1570"/>
                  </a:cubicBezTo>
                  <a:cubicBezTo>
                    <a:pt x="830" y="1632"/>
                    <a:pt x="956" y="1659"/>
                    <a:pt x="1078" y="1659"/>
                  </a:cubicBezTo>
                  <a:cubicBezTo>
                    <a:pt x="1648" y="1659"/>
                    <a:pt x="2113" y="1047"/>
                    <a:pt x="1824" y="461"/>
                  </a:cubicBezTo>
                  <a:cubicBezTo>
                    <a:pt x="1784" y="377"/>
                    <a:pt x="1715" y="342"/>
                    <a:pt x="1646" y="342"/>
                  </a:cubicBezTo>
                  <a:cubicBezTo>
                    <a:pt x="1511" y="342"/>
                    <a:pt x="1375" y="477"/>
                    <a:pt x="1455" y="639"/>
                  </a:cubicBezTo>
                  <a:cubicBezTo>
                    <a:pt x="1601" y="936"/>
                    <a:pt x="1369" y="1246"/>
                    <a:pt x="1081" y="1246"/>
                  </a:cubicBezTo>
                  <a:cubicBezTo>
                    <a:pt x="1020" y="1246"/>
                    <a:pt x="956" y="1232"/>
                    <a:pt x="893" y="1200"/>
                  </a:cubicBezTo>
                  <a:cubicBezTo>
                    <a:pt x="533" y="1023"/>
                    <a:pt x="605" y="490"/>
                    <a:pt x="994" y="413"/>
                  </a:cubicBezTo>
                  <a:cubicBezTo>
                    <a:pt x="1246" y="359"/>
                    <a:pt x="1194" y="0"/>
                    <a:pt x="9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 name="Google Shape;368;p6"/>
          <p:cNvGrpSpPr/>
          <p:nvPr/>
        </p:nvGrpSpPr>
        <p:grpSpPr>
          <a:xfrm>
            <a:off x="7724874" y="3966593"/>
            <a:ext cx="607191" cy="603578"/>
            <a:chOff x="2819216" y="1451372"/>
            <a:chExt cx="607191" cy="603578"/>
          </a:xfrm>
        </p:grpSpPr>
        <p:sp>
          <p:nvSpPr>
            <p:cNvPr id="369" name="Google Shape;369;p6"/>
            <p:cNvSpPr/>
            <p:nvPr/>
          </p:nvSpPr>
          <p:spPr>
            <a:xfrm>
              <a:off x="2828833" y="1460252"/>
              <a:ext cx="587737" cy="585516"/>
            </a:xfrm>
            <a:custGeom>
              <a:avLst/>
              <a:gdLst/>
              <a:ahLst/>
              <a:cxnLst/>
              <a:rect l="l" t="t" r="r" b="b"/>
              <a:pathLst>
                <a:path w="13504" h="13453" extrusionOk="0">
                  <a:moveTo>
                    <a:pt x="8518" y="1"/>
                  </a:moveTo>
                  <a:cubicBezTo>
                    <a:pt x="8462" y="1"/>
                    <a:pt x="8406" y="21"/>
                    <a:pt x="8362" y="62"/>
                  </a:cubicBezTo>
                  <a:lnTo>
                    <a:pt x="87" y="8333"/>
                  </a:lnTo>
                  <a:cubicBezTo>
                    <a:pt x="0" y="8419"/>
                    <a:pt x="0" y="8558"/>
                    <a:pt x="87" y="8640"/>
                  </a:cubicBezTo>
                  <a:lnTo>
                    <a:pt x="312" y="8866"/>
                  </a:lnTo>
                  <a:cubicBezTo>
                    <a:pt x="356" y="8909"/>
                    <a:pt x="412" y="8930"/>
                    <a:pt x="468" y="8930"/>
                  </a:cubicBezTo>
                  <a:cubicBezTo>
                    <a:pt x="505" y="8930"/>
                    <a:pt x="542" y="8921"/>
                    <a:pt x="576" y="8904"/>
                  </a:cubicBezTo>
                  <a:cubicBezTo>
                    <a:pt x="668" y="8855"/>
                    <a:pt x="761" y="8833"/>
                    <a:pt x="850" y="8833"/>
                  </a:cubicBezTo>
                  <a:cubicBezTo>
                    <a:pt x="1247" y="8833"/>
                    <a:pt x="1569" y="9269"/>
                    <a:pt x="1349" y="9677"/>
                  </a:cubicBezTo>
                  <a:cubicBezTo>
                    <a:pt x="1301" y="9763"/>
                    <a:pt x="1316" y="9869"/>
                    <a:pt x="1383" y="9941"/>
                  </a:cubicBezTo>
                  <a:lnTo>
                    <a:pt x="1925" y="10479"/>
                  </a:lnTo>
                  <a:cubicBezTo>
                    <a:pt x="1966" y="10519"/>
                    <a:pt x="2022" y="10540"/>
                    <a:pt x="2079" y="10540"/>
                  </a:cubicBezTo>
                  <a:cubicBezTo>
                    <a:pt x="2117" y="10540"/>
                    <a:pt x="2155" y="10531"/>
                    <a:pt x="2189" y="10512"/>
                  </a:cubicBezTo>
                  <a:cubicBezTo>
                    <a:pt x="2279" y="10464"/>
                    <a:pt x="2370" y="10443"/>
                    <a:pt x="2457" y="10443"/>
                  </a:cubicBezTo>
                  <a:cubicBezTo>
                    <a:pt x="2854" y="10443"/>
                    <a:pt x="3178" y="10881"/>
                    <a:pt x="2962" y="11290"/>
                  </a:cubicBezTo>
                  <a:cubicBezTo>
                    <a:pt x="2914" y="11376"/>
                    <a:pt x="2928" y="11482"/>
                    <a:pt x="2996" y="11554"/>
                  </a:cubicBezTo>
                  <a:lnTo>
                    <a:pt x="3538" y="12091"/>
                  </a:lnTo>
                  <a:cubicBezTo>
                    <a:pt x="3579" y="12132"/>
                    <a:pt x="3635" y="12153"/>
                    <a:pt x="3691" y="12153"/>
                  </a:cubicBezTo>
                  <a:cubicBezTo>
                    <a:pt x="3728" y="12153"/>
                    <a:pt x="3765" y="12144"/>
                    <a:pt x="3797" y="12125"/>
                  </a:cubicBezTo>
                  <a:cubicBezTo>
                    <a:pt x="3888" y="12077"/>
                    <a:pt x="3979" y="12056"/>
                    <a:pt x="4067" y="12056"/>
                  </a:cubicBezTo>
                  <a:cubicBezTo>
                    <a:pt x="4466" y="12056"/>
                    <a:pt x="4791" y="12494"/>
                    <a:pt x="4575" y="12903"/>
                  </a:cubicBezTo>
                  <a:cubicBezTo>
                    <a:pt x="4527" y="12984"/>
                    <a:pt x="4541" y="13095"/>
                    <a:pt x="4609" y="13162"/>
                  </a:cubicBezTo>
                  <a:lnTo>
                    <a:pt x="4834" y="13388"/>
                  </a:lnTo>
                  <a:cubicBezTo>
                    <a:pt x="4877" y="13431"/>
                    <a:pt x="4933" y="13452"/>
                    <a:pt x="4988" y="13452"/>
                  </a:cubicBezTo>
                  <a:cubicBezTo>
                    <a:pt x="5043" y="13452"/>
                    <a:pt x="5098" y="13431"/>
                    <a:pt x="5141" y="13388"/>
                  </a:cubicBezTo>
                  <a:lnTo>
                    <a:pt x="13417" y="5117"/>
                  </a:lnTo>
                  <a:cubicBezTo>
                    <a:pt x="13503" y="5030"/>
                    <a:pt x="13503" y="4891"/>
                    <a:pt x="13417" y="4805"/>
                  </a:cubicBezTo>
                  <a:lnTo>
                    <a:pt x="13196" y="4589"/>
                  </a:lnTo>
                  <a:cubicBezTo>
                    <a:pt x="13156" y="4548"/>
                    <a:pt x="13099" y="4527"/>
                    <a:pt x="13042" y="4527"/>
                  </a:cubicBezTo>
                  <a:cubicBezTo>
                    <a:pt x="13005" y="4527"/>
                    <a:pt x="12966" y="4536"/>
                    <a:pt x="12932" y="4555"/>
                  </a:cubicBezTo>
                  <a:cubicBezTo>
                    <a:pt x="12840" y="4606"/>
                    <a:pt x="12746" y="4628"/>
                    <a:pt x="12656" y="4628"/>
                  </a:cubicBezTo>
                  <a:cubicBezTo>
                    <a:pt x="12259" y="4628"/>
                    <a:pt x="11936" y="4189"/>
                    <a:pt x="12159" y="3782"/>
                  </a:cubicBezTo>
                  <a:cubicBezTo>
                    <a:pt x="12207" y="3696"/>
                    <a:pt x="12193" y="3585"/>
                    <a:pt x="12126" y="3518"/>
                  </a:cubicBezTo>
                  <a:lnTo>
                    <a:pt x="11583" y="2976"/>
                  </a:lnTo>
                  <a:cubicBezTo>
                    <a:pt x="11540" y="2935"/>
                    <a:pt x="11484" y="2914"/>
                    <a:pt x="11428" y="2914"/>
                  </a:cubicBezTo>
                  <a:cubicBezTo>
                    <a:pt x="11391" y="2914"/>
                    <a:pt x="11354" y="2923"/>
                    <a:pt x="11319" y="2942"/>
                  </a:cubicBezTo>
                  <a:cubicBezTo>
                    <a:pt x="11228" y="2991"/>
                    <a:pt x="11135" y="3014"/>
                    <a:pt x="11045" y="3014"/>
                  </a:cubicBezTo>
                  <a:cubicBezTo>
                    <a:pt x="10647" y="3014"/>
                    <a:pt x="10323" y="2576"/>
                    <a:pt x="10546" y="2165"/>
                  </a:cubicBezTo>
                  <a:cubicBezTo>
                    <a:pt x="10594" y="2083"/>
                    <a:pt x="10580" y="1973"/>
                    <a:pt x="10508" y="1901"/>
                  </a:cubicBezTo>
                  <a:lnTo>
                    <a:pt x="9970" y="1363"/>
                  </a:lnTo>
                  <a:cubicBezTo>
                    <a:pt x="9927" y="1322"/>
                    <a:pt x="9871" y="1301"/>
                    <a:pt x="9815" y="1301"/>
                  </a:cubicBezTo>
                  <a:cubicBezTo>
                    <a:pt x="9778" y="1301"/>
                    <a:pt x="9741" y="1310"/>
                    <a:pt x="9706" y="1329"/>
                  </a:cubicBezTo>
                  <a:cubicBezTo>
                    <a:pt x="9615" y="1378"/>
                    <a:pt x="9523" y="1400"/>
                    <a:pt x="9434" y="1400"/>
                  </a:cubicBezTo>
                  <a:cubicBezTo>
                    <a:pt x="9035" y="1400"/>
                    <a:pt x="8709" y="960"/>
                    <a:pt x="8929" y="552"/>
                  </a:cubicBezTo>
                  <a:cubicBezTo>
                    <a:pt x="8977" y="465"/>
                    <a:pt x="8962" y="360"/>
                    <a:pt x="8895" y="288"/>
                  </a:cubicBezTo>
                  <a:lnTo>
                    <a:pt x="8670" y="62"/>
                  </a:lnTo>
                  <a:cubicBezTo>
                    <a:pt x="8629" y="21"/>
                    <a:pt x="8574" y="1"/>
                    <a:pt x="85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6"/>
            <p:cNvSpPr/>
            <p:nvPr/>
          </p:nvSpPr>
          <p:spPr>
            <a:xfrm>
              <a:off x="3133235" y="1460121"/>
              <a:ext cx="283553" cy="282596"/>
            </a:xfrm>
            <a:custGeom>
              <a:avLst/>
              <a:gdLst/>
              <a:ahLst/>
              <a:cxnLst/>
              <a:rect l="l" t="t" r="r" b="b"/>
              <a:pathLst>
                <a:path w="6515" h="6493" extrusionOk="0">
                  <a:moveTo>
                    <a:pt x="1520" y="0"/>
                  </a:moveTo>
                  <a:cubicBezTo>
                    <a:pt x="1464" y="0"/>
                    <a:pt x="1409" y="22"/>
                    <a:pt x="1368" y="65"/>
                  </a:cubicBezTo>
                  <a:lnTo>
                    <a:pt x="0" y="1428"/>
                  </a:lnTo>
                  <a:lnTo>
                    <a:pt x="5065" y="6493"/>
                  </a:lnTo>
                  <a:lnTo>
                    <a:pt x="6428" y="5125"/>
                  </a:lnTo>
                  <a:cubicBezTo>
                    <a:pt x="6514" y="5043"/>
                    <a:pt x="6514" y="4904"/>
                    <a:pt x="6428" y="4817"/>
                  </a:cubicBezTo>
                  <a:lnTo>
                    <a:pt x="6202" y="4592"/>
                  </a:lnTo>
                  <a:cubicBezTo>
                    <a:pt x="6162" y="4551"/>
                    <a:pt x="6105" y="4530"/>
                    <a:pt x="6048" y="4530"/>
                  </a:cubicBezTo>
                  <a:cubicBezTo>
                    <a:pt x="6011" y="4530"/>
                    <a:pt x="5972" y="4539"/>
                    <a:pt x="5938" y="4558"/>
                  </a:cubicBezTo>
                  <a:cubicBezTo>
                    <a:pt x="5846" y="4609"/>
                    <a:pt x="5752" y="4631"/>
                    <a:pt x="5662" y="4631"/>
                  </a:cubicBezTo>
                  <a:cubicBezTo>
                    <a:pt x="5265" y="4631"/>
                    <a:pt x="4942" y="4192"/>
                    <a:pt x="5165" y="3785"/>
                  </a:cubicBezTo>
                  <a:cubicBezTo>
                    <a:pt x="5213" y="3699"/>
                    <a:pt x="5199" y="3588"/>
                    <a:pt x="5132" y="3521"/>
                  </a:cubicBezTo>
                  <a:lnTo>
                    <a:pt x="4589" y="2979"/>
                  </a:lnTo>
                  <a:cubicBezTo>
                    <a:pt x="4546" y="2938"/>
                    <a:pt x="4490" y="2917"/>
                    <a:pt x="4434" y="2917"/>
                  </a:cubicBezTo>
                  <a:cubicBezTo>
                    <a:pt x="4397" y="2917"/>
                    <a:pt x="4360" y="2926"/>
                    <a:pt x="4325" y="2945"/>
                  </a:cubicBezTo>
                  <a:cubicBezTo>
                    <a:pt x="4234" y="2994"/>
                    <a:pt x="4141" y="3017"/>
                    <a:pt x="4051" y="3017"/>
                  </a:cubicBezTo>
                  <a:cubicBezTo>
                    <a:pt x="3653" y="3017"/>
                    <a:pt x="3329" y="2579"/>
                    <a:pt x="3552" y="2168"/>
                  </a:cubicBezTo>
                  <a:cubicBezTo>
                    <a:pt x="3600" y="2081"/>
                    <a:pt x="3586" y="1976"/>
                    <a:pt x="3514" y="1904"/>
                  </a:cubicBezTo>
                  <a:lnTo>
                    <a:pt x="2976" y="1366"/>
                  </a:lnTo>
                  <a:cubicBezTo>
                    <a:pt x="2934" y="1323"/>
                    <a:pt x="2879" y="1301"/>
                    <a:pt x="2823" y="1301"/>
                  </a:cubicBezTo>
                  <a:cubicBezTo>
                    <a:pt x="2785" y="1301"/>
                    <a:pt x="2747" y="1311"/>
                    <a:pt x="2712" y="1332"/>
                  </a:cubicBezTo>
                  <a:cubicBezTo>
                    <a:pt x="2621" y="1381"/>
                    <a:pt x="2529" y="1403"/>
                    <a:pt x="2440" y="1403"/>
                  </a:cubicBezTo>
                  <a:cubicBezTo>
                    <a:pt x="2041" y="1403"/>
                    <a:pt x="1715" y="963"/>
                    <a:pt x="1935" y="555"/>
                  </a:cubicBezTo>
                  <a:cubicBezTo>
                    <a:pt x="1983" y="468"/>
                    <a:pt x="1968" y="358"/>
                    <a:pt x="1901" y="291"/>
                  </a:cubicBezTo>
                  <a:lnTo>
                    <a:pt x="1676" y="65"/>
                  </a:lnTo>
                  <a:cubicBezTo>
                    <a:pt x="1632" y="22"/>
                    <a:pt x="1576" y="0"/>
                    <a:pt x="15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6"/>
            <p:cNvSpPr/>
            <p:nvPr/>
          </p:nvSpPr>
          <p:spPr>
            <a:xfrm>
              <a:off x="2910310" y="1594172"/>
              <a:ext cx="371732" cy="371208"/>
            </a:xfrm>
            <a:custGeom>
              <a:avLst/>
              <a:gdLst/>
              <a:ahLst/>
              <a:cxnLst/>
              <a:rect l="l" t="t" r="r" b="b"/>
              <a:pathLst>
                <a:path w="8541" h="8529" extrusionOk="0">
                  <a:moveTo>
                    <a:pt x="4954" y="1"/>
                  </a:moveTo>
                  <a:cubicBezTo>
                    <a:pt x="4939" y="1"/>
                    <a:pt x="4923" y="7"/>
                    <a:pt x="4911" y="19"/>
                  </a:cubicBezTo>
                  <a:lnTo>
                    <a:pt x="24" y="4905"/>
                  </a:lnTo>
                  <a:cubicBezTo>
                    <a:pt x="0" y="4929"/>
                    <a:pt x="0" y="4968"/>
                    <a:pt x="24" y="4992"/>
                  </a:cubicBezTo>
                  <a:lnTo>
                    <a:pt x="1402" y="6370"/>
                  </a:lnTo>
                  <a:lnTo>
                    <a:pt x="1872" y="6845"/>
                  </a:lnTo>
                  <a:lnTo>
                    <a:pt x="2165" y="7133"/>
                  </a:lnTo>
                  <a:lnTo>
                    <a:pt x="3543" y="8510"/>
                  </a:lnTo>
                  <a:cubicBezTo>
                    <a:pt x="3555" y="8522"/>
                    <a:pt x="3571" y="8528"/>
                    <a:pt x="3586" y="8528"/>
                  </a:cubicBezTo>
                  <a:cubicBezTo>
                    <a:pt x="3602" y="8528"/>
                    <a:pt x="3617" y="8522"/>
                    <a:pt x="3629" y="8510"/>
                  </a:cubicBezTo>
                  <a:lnTo>
                    <a:pt x="8516" y="3624"/>
                  </a:lnTo>
                  <a:cubicBezTo>
                    <a:pt x="8540" y="3600"/>
                    <a:pt x="8540" y="3561"/>
                    <a:pt x="8516" y="3537"/>
                  </a:cubicBezTo>
                  <a:lnTo>
                    <a:pt x="4997" y="19"/>
                  </a:lnTo>
                  <a:cubicBezTo>
                    <a:pt x="4985" y="7"/>
                    <a:pt x="4970" y="1"/>
                    <a:pt x="495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
            <p:cNvSpPr/>
            <p:nvPr/>
          </p:nvSpPr>
          <p:spPr>
            <a:xfrm>
              <a:off x="2955312" y="1642395"/>
              <a:ext cx="186715" cy="182318"/>
            </a:xfrm>
            <a:custGeom>
              <a:avLst/>
              <a:gdLst/>
              <a:ahLst/>
              <a:cxnLst/>
              <a:rect l="l" t="t" r="r" b="b"/>
              <a:pathLst>
                <a:path w="4290" h="4189" extrusionOk="0">
                  <a:moveTo>
                    <a:pt x="4067" y="0"/>
                  </a:moveTo>
                  <a:cubicBezTo>
                    <a:pt x="4015" y="0"/>
                    <a:pt x="3963" y="20"/>
                    <a:pt x="3925" y="58"/>
                  </a:cubicBezTo>
                  <a:lnTo>
                    <a:pt x="138" y="3845"/>
                  </a:lnTo>
                  <a:cubicBezTo>
                    <a:pt x="0" y="3994"/>
                    <a:pt x="133" y="4189"/>
                    <a:pt x="289" y="4189"/>
                  </a:cubicBezTo>
                  <a:cubicBezTo>
                    <a:pt x="335" y="4189"/>
                    <a:pt x="382" y="4172"/>
                    <a:pt x="426" y="4133"/>
                  </a:cubicBezTo>
                  <a:lnTo>
                    <a:pt x="4213" y="346"/>
                  </a:lnTo>
                  <a:cubicBezTo>
                    <a:pt x="4290" y="264"/>
                    <a:pt x="4290" y="140"/>
                    <a:pt x="4213" y="58"/>
                  </a:cubicBezTo>
                  <a:cubicBezTo>
                    <a:pt x="4172" y="20"/>
                    <a:pt x="4119" y="0"/>
                    <a:pt x="40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
            <p:cNvSpPr/>
            <p:nvPr/>
          </p:nvSpPr>
          <p:spPr>
            <a:xfrm>
              <a:off x="3001883" y="1688966"/>
              <a:ext cx="186758" cy="182361"/>
            </a:xfrm>
            <a:custGeom>
              <a:avLst/>
              <a:gdLst/>
              <a:ahLst/>
              <a:cxnLst/>
              <a:rect l="l" t="t" r="r" b="b"/>
              <a:pathLst>
                <a:path w="4291" h="4190" extrusionOk="0">
                  <a:moveTo>
                    <a:pt x="4068" y="1"/>
                  </a:moveTo>
                  <a:cubicBezTo>
                    <a:pt x="4016" y="1"/>
                    <a:pt x="3964" y="20"/>
                    <a:pt x="3926" y="59"/>
                  </a:cubicBezTo>
                  <a:lnTo>
                    <a:pt x="138" y="3846"/>
                  </a:lnTo>
                  <a:cubicBezTo>
                    <a:pt x="1" y="3995"/>
                    <a:pt x="134" y="4189"/>
                    <a:pt x="290" y="4189"/>
                  </a:cubicBezTo>
                  <a:cubicBezTo>
                    <a:pt x="335" y="4189"/>
                    <a:pt x="383" y="4173"/>
                    <a:pt x="426" y="4134"/>
                  </a:cubicBezTo>
                  <a:lnTo>
                    <a:pt x="4214" y="347"/>
                  </a:lnTo>
                  <a:cubicBezTo>
                    <a:pt x="4290" y="265"/>
                    <a:pt x="4290" y="140"/>
                    <a:pt x="4214" y="59"/>
                  </a:cubicBezTo>
                  <a:cubicBezTo>
                    <a:pt x="4173" y="20"/>
                    <a:pt x="4120" y="1"/>
                    <a:pt x="40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
            <p:cNvSpPr/>
            <p:nvPr/>
          </p:nvSpPr>
          <p:spPr>
            <a:xfrm>
              <a:off x="3048495" y="1867541"/>
              <a:ext cx="57712" cy="50356"/>
            </a:xfrm>
            <a:custGeom>
              <a:avLst/>
              <a:gdLst/>
              <a:ahLst/>
              <a:cxnLst/>
              <a:rect l="l" t="t" r="r" b="b"/>
              <a:pathLst>
                <a:path w="1326" h="1157" extrusionOk="0">
                  <a:moveTo>
                    <a:pt x="1026" y="0"/>
                  </a:moveTo>
                  <a:cubicBezTo>
                    <a:pt x="977" y="0"/>
                    <a:pt x="926" y="20"/>
                    <a:pt x="882" y="69"/>
                  </a:cubicBezTo>
                  <a:lnTo>
                    <a:pt x="138" y="813"/>
                  </a:lnTo>
                  <a:cubicBezTo>
                    <a:pt x="0" y="962"/>
                    <a:pt x="133" y="1157"/>
                    <a:pt x="289" y="1157"/>
                  </a:cubicBezTo>
                  <a:cubicBezTo>
                    <a:pt x="335" y="1157"/>
                    <a:pt x="382" y="1140"/>
                    <a:pt x="426" y="1101"/>
                  </a:cubicBezTo>
                  <a:lnTo>
                    <a:pt x="1165" y="357"/>
                  </a:lnTo>
                  <a:cubicBezTo>
                    <a:pt x="1326" y="211"/>
                    <a:pt x="1185" y="0"/>
                    <a:pt x="102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
            <p:cNvSpPr/>
            <p:nvPr/>
          </p:nvSpPr>
          <p:spPr>
            <a:xfrm>
              <a:off x="3110255" y="1735579"/>
              <a:ext cx="127393" cy="120994"/>
            </a:xfrm>
            <a:custGeom>
              <a:avLst/>
              <a:gdLst/>
              <a:ahLst/>
              <a:cxnLst/>
              <a:rect l="l" t="t" r="r" b="b"/>
              <a:pathLst>
                <a:path w="2927" h="2780" extrusionOk="0">
                  <a:moveTo>
                    <a:pt x="2641" y="1"/>
                  </a:moveTo>
                  <a:cubicBezTo>
                    <a:pt x="2596" y="1"/>
                    <a:pt x="2549" y="18"/>
                    <a:pt x="2506" y="58"/>
                  </a:cubicBezTo>
                  <a:lnTo>
                    <a:pt x="130" y="2434"/>
                  </a:lnTo>
                  <a:cubicBezTo>
                    <a:pt x="0" y="2559"/>
                    <a:pt x="91" y="2780"/>
                    <a:pt x="269" y="2780"/>
                  </a:cubicBezTo>
                  <a:lnTo>
                    <a:pt x="274" y="2780"/>
                  </a:lnTo>
                  <a:cubicBezTo>
                    <a:pt x="327" y="2780"/>
                    <a:pt x="379" y="2756"/>
                    <a:pt x="418" y="2722"/>
                  </a:cubicBezTo>
                  <a:lnTo>
                    <a:pt x="2789" y="346"/>
                  </a:lnTo>
                  <a:cubicBezTo>
                    <a:pt x="2926" y="198"/>
                    <a:pt x="2794" y="1"/>
                    <a:pt x="264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
            <p:cNvSpPr/>
            <p:nvPr/>
          </p:nvSpPr>
          <p:spPr>
            <a:xfrm>
              <a:off x="2819216" y="1451372"/>
              <a:ext cx="607191" cy="603578"/>
            </a:xfrm>
            <a:custGeom>
              <a:avLst/>
              <a:gdLst/>
              <a:ahLst/>
              <a:cxnLst/>
              <a:rect l="l" t="t" r="r" b="b"/>
              <a:pathLst>
                <a:path w="13951" h="13868" extrusionOk="0">
                  <a:moveTo>
                    <a:pt x="8738" y="406"/>
                  </a:moveTo>
                  <a:cubicBezTo>
                    <a:pt x="8742" y="406"/>
                    <a:pt x="8747" y="408"/>
                    <a:pt x="8751" y="410"/>
                  </a:cubicBezTo>
                  <a:lnTo>
                    <a:pt x="8972" y="636"/>
                  </a:lnTo>
                  <a:cubicBezTo>
                    <a:pt x="8977" y="645"/>
                    <a:pt x="8977" y="655"/>
                    <a:pt x="8972" y="660"/>
                  </a:cubicBezTo>
                  <a:cubicBezTo>
                    <a:pt x="8674" y="1212"/>
                    <a:pt x="9112" y="1809"/>
                    <a:pt x="9654" y="1809"/>
                  </a:cubicBezTo>
                  <a:cubicBezTo>
                    <a:pt x="9776" y="1809"/>
                    <a:pt x="9903" y="1779"/>
                    <a:pt x="10028" y="1711"/>
                  </a:cubicBezTo>
                  <a:cubicBezTo>
                    <a:pt x="10031" y="1709"/>
                    <a:pt x="10034" y="1707"/>
                    <a:pt x="10038" y="1707"/>
                  </a:cubicBezTo>
                  <a:cubicBezTo>
                    <a:pt x="10041" y="1707"/>
                    <a:pt x="10045" y="1709"/>
                    <a:pt x="10047" y="1711"/>
                  </a:cubicBezTo>
                  <a:lnTo>
                    <a:pt x="10590" y="2253"/>
                  </a:lnTo>
                  <a:cubicBezTo>
                    <a:pt x="10595" y="2258"/>
                    <a:pt x="10595" y="2268"/>
                    <a:pt x="10590" y="2273"/>
                  </a:cubicBezTo>
                  <a:cubicBezTo>
                    <a:pt x="10288" y="2830"/>
                    <a:pt x="10729" y="3425"/>
                    <a:pt x="11270" y="3425"/>
                  </a:cubicBezTo>
                  <a:cubicBezTo>
                    <a:pt x="11391" y="3425"/>
                    <a:pt x="11517" y="3395"/>
                    <a:pt x="11641" y="3329"/>
                  </a:cubicBezTo>
                  <a:cubicBezTo>
                    <a:pt x="11647" y="3326"/>
                    <a:pt x="11652" y="3323"/>
                    <a:pt x="11657" y="3323"/>
                  </a:cubicBezTo>
                  <a:cubicBezTo>
                    <a:pt x="11660" y="3323"/>
                    <a:pt x="11663" y="3325"/>
                    <a:pt x="11665" y="3329"/>
                  </a:cubicBezTo>
                  <a:lnTo>
                    <a:pt x="12203" y="3866"/>
                  </a:lnTo>
                  <a:cubicBezTo>
                    <a:pt x="12212" y="3871"/>
                    <a:pt x="12208" y="3881"/>
                    <a:pt x="12203" y="3890"/>
                  </a:cubicBezTo>
                  <a:cubicBezTo>
                    <a:pt x="11915" y="4441"/>
                    <a:pt x="12351" y="5028"/>
                    <a:pt x="12891" y="5028"/>
                  </a:cubicBezTo>
                  <a:cubicBezTo>
                    <a:pt x="13009" y="5028"/>
                    <a:pt x="13132" y="5000"/>
                    <a:pt x="13254" y="4937"/>
                  </a:cubicBezTo>
                  <a:cubicBezTo>
                    <a:pt x="13256" y="4934"/>
                    <a:pt x="13260" y="4933"/>
                    <a:pt x="13264" y="4933"/>
                  </a:cubicBezTo>
                  <a:cubicBezTo>
                    <a:pt x="13268" y="4933"/>
                    <a:pt x="13273" y="4934"/>
                    <a:pt x="13278" y="4937"/>
                  </a:cubicBezTo>
                  <a:lnTo>
                    <a:pt x="13499" y="5162"/>
                  </a:lnTo>
                  <a:cubicBezTo>
                    <a:pt x="13508" y="5167"/>
                    <a:pt x="13508" y="5177"/>
                    <a:pt x="13499" y="5182"/>
                  </a:cubicBezTo>
                  <a:lnTo>
                    <a:pt x="13499" y="5186"/>
                  </a:lnTo>
                  <a:lnTo>
                    <a:pt x="12280" y="6406"/>
                  </a:lnTo>
                  <a:lnTo>
                    <a:pt x="11876" y="6007"/>
                  </a:lnTo>
                  <a:cubicBezTo>
                    <a:pt x="11830" y="5957"/>
                    <a:pt x="11778" y="5936"/>
                    <a:pt x="11728" y="5936"/>
                  </a:cubicBezTo>
                  <a:cubicBezTo>
                    <a:pt x="11569" y="5936"/>
                    <a:pt x="11431" y="6148"/>
                    <a:pt x="11588" y="6290"/>
                  </a:cubicBezTo>
                  <a:lnTo>
                    <a:pt x="11992" y="6694"/>
                  </a:lnTo>
                  <a:lnTo>
                    <a:pt x="5228" y="13457"/>
                  </a:lnTo>
                  <a:cubicBezTo>
                    <a:pt x="5223" y="13460"/>
                    <a:pt x="5218" y="13461"/>
                    <a:pt x="5214" y="13461"/>
                  </a:cubicBezTo>
                  <a:cubicBezTo>
                    <a:pt x="5210" y="13461"/>
                    <a:pt x="5206" y="13460"/>
                    <a:pt x="5204" y="13457"/>
                  </a:cubicBezTo>
                  <a:lnTo>
                    <a:pt x="4978" y="13231"/>
                  </a:lnTo>
                  <a:cubicBezTo>
                    <a:pt x="4974" y="13227"/>
                    <a:pt x="4974" y="13217"/>
                    <a:pt x="4978" y="13207"/>
                  </a:cubicBezTo>
                  <a:cubicBezTo>
                    <a:pt x="5280" y="12654"/>
                    <a:pt x="4842" y="12060"/>
                    <a:pt x="4302" y="12060"/>
                  </a:cubicBezTo>
                  <a:cubicBezTo>
                    <a:pt x="4182" y="12060"/>
                    <a:pt x="4056" y="12090"/>
                    <a:pt x="3932" y="12156"/>
                  </a:cubicBezTo>
                  <a:cubicBezTo>
                    <a:pt x="3927" y="12159"/>
                    <a:pt x="3922" y="12160"/>
                    <a:pt x="3918" y="12160"/>
                  </a:cubicBezTo>
                  <a:cubicBezTo>
                    <a:pt x="3914" y="12160"/>
                    <a:pt x="3910" y="12159"/>
                    <a:pt x="3908" y="12156"/>
                  </a:cubicBezTo>
                  <a:lnTo>
                    <a:pt x="3365" y="11619"/>
                  </a:lnTo>
                  <a:cubicBezTo>
                    <a:pt x="3361" y="11614"/>
                    <a:pt x="3361" y="11604"/>
                    <a:pt x="3365" y="11595"/>
                  </a:cubicBezTo>
                  <a:cubicBezTo>
                    <a:pt x="3664" y="11042"/>
                    <a:pt x="3224" y="10447"/>
                    <a:pt x="2685" y="10447"/>
                  </a:cubicBezTo>
                  <a:cubicBezTo>
                    <a:pt x="2564" y="10447"/>
                    <a:pt x="2438" y="10477"/>
                    <a:pt x="2314" y="10543"/>
                  </a:cubicBezTo>
                  <a:cubicBezTo>
                    <a:pt x="2312" y="10546"/>
                    <a:pt x="2308" y="10547"/>
                    <a:pt x="2305" y="10547"/>
                  </a:cubicBezTo>
                  <a:cubicBezTo>
                    <a:pt x="2301" y="10547"/>
                    <a:pt x="2297" y="10546"/>
                    <a:pt x="2295" y="10543"/>
                  </a:cubicBezTo>
                  <a:lnTo>
                    <a:pt x="1753" y="10006"/>
                  </a:lnTo>
                  <a:cubicBezTo>
                    <a:pt x="1748" y="9996"/>
                    <a:pt x="1748" y="9987"/>
                    <a:pt x="1753" y="9982"/>
                  </a:cubicBezTo>
                  <a:cubicBezTo>
                    <a:pt x="1911" y="9679"/>
                    <a:pt x="1858" y="9310"/>
                    <a:pt x="1618" y="9065"/>
                  </a:cubicBezTo>
                  <a:cubicBezTo>
                    <a:pt x="1470" y="8917"/>
                    <a:pt x="1270" y="8838"/>
                    <a:pt x="1068" y="8838"/>
                  </a:cubicBezTo>
                  <a:cubicBezTo>
                    <a:pt x="943" y="8838"/>
                    <a:pt x="817" y="8868"/>
                    <a:pt x="701" y="8930"/>
                  </a:cubicBezTo>
                  <a:cubicBezTo>
                    <a:pt x="699" y="8933"/>
                    <a:pt x="694" y="8936"/>
                    <a:pt x="690" y="8936"/>
                  </a:cubicBezTo>
                  <a:cubicBezTo>
                    <a:pt x="687" y="8936"/>
                    <a:pt x="684" y="8935"/>
                    <a:pt x="682" y="8930"/>
                  </a:cubicBezTo>
                  <a:lnTo>
                    <a:pt x="456" y="8705"/>
                  </a:lnTo>
                  <a:cubicBezTo>
                    <a:pt x="447" y="8700"/>
                    <a:pt x="447" y="8690"/>
                    <a:pt x="456" y="8686"/>
                  </a:cubicBezTo>
                  <a:lnTo>
                    <a:pt x="7220" y="1922"/>
                  </a:lnTo>
                  <a:lnTo>
                    <a:pt x="7638" y="2340"/>
                  </a:lnTo>
                  <a:cubicBezTo>
                    <a:pt x="7683" y="2390"/>
                    <a:pt x="7736" y="2411"/>
                    <a:pt x="7785" y="2411"/>
                  </a:cubicBezTo>
                  <a:cubicBezTo>
                    <a:pt x="7945" y="2411"/>
                    <a:pt x="8083" y="2198"/>
                    <a:pt x="7926" y="2052"/>
                  </a:cubicBezTo>
                  <a:lnTo>
                    <a:pt x="7508" y="1634"/>
                  </a:lnTo>
                  <a:lnTo>
                    <a:pt x="8727" y="410"/>
                  </a:lnTo>
                  <a:cubicBezTo>
                    <a:pt x="8730" y="408"/>
                    <a:pt x="8733" y="406"/>
                    <a:pt x="8738" y="406"/>
                  </a:cubicBezTo>
                  <a:close/>
                  <a:moveTo>
                    <a:pt x="8737" y="1"/>
                  </a:moveTo>
                  <a:cubicBezTo>
                    <a:pt x="8629" y="1"/>
                    <a:pt x="8521" y="43"/>
                    <a:pt x="8439" y="127"/>
                  </a:cubicBezTo>
                  <a:lnTo>
                    <a:pt x="168" y="8398"/>
                  </a:lnTo>
                  <a:cubicBezTo>
                    <a:pt x="0" y="8561"/>
                    <a:pt x="0" y="8830"/>
                    <a:pt x="168" y="8998"/>
                  </a:cubicBezTo>
                  <a:lnTo>
                    <a:pt x="394" y="9219"/>
                  </a:lnTo>
                  <a:cubicBezTo>
                    <a:pt x="473" y="9301"/>
                    <a:pt x="581" y="9343"/>
                    <a:pt x="690" y="9343"/>
                  </a:cubicBezTo>
                  <a:cubicBezTo>
                    <a:pt x="760" y="9343"/>
                    <a:pt x="830" y="9326"/>
                    <a:pt x="893" y="9291"/>
                  </a:cubicBezTo>
                  <a:cubicBezTo>
                    <a:pt x="952" y="9259"/>
                    <a:pt x="1012" y="9245"/>
                    <a:pt x="1070" y="9245"/>
                  </a:cubicBezTo>
                  <a:cubicBezTo>
                    <a:pt x="1327" y="9245"/>
                    <a:pt x="1538" y="9527"/>
                    <a:pt x="1393" y="9790"/>
                  </a:cubicBezTo>
                  <a:cubicBezTo>
                    <a:pt x="1301" y="9953"/>
                    <a:pt x="1330" y="10159"/>
                    <a:pt x="1465" y="10294"/>
                  </a:cubicBezTo>
                  <a:lnTo>
                    <a:pt x="2007" y="10831"/>
                  </a:lnTo>
                  <a:cubicBezTo>
                    <a:pt x="2086" y="10913"/>
                    <a:pt x="2194" y="10956"/>
                    <a:pt x="2303" y="10956"/>
                  </a:cubicBezTo>
                  <a:cubicBezTo>
                    <a:pt x="2373" y="10956"/>
                    <a:pt x="2443" y="10939"/>
                    <a:pt x="2506" y="10903"/>
                  </a:cubicBezTo>
                  <a:cubicBezTo>
                    <a:pt x="2565" y="10872"/>
                    <a:pt x="2625" y="10858"/>
                    <a:pt x="2682" y="10858"/>
                  </a:cubicBezTo>
                  <a:cubicBezTo>
                    <a:pt x="2940" y="10858"/>
                    <a:pt x="3151" y="11140"/>
                    <a:pt x="3005" y="11403"/>
                  </a:cubicBezTo>
                  <a:cubicBezTo>
                    <a:pt x="2914" y="11566"/>
                    <a:pt x="2943" y="11772"/>
                    <a:pt x="3077" y="11907"/>
                  </a:cubicBezTo>
                  <a:lnTo>
                    <a:pt x="3620" y="12444"/>
                  </a:lnTo>
                  <a:cubicBezTo>
                    <a:pt x="3699" y="12526"/>
                    <a:pt x="3807" y="12569"/>
                    <a:pt x="3916" y="12569"/>
                  </a:cubicBezTo>
                  <a:cubicBezTo>
                    <a:pt x="3986" y="12569"/>
                    <a:pt x="4056" y="12552"/>
                    <a:pt x="4119" y="12516"/>
                  </a:cubicBezTo>
                  <a:cubicBezTo>
                    <a:pt x="4178" y="12485"/>
                    <a:pt x="4238" y="12471"/>
                    <a:pt x="4295" y="12471"/>
                  </a:cubicBezTo>
                  <a:cubicBezTo>
                    <a:pt x="4553" y="12471"/>
                    <a:pt x="4763" y="12753"/>
                    <a:pt x="4618" y="13015"/>
                  </a:cubicBezTo>
                  <a:cubicBezTo>
                    <a:pt x="4527" y="13179"/>
                    <a:pt x="4556" y="13385"/>
                    <a:pt x="4690" y="13520"/>
                  </a:cubicBezTo>
                  <a:lnTo>
                    <a:pt x="4916" y="13745"/>
                  </a:lnTo>
                  <a:cubicBezTo>
                    <a:pt x="4998" y="13827"/>
                    <a:pt x="5106" y="13868"/>
                    <a:pt x="5214" y="13868"/>
                  </a:cubicBezTo>
                  <a:cubicBezTo>
                    <a:pt x="5322" y="13868"/>
                    <a:pt x="5430" y="13827"/>
                    <a:pt x="5511" y="13745"/>
                  </a:cubicBezTo>
                  <a:lnTo>
                    <a:pt x="13787" y="5470"/>
                  </a:lnTo>
                  <a:cubicBezTo>
                    <a:pt x="13950" y="5306"/>
                    <a:pt x="13950" y="5038"/>
                    <a:pt x="13787" y="4874"/>
                  </a:cubicBezTo>
                  <a:lnTo>
                    <a:pt x="13787" y="4879"/>
                  </a:lnTo>
                  <a:lnTo>
                    <a:pt x="13561" y="4653"/>
                  </a:lnTo>
                  <a:cubicBezTo>
                    <a:pt x="13479" y="4571"/>
                    <a:pt x="13370" y="4529"/>
                    <a:pt x="13261" y="4529"/>
                  </a:cubicBezTo>
                  <a:cubicBezTo>
                    <a:pt x="13191" y="4529"/>
                    <a:pt x="13121" y="4546"/>
                    <a:pt x="13057" y="4581"/>
                  </a:cubicBezTo>
                  <a:cubicBezTo>
                    <a:pt x="12998" y="4614"/>
                    <a:pt x="12937" y="4629"/>
                    <a:pt x="12879" y="4629"/>
                  </a:cubicBezTo>
                  <a:cubicBezTo>
                    <a:pt x="12622" y="4629"/>
                    <a:pt x="12413" y="4344"/>
                    <a:pt x="12558" y="4082"/>
                  </a:cubicBezTo>
                  <a:cubicBezTo>
                    <a:pt x="12649" y="3919"/>
                    <a:pt x="12620" y="3713"/>
                    <a:pt x="12491" y="3578"/>
                  </a:cubicBezTo>
                  <a:lnTo>
                    <a:pt x="11948" y="3041"/>
                  </a:lnTo>
                  <a:cubicBezTo>
                    <a:pt x="11866" y="2959"/>
                    <a:pt x="11757" y="2916"/>
                    <a:pt x="11648" y="2916"/>
                  </a:cubicBezTo>
                  <a:cubicBezTo>
                    <a:pt x="11578" y="2916"/>
                    <a:pt x="11508" y="2933"/>
                    <a:pt x="11444" y="2969"/>
                  </a:cubicBezTo>
                  <a:cubicBezTo>
                    <a:pt x="11385" y="3001"/>
                    <a:pt x="11324" y="3016"/>
                    <a:pt x="11266" y="3016"/>
                  </a:cubicBezTo>
                  <a:cubicBezTo>
                    <a:pt x="11010" y="3016"/>
                    <a:pt x="10800" y="2732"/>
                    <a:pt x="10945" y="2469"/>
                  </a:cubicBezTo>
                  <a:cubicBezTo>
                    <a:pt x="11036" y="2306"/>
                    <a:pt x="11007" y="2100"/>
                    <a:pt x="10873" y="1965"/>
                  </a:cubicBezTo>
                  <a:lnTo>
                    <a:pt x="10335" y="1423"/>
                  </a:lnTo>
                  <a:cubicBezTo>
                    <a:pt x="10254" y="1342"/>
                    <a:pt x="10147" y="1299"/>
                    <a:pt x="10039" y="1299"/>
                  </a:cubicBezTo>
                  <a:cubicBezTo>
                    <a:pt x="9968" y="1299"/>
                    <a:pt x="9896" y="1318"/>
                    <a:pt x="9831" y="1356"/>
                  </a:cubicBezTo>
                  <a:cubicBezTo>
                    <a:pt x="9772" y="1387"/>
                    <a:pt x="9711" y="1401"/>
                    <a:pt x="9653" y="1401"/>
                  </a:cubicBezTo>
                  <a:cubicBezTo>
                    <a:pt x="9394" y="1401"/>
                    <a:pt x="9186" y="1119"/>
                    <a:pt x="9327" y="857"/>
                  </a:cubicBezTo>
                  <a:cubicBezTo>
                    <a:pt x="9423" y="689"/>
                    <a:pt x="9395" y="482"/>
                    <a:pt x="9260" y="352"/>
                  </a:cubicBezTo>
                  <a:lnTo>
                    <a:pt x="9035" y="127"/>
                  </a:lnTo>
                  <a:cubicBezTo>
                    <a:pt x="8953" y="43"/>
                    <a:pt x="8845" y="1"/>
                    <a:pt x="87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6"/>
            <p:cNvSpPr/>
            <p:nvPr/>
          </p:nvSpPr>
          <p:spPr>
            <a:xfrm>
              <a:off x="2900691" y="1585424"/>
              <a:ext cx="302312" cy="296784"/>
            </a:xfrm>
            <a:custGeom>
              <a:avLst/>
              <a:gdLst/>
              <a:ahLst/>
              <a:cxnLst/>
              <a:rect l="l" t="t" r="r" b="b"/>
              <a:pathLst>
                <a:path w="6946" h="6819" extrusionOk="0">
                  <a:moveTo>
                    <a:pt x="5177" y="0"/>
                  </a:moveTo>
                  <a:cubicBezTo>
                    <a:pt x="5109" y="0"/>
                    <a:pt x="5041" y="25"/>
                    <a:pt x="4988" y="76"/>
                  </a:cubicBezTo>
                  <a:lnTo>
                    <a:pt x="101" y="4962"/>
                  </a:lnTo>
                  <a:cubicBezTo>
                    <a:pt x="1" y="5068"/>
                    <a:pt x="1" y="5236"/>
                    <a:pt x="101" y="5337"/>
                  </a:cubicBezTo>
                  <a:lnTo>
                    <a:pt x="1527" y="6763"/>
                  </a:lnTo>
                  <a:cubicBezTo>
                    <a:pt x="1570" y="6802"/>
                    <a:pt x="1618" y="6818"/>
                    <a:pt x="1663" y="6818"/>
                  </a:cubicBezTo>
                  <a:cubicBezTo>
                    <a:pt x="1818" y="6818"/>
                    <a:pt x="1949" y="6623"/>
                    <a:pt x="1815" y="6475"/>
                  </a:cubicBezTo>
                  <a:lnTo>
                    <a:pt x="490" y="5150"/>
                  </a:lnTo>
                  <a:lnTo>
                    <a:pt x="5175" y="465"/>
                  </a:lnTo>
                  <a:lnTo>
                    <a:pt x="6500" y="1790"/>
                  </a:lnTo>
                  <a:cubicBezTo>
                    <a:pt x="6546" y="1838"/>
                    <a:pt x="6597" y="1859"/>
                    <a:pt x="6647" y="1859"/>
                  </a:cubicBezTo>
                  <a:cubicBezTo>
                    <a:pt x="6807" y="1859"/>
                    <a:pt x="6946" y="1648"/>
                    <a:pt x="6788" y="1501"/>
                  </a:cubicBezTo>
                  <a:lnTo>
                    <a:pt x="5362" y="76"/>
                  </a:lnTo>
                  <a:cubicBezTo>
                    <a:pt x="5312" y="25"/>
                    <a:pt x="5245" y="0"/>
                    <a:pt x="517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6"/>
            <p:cNvSpPr/>
            <p:nvPr/>
          </p:nvSpPr>
          <p:spPr>
            <a:xfrm>
              <a:off x="2990174" y="1676779"/>
              <a:ext cx="301442" cy="297394"/>
            </a:xfrm>
            <a:custGeom>
              <a:avLst/>
              <a:gdLst/>
              <a:ahLst/>
              <a:cxnLst/>
              <a:rect l="l" t="t" r="r" b="b"/>
              <a:pathLst>
                <a:path w="6926" h="6833" extrusionOk="0">
                  <a:moveTo>
                    <a:pt x="5252" y="0"/>
                  </a:moveTo>
                  <a:cubicBezTo>
                    <a:pt x="5093" y="0"/>
                    <a:pt x="4954" y="211"/>
                    <a:pt x="5111" y="358"/>
                  </a:cubicBezTo>
                  <a:lnTo>
                    <a:pt x="6436" y="1683"/>
                  </a:lnTo>
                  <a:lnTo>
                    <a:pt x="1751" y="6368"/>
                  </a:lnTo>
                  <a:lnTo>
                    <a:pt x="426" y="5043"/>
                  </a:lnTo>
                  <a:cubicBezTo>
                    <a:pt x="383" y="5004"/>
                    <a:pt x="336" y="4987"/>
                    <a:pt x="290" y="4987"/>
                  </a:cubicBezTo>
                  <a:cubicBezTo>
                    <a:pt x="134" y="4987"/>
                    <a:pt x="1" y="5182"/>
                    <a:pt x="138" y="5331"/>
                  </a:cubicBezTo>
                  <a:lnTo>
                    <a:pt x="1564" y="6756"/>
                  </a:lnTo>
                  <a:cubicBezTo>
                    <a:pt x="1614" y="6807"/>
                    <a:pt x="1682" y="6832"/>
                    <a:pt x="1749" y="6832"/>
                  </a:cubicBezTo>
                  <a:cubicBezTo>
                    <a:pt x="1817" y="6832"/>
                    <a:pt x="1886" y="6807"/>
                    <a:pt x="1938" y="6756"/>
                  </a:cubicBezTo>
                  <a:lnTo>
                    <a:pt x="6825" y="1870"/>
                  </a:lnTo>
                  <a:cubicBezTo>
                    <a:pt x="6926" y="1764"/>
                    <a:pt x="6926" y="1596"/>
                    <a:pt x="6825" y="1495"/>
                  </a:cubicBezTo>
                  <a:lnTo>
                    <a:pt x="5399" y="70"/>
                  </a:lnTo>
                  <a:cubicBezTo>
                    <a:pt x="5354" y="21"/>
                    <a:pt x="5302" y="0"/>
                    <a:pt x="52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
            <p:cNvSpPr/>
            <p:nvPr/>
          </p:nvSpPr>
          <p:spPr>
            <a:xfrm>
              <a:off x="3269071" y="1661937"/>
              <a:ext cx="44873" cy="37212"/>
            </a:xfrm>
            <a:custGeom>
              <a:avLst/>
              <a:gdLst/>
              <a:ahLst/>
              <a:cxnLst/>
              <a:rect l="l" t="t" r="r" b="b"/>
              <a:pathLst>
                <a:path w="1031" h="855" extrusionOk="0">
                  <a:moveTo>
                    <a:pt x="299" y="1"/>
                  </a:moveTo>
                  <a:cubicBezTo>
                    <a:pt x="139" y="1"/>
                    <a:pt x="0" y="211"/>
                    <a:pt x="158" y="358"/>
                  </a:cubicBezTo>
                  <a:lnTo>
                    <a:pt x="585" y="785"/>
                  </a:lnTo>
                  <a:cubicBezTo>
                    <a:pt x="631" y="834"/>
                    <a:pt x="682" y="854"/>
                    <a:pt x="732" y="854"/>
                  </a:cubicBezTo>
                  <a:cubicBezTo>
                    <a:pt x="892" y="854"/>
                    <a:pt x="1031" y="644"/>
                    <a:pt x="873" y="497"/>
                  </a:cubicBezTo>
                  <a:lnTo>
                    <a:pt x="446" y="70"/>
                  </a:lnTo>
                  <a:cubicBezTo>
                    <a:pt x="400" y="21"/>
                    <a:pt x="349" y="1"/>
                    <a:pt x="2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
            <p:cNvSpPr/>
            <p:nvPr/>
          </p:nvSpPr>
          <p:spPr>
            <a:xfrm>
              <a:off x="3222326" y="1614845"/>
              <a:ext cx="42479" cy="35646"/>
            </a:xfrm>
            <a:custGeom>
              <a:avLst/>
              <a:gdLst/>
              <a:ahLst/>
              <a:cxnLst/>
              <a:rect l="l" t="t" r="r" b="b"/>
              <a:pathLst>
                <a:path w="976" h="819" extrusionOk="0">
                  <a:moveTo>
                    <a:pt x="288" y="0"/>
                  </a:moveTo>
                  <a:cubicBezTo>
                    <a:pt x="132" y="0"/>
                    <a:pt x="0" y="197"/>
                    <a:pt x="137" y="345"/>
                  </a:cubicBezTo>
                  <a:lnTo>
                    <a:pt x="555" y="763"/>
                  </a:lnTo>
                  <a:cubicBezTo>
                    <a:pt x="597" y="802"/>
                    <a:pt x="644" y="819"/>
                    <a:pt x="689" y="819"/>
                  </a:cubicBezTo>
                  <a:cubicBezTo>
                    <a:pt x="843" y="819"/>
                    <a:pt x="976" y="624"/>
                    <a:pt x="838" y="475"/>
                  </a:cubicBezTo>
                  <a:lnTo>
                    <a:pt x="425" y="57"/>
                  </a:lnTo>
                  <a:cubicBezTo>
                    <a:pt x="382" y="17"/>
                    <a:pt x="334" y="0"/>
                    <a:pt x="2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
            <p:cNvSpPr/>
            <p:nvPr/>
          </p:nvSpPr>
          <p:spPr>
            <a:xfrm>
              <a:off x="3174887" y="1567187"/>
              <a:ext cx="42914" cy="36081"/>
            </a:xfrm>
            <a:custGeom>
              <a:avLst/>
              <a:gdLst/>
              <a:ahLst/>
              <a:cxnLst/>
              <a:rect l="l" t="t" r="r" b="b"/>
              <a:pathLst>
                <a:path w="986" h="829" extrusionOk="0">
                  <a:moveTo>
                    <a:pt x="288" y="1"/>
                  </a:moveTo>
                  <a:cubicBezTo>
                    <a:pt x="133" y="1"/>
                    <a:pt x="0" y="198"/>
                    <a:pt x="138" y="346"/>
                  </a:cubicBezTo>
                  <a:lnTo>
                    <a:pt x="565" y="773"/>
                  </a:lnTo>
                  <a:cubicBezTo>
                    <a:pt x="607" y="812"/>
                    <a:pt x="654" y="829"/>
                    <a:pt x="699" y="829"/>
                  </a:cubicBezTo>
                  <a:cubicBezTo>
                    <a:pt x="853" y="829"/>
                    <a:pt x="986" y="634"/>
                    <a:pt x="848" y="485"/>
                  </a:cubicBezTo>
                  <a:lnTo>
                    <a:pt x="426" y="58"/>
                  </a:lnTo>
                  <a:cubicBezTo>
                    <a:pt x="382" y="18"/>
                    <a:pt x="334" y="1"/>
                    <a:pt x="2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2" name="Google Shape;382;p6"/>
          <p:cNvSpPr/>
          <p:nvPr/>
        </p:nvSpPr>
        <p:spPr>
          <a:xfrm>
            <a:off x="861316" y="449043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6"/>
          <p:cNvSpPr/>
          <p:nvPr/>
        </p:nvSpPr>
        <p:spPr>
          <a:xfrm>
            <a:off x="8097420" y="935525"/>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6"/>
          <p:cNvSpPr/>
          <p:nvPr/>
        </p:nvSpPr>
        <p:spPr>
          <a:xfrm>
            <a:off x="7724874" y="620013"/>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6"/>
          <p:cNvSpPr/>
          <p:nvPr/>
        </p:nvSpPr>
        <p:spPr>
          <a:xfrm>
            <a:off x="1451712" y="121633"/>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6"/>
          <p:cNvSpPr/>
          <p:nvPr/>
        </p:nvSpPr>
        <p:spPr>
          <a:xfrm>
            <a:off x="8308076" y="4617750"/>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6"/>
          <p:cNvSpPr/>
          <p:nvPr/>
        </p:nvSpPr>
        <p:spPr>
          <a:xfrm>
            <a:off x="443221" y="4059335"/>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6"/>
          <p:cNvSpPr/>
          <p:nvPr/>
        </p:nvSpPr>
        <p:spPr>
          <a:xfrm>
            <a:off x="8114888" y="2785781"/>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387"/>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382"/>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385"/>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384"/>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383"/>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388"/>
                                        </p:tgtEl>
                                        <p:attrNameLst>
                                          <p:attrName>r</p:attrName>
                                        </p:attrNameLst>
                                      </p:cBhvr>
                                    </p:animRot>
                                  </p:childTnLst>
                                </p:cTn>
                              </p:par>
                              <p:par>
                                <p:cTn id="17" presetID="8" presetClass="emph" presetSubtype="0" fill="hold" grpId="0" nodeType="withEffect">
                                  <p:stCondLst>
                                    <p:cond delay="0"/>
                                  </p:stCondLst>
                                  <p:childTnLst>
                                    <p:animRot by="21600000">
                                      <p:cBhvr>
                                        <p:cTn id="18" dur="750" fill="hold"/>
                                        <p:tgtEl>
                                          <p:spTgt spid="386"/>
                                        </p:tgtEl>
                                        <p:attrNameLst>
                                          <p:attrName>r</p:attrName>
                                        </p:attrNameLst>
                                      </p:cBhvr>
                                    </p:animRot>
                                  </p:childTnLst>
                                </p:cTn>
                              </p:par>
                              <p:par>
                                <p:cTn id="19" presetID="31" presetClass="entr" presetSubtype="0" fill="hold" nodeType="withEffect">
                                  <p:stCondLst>
                                    <p:cond delay="0"/>
                                  </p:stCondLst>
                                  <p:childTnLst>
                                    <p:set>
                                      <p:cBhvr>
                                        <p:cTn id="20" dur="1" fill="hold">
                                          <p:stCondLst>
                                            <p:cond delay="0"/>
                                          </p:stCondLst>
                                        </p:cTn>
                                        <p:tgtEl>
                                          <p:spTgt spid="368"/>
                                        </p:tgtEl>
                                        <p:attrNameLst>
                                          <p:attrName>style.visibility</p:attrName>
                                        </p:attrNameLst>
                                      </p:cBhvr>
                                      <p:to>
                                        <p:strVal val="visible"/>
                                      </p:to>
                                    </p:set>
                                    <p:anim calcmode="lin" valueType="num">
                                      <p:cBhvr>
                                        <p:cTn id="21" dur="750" fill="hold"/>
                                        <p:tgtEl>
                                          <p:spTgt spid="368"/>
                                        </p:tgtEl>
                                        <p:attrNameLst>
                                          <p:attrName>ppt_w</p:attrName>
                                        </p:attrNameLst>
                                      </p:cBhvr>
                                      <p:tavLst>
                                        <p:tav tm="0">
                                          <p:val>
                                            <p:fltVal val="0"/>
                                          </p:val>
                                        </p:tav>
                                        <p:tav tm="100000">
                                          <p:val>
                                            <p:strVal val="#ppt_w"/>
                                          </p:val>
                                        </p:tav>
                                      </p:tavLst>
                                    </p:anim>
                                    <p:anim calcmode="lin" valueType="num">
                                      <p:cBhvr>
                                        <p:cTn id="22" dur="750" fill="hold"/>
                                        <p:tgtEl>
                                          <p:spTgt spid="368"/>
                                        </p:tgtEl>
                                        <p:attrNameLst>
                                          <p:attrName>ppt_h</p:attrName>
                                        </p:attrNameLst>
                                      </p:cBhvr>
                                      <p:tavLst>
                                        <p:tav tm="0">
                                          <p:val>
                                            <p:fltVal val="0"/>
                                          </p:val>
                                        </p:tav>
                                        <p:tav tm="100000">
                                          <p:val>
                                            <p:strVal val="#ppt_h"/>
                                          </p:val>
                                        </p:tav>
                                      </p:tavLst>
                                    </p:anim>
                                    <p:anim calcmode="lin" valueType="num">
                                      <p:cBhvr>
                                        <p:cTn id="23" dur="750" fill="hold"/>
                                        <p:tgtEl>
                                          <p:spTgt spid="368"/>
                                        </p:tgtEl>
                                        <p:attrNameLst>
                                          <p:attrName>style.rotation</p:attrName>
                                        </p:attrNameLst>
                                      </p:cBhvr>
                                      <p:tavLst>
                                        <p:tav tm="0">
                                          <p:val>
                                            <p:fltVal val="90"/>
                                          </p:val>
                                        </p:tav>
                                        <p:tav tm="100000">
                                          <p:val>
                                            <p:fltVal val="0"/>
                                          </p:val>
                                        </p:tav>
                                      </p:tavLst>
                                    </p:anim>
                                    <p:animEffect transition="in" filter="fade">
                                      <p:cBhvr>
                                        <p:cTn id="24" dur="750"/>
                                        <p:tgtEl>
                                          <p:spTgt spid="368"/>
                                        </p:tgtEl>
                                      </p:cBhvr>
                                    </p:animEffect>
                                  </p:childTnLst>
                                </p:cTn>
                              </p:par>
                              <p:par>
                                <p:cTn id="25" presetID="31" presetClass="entr" presetSubtype="0"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p:cTn id="27" dur="750" fill="hold"/>
                                        <p:tgtEl>
                                          <p:spTgt spid="349"/>
                                        </p:tgtEl>
                                        <p:attrNameLst>
                                          <p:attrName>ppt_w</p:attrName>
                                        </p:attrNameLst>
                                      </p:cBhvr>
                                      <p:tavLst>
                                        <p:tav tm="0">
                                          <p:val>
                                            <p:fltVal val="0"/>
                                          </p:val>
                                        </p:tav>
                                        <p:tav tm="100000">
                                          <p:val>
                                            <p:strVal val="#ppt_w"/>
                                          </p:val>
                                        </p:tav>
                                      </p:tavLst>
                                    </p:anim>
                                    <p:anim calcmode="lin" valueType="num">
                                      <p:cBhvr>
                                        <p:cTn id="28" dur="750" fill="hold"/>
                                        <p:tgtEl>
                                          <p:spTgt spid="349"/>
                                        </p:tgtEl>
                                        <p:attrNameLst>
                                          <p:attrName>ppt_h</p:attrName>
                                        </p:attrNameLst>
                                      </p:cBhvr>
                                      <p:tavLst>
                                        <p:tav tm="0">
                                          <p:val>
                                            <p:fltVal val="0"/>
                                          </p:val>
                                        </p:tav>
                                        <p:tav tm="100000">
                                          <p:val>
                                            <p:strVal val="#ppt_h"/>
                                          </p:val>
                                        </p:tav>
                                      </p:tavLst>
                                    </p:anim>
                                    <p:anim calcmode="lin" valueType="num">
                                      <p:cBhvr>
                                        <p:cTn id="29" dur="750" fill="hold"/>
                                        <p:tgtEl>
                                          <p:spTgt spid="349"/>
                                        </p:tgtEl>
                                        <p:attrNameLst>
                                          <p:attrName>style.rotation</p:attrName>
                                        </p:attrNameLst>
                                      </p:cBhvr>
                                      <p:tavLst>
                                        <p:tav tm="0">
                                          <p:val>
                                            <p:fltVal val="90"/>
                                          </p:val>
                                        </p:tav>
                                        <p:tav tm="100000">
                                          <p:val>
                                            <p:fltVal val="0"/>
                                          </p:val>
                                        </p:tav>
                                      </p:tavLst>
                                    </p:anim>
                                    <p:animEffect transition="in" filter="fade">
                                      <p:cBhvr>
                                        <p:cTn id="30" dur="750"/>
                                        <p:tgtEl>
                                          <p:spTgt spid="349"/>
                                        </p:tgtEl>
                                      </p:cBhvr>
                                    </p:animEffect>
                                  </p:childTnLst>
                                </p:cTn>
                              </p:par>
                              <p:par>
                                <p:cTn id="31" presetID="3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750" fill="hold"/>
                                        <p:tgtEl>
                                          <p:spTgt spid="50"/>
                                        </p:tgtEl>
                                        <p:attrNameLst>
                                          <p:attrName>ppt_w</p:attrName>
                                        </p:attrNameLst>
                                      </p:cBhvr>
                                      <p:tavLst>
                                        <p:tav tm="0">
                                          <p:val>
                                            <p:fltVal val="0"/>
                                          </p:val>
                                        </p:tav>
                                        <p:tav tm="100000">
                                          <p:val>
                                            <p:strVal val="#ppt_w"/>
                                          </p:val>
                                        </p:tav>
                                      </p:tavLst>
                                    </p:anim>
                                    <p:anim calcmode="lin" valueType="num">
                                      <p:cBhvr>
                                        <p:cTn id="34" dur="750" fill="hold"/>
                                        <p:tgtEl>
                                          <p:spTgt spid="50"/>
                                        </p:tgtEl>
                                        <p:attrNameLst>
                                          <p:attrName>ppt_h</p:attrName>
                                        </p:attrNameLst>
                                      </p:cBhvr>
                                      <p:tavLst>
                                        <p:tav tm="0">
                                          <p:val>
                                            <p:fltVal val="0"/>
                                          </p:val>
                                        </p:tav>
                                        <p:tav tm="100000">
                                          <p:val>
                                            <p:strVal val="#ppt_h"/>
                                          </p:val>
                                        </p:tav>
                                      </p:tavLst>
                                    </p:anim>
                                    <p:anim calcmode="lin" valueType="num">
                                      <p:cBhvr>
                                        <p:cTn id="35" dur="750" fill="hold"/>
                                        <p:tgtEl>
                                          <p:spTgt spid="50"/>
                                        </p:tgtEl>
                                        <p:attrNameLst>
                                          <p:attrName>style.rotation</p:attrName>
                                        </p:attrNameLst>
                                      </p:cBhvr>
                                      <p:tavLst>
                                        <p:tav tm="0">
                                          <p:val>
                                            <p:fltVal val="90"/>
                                          </p:val>
                                        </p:tav>
                                        <p:tav tm="100000">
                                          <p:val>
                                            <p:fltVal val="0"/>
                                          </p:val>
                                        </p:tav>
                                      </p:tavLst>
                                    </p:anim>
                                    <p:animEffect transition="in" filter="fade">
                                      <p:cBhvr>
                                        <p:cTn id="3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animBg="1"/>
      <p:bldP spid="383" grpId="0" animBg="1"/>
      <p:bldP spid="384" grpId="0" animBg="1"/>
      <p:bldP spid="385" grpId="0" animBg="1"/>
      <p:bldP spid="386" grpId="0" animBg="1"/>
      <p:bldP spid="387" grpId="0" animBg="1"/>
      <p:bldP spid="3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
          <p:cNvSpPr/>
          <p:nvPr/>
        </p:nvSpPr>
        <p:spPr>
          <a:xfrm>
            <a:off x="8486045" y="4123240"/>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5"/>
          <p:cNvSpPr/>
          <p:nvPr/>
        </p:nvSpPr>
        <p:spPr>
          <a:xfrm>
            <a:off x="8308076" y="4617750"/>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5"/>
          <p:cNvSpPr txBox="1">
            <a:spLocks noGrp="1"/>
          </p:cNvSpPr>
          <p:nvPr>
            <p:ph type="title"/>
          </p:nvPr>
        </p:nvSpPr>
        <p:spPr>
          <a:xfrm>
            <a:off x="723900" y="552450"/>
            <a:ext cx="1863436" cy="457160"/>
          </a:xfrm>
          <a:noFill/>
          <a:ln>
            <a:noFill/>
          </a:ln>
        </p:spPr>
        <p:txBody>
          <a:bodyPr spcFirstLastPara="1" wrap="square" lIns="91425" tIns="45700" rIns="91425" bIns="45700" anchor="ctr" anchorCtr="0">
            <a:normAutofit fontScale="90000"/>
          </a:bodyPr>
          <a:lstStyle/>
          <a:p>
            <a:pPr lvl="0"/>
            <a:r>
              <a:rPr lang="en-US" dirty="0" smtClean="0"/>
              <a:t>TEMPO</a:t>
            </a:r>
            <a:endParaRPr lang="en-US" dirty="0"/>
          </a:p>
        </p:txBody>
      </p:sp>
      <p:sp>
        <p:nvSpPr>
          <p:cNvPr id="297" name="Google Shape;297;p5"/>
          <p:cNvSpPr txBox="1">
            <a:spLocks noGrp="1"/>
          </p:cNvSpPr>
          <p:nvPr>
            <p:ph type="body" idx="3"/>
          </p:nvPr>
        </p:nvSpPr>
        <p:spPr>
          <a:xfrm>
            <a:off x="715349" y="975925"/>
            <a:ext cx="6488689" cy="3315520"/>
          </a:xfrm>
          <a:noFill/>
          <a:ln>
            <a:noFill/>
          </a:ln>
        </p:spPr>
        <p:txBody>
          <a:bodyPr spcFirstLastPara="1" wrap="square" lIns="91425" tIns="45700" rIns="91425" bIns="45700" anchor="t" anchorCtr="0">
            <a:noAutofit/>
          </a:bodyPr>
          <a:lstStyle/>
          <a:p>
            <a:pPr lvl="0"/>
            <a:r>
              <a:rPr lang="es-MX" dirty="0"/>
              <a:t>El tempo es la velocidad a la que se lleva la pulsación en una obra musical. La velocidad es un factor importante en la música, ya que de él depende la forma en la que interpretamos y percibimos una obra. No es lo mismo escuchar una canción de manera muy lenta que de forma rápida y acelerada. El tempo es un elemento que se establece en las obras formales.</a:t>
            </a:r>
          </a:p>
          <a:p>
            <a:pPr lvl="0"/>
            <a:r>
              <a:rPr lang="es-MX" b="1" dirty="0" smtClean="0"/>
              <a:t>La </a:t>
            </a:r>
            <a:r>
              <a:rPr lang="es-MX" b="1" dirty="0"/>
              <a:t>medición del tempo musical</a:t>
            </a:r>
          </a:p>
          <a:p>
            <a:pPr lvl="0"/>
            <a:r>
              <a:rPr lang="es-MX" dirty="0"/>
              <a:t>En la escritura musical, el tempo se indica al principio de la partitura y puede estar escrito con un nombre o con un número. En el caso del número, esta medida se indica utilizando las siglas </a:t>
            </a:r>
            <a:r>
              <a:rPr lang="es-MX" dirty="0" err="1"/>
              <a:t>bpm</a:t>
            </a:r>
            <a:r>
              <a:rPr lang="es-MX" dirty="0"/>
              <a:t>, que viene de las palabras en inglés “</a:t>
            </a:r>
            <a:r>
              <a:rPr lang="es-MX" dirty="0" err="1"/>
              <a:t>beats</a:t>
            </a:r>
            <a:r>
              <a:rPr lang="es-MX" dirty="0"/>
              <a:t> per minute”, es decir “pulsaciones por minuto”. Mientras más alto el número, la velocidad es más rápida.</a:t>
            </a:r>
            <a:endParaRPr lang="en-US" dirty="0"/>
          </a:p>
        </p:txBody>
      </p:sp>
      <p:grpSp>
        <p:nvGrpSpPr>
          <p:cNvPr id="298" name="Google Shape;298;p5"/>
          <p:cNvGrpSpPr/>
          <p:nvPr/>
        </p:nvGrpSpPr>
        <p:grpSpPr>
          <a:xfrm flipH="1">
            <a:off x="7180971" y="652435"/>
            <a:ext cx="2138615" cy="4706022"/>
            <a:chOff x="5259746" y="2283253"/>
            <a:chExt cx="558971" cy="1230015"/>
          </a:xfrm>
        </p:grpSpPr>
        <p:sp>
          <p:nvSpPr>
            <p:cNvPr id="299" name="Google Shape;299;p5"/>
            <p:cNvSpPr/>
            <p:nvPr/>
          </p:nvSpPr>
          <p:spPr>
            <a:xfrm>
              <a:off x="5464872" y="2987022"/>
              <a:ext cx="313491" cy="517583"/>
            </a:xfrm>
            <a:custGeom>
              <a:avLst/>
              <a:gdLst/>
              <a:ahLst/>
              <a:cxnLst/>
              <a:rect l="l" t="t" r="r" b="b"/>
              <a:pathLst>
                <a:path w="313491" h="517583" extrusionOk="0">
                  <a:moveTo>
                    <a:pt x="0" y="117950"/>
                  </a:moveTo>
                  <a:lnTo>
                    <a:pt x="204196" y="41126"/>
                  </a:lnTo>
                  <a:lnTo>
                    <a:pt x="313492" y="0"/>
                  </a:lnTo>
                  <a:lnTo>
                    <a:pt x="313492" y="384622"/>
                  </a:lnTo>
                  <a:lnTo>
                    <a:pt x="0" y="517583"/>
                  </a:lnTo>
                  <a:lnTo>
                    <a:pt x="0" y="11795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5"/>
            <p:cNvSpPr/>
            <p:nvPr/>
          </p:nvSpPr>
          <p:spPr>
            <a:xfrm>
              <a:off x="5349242" y="3018479"/>
              <a:ext cx="117956" cy="494789"/>
            </a:xfrm>
            <a:custGeom>
              <a:avLst/>
              <a:gdLst/>
              <a:ahLst/>
              <a:cxnLst/>
              <a:rect l="l" t="t" r="r" b="b"/>
              <a:pathLst>
                <a:path w="117956" h="494789" extrusionOk="0">
                  <a:moveTo>
                    <a:pt x="0" y="494790"/>
                  </a:moveTo>
                  <a:lnTo>
                    <a:pt x="0" y="0"/>
                  </a:lnTo>
                  <a:lnTo>
                    <a:pt x="117957" y="16930"/>
                  </a:lnTo>
                  <a:lnTo>
                    <a:pt x="117957" y="488317"/>
                  </a:lnTo>
                  <a:close/>
                  <a:moveTo>
                    <a:pt x="4656" y="5370"/>
                  </a:moveTo>
                  <a:lnTo>
                    <a:pt x="4656" y="489868"/>
                  </a:lnTo>
                  <a:lnTo>
                    <a:pt x="113304" y="483901"/>
                  </a:lnTo>
                  <a:lnTo>
                    <a:pt x="113304" y="20969"/>
                  </a:lnTo>
                  <a:close/>
                </a:path>
              </a:pathLst>
            </a:custGeom>
            <a:solidFill>
              <a:schemeClr val="dk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2" name="Google Shape;302;p5"/>
            <p:cNvGrpSpPr/>
            <p:nvPr/>
          </p:nvGrpSpPr>
          <p:grpSpPr>
            <a:xfrm>
              <a:off x="5259746" y="2283253"/>
              <a:ext cx="558971" cy="1227555"/>
              <a:chOff x="5259746" y="2283253"/>
              <a:chExt cx="558971" cy="1227555"/>
            </a:xfrm>
          </p:grpSpPr>
          <p:sp>
            <p:nvSpPr>
              <p:cNvPr id="303" name="Google Shape;303;p5"/>
              <p:cNvSpPr/>
              <p:nvPr/>
            </p:nvSpPr>
            <p:spPr>
              <a:xfrm>
                <a:off x="5294537" y="3021166"/>
                <a:ext cx="170335" cy="489642"/>
              </a:xfrm>
              <a:custGeom>
                <a:avLst/>
                <a:gdLst/>
                <a:ahLst/>
                <a:cxnLst/>
                <a:rect l="l" t="t" r="r" b="b"/>
                <a:pathLst>
                  <a:path w="113300" h="489642" extrusionOk="0">
                    <a:moveTo>
                      <a:pt x="0" y="0"/>
                    </a:moveTo>
                    <a:lnTo>
                      <a:pt x="113301" y="16263"/>
                    </a:lnTo>
                    <a:lnTo>
                      <a:pt x="113301" y="483439"/>
                    </a:lnTo>
                    <a:lnTo>
                      <a:pt x="0" y="489642"/>
                    </a:lnTo>
                    <a:lnTo>
                      <a:pt x="0"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304" name="Google Shape;304;p5"/>
              <p:cNvGrpSpPr/>
              <p:nvPr/>
            </p:nvGrpSpPr>
            <p:grpSpPr>
              <a:xfrm>
                <a:off x="5259746" y="2283253"/>
                <a:ext cx="558971" cy="1144959"/>
                <a:chOff x="5259746" y="2283253"/>
                <a:chExt cx="558971" cy="1144959"/>
              </a:xfrm>
            </p:grpSpPr>
            <p:sp>
              <p:nvSpPr>
                <p:cNvPr id="305" name="Google Shape;305;p5"/>
                <p:cNvSpPr/>
                <p:nvPr/>
              </p:nvSpPr>
              <p:spPr>
                <a:xfrm>
                  <a:off x="5506271" y="3069880"/>
                  <a:ext cx="153357" cy="358332"/>
                </a:xfrm>
                <a:custGeom>
                  <a:avLst/>
                  <a:gdLst/>
                  <a:ahLst/>
                  <a:cxnLst/>
                  <a:rect l="l" t="t" r="r" b="b"/>
                  <a:pathLst>
                    <a:path w="153357" h="358332" extrusionOk="0">
                      <a:moveTo>
                        <a:pt x="0" y="358332"/>
                      </a:moveTo>
                      <a:lnTo>
                        <a:pt x="0" y="59769"/>
                      </a:lnTo>
                      <a:lnTo>
                        <a:pt x="153358" y="0"/>
                      </a:lnTo>
                      <a:lnTo>
                        <a:pt x="153358" y="298584"/>
                      </a:lnTo>
                      <a:close/>
                      <a:moveTo>
                        <a:pt x="4652" y="62951"/>
                      </a:moveTo>
                      <a:lnTo>
                        <a:pt x="4652" y="351523"/>
                      </a:lnTo>
                      <a:lnTo>
                        <a:pt x="148706" y="295395"/>
                      </a:lnTo>
                      <a:lnTo>
                        <a:pt x="148706" y="6817"/>
                      </a:lnTo>
                      <a:close/>
                    </a:path>
                  </a:pathLst>
                </a:custGeom>
                <a:solidFill>
                  <a:srgbClr val="28DBF0"/>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6" name="Google Shape;306;p5"/>
                <p:cNvGrpSpPr/>
                <p:nvPr/>
              </p:nvGrpSpPr>
              <p:grpSpPr>
                <a:xfrm>
                  <a:off x="5259746" y="2283253"/>
                  <a:ext cx="558971" cy="1141589"/>
                  <a:chOff x="5259746" y="2283253"/>
                  <a:chExt cx="558971" cy="1141589"/>
                </a:xfrm>
              </p:grpSpPr>
              <p:sp>
                <p:nvSpPr>
                  <p:cNvPr id="307" name="Google Shape;307;p5"/>
                  <p:cNvSpPr/>
                  <p:nvPr/>
                </p:nvSpPr>
                <p:spPr>
                  <a:xfrm>
                    <a:off x="5613848" y="2290094"/>
                    <a:ext cx="204869" cy="1088798"/>
                  </a:xfrm>
                  <a:custGeom>
                    <a:avLst/>
                    <a:gdLst/>
                    <a:ahLst/>
                    <a:cxnLst/>
                    <a:rect l="l" t="t" r="r" b="b"/>
                    <a:pathLst>
                      <a:path w="204869" h="1088798" extrusionOk="0">
                        <a:moveTo>
                          <a:pt x="72717" y="117"/>
                        </a:moveTo>
                        <a:cubicBezTo>
                          <a:pt x="72717" y="117"/>
                          <a:pt x="96215" y="-3783"/>
                          <a:pt x="112768" y="33462"/>
                        </a:cubicBezTo>
                        <a:cubicBezTo>
                          <a:pt x="129321" y="70707"/>
                          <a:pt x="176923" y="214525"/>
                          <a:pt x="176923" y="214525"/>
                        </a:cubicBezTo>
                        <a:cubicBezTo>
                          <a:pt x="176923" y="214525"/>
                          <a:pt x="77606" y="378963"/>
                          <a:pt x="204870" y="491775"/>
                        </a:cubicBezTo>
                        <a:lnTo>
                          <a:pt x="204870" y="1019974"/>
                        </a:lnTo>
                        <a:cubicBezTo>
                          <a:pt x="204870" y="1049665"/>
                          <a:pt x="185115" y="1075738"/>
                          <a:pt x="156560" y="1083775"/>
                        </a:cubicBezTo>
                        <a:lnTo>
                          <a:pt x="138794" y="1088798"/>
                        </a:lnTo>
                        <a:lnTo>
                          <a:pt x="27947" y="849797"/>
                        </a:lnTo>
                        <a:lnTo>
                          <a:pt x="0" y="108678"/>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5"/>
                  <p:cNvSpPr/>
                  <p:nvPr/>
                </p:nvSpPr>
                <p:spPr>
                  <a:xfrm>
                    <a:off x="5298003" y="2821670"/>
                    <a:ext cx="509570" cy="234341"/>
                  </a:xfrm>
                  <a:custGeom>
                    <a:avLst/>
                    <a:gdLst/>
                    <a:ahLst/>
                    <a:cxnLst/>
                    <a:rect l="l" t="t" r="r" b="b"/>
                    <a:pathLst>
                      <a:path w="456018" h="215748" extrusionOk="0">
                        <a:moveTo>
                          <a:pt x="349203" y="57"/>
                        </a:moveTo>
                        <a:cubicBezTo>
                          <a:pt x="349203" y="57"/>
                          <a:pt x="367071" y="-2341"/>
                          <a:pt x="403514" y="24077"/>
                        </a:cubicBezTo>
                        <a:lnTo>
                          <a:pt x="439991" y="50497"/>
                        </a:lnTo>
                        <a:cubicBezTo>
                          <a:pt x="439991" y="50497"/>
                          <a:pt x="464061" y="65239"/>
                          <a:pt x="453206" y="81536"/>
                        </a:cubicBezTo>
                        <a:lnTo>
                          <a:pt x="442317" y="97829"/>
                        </a:lnTo>
                        <a:lnTo>
                          <a:pt x="113284" y="215748"/>
                        </a:lnTo>
                        <a:lnTo>
                          <a:pt x="0" y="199485"/>
                        </a:lnTo>
                        <a:lnTo>
                          <a:pt x="0" y="1282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5"/>
                  <p:cNvSpPr/>
                  <p:nvPr/>
                </p:nvSpPr>
                <p:spPr>
                  <a:xfrm>
                    <a:off x="5292786" y="2462663"/>
                    <a:ext cx="407972" cy="191668"/>
                  </a:xfrm>
                  <a:custGeom>
                    <a:avLst/>
                    <a:gdLst/>
                    <a:ahLst/>
                    <a:cxnLst/>
                    <a:rect l="l" t="t" r="r" b="b"/>
                    <a:pathLst>
                      <a:path w="355396" h="191668" extrusionOk="0">
                        <a:moveTo>
                          <a:pt x="355396" y="0"/>
                        </a:moveTo>
                        <a:lnTo>
                          <a:pt x="328797" y="95153"/>
                        </a:lnTo>
                        <a:lnTo>
                          <a:pt x="8539" y="191668"/>
                        </a:lnTo>
                        <a:lnTo>
                          <a:pt x="0" y="70408"/>
                        </a:lnTo>
                        <a:lnTo>
                          <a:pt x="355396"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5"/>
                  <p:cNvSpPr/>
                  <p:nvPr/>
                </p:nvSpPr>
                <p:spPr>
                  <a:xfrm>
                    <a:off x="5298003" y="2557826"/>
                    <a:ext cx="413172" cy="314280"/>
                  </a:xfrm>
                  <a:custGeom>
                    <a:avLst/>
                    <a:gdLst/>
                    <a:ahLst/>
                    <a:cxnLst/>
                    <a:rect l="l" t="t" r="r" b="b"/>
                    <a:pathLst>
                      <a:path w="359606" h="314280" extrusionOk="0">
                        <a:moveTo>
                          <a:pt x="95706" y="60615"/>
                        </a:moveTo>
                        <a:lnTo>
                          <a:pt x="230218" y="24681"/>
                        </a:lnTo>
                        <a:lnTo>
                          <a:pt x="322590" y="0"/>
                        </a:lnTo>
                        <a:cubicBezTo>
                          <a:pt x="322590" y="0"/>
                          <a:pt x="383340" y="189426"/>
                          <a:pt x="349190" y="263921"/>
                        </a:cubicBezTo>
                        <a:cubicBezTo>
                          <a:pt x="349190" y="263921"/>
                          <a:pt x="273741" y="330654"/>
                          <a:pt x="129891" y="310481"/>
                        </a:cubicBezTo>
                        <a:lnTo>
                          <a:pt x="0" y="276674"/>
                        </a:lnTo>
                        <a:lnTo>
                          <a:pt x="1551" y="85444"/>
                        </a:lnTo>
                        <a:close/>
                      </a:path>
                    </a:pathLst>
                  </a:custGeom>
                  <a:solidFill>
                    <a:schemeClr val="l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5"/>
                  <p:cNvSpPr/>
                  <p:nvPr/>
                </p:nvSpPr>
                <p:spPr>
                  <a:xfrm>
                    <a:off x="5464872" y="2919510"/>
                    <a:ext cx="328999" cy="153775"/>
                  </a:xfrm>
                  <a:custGeom>
                    <a:avLst/>
                    <a:gdLst/>
                    <a:ahLst/>
                    <a:cxnLst/>
                    <a:rect l="l" t="t" r="r" b="b"/>
                    <a:pathLst>
                      <a:path w="328999" h="153775" extrusionOk="0">
                        <a:moveTo>
                          <a:pt x="328999" y="0"/>
                        </a:moveTo>
                        <a:lnTo>
                          <a:pt x="0" y="117919"/>
                        </a:lnTo>
                        <a:lnTo>
                          <a:pt x="0" y="153776"/>
                        </a:lnTo>
                        <a:lnTo>
                          <a:pt x="156931" y="95609"/>
                        </a:lnTo>
                        <a:lnTo>
                          <a:pt x="328999" y="31814"/>
                        </a:lnTo>
                        <a:lnTo>
                          <a:pt x="328999" y="0"/>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5"/>
                  <p:cNvSpPr/>
                  <p:nvPr/>
                </p:nvSpPr>
                <p:spPr>
                  <a:xfrm>
                    <a:off x="5464872" y="2951324"/>
                    <a:ext cx="328999" cy="153647"/>
                  </a:xfrm>
                  <a:custGeom>
                    <a:avLst/>
                    <a:gdLst/>
                    <a:ahLst/>
                    <a:cxnLst/>
                    <a:rect l="l" t="t" r="r" b="b"/>
                    <a:pathLst>
                      <a:path w="328999" h="153647" extrusionOk="0">
                        <a:moveTo>
                          <a:pt x="0" y="121962"/>
                        </a:moveTo>
                        <a:lnTo>
                          <a:pt x="156931" y="63794"/>
                        </a:lnTo>
                        <a:lnTo>
                          <a:pt x="328999" y="0"/>
                        </a:lnTo>
                        <a:lnTo>
                          <a:pt x="313492" y="35698"/>
                        </a:lnTo>
                        <a:lnTo>
                          <a:pt x="204196" y="76824"/>
                        </a:lnTo>
                        <a:lnTo>
                          <a:pt x="0" y="153648"/>
                        </a:lnTo>
                        <a:lnTo>
                          <a:pt x="0" y="121962"/>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5"/>
                  <p:cNvSpPr/>
                  <p:nvPr/>
                </p:nvSpPr>
                <p:spPr>
                  <a:xfrm>
                    <a:off x="5680153" y="2899155"/>
                    <a:ext cx="34434" cy="14521"/>
                  </a:xfrm>
                  <a:custGeom>
                    <a:avLst/>
                    <a:gdLst/>
                    <a:ahLst/>
                    <a:cxnLst/>
                    <a:rect l="l" t="t" r="r" b="b"/>
                    <a:pathLst>
                      <a:path w="34434" h="14521" extrusionOk="0">
                        <a:moveTo>
                          <a:pt x="34428" y="6108"/>
                        </a:moveTo>
                        <a:cubicBezTo>
                          <a:pt x="34697" y="10066"/>
                          <a:pt x="27213" y="13791"/>
                          <a:pt x="17706" y="14428"/>
                        </a:cubicBezTo>
                        <a:cubicBezTo>
                          <a:pt x="8199" y="15065"/>
                          <a:pt x="277" y="12371"/>
                          <a:pt x="7" y="8413"/>
                        </a:cubicBezTo>
                        <a:cubicBezTo>
                          <a:pt x="-263" y="4456"/>
                          <a:pt x="7222" y="730"/>
                          <a:pt x="16729" y="93"/>
                        </a:cubicBezTo>
                        <a:cubicBezTo>
                          <a:pt x="26236" y="-544"/>
                          <a:pt x="34158" y="2150"/>
                          <a:pt x="34428" y="6108"/>
                        </a:cubicBezTo>
                        <a:close/>
                      </a:path>
                    </a:pathLst>
                  </a:custGeom>
                  <a:solidFill>
                    <a:srgbClr val="FED538"/>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5"/>
                  <p:cNvSpPr/>
                  <p:nvPr/>
                </p:nvSpPr>
                <p:spPr>
                  <a:xfrm>
                    <a:off x="5690678" y="2862087"/>
                    <a:ext cx="13957" cy="47335"/>
                  </a:xfrm>
                  <a:custGeom>
                    <a:avLst/>
                    <a:gdLst/>
                    <a:ahLst/>
                    <a:cxnLst/>
                    <a:rect l="l" t="t" r="r" b="b"/>
                    <a:pathLst>
                      <a:path w="13957" h="47335" extrusionOk="0">
                        <a:moveTo>
                          <a:pt x="13957" y="44231"/>
                        </a:moveTo>
                        <a:cubicBezTo>
                          <a:pt x="13957" y="44231"/>
                          <a:pt x="12035" y="47336"/>
                          <a:pt x="6979" y="47336"/>
                        </a:cubicBezTo>
                        <a:cubicBezTo>
                          <a:pt x="1753" y="47336"/>
                          <a:pt x="0" y="44231"/>
                          <a:pt x="0" y="44231"/>
                        </a:cubicBezTo>
                        <a:lnTo>
                          <a:pt x="0" y="0"/>
                        </a:lnTo>
                        <a:lnTo>
                          <a:pt x="13957"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5"/>
                  <p:cNvSpPr/>
                  <p:nvPr/>
                </p:nvSpPr>
                <p:spPr>
                  <a:xfrm rot="-4072799">
                    <a:off x="5672126" y="2813077"/>
                    <a:ext cx="51000" cy="51000"/>
                  </a:xfrm>
                  <a:custGeom>
                    <a:avLst/>
                    <a:gdLst/>
                    <a:ahLst/>
                    <a:cxnLst/>
                    <a:rect l="l" t="t" r="r" b="b"/>
                    <a:pathLst>
                      <a:path w="51000" h="51000" extrusionOk="0">
                        <a:moveTo>
                          <a:pt x="51000" y="25500"/>
                        </a:moveTo>
                        <a:cubicBezTo>
                          <a:pt x="51000" y="39583"/>
                          <a:pt x="39583" y="51000"/>
                          <a:pt x="25500" y="51000"/>
                        </a:cubicBezTo>
                        <a:cubicBezTo>
                          <a:pt x="11417" y="51000"/>
                          <a:pt x="0" y="39583"/>
                          <a:pt x="0" y="25500"/>
                        </a:cubicBezTo>
                        <a:cubicBezTo>
                          <a:pt x="0" y="11417"/>
                          <a:pt x="11417" y="0"/>
                          <a:pt x="25500" y="0"/>
                        </a:cubicBezTo>
                        <a:cubicBezTo>
                          <a:pt x="39583" y="0"/>
                          <a:pt x="51000" y="11417"/>
                          <a:pt x="51000" y="25500"/>
                        </a:cubicBez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5"/>
                  <p:cNvSpPr/>
                  <p:nvPr/>
                </p:nvSpPr>
                <p:spPr>
                  <a:xfrm>
                    <a:off x="5716290" y="2868299"/>
                    <a:ext cx="42899" cy="18094"/>
                  </a:xfrm>
                  <a:custGeom>
                    <a:avLst/>
                    <a:gdLst/>
                    <a:ahLst/>
                    <a:cxnLst/>
                    <a:rect l="l" t="t" r="r" b="b"/>
                    <a:pathLst>
                      <a:path w="42899" h="18094" extrusionOk="0">
                        <a:moveTo>
                          <a:pt x="42891" y="7611"/>
                        </a:moveTo>
                        <a:cubicBezTo>
                          <a:pt x="43228" y="12543"/>
                          <a:pt x="33890" y="17182"/>
                          <a:pt x="22057" y="17977"/>
                        </a:cubicBezTo>
                        <a:cubicBezTo>
                          <a:pt x="10190" y="18773"/>
                          <a:pt x="346" y="15415"/>
                          <a:pt x="9" y="10483"/>
                        </a:cubicBezTo>
                        <a:cubicBezTo>
                          <a:pt x="-328" y="5551"/>
                          <a:pt x="9010" y="912"/>
                          <a:pt x="20843" y="117"/>
                        </a:cubicBezTo>
                        <a:cubicBezTo>
                          <a:pt x="32710" y="-679"/>
                          <a:pt x="42588" y="2679"/>
                          <a:pt x="42891" y="7611"/>
                        </a:cubicBezTo>
                        <a:close/>
                      </a:path>
                    </a:pathLst>
                  </a:custGeom>
                  <a:solidFill>
                    <a:srgbClr val="F049A4"/>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5"/>
                  <p:cNvSpPr/>
                  <p:nvPr/>
                </p:nvSpPr>
                <p:spPr>
                  <a:xfrm>
                    <a:off x="5716299" y="2875909"/>
                    <a:ext cx="42891" cy="16689"/>
                  </a:xfrm>
                  <a:custGeom>
                    <a:avLst/>
                    <a:gdLst/>
                    <a:ahLst/>
                    <a:cxnLst/>
                    <a:rect l="l" t="t" r="r" b="b"/>
                    <a:pathLst>
                      <a:path w="42891" h="16689" extrusionOk="0">
                        <a:moveTo>
                          <a:pt x="42882" y="6207"/>
                        </a:moveTo>
                        <a:cubicBezTo>
                          <a:pt x="43219" y="11139"/>
                          <a:pt x="33881" y="15781"/>
                          <a:pt x="22048" y="16573"/>
                        </a:cubicBezTo>
                        <a:cubicBezTo>
                          <a:pt x="10181" y="17366"/>
                          <a:pt x="337" y="14014"/>
                          <a:pt x="0" y="9082"/>
                        </a:cubicBezTo>
                        <a:lnTo>
                          <a:pt x="0" y="2872"/>
                        </a:lnTo>
                        <a:cubicBezTo>
                          <a:pt x="337" y="7805"/>
                          <a:pt x="10181" y="11159"/>
                          <a:pt x="22048" y="10367"/>
                        </a:cubicBezTo>
                        <a:cubicBezTo>
                          <a:pt x="33881" y="9574"/>
                          <a:pt x="43219" y="4932"/>
                          <a:pt x="42882" y="0"/>
                        </a:cubicBezTo>
                        <a:close/>
                      </a:path>
                    </a:pathLst>
                  </a:custGeom>
                  <a:solidFill>
                    <a:srgbClr val="F049A4"/>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5"/>
                  <p:cNvSpPr/>
                  <p:nvPr/>
                </p:nvSpPr>
                <p:spPr>
                  <a:xfrm>
                    <a:off x="5487520" y="2953840"/>
                    <a:ext cx="34468" cy="14520"/>
                  </a:xfrm>
                  <a:custGeom>
                    <a:avLst/>
                    <a:gdLst/>
                    <a:ahLst/>
                    <a:cxnLst/>
                    <a:rect l="l" t="t" r="r" b="b"/>
                    <a:pathLst>
                      <a:path w="34468" h="14520" extrusionOk="0">
                        <a:moveTo>
                          <a:pt x="34461" y="6107"/>
                        </a:moveTo>
                        <a:cubicBezTo>
                          <a:pt x="34731" y="10065"/>
                          <a:pt x="27213" y="13790"/>
                          <a:pt x="17706" y="14427"/>
                        </a:cubicBezTo>
                        <a:cubicBezTo>
                          <a:pt x="8199" y="15065"/>
                          <a:pt x="277" y="12371"/>
                          <a:pt x="7" y="8413"/>
                        </a:cubicBezTo>
                        <a:cubicBezTo>
                          <a:pt x="-263" y="4455"/>
                          <a:pt x="7255" y="730"/>
                          <a:pt x="16762" y="93"/>
                        </a:cubicBezTo>
                        <a:cubicBezTo>
                          <a:pt x="26269" y="-544"/>
                          <a:pt x="34191" y="2163"/>
                          <a:pt x="34461" y="6107"/>
                        </a:cubicBezTo>
                        <a:close/>
                      </a:path>
                    </a:pathLst>
                  </a:custGeom>
                  <a:solidFill>
                    <a:srgbClr val="FED538"/>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5"/>
                  <p:cNvSpPr/>
                  <p:nvPr/>
                </p:nvSpPr>
                <p:spPr>
                  <a:xfrm>
                    <a:off x="5498045" y="2916796"/>
                    <a:ext cx="13990" cy="47325"/>
                  </a:xfrm>
                  <a:custGeom>
                    <a:avLst/>
                    <a:gdLst/>
                    <a:ahLst/>
                    <a:cxnLst/>
                    <a:rect l="l" t="t" r="r" b="b"/>
                    <a:pathLst>
                      <a:path w="13990" h="47325" extrusionOk="0">
                        <a:moveTo>
                          <a:pt x="13991" y="44221"/>
                        </a:moveTo>
                        <a:cubicBezTo>
                          <a:pt x="13991" y="44221"/>
                          <a:pt x="12035" y="47325"/>
                          <a:pt x="7012" y="47325"/>
                        </a:cubicBezTo>
                        <a:cubicBezTo>
                          <a:pt x="1753" y="47325"/>
                          <a:pt x="0" y="44221"/>
                          <a:pt x="0" y="44221"/>
                        </a:cubicBezTo>
                        <a:lnTo>
                          <a:pt x="0" y="0"/>
                        </a:lnTo>
                        <a:lnTo>
                          <a:pt x="13991"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5"/>
                  <p:cNvSpPr/>
                  <p:nvPr/>
                </p:nvSpPr>
                <p:spPr>
                  <a:xfrm rot="-4050002">
                    <a:off x="5479547" y="2867789"/>
                    <a:ext cx="51000" cy="51000"/>
                  </a:xfrm>
                  <a:custGeom>
                    <a:avLst/>
                    <a:gdLst/>
                    <a:ahLst/>
                    <a:cxnLst/>
                    <a:rect l="l" t="t" r="r" b="b"/>
                    <a:pathLst>
                      <a:path w="51000" h="51000" extrusionOk="0">
                        <a:moveTo>
                          <a:pt x="51000" y="25500"/>
                        </a:moveTo>
                        <a:cubicBezTo>
                          <a:pt x="51000" y="39583"/>
                          <a:pt x="39583" y="51000"/>
                          <a:pt x="25500" y="51000"/>
                        </a:cubicBezTo>
                        <a:cubicBezTo>
                          <a:pt x="11417" y="51000"/>
                          <a:pt x="0" y="39583"/>
                          <a:pt x="0" y="25500"/>
                        </a:cubicBezTo>
                        <a:cubicBezTo>
                          <a:pt x="0" y="11417"/>
                          <a:pt x="11417" y="0"/>
                          <a:pt x="25500" y="0"/>
                        </a:cubicBezTo>
                        <a:cubicBezTo>
                          <a:pt x="39583" y="0"/>
                          <a:pt x="51000" y="11417"/>
                          <a:pt x="51000" y="25500"/>
                        </a:cubicBez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5"/>
                  <p:cNvSpPr/>
                  <p:nvPr/>
                </p:nvSpPr>
                <p:spPr>
                  <a:xfrm>
                    <a:off x="5523658" y="2923011"/>
                    <a:ext cx="42933" cy="18089"/>
                  </a:xfrm>
                  <a:custGeom>
                    <a:avLst/>
                    <a:gdLst/>
                    <a:ahLst/>
                    <a:cxnLst/>
                    <a:rect l="l" t="t" r="r" b="b"/>
                    <a:pathLst>
                      <a:path w="42933" h="18089" extrusionOk="0">
                        <a:moveTo>
                          <a:pt x="42925" y="7607"/>
                        </a:moveTo>
                        <a:cubicBezTo>
                          <a:pt x="43262" y="12539"/>
                          <a:pt x="33923" y="17182"/>
                          <a:pt x="22057" y="17974"/>
                        </a:cubicBezTo>
                        <a:cubicBezTo>
                          <a:pt x="10224" y="18766"/>
                          <a:pt x="346" y="15415"/>
                          <a:pt x="9" y="10483"/>
                        </a:cubicBezTo>
                        <a:cubicBezTo>
                          <a:pt x="-328" y="5551"/>
                          <a:pt x="9010" y="908"/>
                          <a:pt x="20877" y="116"/>
                        </a:cubicBezTo>
                        <a:cubicBezTo>
                          <a:pt x="32710" y="-676"/>
                          <a:pt x="42588" y="2662"/>
                          <a:pt x="42925" y="7607"/>
                        </a:cubicBezTo>
                        <a:close/>
                      </a:path>
                    </a:pathLst>
                  </a:custGeom>
                  <a:solidFill>
                    <a:srgbClr val="F049A4"/>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5"/>
                  <p:cNvSpPr/>
                  <p:nvPr/>
                </p:nvSpPr>
                <p:spPr>
                  <a:xfrm>
                    <a:off x="5523667" y="2930604"/>
                    <a:ext cx="42924" cy="16693"/>
                  </a:xfrm>
                  <a:custGeom>
                    <a:avLst/>
                    <a:gdLst/>
                    <a:ahLst/>
                    <a:cxnLst/>
                    <a:rect l="l" t="t" r="r" b="b"/>
                    <a:pathLst>
                      <a:path w="42924" h="16693" extrusionOk="0">
                        <a:moveTo>
                          <a:pt x="42916" y="6210"/>
                        </a:moveTo>
                        <a:cubicBezTo>
                          <a:pt x="43253" y="11142"/>
                          <a:pt x="33915" y="15781"/>
                          <a:pt x="22048" y="16576"/>
                        </a:cubicBezTo>
                        <a:cubicBezTo>
                          <a:pt x="10215" y="17372"/>
                          <a:pt x="337" y="14014"/>
                          <a:pt x="0" y="9082"/>
                        </a:cubicBezTo>
                        <a:lnTo>
                          <a:pt x="0" y="2876"/>
                        </a:lnTo>
                        <a:cubicBezTo>
                          <a:pt x="337" y="7808"/>
                          <a:pt x="10215" y="11162"/>
                          <a:pt x="22048" y="10367"/>
                        </a:cubicBezTo>
                        <a:cubicBezTo>
                          <a:pt x="33915" y="9571"/>
                          <a:pt x="43253" y="4932"/>
                          <a:pt x="42916" y="0"/>
                        </a:cubicBezTo>
                        <a:close/>
                      </a:path>
                    </a:pathLst>
                  </a:custGeom>
                  <a:solidFill>
                    <a:srgbClr val="F049A4"/>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5"/>
                  <p:cNvSpPr/>
                  <p:nvPr/>
                </p:nvSpPr>
                <p:spPr>
                  <a:xfrm>
                    <a:off x="5697656" y="3082600"/>
                    <a:ext cx="61558" cy="188044"/>
                  </a:xfrm>
                  <a:custGeom>
                    <a:avLst/>
                    <a:gdLst/>
                    <a:ahLst/>
                    <a:cxnLst/>
                    <a:rect l="l" t="t" r="r" b="b"/>
                    <a:pathLst>
                      <a:path w="61558" h="188044" extrusionOk="0">
                        <a:moveTo>
                          <a:pt x="61559" y="163212"/>
                        </a:moveTo>
                        <a:lnTo>
                          <a:pt x="0" y="188044"/>
                        </a:lnTo>
                        <a:lnTo>
                          <a:pt x="0" y="24833"/>
                        </a:lnTo>
                        <a:lnTo>
                          <a:pt x="61559" y="0"/>
                        </a:lnTo>
                        <a:lnTo>
                          <a:pt x="61559" y="163212"/>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5"/>
                  <p:cNvSpPr/>
                  <p:nvPr/>
                </p:nvSpPr>
                <p:spPr>
                  <a:xfrm>
                    <a:off x="5508597" y="3073286"/>
                    <a:ext cx="148705" cy="351556"/>
                  </a:xfrm>
                  <a:custGeom>
                    <a:avLst/>
                    <a:gdLst/>
                    <a:ahLst/>
                    <a:cxnLst/>
                    <a:rect l="l" t="t" r="r" b="b"/>
                    <a:pathLst>
                      <a:path w="148705" h="351556" extrusionOk="0">
                        <a:moveTo>
                          <a:pt x="148705" y="293588"/>
                        </a:moveTo>
                        <a:lnTo>
                          <a:pt x="0" y="351556"/>
                        </a:lnTo>
                        <a:lnTo>
                          <a:pt x="0" y="57955"/>
                        </a:lnTo>
                        <a:lnTo>
                          <a:pt x="148705" y="0"/>
                        </a:lnTo>
                        <a:lnTo>
                          <a:pt x="148705" y="293588"/>
                        </a:ln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5"/>
                  <p:cNvSpPr/>
                  <p:nvPr/>
                </p:nvSpPr>
                <p:spPr>
                  <a:xfrm>
                    <a:off x="5259746" y="2283253"/>
                    <a:ext cx="482896" cy="282620"/>
                  </a:xfrm>
                  <a:custGeom>
                    <a:avLst/>
                    <a:gdLst/>
                    <a:ahLst/>
                    <a:cxnLst/>
                    <a:rect l="l" t="t" r="r" b="b"/>
                    <a:pathLst>
                      <a:path w="448233" h="282620" extrusionOk="0">
                        <a:moveTo>
                          <a:pt x="435072" y="177010"/>
                        </a:moveTo>
                        <a:lnTo>
                          <a:pt x="39063" y="282621"/>
                        </a:lnTo>
                        <a:lnTo>
                          <a:pt x="0" y="92102"/>
                        </a:lnTo>
                        <a:lnTo>
                          <a:pt x="372670" y="741"/>
                        </a:lnTo>
                        <a:cubicBezTo>
                          <a:pt x="381907" y="-1962"/>
                          <a:pt x="391650" y="2943"/>
                          <a:pt x="394988" y="11964"/>
                        </a:cubicBezTo>
                        <a:lnTo>
                          <a:pt x="447107" y="153121"/>
                        </a:lnTo>
                        <a:cubicBezTo>
                          <a:pt x="450580" y="162598"/>
                          <a:pt x="445759" y="173116"/>
                          <a:pt x="436252" y="176616"/>
                        </a:cubicBezTo>
                        <a:cubicBezTo>
                          <a:pt x="435881" y="176761"/>
                          <a:pt x="435476" y="176892"/>
                          <a:pt x="435072" y="177010"/>
                        </a:cubicBezTo>
                        <a:close/>
                      </a:path>
                    </a:pathLst>
                  </a:custGeom>
                  <a:solidFill>
                    <a:schemeClr val="accent3"/>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5"/>
                  <p:cNvSpPr/>
                  <p:nvPr/>
                </p:nvSpPr>
                <p:spPr>
                  <a:xfrm>
                    <a:off x="5307449" y="2333893"/>
                    <a:ext cx="339054" cy="172194"/>
                  </a:xfrm>
                  <a:custGeom>
                    <a:avLst/>
                    <a:gdLst/>
                    <a:ahLst/>
                    <a:cxnLst/>
                    <a:rect l="l" t="t" r="r" b="b"/>
                    <a:pathLst>
                      <a:path w="339054" h="172194" extrusionOk="0">
                        <a:moveTo>
                          <a:pt x="7936" y="71715"/>
                        </a:moveTo>
                        <a:lnTo>
                          <a:pt x="299218" y="302"/>
                        </a:lnTo>
                        <a:cubicBezTo>
                          <a:pt x="304376" y="-962"/>
                          <a:pt x="309635" y="1843"/>
                          <a:pt x="311489" y="6819"/>
                        </a:cubicBezTo>
                        <a:lnTo>
                          <a:pt x="338392" y="79735"/>
                        </a:lnTo>
                        <a:cubicBezTo>
                          <a:pt x="340414" y="85139"/>
                          <a:pt x="337650" y="91137"/>
                          <a:pt x="332222" y="93133"/>
                        </a:cubicBezTo>
                        <a:cubicBezTo>
                          <a:pt x="331852" y="93271"/>
                          <a:pt x="331481" y="93385"/>
                          <a:pt x="331110" y="93480"/>
                        </a:cubicBezTo>
                        <a:lnTo>
                          <a:pt x="28612" y="171891"/>
                        </a:lnTo>
                        <a:cubicBezTo>
                          <a:pt x="23019" y="173263"/>
                          <a:pt x="17372" y="169842"/>
                          <a:pt x="16000" y="164249"/>
                        </a:cubicBezTo>
                        <a:cubicBezTo>
                          <a:pt x="15970" y="164121"/>
                          <a:pt x="15939" y="163989"/>
                          <a:pt x="15912" y="163858"/>
                        </a:cubicBezTo>
                        <a:lnTo>
                          <a:pt x="216" y="83939"/>
                        </a:lnTo>
                        <a:cubicBezTo>
                          <a:pt x="-914" y="78451"/>
                          <a:pt x="2498" y="73053"/>
                          <a:pt x="7936" y="71715"/>
                        </a:cubicBezTo>
                        <a:close/>
                      </a:path>
                    </a:pathLst>
                  </a:custGeom>
                  <a:solidFill>
                    <a:schemeClr val="dk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sp>
        <p:nvSpPr>
          <p:cNvPr id="334" name="Google Shape;334;p5"/>
          <p:cNvSpPr/>
          <p:nvPr/>
        </p:nvSpPr>
        <p:spPr>
          <a:xfrm>
            <a:off x="483332" y="3840710"/>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5"/>
          <p:cNvSpPr/>
          <p:nvPr/>
        </p:nvSpPr>
        <p:spPr>
          <a:xfrm>
            <a:off x="452664" y="100961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5"/>
          <p:cNvSpPr/>
          <p:nvPr/>
        </p:nvSpPr>
        <p:spPr>
          <a:xfrm>
            <a:off x="8413404" y="565548"/>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5"/>
          <p:cNvSpPr/>
          <p:nvPr/>
        </p:nvSpPr>
        <p:spPr>
          <a:xfrm>
            <a:off x="7964799" y="299888"/>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5"/>
          <p:cNvSpPr/>
          <p:nvPr/>
        </p:nvSpPr>
        <p:spPr>
          <a:xfrm>
            <a:off x="6451492" y="4172955"/>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5"/>
          <p:cNvSpPr/>
          <p:nvPr/>
        </p:nvSpPr>
        <p:spPr>
          <a:xfrm>
            <a:off x="6273523" y="4667465"/>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334"/>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335"/>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338"/>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339"/>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337"/>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3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p:bldP spid="335" grpId="0" animBg="1"/>
      <p:bldP spid="336" grpId="0" animBg="1"/>
      <p:bldP spid="337" grpId="0" animBg="1"/>
      <p:bldP spid="338" grpId="0" animBg="1"/>
      <p:bldP spid="3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8" name="Google Shape;398;p7"/>
          <p:cNvSpPr txBox="1">
            <a:spLocks noGrp="1"/>
          </p:cNvSpPr>
          <p:nvPr>
            <p:ph type="body" idx="5"/>
          </p:nvPr>
        </p:nvSpPr>
        <p:spPr>
          <a:xfrm>
            <a:off x="1098176" y="1168937"/>
            <a:ext cx="6947648" cy="2875989"/>
          </a:xfrm>
          <a:noFill/>
          <a:ln>
            <a:noFill/>
          </a:ln>
        </p:spPr>
        <p:txBody>
          <a:bodyPr spcFirstLastPara="1" wrap="square" lIns="91425" tIns="45700" rIns="91425" bIns="45700" anchor="t" anchorCtr="0">
            <a:noAutofit/>
          </a:bodyPr>
          <a:lstStyle/>
          <a:p>
            <a:pPr lvl="0"/>
            <a:r>
              <a:rPr lang="es-MX" dirty="0"/>
              <a:t>D</a:t>
            </a:r>
            <a:r>
              <a:rPr lang="es-MX" dirty="0" smtClean="0"/>
              <a:t>eriva </a:t>
            </a:r>
            <a:r>
              <a:rPr lang="es-MX" dirty="0"/>
              <a:t>del latín </a:t>
            </a:r>
            <a:r>
              <a:rPr lang="es-MX" dirty="0" err="1"/>
              <a:t>accentus</a:t>
            </a:r>
            <a:r>
              <a:rPr lang="es-MX" dirty="0"/>
              <a:t>, es un concepto con varios usos: puede tratarse de la intensidad que se aplica a una cierta sílaba en la pronunciación o la energía o relieve que se emplea en determinadas palabras, temas o intereses. Musical, por otra parte, es aquello que se vincula a la música (la combinación de ritmo, armonía y melodía). La idea de acento musical, por lo tanto, está relacionada al énfasis aplicado en un acorde o en una nota. El uso del acento musical determina la acentuación, una de las cuestiones involucradas en la forma en que se expresan las composiciones</a:t>
            </a:r>
            <a:r>
              <a:rPr lang="es-MX" dirty="0" smtClean="0"/>
              <a:t>.</a:t>
            </a:r>
          </a:p>
          <a:p>
            <a:pPr lvl="0"/>
            <a:r>
              <a:rPr lang="es-MX" dirty="0"/>
              <a:t>El acento musical se percibe en el oído como una aplicación particular de energía, posibilitada por un modo de interpretar una frase musical. Dicho acento es especificado en la notación a través de un signo que le indica al intérprete la necesidad de aplicar más intensidad en dicha nota, en comparación al resto de las notas que se encuentran alrededor.</a:t>
            </a:r>
            <a:endParaRPr lang="en-US" dirty="0"/>
          </a:p>
        </p:txBody>
      </p:sp>
      <p:sp>
        <p:nvSpPr>
          <p:cNvPr id="393" name="Google Shape;393;p7"/>
          <p:cNvSpPr txBox="1">
            <a:spLocks noGrp="1"/>
          </p:cNvSpPr>
          <p:nvPr>
            <p:ph type="title"/>
          </p:nvPr>
        </p:nvSpPr>
        <p:spPr>
          <a:xfrm>
            <a:off x="723900" y="552450"/>
            <a:ext cx="7696200" cy="715566"/>
          </a:xfrm>
          <a:noFill/>
          <a:ln>
            <a:noFill/>
          </a:ln>
        </p:spPr>
        <p:txBody>
          <a:bodyPr spcFirstLastPara="1" wrap="square" lIns="91425" tIns="45700" rIns="91425" bIns="45700" anchor="ctr" anchorCtr="0">
            <a:normAutofit/>
          </a:bodyPr>
          <a:lstStyle/>
          <a:p>
            <a:pPr lvl="0"/>
            <a:r>
              <a:rPr lang="en-US" dirty="0" err="1" smtClean="0"/>
              <a:t>Acento</a:t>
            </a:r>
            <a:r>
              <a:rPr lang="en-US" dirty="0" smtClean="0"/>
              <a:t> </a:t>
            </a:r>
            <a:endParaRPr lang="en-US" dirty="0"/>
          </a:p>
        </p:txBody>
      </p:sp>
      <p:grpSp>
        <p:nvGrpSpPr>
          <p:cNvPr id="400" name="Google Shape;400;p7"/>
          <p:cNvGrpSpPr/>
          <p:nvPr/>
        </p:nvGrpSpPr>
        <p:grpSpPr>
          <a:xfrm>
            <a:off x="7775312" y="4076701"/>
            <a:ext cx="680793" cy="567533"/>
            <a:chOff x="3749217" y="1511298"/>
            <a:chExt cx="1062915" cy="886083"/>
          </a:xfrm>
        </p:grpSpPr>
        <p:sp>
          <p:nvSpPr>
            <p:cNvPr id="401" name="Google Shape;401;p7"/>
            <p:cNvSpPr/>
            <p:nvPr/>
          </p:nvSpPr>
          <p:spPr>
            <a:xfrm>
              <a:off x="3796645" y="1526696"/>
              <a:ext cx="968064" cy="469589"/>
            </a:xfrm>
            <a:custGeom>
              <a:avLst/>
              <a:gdLst/>
              <a:ahLst/>
              <a:cxnLst/>
              <a:rect l="l" t="t" r="r" b="b"/>
              <a:pathLst>
                <a:path w="12635" h="6129" extrusionOk="0">
                  <a:moveTo>
                    <a:pt x="12526" y="0"/>
                  </a:moveTo>
                  <a:cubicBezTo>
                    <a:pt x="12520" y="0"/>
                    <a:pt x="12515" y="1"/>
                    <a:pt x="12510" y="2"/>
                  </a:cubicBezTo>
                  <a:cubicBezTo>
                    <a:pt x="10460" y="318"/>
                    <a:pt x="8391" y="482"/>
                    <a:pt x="6317" y="486"/>
                  </a:cubicBezTo>
                  <a:cubicBezTo>
                    <a:pt x="4249" y="482"/>
                    <a:pt x="2180" y="323"/>
                    <a:pt x="130" y="6"/>
                  </a:cubicBezTo>
                  <a:cubicBezTo>
                    <a:pt x="122" y="5"/>
                    <a:pt x="115" y="4"/>
                    <a:pt x="108" y="4"/>
                  </a:cubicBezTo>
                  <a:cubicBezTo>
                    <a:pt x="50" y="4"/>
                    <a:pt x="1" y="52"/>
                    <a:pt x="5" y="112"/>
                  </a:cubicBezTo>
                  <a:lnTo>
                    <a:pt x="5" y="6021"/>
                  </a:lnTo>
                  <a:cubicBezTo>
                    <a:pt x="1" y="6081"/>
                    <a:pt x="50" y="6129"/>
                    <a:pt x="108" y="6129"/>
                  </a:cubicBezTo>
                  <a:cubicBezTo>
                    <a:pt x="115" y="6129"/>
                    <a:pt x="122" y="6128"/>
                    <a:pt x="130" y="6127"/>
                  </a:cubicBezTo>
                  <a:cubicBezTo>
                    <a:pt x="2180" y="5805"/>
                    <a:pt x="4249" y="5644"/>
                    <a:pt x="6318" y="5644"/>
                  </a:cubicBezTo>
                  <a:cubicBezTo>
                    <a:pt x="8388" y="5644"/>
                    <a:pt x="10458" y="5805"/>
                    <a:pt x="12510" y="6127"/>
                  </a:cubicBezTo>
                  <a:cubicBezTo>
                    <a:pt x="12517" y="6128"/>
                    <a:pt x="12525" y="6129"/>
                    <a:pt x="12532" y="6129"/>
                  </a:cubicBezTo>
                  <a:cubicBezTo>
                    <a:pt x="12589" y="6129"/>
                    <a:pt x="12635" y="6081"/>
                    <a:pt x="12635" y="6021"/>
                  </a:cubicBezTo>
                  <a:lnTo>
                    <a:pt x="12635" y="112"/>
                  </a:lnTo>
                  <a:cubicBezTo>
                    <a:pt x="12635" y="50"/>
                    <a:pt x="12586" y="0"/>
                    <a:pt x="125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7"/>
            <p:cNvSpPr/>
            <p:nvPr/>
          </p:nvSpPr>
          <p:spPr>
            <a:xfrm>
              <a:off x="3859164" y="1599868"/>
              <a:ext cx="843406" cy="323556"/>
            </a:xfrm>
            <a:custGeom>
              <a:avLst/>
              <a:gdLst/>
              <a:ahLst/>
              <a:cxnLst/>
              <a:rect l="l" t="t" r="r" b="b"/>
              <a:pathLst>
                <a:path w="11008" h="4223" extrusionOk="0">
                  <a:moveTo>
                    <a:pt x="187" y="0"/>
                  </a:moveTo>
                  <a:cubicBezTo>
                    <a:pt x="87" y="0"/>
                    <a:pt x="0" y="82"/>
                    <a:pt x="0" y="184"/>
                  </a:cubicBezTo>
                  <a:lnTo>
                    <a:pt x="0" y="4034"/>
                  </a:lnTo>
                  <a:cubicBezTo>
                    <a:pt x="0" y="4137"/>
                    <a:pt x="87" y="4223"/>
                    <a:pt x="188" y="4223"/>
                  </a:cubicBezTo>
                  <a:cubicBezTo>
                    <a:pt x="196" y="4223"/>
                    <a:pt x="204" y="4222"/>
                    <a:pt x="212" y="4221"/>
                  </a:cubicBezTo>
                  <a:cubicBezTo>
                    <a:pt x="1968" y="3991"/>
                    <a:pt x="3736" y="3876"/>
                    <a:pt x="5504" y="3876"/>
                  </a:cubicBezTo>
                  <a:cubicBezTo>
                    <a:pt x="7272" y="3876"/>
                    <a:pt x="9039" y="3991"/>
                    <a:pt x="10796" y="4221"/>
                  </a:cubicBezTo>
                  <a:cubicBezTo>
                    <a:pt x="10804" y="4222"/>
                    <a:pt x="10812" y="4223"/>
                    <a:pt x="10819" y="4223"/>
                  </a:cubicBezTo>
                  <a:cubicBezTo>
                    <a:pt x="10920" y="4223"/>
                    <a:pt x="11007" y="4137"/>
                    <a:pt x="11007" y="4034"/>
                  </a:cubicBezTo>
                  <a:lnTo>
                    <a:pt x="11007" y="184"/>
                  </a:lnTo>
                  <a:cubicBezTo>
                    <a:pt x="11007" y="82"/>
                    <a:pt x="10921" y="0"/>
                    <a:pt x="10820" y="0"/>
                  </a:cubicBezTo>
                  <a:cubicBezTo>
                    <a:pt x="10812" y="0"/>
                    <a:pt x="10804" y="1"/>
                    <a:pt x="10796" y="2"/>
                  </a:cubicBezTo>
                  <a:cubicBezTo>
                    <a:pt x="9039" y="227"/>
                    <a:pt x="7273" y="338"/>
                    <a:pt x="5506" y="343"/>
                  </a:cubicBezTo>
                  <a:cubicBezTo>
                    <a:pt x="3735" y="338"/>
                    <a:pt x="1968" y="227"/>
                    <a:pt x="212" y="2"/>
                  </a:cubicBezTo>
                  <a:cubicBezTo>
                    <a:pt x="203" y="1"/>
                    <a:pt x="195" y="0"/>
                    <a:pt x="1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7"/>
            <p:cNvSpPr/>
            <p:nvPr/>
          </p:nvSpPr>
          <p:spPr>
            <a:xfrm>
              <a:off x="4091621" y="2068922"/>
              <a:ext cx="189859" cy="159288"/>
            </a:xfrm>
            <a:custGeom>
              <a:avLst/>
              <a:gdLst/>
              <a:ahLst/>
              <a:cxnLst/>
              <a:rect l="l" t="t" r="r" b="b"/>
              <a:pathLst>
                <a:path w="2478" h="2079" extrusionOk="0">
                  <a:moveTo>
                    <a:pt x="1804" y="0"/>
                  </a:moveTo>
                  <a:cubicBezTo>
                    <a:pt x="1801" y="0"/>
                    <a:pt x="1798" y="0"/>
                    <a:pt x="1795" y="0"/>
                  </a:cubicBezTo>
                  <a:lnTo>
                    <a:pt x="677" y="0"/>
                  </a:lnTo>
                  <a:cubicBezTo>
                    <a:pt x="303" y="0"/>
                    <a:pt x="0" y="302"/>
                    <a:pt x="0" y="677"/>
                  </a:cubicBezTo>
                  <a:lnTo>
                    <a:pt x="0" y="2079"/>
                  </a:lnTo>
                  <a:lnTo>
                    <a:pt x="2477" y="2079"/>
                  </a:lnTo>
                  <a:lnTo>
                    <a:pt x="2477" y="677"/>
                  </a:lnTo>
                  <a:cubicBezTo>
                    <a:pt x="2477" y="305"/>
                    <a:pt x="2175" y="0"/>
                    <a:pt x="18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
            <p:cNvSpPr/>
            <p:nvPr/>
          </p:nvSpPr>
          <p:spPr>
            <a:xfrm>
              <a:off x="3902145" y="2068922"/>
              <a:ext cx="189552" cy="159288"/>
            </a:xfrm>
            <a:custGeom>
              <a:avLst/>
              <a:gdLst/>
              <a:ahLst/>
              <a:cxnLst/>
              <a:rect l="l" t="t" r="r" b="b"/>
              <a:pathLst>
                <a:path w="2474" h="2079" extrusionOk="0">
                  <a:moveTo>
                    <a:pt x="678" y="0"/>
                  </a:moveTo>
                  <a:cubicBezTo>
                    <a:pt x="303" y="0"/>
                    <a:pt x="1" y="302"/>
                    <a:pt x="1" y="677"/>
                  </a:cubicBezTo>
                  <a:lnTo>
                    <a:pt x="1" y="2079"/>
                  </a:lnTo>
                  <a:lnTo>
                    <a:pt x="2473" y="2079"/>
                  </a:lnTo>
                  <a:lnTo>
                    <a:pt x="2473" y="677"/>
                  </a:lnTo>
                  <a:cubicBezTo>
                    <a:pt x="2473" y="302"/>
                    <a:pt x="2171" y="0"/>
                    <a:pt x="17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7"/>
            <p:cNvSpPr/>
            <p:nvPr/>
          </p:nvSpPr>
          <p:spPr>
            <a:xfrm>
              <a:off x="4281021" y="2068922"/>
              <a:ext cx="189476" cy="159288"/>
            </a:xfrm>
            <a:custGeom>
              <a:avLst/>
              <a:gdLst/>
              <a:ahLst/>
              <a:cxnLst/>
              <a:rect l="l" t="t" r="r" b="b"/>
              <a:pathLst>
                <a:path w="2473" h="2079" extrusionOk="0">
                  <a:moveTo>
                    <a:pt x="677" y="0"/>
                  </a:moveTo>
                  <a:cubicBezTo>
                    <a:pt x="303" y="0"/>
                    <a:pt x="0" y="302"/>
                    <a:pt x="0" y="677"/>
                  </a:cubicBezTo>
                  <a:lnTo>
                    <a:pt x="0" y="2079"/>
                  </a:lnTo>
                  <a:lnTo>
                    <a:pt x="2472" y="2079"/>
                  </a:lnTo>
                  <a:lnTo>
                    <a:pt x="2472" y="677"/>
                  </a:lnTo>
                  <a:cubicBezTo>
                    <a:pt x="2472" y="302"/>
                    <a:pt x="2170" y="0"/>
                    <a:pt x="17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7"/>
            <p:cNvSpPr/>
            <p:nvPr/>
          </p:nvSpPr>
          <p:spPr>
            <a:xfrm>
              <a:off x="4470035" y="2068922"/>
              <a:ext cx="189476" cy="159288"/>
            </a:xfrm>
            <a:custGeom>
              <a:avLst/>
              <a:gdLst/>
              <a:ahLst/>
              <a:cxnLst/>
              <a:rect l="l" t="t" r="r" b="b"/>
              <a:pathLst>
                <a:path w="2473" h="2079" extrusionOk="0">
                  <a:moveTo>
                    <a:pt x="682" y="0"/>
                  </a:moveTo>
                  <a:cubicBezTo>
                    <a:pt x="308" y="0"/>
                    <a:pt x="1" y="302"/>
                    <a:pt x="1" y="677"/>
                  </a:cubicBezTo>
                  <a:lnTo>
                    <a:pt x="1" y="2079"/>
                  </a:lnTo>
                  <a:lnTo>
                    <a:pt x="2473" y="2079"/>
                  </a:lnTo>
                  <a:lnTo>
                    <a:pt x="2473" y="677"/>
                  </a:lnTo>
                  <a:cubicBezTo>
                    <a:pt x="2473" y="302"/>
                    <a:pt x="2170" y="0"/>
                    <a:pt x="17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7"/>
            <p:cNvSpPr/>
            <p:nvPr/>
          </p:nvSpPr>
          <p:spPr>
            <a:xfrm>
              <a:off x="3807678" y="2179556"/>
              <a:ext cx="189476" cy="159364"/>
            </a:xfrm>
            <a:custGeom>
              <a:avLst/>
              <a:gdLst/>
              <a:ahLst/>
              <a:cxnLst/>
              <a:rect l="l" t="t" r="r" b="b"/>
              <a:pathLst>
                <a:path w="2473" h="2080" extrusionOk="0">
                  <a:moveTo>
                    <a:pt x="677" y="1"/>
                  </a:moveTo>
                  <a:cubicBezTo>
                    <a:pt x="303" y="1"/>
                    <a:pt x="0" y="303"/>
                    <a:pt x="0" y="678"/>
                  </a:cubicBezTo>
                  <a:lnTo>
                    <a:pt x="0" y="2079"/>
                  </a:lnTo>
                  <a:lnTo>
                    <a:pt x="2472" y="2079"/>
                  </a:lnTo>
                  <a:lnTo>
                    <a:pt x="2472" y="678"/>
                  </a:lnTo>
                  <a:cubicBezTo>
                    <a:pt x="2472" y="303"/>
                    <a:pt x="2165" y="1"/>
                    <a:pt x="17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7"/>
            <p:cNvSpPr/>
            <p:nvPr/>
          </p:nvSpPr>
          <p:spPr>
            <a:xfrm>
              <a:off x="3997075" y="2179556"/>
              <a:ext cx="189093" cy="159364"/>
            </a:xfrm>
            <a:custGeom>
              <a:avLst/>
              <a:gdLst/>
              <a:ahLst/>
              <a:cxnLst/>
              <a:rect l="l" t="t" r="r" b="b"/>
              <a:pathLst>
                <a:path w="2468" h="2080" extrusionOk="0">
                  <a:moveTo>
                    <a:pt x="677" y="1"/>
                  </a:moveTo>
                  <a:cubicBezTo>
                    <a:pt x="303" y="1"/>
                    <a:pt x="0" y="303"/>
                    <a:pt x="0" y="678"/>
                  </a:cubicBezTo>
                  <a:lnTo>
                    <a:pt x="0" y="2079"/>
                  </a:lnTo>
                  <a:lnTo>
                    <a:pt x="2468" y="2079"/>
                  </a:lnTo>
                  <a:lnTo>
                    <a:pt x="2468" y="678"/>
                  </a:lnTo>
                  <a:cubicBezTo>
                    <a:pt x="2468" y="303"/>
                    <a:pt x="2165" y="1"/>
                    <a:pt x="17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7"/>
            <p:cNvSpPr/>
            <p:nvPr/>
          </p:nvSpPr>
          <p:spPr>
            <a:xfrm>
              <a:off x="4186092" y="2179556"/>
              <a:ext cx="189476" cy="159364"/>
            </a:xfrm>
            <a:custGeom>
              <a:avLst/>
              <a:gdLst/>
              <a:ahLst/>
              <a:cxnLst/>
              <a:rect l="l" t="t" r="r" b="b"/>
              <a:pathLst>
                <a:path w="2473" h="2080" extrusionOk="0">
                  <a:moveTo>
                    <a:pt x="682" y="1"/>
                  </a:moveTo>
                  <a:cubicBezTo>
                    <a:pt x="308" y="1"/>
                    <a:pt x="1" y="303"/>
                    <a:pt x="1" y="678"/>
                  </a:cubicBezTo>
                  <a:lnTo>
                    <a:pt x="1" y="2079"/>
                  </a:lnTo>
                  <a:lnTo>
                    <a:pt x="2473" y="2079"/>
                  </a:lnTo>
                  <a:lnTo>
                    <a:pt x="2473" y="678"/>
                  </a:lnTo>
                  <a:cubicBezTo>
                    <a:pt x="2473" y="303"/>
                    <a:pt x="2170" y="1"/>
                    <a:pt x="17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7"/>
            <p:cNvSpPr/>
            <p:nvPr/>
          </p:nvSpPr>
          <p:spPr>
            <a:xfrm>
              <a:off x="4375491" y="2179556"/>
              <a:ext cx="189552" cy="159364"/>
            </a:xfrm>
            <a:custGeom>
              <a:avLst/>
              <a:gdLst/>
              <a:ahLst/>
              <a:cxnLst/>
              <a:rect l="l" t="t" r="r" b="b"/>
              <a:pathLst>
                <a:path w="2474" h="2080" extrusionOk="0">
                  <a:moveTo>
                    <a:pt x="683" y="1"/>
                  </a:moveTo>
                  <a:cubicBezTo>
                    <a:pt x="308" y="1"/>
                    <a:pt x="1" y="303"/>
                    <a:pt x="1" y="678"/>
                  </a:cubicBezTo>
                  <a:lnTo>
                    <a:pt x="1" y="2079"/>
                  </a:lnTo>
                  <a:lnTo>
                    <a:pt x="2473" y="2079"/>
                  </a:lnTo>
                  <a:lnTo>
                    <a:pt x="2473" y="678"/>
                  </a:lnTo>
                  <a:cubicBezTo>
                    <a:pt x="2473" y="303"/>
                    <a:pt x="2171" y="1"/>
                    <a:pt x="17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7"/>
            <p:cNvSpPr/>
            <p:nvPr/>
          </p:nvSpPr>
          <p:spPr>
            <a:xfrm>
              <a:off x="4564964" y="2179556"/>
              <a:ext cx="189476" cy="159364"/>
            </a:xfrm>
            <a:custGeom>
              <a:avLst/>
              <a:gdLst/>
              <a:ahLst/>
              <a:cxnLst/>
              <a:rect l="l" t="t" r="r" b="b"/>
              <a:pathLst>
                <a:path w="2473" h="2080" extrusionOk="0">
                  <a:moveTo>
                    <a:pt x="677" y="1"/>
                  </a:moveTo>
                  <a:cubicBezTo>
                    <a:pt x="302" y="1"/>
                    <a:pt x="0" y="303"/>
                    <a:pt x="0" y="678"/>
                  </a:cubicBezTo>
                  <a:lnTo>
                    <a:pt x="0" y="2079"/>
                  </a:lnTo>
                  <a:lnTo>
                    <a:pt x="2472" y="2079"/>
                  </a:lnTo>
                  <a:lnTo>
                    <a:pt x="2472" y="678"/>
                  </a:lnTo>
                  <a:cubicBezTo>
                    <a:pt x="2472" y="308"/>
                    <a:pt x="2170" y="1"/>
                    <a:pt x="17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7"/>
            <p:cNvSpPr/>
            <p:nvPr/>
          </p:nvSpPr>
          <p:spPr>
            <a:xfrm>
              <a:off x="3765001" y="2327429"/>
              <a:ext cx="1031733" cy="54168"/>
            </a:xfrm>
            <a:custGeom>
              <a:avLst/>
              <a:gdLst/>
              <a:ahLst/>
              <a:cxnLst/>
              <a:rect l="l" t="t" r="r" b="b"/>
              <a:pathLst>
                <a:path w="13466" h="707" extrusionOk="0">
                  <a:moveTo>
                    <a:pt x="53" y="1"/>
                  </a:moveTo>
                  <a:cubicBezTo>
                    <a:pt x="24" y="1"/>
                    <a:pt x="0" y="25"/>
                    <a:pt x="0" y="53"/>
                  </a:cubicBezTo>
                  <a:lnTo>
                    <a:pt x="0" y="658"/>
                  </a:lnTo>
                  <a:cubicBezTo>
                    <a:pt x="0" y="687"/>
                    <a:pt x="24" y="706"/>
                    <a:pt x="53" y="706"/>
                  </a:cubicBezTo>
                  <a:lnTo>
                    <a:pt x="13412" y="706"/>
                  </a:lnTo>
                  <a:cubicBezTo>
                    <a:pt x="13441" y="706"/>
                    <a:pt x="13465" y="687"/>
                    <a:pt x="13465" y="658"/>
                  </a:cubicBezTo>
                  <a:lnTo>
                    <a:pt x="13465" y="53"/>
                  </a:lnTo>
                  <a:cubicBezTo>
                    <a:pt x="13465" y="25"/>
                    <a:pt x="13441" y="1"/>
                    <a:pt x="134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7"/>
            <p:cNvSpPr/>
            <p:nvPr/>
          </p:nvSpPr>
          <p:spPr>
            <a:xfrm>
              <a:off x="3781551" y="1511298"/>
              <a:ext cx="998940" cy="229623"/>
            </a:xfrm>
            <a:custGeom>
              <a:avLst/>
              <a:gdLst/>
              <a:ahLst/>
              <a:cxnLst/>
              <a:rect l="l" t="t" r="r" b="b"/>
              <a:pathLst>
                <a:path w="13038" h="2997" extrusionOk="0">
                  <a:moveTo>
                    <a:pt x="307" y="1"/>
                  </a:moveTo>
                  <a:cubicBezTo>
                    <a:pt x="142" y="1"/>
                    <a:pt x="0" y="139"/>
                    <a:pt x="0" y="313"/>
                  </a:cubicBezTo>
                  <a:lnTo>
                    <a:pt x="0" y="2795"/>
                  </a:lnTo>
                  <a:cubicBezTo>
                    <a:pt x="0" y="2905"/>
                    <a:pt x="92" y="2996"/>
                    <a:pt x="202" y="2996"/>
                  </a:cubicBezTo>
                  <a:cubicBezTo>
                    <a:pt x="312" y="2996"/>
                    <a:pt x="404" y="2905"/>
                    <a:pt x="404" y="2795"/>
                  </a:cubicBezTo>
                  <a:lnTo>
                    <a:pt x="404" y="423"/>
                  </a:lnTo>
                  <a:cubicBezTo>
                    <a:pt x="2425" y="731"/>
                    <a:pt x="4470" y="884"/>
                    <a:pt x="6514" y="889"/>
                  </a:cubicBezTo>
                  <a:cubicBezTo>
                    <a:pt x="8564" y="884"/>
                    <a:pt x="10604" y="731"/>
                    <a:pt x="12630" y="423"/>
                  </a:cubicBezTo>
                  <a:lnTo>
                    <a:pt x="12630" y="2790"/>
                  </a:lnTo>
                  <a:cubicBezTo>
                    <a:pt x="12630" y="2927"/>
                    <a:pt x="12732" y="2995"/>
                    <a:pt x="12834" y="2995"/>
                  </a:cubicBezTo>
                  <a:cubicBezTo>
                    <a:pt x="12936" y="2995"/>
                    <a:pt x="13038" y="2927"/>
                    <a:pt x="13038" y="2790"/>
                  </a:cubicBezTo>
                  <a:lnTo>
                    <a:pt x="13038" y="313"/>
                  </a:lnTo>
                  <a:cubicBezTo>
                    <a:pt x="13034" y="139"/>
                    <a:pt x="12896" y="1"/>
                    <a:pt x="12731" y="1"/>
                  </a:cubicBezTo>
                  <a:cubicBezTo>
                    <a:pt x="12714" y="1"/>
                    <a:pt x="12696" y="3"/>
                    <a:pt x="12678" y="6"/>
                  </a:cubicBezTo>
                  <a:cubicBezTo>
                    <a:pt x="10638" y="318"/>
                    <a:pt x="8579" y="476"/>
                    <a:pt x="6519" y="486"/>
                  </a:cubicBezTo>
                  <a:cubicBezTo>
                    <a:pt x="4455" y="476"/>
                    <a:pt x="2401" y="318"/>
                    <a:pt x="360" y="6"/>
                  </a:cubicBezTo>
                  <a:cubicBezTo>
                    <a:pt x="343" y="3"/>
                    <a:pt x="325" y="1"/>
                    <a:pt x="3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7"/>
            <p:cNvSpPr/>
            <p:nvPr/>
          </p:nvSpPr>
          <p:spPr>
            <a:xfrm>
              <a:off x="3781168" y="1782370"/>
              <a:ext cx="999016" cy="229468"/>
            </a:xfrm>
            <a:custGeom>
              <a:avLst/>
              <a:gdLst/>
              <a:ahLst/>
              <a:cxnLst/>
              <a:rect l="l" t="t" r="r" b="b"/>
              <a:pathLst>
                <a:path w="13039" h="2995" extrusionOk="0">
                  <a:moveTo>
                    <a:pt x="205" y="1"/>
                  </a:moveTo>
                  <a:cubicBezTo>
                    <a:pt x="103" y="1"/>
                    <a:pt x="1" y="68"/>
                    <a:pt x="1" y="202"/>
                  </a:cubicBezTo>
                  <a:lnTo>
                    <a:pt x="1" y="2684"/>
                  </a:lnTo>
                  <a:cubicBezTo>
                    <a:pt x="1" y="2775"/>
                    <a:pt x="39" y="2862"/>
                    <a:pt x="111" y="2919"/>
                  </a:cubicBezTo>
                  <a:cubicBezTo>
                    <a:pt x="171" y="2967"/>
                    <a:pt x="244" y="2995"/>
                    <a:pt x="319" y="2995"/>
                  </a:cubicBezTo>
                  <a:cubicBezTo>
                    <a:pt x="334" y="2995"/>
                    <a:pt x="350" y="2994"/>
                    <a:pt x="365" y="2991"/>
                  </a:cubicBezTo>
                  <a:cubicBezTo>
                    <a:pt x="2406" y="2672"/>
                    <a:pt x="4464" y="2512"/>
                    <a:pt x="6522" y="2512"/>
                  </a:cubicBezTo>
                  <a:cubicBezTo>
                    <a:pt x="8580" y="2512"/>
                    <a:pt x="10638" y="2672"/>
                    <a:pt x="12678" y="2991"/>
                  </a:cubicBezTo>
                  <a:cubicBezTo>
                    <a:pt x="12694" y="2994"/>
                    <a:pt x="12709" y="2995"/>
                    <a:pt x="12725" y="2995"/>
                  </a:cubicBezTo>
                  <a:cubicBezTo>
                    <a:pt x="12893" y="2995"/>
                    <a:pt x="13038" y="2856"/>
                    <a:pt x="13038" y="2684"/>
                  </a:cubicBezTo>
                  <a:lnTo>
                    <a:pt x="13038" y="202"/>
                  </a:lnTo>
                  <a:cubicBezTo>
                    <a:pt x="13038" y="68"/>
                    <a:pt x="12936" y="1"/>
                    <a:pt x="12834" y="1"/>
                  </a:cubicBezTo>
                  <a:cubicBezTo>
                    <a:pt x="12732" y="1"/>
                    <a:pt x="12630" y="68"/>
                    <a:pt x="12630" y="202"/>
                  </a:cubicBezTo>
                  <a:lnTo>
                    <a:pt x="12630" y="2574"/>
                  </a:lnTo>
                  <a:cubicBezTo>
                    <a:pt x="10604" y="2262"/>
                    <a:pt x="8561" y="2106"/>
                    <a:pt x="6518" y="2106"/>
                  </a:cubicBezTo>
                  <a:cubicBezTo>
                    <a:pt x="4475" y="2106"/>
                    <a:pt x="2432" y="2262"/>
                    <a:pt x="409" y="2574"/>
                  </a:cubicBezTo>
                  <a:lnTo>
                    <a:pt x="409" y="202"/>
                  </a:lnTo>
                  <a:cubicBezTo>
                    <a:pt x="409" y="68"/>
                    <a:pt x="307" y="1"/>
                    <a:pt x="2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7"/>
            <p:cNvSpPr/>
            <p:nvPr/>
          </p:nvSpPr>
          <p:spPr>
            <a:xfrm>
              <a:off x="3843687" y="1584239"/>
              <a:ext cx="874284" cy="354741"/>
            </a:xfrm>
            <a:custGeom>
              <a:avLst/>
              <a:gdLst/>
              <a:ahLst/>
              <a:cxnLst/>
              <a:rect l="l" t="t" r="r" b="b"/>
              <a:pathLst>
                <a:path w="11411" h="4630" extrusionOk="0">
                  <a:moveTo>
                    <a:pt x="11003" y="407"/>
                  </a:moveTo>
                  <a:lnTo>
                    <a:pt x="11003" y="4219"/>
                  </a:lnTo>
                  <a:cubicBezTo>
                    <a:pt x="9244" y="3991"/>
                    <a:pt x="7474" y="3877"/>
                    <a:pt x="5703" y="3877"/>
                  </a:cubicBezTo>
                  <a:cubicBezTo>
                    <a:pt x="3933" y="3877"/>
                    <a:pt x="2163" y="3991"/>
                    <a:pt x="404" y="4219"/>
                  </a:cubicBezTo>
                  <a:lnTo>
                    <a:pt x="404" y="407"/>
                  </a:lnTo>
                  <a:cubicBezTo>
                    <a:pt x="2161" y="633"/>
                    <a:pt x="3932" y="748"/>
                    <a:pt x="5703" y="753"/>
                  </a:cubicBezTo>
                  <a:cubicBezTo>
                    <a:pt x="7475" y="748"/>
                    <a:pt x="9246" y="633"/>
                    <a:pt x="11003" y="407"/>
                  </a:cubicBezTo>
                  <a:close/>
                  <a:moveTo>
                    <a:pt x="386" y="0"/>
                  </a:moveTo>
                  <a:cubicBezTo>
                    <a:pt x="175" y="0"/>
                    <a:pt x="1" y="172"/>
                    <a:pt x="1" y="388"/>
                  </a:cubicBezTo>
                  <a:lnTo>
                    <a:pt x="1" y="4238"/>
                  </a:lnTo>
                  <a:cubicBezTo>
                    <a:pt x="1" y="4457"/>
                    <a:pt x="179" y="4630"/>
                    <a:pt x="393" y="4630"/>
                  </a:cubicBezTo>
                  <a:cubicBezTo>
                    <a:pt x="410" y="4630"/>
                    <a:pt x="426" y="4629"/>
                    <a:pt x="442" y="4627"/>
                  </a:cubicBezTo>
                  <a:cubicBezTo>
                    <a:pt x="2190" y="4399"/>
                    <a:pt x="3948" y="4285"/>
                    <a:pt x="5706" y="4285"/>
                  </a:cubicBezTo>
                  <a:cubicBezTo>
                    <a:pt x="7464" y="4285"/>
                    <a:pt x="9222" y="4399"/>
                    <a:pt x="10969" y="4627"/>
                  </a:cubicBezTo>
                  <a:cubicBezTo>
                    <a:pt x="10986" y="4629"/>
                    <a:pt x="11002" y="4630"/>
                    <a:pt x="11018" y="4630"/>
                  </a:cubicBezTo>
                  <a:cubicBezTo>
                    <a:pt x="11232" y="4630"/>
                    <a:pt x="11411" y="4457"/>
                    <a:pt x="11411" y="4238"/>
                  </a:cubicBezTo>
                  <a:lnTo>
                    <a:pt x="11411" y="388"/>
                  </a:lnTo>
                  <a:cubicBezTo>
                    <a:pt x="11411" y="172"/>
                    <a:pt x="11236" y="0"/>
                    <a:pt x="11025" y="0"/>
                  </a:cubicBezTo>
                  <a:cubicBezTo>
                    <a:pt x="11007" y="0"/>
                    <a:pt x="10988" y="1"/>
                    <a:pt x="10969" y="4"/>
                  </a:cubicBezTo>
                  <a:cubicBezTo>
                    <a:pt x="9222" y="225"/>
                    <a:pt x="7465" y="340"/>
                    <a:pt x="5703" y="345"/>
                  </a:cubicBezTo>
                  <a:cubicBezTo>
                    <a:pt x="3947" y="340"/>
                    <a:pt x="2185" y="225"/>
                    <a:pt x="442" y="4"/>
                  </a:cubicBezTo>
                  <a:cubicBezTo>
                    <a:pt x="423" y="1"/>
                    <a:pt x="405" y="0"/>
                    <a:pt x="38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7"/>
            <p:cNvSpPr/>
            <p:nvPr/>
          </p:nvSpPr>
          <p:spPr>
            <a:xfrm>
              <a:off x="3749217" y="2053062"/>
              <a:ext cx="1062915" cy="344319"/>
            </a:xfrm>
            <a:custGeom>
              <a:avLst/>
              <a:gdLst/>
              <a:ahLst/>
              <a:cxnLst/>
              <a:rect l="l" t="t" r="r" b="b"/>
              <a:pathLst>
                <a:path w="13873" h="4494" extrusionOk="0">
                  <a:moveTo>
                    <a:pt x="3792" y="409"/>
                  </a:moveTo>
                  <a:cubicBezTo>
                    <a:pt x="4056" y="409"/>
                    <a:pt x="4267" y="620"/>
                    <a:pt x="4267" y="884"/>
                  </a:cubicBezTo>
                  <a:lnTo>
                    <a:pt x="4267" y="1450"/>
                  </a:lnTo>
                  <a:lnTo>
                    <a:pt x="3816" y="1450"/>
                  </a:lnTo>
                  <a:lnTo>
                    <a:pt x="3778" y="1455"/>
                  </a:lnTo>
                  <a:lnTo>
                    <a:pt x="3773" y="1455"/>
                  </a:lnTo>
                  <a:cubicBezTo>
                    <a:pt x="3623" y="1657"/>
                    <a:pt x="3395" y="1758"/>
                    <a:pt x="3168" y="1758"/>
                  </a:cubicBezTo>
                  <a:cubicBezTo>
                    <a:pt x="2937" y="1758"/>
                    <a:pt x="2706" y="1654"/>
                    <a:pt x="2559" y="1446"/>
                  </a:cubicBezTo>
                  <a:lnTo>
                    <a:pt x="2203" y="1446"/>
                  </a:lnTo>
                  <a:lnTo>
                    <a:pt x="2203" y="884"/>
                  </a:lnTo>
                  <a:cubicBezTo>
                    <a:pt x="2203" y="620"/>
                    <a:pt x="2415" y="409"/>
                    <a:pt x="2679" y="409"/>
                  </a:cubicBezTo>
                  <a:close/>
                  <a:moveTo>
                    <a:pt x="8737" y="409"/>
                  </a:moveTo>
                  <a:cubicBezTo>
                    <a:pt x="8996" y="409"/>
                    <a:pt x="9207" y="625"/>
                    <a:pt x="9212" y="884"/>
                  </a:cubicBezTo>
                  <a:lnTo>
                    <a:pt x="9212" y="1450"/>
                  </a:lnTo>
                  <a:lnTo>
                    <a:pt x="8789" y="1450"/>
                  </a:lnTo>
                  <a:lnTo>
                    <a:pt x="8751" y="1455"/>
                  </a:lnTo>
                  <a:lnTo>
                    <a:pt x="8741" y="1455"/>
                  </a:lnTo>
                  <a:lnTo>
                    <a:pt x="8703" y="1460"/>
                  </a:lnTo>
                  <a:lnTo>
                    <a:pt x="8693" y="1460"/>
                  </a:lnTo>
                  <a:lnTo>
                    <a:pt x="8655" y="1465"/>
                  </a:lnTo>
                  <a:lnTo>
                    <a:pt x="8650" y="1465"/>
                  </a:lnTo>
                  <a:lnTo>
                    <a:pt x="8607" y="1479"/>
                  </a:lnTo>
                  <a:cubicBezTo>
                    <a:pt x="8525" y="1666"/>
                    <a:pt x="8350" y="1760"/>
                    <a:pt x="8175" y="1760"/>
                  </a:cubicBezTo>
                  <a:cubicBezTo>
                    <a:pt x="8000" y="1760"/>
                    <a:pt x="7824" y="1666"/>
                    <a:pt x="7743" y="1479"/>
                  </a:cubicBezTo>
                  <a:lnTo>
                    <a:pt x="7700" y="1465"/>
                  </a:lnTo>
                  <a:lnTo>
                    <a:pt x="7695" y="1465"/>
                  </a:lnTo>
                  <a:lnTo>
                    <a:pt x="7656" y="1460"/>
                  </a:lnTo>
                  <a:lnTo>
                    <a:pt x="7642" y="1460"/>
                  </a:lnTo>
                  <a:lnTo>
                    <a:pt x="7608" y="1455"/>
                  </a:lnTo>
                  <a:lnTo>
                    <a:pt x="7594" y="1455"/>
                  </a:lnTo>
                  <a:lnTo>
                    <a:pt x="7560" y="1450"/>
                  </a:lnTo>
                  <a:lnTo>
                    <a:pt x="7152" y="1450"/>
                  </a:lnTo>
                  <a:lnTo>
                    <a:pt x="7152" y="884"/>
                  </a:lnTo>
                  <a:lnTo>
                    <a:pt x="7143" y="884"/>
                  </a:lnTo>
                  <a:cubicBezTo>
                    <a:pt x="7143" y="625"/>
                    <a:pt x="7359" y="409"/>
                    <a:pt x="7618" y="409"/>
                  </a:cubicBezTo>
                  <a:close/>
                  <a:moveTo>
                    <a:pt x="11204" y="409"/>
                  </a:moveTo>
                  <a:cubicBezTo>
                    <a:pt x="11468" y="409"/>
                    <a:pt x="11679" y="625"/>
                    <a:pt x="11679" y="884"/>
                  </a:cubicBezTo>
                  <a:lnTo>
                    <a:pt x="11679" y="1450"/>
                  </a:lnTo>
                  <a:lnTo>
                    <a:pt x="11257" y="1450"/>
                  </a:lnTo>
                  <a:lnTo>
                    <a:pt x="11223" y="1455"/>
                  </a:lnTo>
                  <a:lnTo>
                    <a:pt x="11209" y="1455"/>
                  </a:lnTo>
                  <a:lnTo>
                    <a:pt x="11175" y="1460"/>
                  </a:lnTo>
                  <a:lnTo>
                    <a:pt x="11165" y="1460"/>
                  </a:lnTo>
                  <a:lnTo>
                    <a:pt x="11127" y="1465"/>
                  </a:lnTo>
                  <a:lnTo>
                    <a:pt x="11117" y="1465"/>
                  </a:lnTo>
                  <a:lnTo>
                    <a:pt x="11074" y="1479"/>
                  </a:lnTo>
                  <a:cubicBezTo>
                    <a:pt x="10993" y="1666"/>
                    <a:pt x="10817" y="1760"/>
                    <a:pt x="10642" y="1760"/>
                  </a:cubicBezTo>
                  <a:cubicBezTo>
                    <a:pt x="10467" y="1760"/>
                    <a:pt x="10292" y="1666"/>
                    <a:pt x="10210" y="1479"/>
                  </a:cubicBezTo>
                  <a:lnTo>
                    <a:pt x="10167" y="1465"/>
                  </a:lnTo>
                  <a:lnTo>
                    <a:pt x="10162" y="1465"/>
                  </a:lnTo>
                  <a:lnTo>
                    <a:pt x="10124" y="1460"/>
                  </a:lnTo>
                  <a:lnTo>
                    <a:pt x="10114" y="1460"/>
                  </a:lnTo>
                  <a:lnTo>
                    <a:pt x="10076" y="1455"/>
                  </a:lnTo>
                  <a:lnTo>
                    <a:pt x="10066" y="1455"/>
                  </a:lnTo>
                  <a:lnTo>
                    <a:pt x="10028" y="1450"/>
                  </a:lnTo>
                  <a:lnTo>
                    <a:pt x="9620" y="1450"/>
                  </a:lnTo>
                  <a:lnTo>
                    <a:pt x="9620" y="884"/>
                  </a:lnTo>
                  <a:lnTo>
                    <a:pt x="9615" y="884"/>
                  </a:lnTo>
                  <a:cubicBezTo>
                    <a:pt x="9615" y="625"/>
                    <a:pt x="9831" y="409"/>
                    <a:pt x="10090" y="409"/>
                  </a:cubicBezTo>
                  <a:close/>
                  <a:moveTo>
                    <a:pt x="6264" y="409"/>
                  </a:moveTo>
                  <a:cubicBezTo>
                    <a:pt x="6528" y="409"/>
                    <a:pt x="6740" y="625"/>
                    <a:pt x="6740" y="884"/>
                  </a:cubicBezTo>
                  <a:lnTo>
                    <a:pt x="6740" y="1450"/>
                  </a:lnTo>
                  <a:lnTo>
                    <a:pt x="6288" y="1450"/>
                  </a:lnTo>
                  <a:lnTo>
                    <a:pt x="6250" y="1455"/>
                  </a:lnTo>
                  <a:lnTo>
                    <a:pt x="6245" y="1455"/>
                  </a:lnTo>
                  <a:cubicBezTo>
                    <a:pt x="6096" y="1659"/>
                    <a:pt x="5869" y="1760"/>
                    <a:pt x="5642" y="1760"/>
                  </a:cubicBezTo>
                  <a:cubicBezTo>
                    <a:pt x="5410" y="1760"/>
                    <a:pt x="5179" y="1654"/>
                    <a:pt x="5031" y="1446"/>
                  </a:cubicBezTo>
                  <a:lnTo>
                    <a:pt x="4676" y="1446"/>
                  </a:lnTo>
                  <a:lnTo>
                    <a:pt x="4676" y="884"/>
                  </a:lnTo>
                  <a:cubicBezTo>
                    <a:pt x="4676" y="625"/>
                    <a:pt x="4887" y="409"/>
                    <a:pt x="5151" y="409"/>
                  </a:cubicBezTo>
                  <a:close/>
                  <a:moveTo>
                    <a:pt x="2554" y="1858"/>
                  </a:moveTo>
                  <a:cubicBezTo>
                    <a:pt x="2813" y="1858"/>
                    <a:pt x="3024" y="2070"/>
                    <a:pt x="3029" y="2329"/>
                  </a:cubicBezTo>
                  <a:lnTo>
                    <a:pt x="3029" y="3380"/>
                  </a:lnTo>
                  <a:lnTo>
                    <a:pt x="960" y="3380"/>
                  </a:lnTo>
                  <a:lnTo>
                    <a:pt x="960" y="2329"/>
                  </a:lnTo>
                  <a:cubicBezTo>
                    <a:pt x="960" y="2070"/>
                    <a:pt x="1176" y="1858"/>
                    <a:pt x="1435" y="1858"/>
                  </a:cubicBezTo>
                  <a:close/>
                  <a:moveTo>
                    <a:pt x="5021" y="1858"/>
                  </a:moveTo>
                  <a:cubicBezTo>
                    <a:pt x="5285" y="1858"/>
                    <a:pt x="5496" y="2070"/>
                    <a:pt x="5496" y="2334"/>
                  </a:cubicBezTo>
                  <a:lnTo>
                    <a:pt x="5496" y="3380"/>
                  </a:lnTo>
                  <a:lnTo>
                    <a:pt x="3432" y="3380"/>
                  </a:lnTo>
                  <a:lnTo>
                    <a:pt x="3432" y="2329"/>
                  </a:lnTo>
                  <a:lnTo>
                    <a:pt x="3432" y="2290"/>
                  </a:lnTo>
                  <a:cubicBezTo>
                    <a:pt x="3451" y="2079"/>
                    <a:pt x="3605" y="1906"/>
                    <a:pt x="3811" y="1868"/>
                  </a:cubicBezTo>
                  <a:lnTo>
                    <a:pt x="3826" y="1868"/>
                  </a:lnTo>
                  <a:lnTo>
                    <a:pt x="3859" y="1863"/>
                  </a:lnTo>
                  <a:lnTo>
                    <a:pt x="4469" y="1863"/>
                  </a:lnTo>
                  <a:lnTo>
                    <a:pt x="4469" y="1858"/>
                  </a:lnTo>
                  <a:close/>
                  <a:moveTo>
                    <a:pt x="7541" y="1858"/>
                  </a:moveTo>
                  <a:lnTo>
                    <a:pt x="7565" y="1863"/>
                  </a:lnTo>
                  <a:lnTo>
                    <a:pt x="7589" y="1863"/>
                  </a:lnTo>
                  <a:lnTo>
                    <a:pt x="7613" y="1873"/>
                  </a:lnTo>
                  <a:lnTo>
                    <a:pt x="7632" y="1878"/>
                  </a:lnTo>
                  <a:lnTo>
                    <a:pt x="7661" y="1887"/>
                  </a:lnTo>
                  <a:lnTo>
                    <a:pt x="7676" y="1892"/>
                  </a:lnTo>
                  <a:lnTo>
                    <a:pt x="7704" y="1906"/>
                  </a:lnTo>
                  <a:lnTo>
                    <a:pt x="7714" y="1911"/>
                  </a:lnTo>
                  <a:lnTo>
                    <a:pt x="7743" y="1926"/>
                  </a:lnTo>
                  <a:lnTo>
                    <a:pt x="7752" y="1930"/>
                  </a:lnTo>
                  <a:lnTo>
                    <a:pt x="7781" y="1950"/>
                  </a:lnTo>
                  <a:lnTo>
                    <a:pt x="7786" y="1959"/>
                  </a:lnTo>
                  <a:lnTo>
                    <a:pt x="7815" y="1978"/>
                  </a:lnTo>
                  <a:lnTo>
                    <a:pt x="7820" y="1988"/>
                  </a:lnTo>
                  <a:lnTo>
                    <a:pt x="7844" y="2007"/>
                  </a:lnTo>
                  <a:lnTo>
                    <a:pt x="7853" y="2017"/>
                  </a:lnTo>
                  <a:lnTo>
                    <a:pt x="7872" y="2041"/>
                  </a:lnTo>
                  <a:lnTo>
                    <a:pt x="7882" y="2055"/>
                  </a:lnTo>
                  <a:lnTo>
                    <a:pt x="7896" y="2079"/>
                  </a:lnTo>
                  <a:lnTo>
                    <a:pt x="7906" y="2094"/>
                  </a:lnTo>
                  <a:lnTo>
                    <a:pt x="7920" y="2118"/>
                  </a:lnTo>
                  <a:lnTo>
                    <a:pt x="7925" y="2132"/>
                  </a:lnTo>
                  <a:lnTo>
                    <a:pt x="7935" y="2156"/>
                  </a:lnTo>
                  <a:lnTo>
                    <a:pt x="7944" y="2175"/>
                  </a:lnTo>
                  <a:cubicBezTo>
                    <a:pt x="7944" y="2185"/>
                    <a:pt x="7949" y="2190"/>
                    <a:pt x="7949" y="2199"/>
                  </a:cubicBezTo>
                  <a:cubicBezTo>
                    <a:pt x="7954" y="2209"/>
                    <a:pt x="7954" y="2214"/>
                    <a:pt x="7954" y="2218"/>
                  </a:cubicBezTo>
                  <a:cubicBezTo>
                    <a:pt x="7959" y="2223"/>
                    <a:pt x="7959" y="2238"/>
                    <a:pt x="7964" y="2247"/>
                  </a:cubicBezTo>
                  <a:cubicBezTo>
                    <a:pt x="7964" y="2252"/>
                    <a:pt x="7964" y="2257"/>
                    <a:pt x="7964" y="2262"/>
                  </a:cubicBezTo>
                  <a:cubicBezTo>
                    <a:pt x="7964" y="2271"/>
                    <a:pt x="7964" y="2281"/>
                    <a:pt x="7964" y="2290"/>
                  </a:cubicBezTo>
                  <a:cubicBezTo>
                    <a:pt x="7968" y="2300"/>
                    <a:pt x="7964" y="2319"/>
                    <a:pt x="7964" y="2329"/>
                  </a:cubicBezTo>
                  <a:lnTo>
                    <a:pt x="7964" y="3380"/>
                  </a:lnTo>
                  <a:lnTo>
                    <a:pt x="5900" y="3380"/>
                  </a:lnTo>
                  <a:lnTo>
                    <a:pt x="5900" y="2329"/>
                  </a:lnTo>
                  <a:lnTo>
                    <a:pt x="5900" y="2290"/>
                  </a:lnTo>
                  <a:cubicBezTo>
                    <a:pt x="5924" y="2079"/>
                    <a:pt x="6077" y="1906"/>
                    <a:pt x="6284" y="1868"/>
                  </a:cubicBezTo>
                  <a:lnTo>
                    <a:pt x="6293" y="1868"/>
                  </a:lnTo>
                  <a:lnTo>
                    <a:pt x="6327" y="1863"/>
                  </a:lnTo>
                  <a:lnTo>
                    <a:pt x="6375" y="1863"/>
                  </a:lnTo>
                  <a:lnTo>
                    <a:pt x="6946" y="1858"/>
                  </a:lnTo>
                  <a:close/>
                  <a:moveTo>
                    <a:pt x="10013" y="1858"/>
                  </a:moveTo>
                  <a:lnTo>
                    <a:pt x="10033" y="1863"/>
                  </a:lnTo>
                  <a:lnTo>
                    <a:pt x="10057" y="1863"/>
                  </a:lnTo>
                  <a:lnTo>
                    <a:pt x="10085" y="1873"/>
                  </a:lnTo>
                  <a:lnTo>
                    <a:pt x="10100" y="1878"/>
                  </a:lnTo>
                  <a:lnTo>
                    <a:pt x="10129" y="1887"/>
                  </a:lnTo>
                  <a:lnTo>
                    <a:pt x="10143" y="1892"/>
                  </a:lnTo>
                  <a:lnTo>
                    <a:pt x="10172" y="1906"/>
                  </a:lnTo>
                  <a:lnTo>
                    <a:pt x="10181" y="1911"/>
                  </a:lnTo>
                  <a:lnTo>
                    <a:pt x="10210" y="1926"/>
                  </a:lnTo>
                  <a:lnTo>
                    <a:pt x="10220" y="1930"/>
                  </a:lnTo>
                  <a:lnTo>
                    <a:pt x="10249" y="1950"/>
                  </a:lnTo>
                  <a:lnTo>
                    <a:pt x="10258" y="1959"/>
                  </a:lnTo>
                  <a:lnTo>
                    <a:pt x="10282" y="1978"/>
                  </a:lnTo>
                  <a:lnTo>
                    <a:pt x="10292" y="1988"/>
                  </a:lnTo>
                  <a:lnTo>
                    <a:pt x="10311" y="2007"/>
                  </a:lnTo>
                  <a:lnTo>
                    <a:pt x="10321" y="2017"/>
                  </a:lnTo>
                  <a:lnTo>
                    <a:pt x="10340" y="2041"/>
                  </a:lnTo>
                  <a:lnTo>
                    <a:pt x="10349" y="2055"/>
                  </a:lnTo>
                  <a:lnTo>
                    <a:pt x="10369" y="2079"/>
                  </a:lnTo>
                  <a:lnTo>
                    <a:pt x="10373" y="2094"/>
                  </a:lnTo>
                  <a:lnTo>
                    <a:pt x="10388" y="2118"/>
                  </a:lnTo>
                  <a:lnTo>
                    <a:pt x="10397" y="2132"/>
                  </a:lnTo>
                  <a:lnTo>
                    <a:pt x="10407" y="2156"/>
                  </a:lnTo>
                  <a:lnTo>
                    <a:pt x="10412" y="2175"/>
                  </a:lnTo>
                  <a:cubicBezTo>
                    <a:pt x="10412" y="2185"/>
                    <a:pt x="10417" y="2190"/>
                    <a:pt x="10421" y="2199"/>
                  </a:cubicBezTo>
                  <a:cubicBezTo>
                    <a:pt x="10421" y="2209"/>
                    <a:pt x="10421" y="2214"/>
                    <a:pt x="10426" y="2218"/>
                  </a:cubicBezTo>
                  <a:cubicBezTo>
                    <a:pt x="10426" y="2223"/>
                    <a:pt x="10431" y="2238"/>
                    <a:pt x="10431" y="2247"/>
                  </a:cubicBezTo>
                  <a:cubicBezTo>
                    <a:pt x="10431" y="2252"/>
                    <a:pt x="10431" y="2257"/>
                    <a:pt x="10431" y="2262"/>
                  </a:cubicBezTo>
                  <a:cubicBezTo>
                    <a:pt x="10431" y="2271"/>
                    <a:pt x="10431" y="2281"/>
                    <a:pt x="10436" y="2290"/>
                  </a:cubicBezTo>
                  <a:cubicBezTo>
                    <a:pt x="10441" y="2300"/>
                    <a:pt x="10436" y="2319"/>
                    <a:pt x="10436" y="2329"/>
                  </a:cubicBezTo>
                  <a:lnTo>
                    <a:pt x="10436" y="3380"/>
                  </a:lnTo>
                  <a:lnTo>
                    <a:pt x="8372" y="3380"/>
                  </a:lnTo>
                  <a:lnTo>
                    <a:pt x="8372" y="2329"/>
                  </a:lnTo>
                  <a:lnTo>
                    <a:pt x="8372" y="2295"/>
                  </a:lnTo>
                  <a:cubicBezTo>
                    <a:pt x="8372" y="2281"/>
                    <a:pt x="8372" y="2271"/>
                    <a:pt x="8372" y="2262"/>
                  </a:cubicBezTo>
                  <a:cubicBezTo>
                    <a:pt x="8377" y="2252"/>
                    <a:pt x="8372" y="2252"/>
                    <a:pt x="8372" y="2247"/>
                  </a:cubicBezTo>
                  <a:cubicBezTo>
                    <a:pt x="8372" y="2242"/>
                    <a:pt x="8377" y="2228"/>
                    <a:pt x="8381" y="2218"/>
                  </a:cubicBezTo>
                  <a:lnTo>
                    <a:pt x="8386" y="2199"/>
                  </a:lnTo>
                  <a:cubicBezTo>
                    <a:pt x="8386" y="2194"/>
                    <a:pt x="8391" y="2185"/>
                    <a:pt x="8391" y="2175"/>
                  </a:cubicBezTo>
                  <a:lnTo>
                    <a:pt x="8401" y="2156"/>
                  </a:lnTo>
                  <a:lnTo>
                    <a:pt x="8410" y="2132"/>
                  </a:lnTo>
                  <a:lnTo>
                    <a:pt x="8415" y="2118"/>
                  </a:lnTo>
                  <a:lnTo>
                    <a:pt x="8429" y="2094"/>
                  </a:lnTo>
                  <a:lnTo>
                    <a:pt x="8439" y="2079"/>
                  </a:lnTo>
                  <a:lnTo>
                    <a:pt x="8453" y="2055"/>
                  </a:lnTo>
                  <a:lnTo>
                    <a:pt x="8463" y="2041"/>
                  </a:lnTo>
                  <a:lnTo>
                    <a:pt x="8482" y="2022"/>
                  </a:lnTo>
                  <a:lnTo>
                    <a:pt x="8492" y="2012"/>
                  </a:lnTo>
                  <a:lnTo>
                    <a:pt x="8516" y="1988"/>
                  </a:lnTo>
                  <a:lnTo>
                    <a:pt x="8521" y="1978"/>
                  </a:lnTo>
                  <a:lnTo>
                    <a:pt x="8549" y="1959"/>
                  </a:lnTo>
                  <a:lnTo>
                    <a:pt x="8554" y="1954"/>
                  </a:lnTo>
                  <a:lnTo>
                    <a:pt x="8583" y="1935"/>
                  </a:lnTo>
                  <a:lnTo>
                    <a:pt x="8593" y="1926"/>
                  </a:lnTo>
                  <a:lnTo>
                    <a:pt x="8621" y="1911"/>
                  </a:lnTo>
                  <a:lnTo>
                    <a:pt x="8631" y="1906"/>
                  </a:lnTo>
                  <a:lnTo>
                    <a:pt x="8660" y="1892"/>
                  </a:lnTo>
                  <a:lnTo>
                    <a:pt x="8674" y="1887"/>
                  </a:lnTo>
                  <a:lnTo>
                    <a:pt x="8703" y="1878"/>
                  </a:lnTo>
                  <a:lnTo>
                    <a:pt x="8722" y="1873"/>
                  </a:lnTo>
                  <a:lnTo>
                    <a:pt x="8746" y="1868"/>
                  </a:lnTo>
                  <a:lnTo>
                    <a:pt x="8770" y="1863"/>
                  </a:lnTo>
                  <a:lnTo>
                    <a:pt x="8794" y="1858"/>
                  </a:lnTo>
                  <a:close/>
                  <a:moveTo>
                    <a:pt x="12438" y="1858"/>
                  </a:moveTo>
                  <a:cubicBezTo>
                    <a:pt x="12697" y="1858"/>
                    <a:pt x="12913" y="2070"/>
                    <a:pt x="12913" y="2334"/>
                  </a:cubicBezTo>
                  <a:lnTo>
                    <a:pt x="12913" y="3380"/>
                  </a:lnTo>
                  <a:lnTo>
                    <a:pt x="10844" y="3380"/>
                  </a:lnTo>
                  <a:lnTo>
                    <a:pt x="10844" y="2329"/>
                  </a:lnTo>
                  <a:lnTo>
                    <a:pt x="10844" y="2295"/>
                  </a:lnTo>
                  <a:cubicBezTo>
                    <a:pt x="10844" y="2281"/>
                    <a:pt x="10844" y="2271"/>
                    <a:pt x="10849" y="2262"/>
                  </a:cubicBezTo>
                  <a:cubicBezTo>
                    <a:pt x="10853" y="2252"/>
                    <a:pt x="10849" y="2252"/>
                    <a:pt x="10849" y="2247"/>
                  </a:cubicBezTo>
                  <a:cubicBezTo>
                    <a:pt x="10849" y="2242"/>
                    <a:pt x="10853" y="2228"/>
                    <a:pt x="10853" y="2218"/>
                  </a:cubicBezTo>
                  <a:lnTo>
                    <a:pt x="10858" y="2199"/>
                  </a:lnTo>
                  <a:cubicBezTo>
                    <a:pt x="10858" y="2194"/>
                    <a:pt x="10863" y="2185"/>
                    <a:pt x="10868" y="2175"/>
                  </a:cubicBezTo>
                  <a:lnTo>
                    <a:pt x="10873" y="2156"/>
                  </a:lnTo>
                  <a:lnTo>
                    <a:pt x="10882" y="2132"/>
                  </a:lnTo>
                  <a:lnTo>
                    <a:pt x="10892" y="2118"/>
                  </a:lnTo>
                  <a:lnTo>
                    <a:pt x="10901" y="2094"/>
                  </a:lnTo>
                  <a:lnTo>
                    <a:pt x="10911" y="2079"/>
                  </a:lnTo>
                  <a:lnTo>
                    <a:pt x="10925" y="2055"/>
                  </a:lnTo>
                  <a:lnTo>
                    <a:pt x="10935" y="2041"/>
                  </a:lnTo>
                  <a:lnTo>
                    <a:pt x="10954" y="2022"/>
                  </a:lnTo>
                  <a:lnTo>
                    <a:pt x="10964" y="2012"/>
                  </a:lnTo>
                  <a:lnTo>
                    <a:pt x="10988" y="1988"/>
                  </a:lnTo>
                  <a:lnTo>
                    <a:pt x="10997" y="1978"/>
                  </a:lnTo>
                  <a:lnTo>
                    <a:pt x="11021" y="1959"/>
                  </a:lnTo>
                  <a:lnTo>
                    <a:pt x="11031" y="1954"/>
                  </a:lnTo>
                  <a:lnTo>
                    <a:pt x="11055" y="1935"/>
                  </a:lnTo>
                  <a:lnTo>
                    <a:pt x="11065" y="1926"/>
                  </a:lnTo>
                  <a:lnTo>
                    <a:pt x="11093" y="1911"/>
                  </a:lnTo>
                  <a:lnTo>
                    <a:pt x="11103" y="1906"/>
                  </a:lnTo>
                  <a:lnTo>
                    <a:pt x="11137" y="1892"/>
                  </a:lnTo>
                  <a:lnTo>
                    <a:pt x="11146" y="1887"/>
                  </a:lnTo>
                  <a:lnTo>
                    <a:pt x="11175" y="1878"/>
                  </a:lnTo>
                  <a:lnTo>
                    <a:pt x="11194" y="1873"/>
                  </a:lnTo>
                  <a:lnTo>
                    <a:pt x="11218" y="1868"/>
                  </a:lnTo>
                  <a:lnTo>
                    <a:pt x="11242" y="1863"/>
                  </a:lnTo>
                  <a:lnTo>
                    <a:pt x="11266" y="1858"/>
                  </a:lnTo>
                  <a:close/>
                  <a:moveTo>
                    <a:pt x="13465" y="3788"/>
                  </a:moveTo>
                  <a:lnTo>
                    <a:pt x="13465" y="4086"/>
                  </a:lnTo>
                  <a:lnTo>
                    <a:pt x="413" y="4086"/>
                  </a:lnTo>
                  <a:lnTo>
                    <a:pt x="413" y="3788"/>
                  </a:lnTo>
                  <a:close/>
                  <a:moveTo>
                    <a:pt x="2674" y="1"/>
                  </a:moveTo>
                  <a:cubicBezTo>
                    <a:pt x="2184" y="1"/>
                    <a:pt x="1791" y="399"/>
                    <a:pt x="1791" y="884"/>
                  </a:cubicBezTo>
                  <a:lnTo>
                    <a:pt x="1791" y="1450"/>
                  </a:lnTo>
                  <a:lnTo>
                    <a:pt x="1431" y="1450"/>
                  </a:lnTo>
                  <a:cubicBezTo>
                    <a:pt x="946" y="1450"/>
                    <a:pt x="552" y="1844"/>
                    <a:pt x="552" y="2329"/>
                  </a:cubicBezTo>
                  <a:lnTo>
                    <a:pt x="552" y="3380"/>
                  </a:lnTo>
                  <a:lnTo>
                    <a:pt x="254" y="3380"/>
                  </a:lnTo>
                  <a:cubicBezTo>
                    <a:pt x="115" y="3380"/>
                    <a:pt x="0" y="3490"/>
                    <a:pt x="0" y="3634"/>
                  </a:cubicBezTo>
                  <a:lnTo>
                    <a:pt x="0" y="4239"/>
                  </a:lnTo>
                  <a:cubicBezTo>
                    <a:pt x="0" y="4378"/>
                    <a:pt x="115" y="4494"/>
                    <a:pt x="254" y="4494"/>
                  </a:cubicBezTo>
                  <a:lnTo>
                    <a:pt x="13618" y="4494"/>
                  </a:lnTo>
                  <a:cubicBezTo>
                    <a:pt x="13758" y="4494"/>
                    <a:pt x="13868" y="4378"/>
                    <a:pt x="13868" y="4239"/>
                  </a:cubicBezTo>
                  <a:lnTo>
                    <a:pt x="13868" y="3634"/>
                  </a:lnTo>
                  <a:cubicBezTo>
                    <a:pt x="13873" y="3495"/>
                    <a:pt x="13758" y="3380"/>
                    <a:pt x="13618" y="3380"/>
                  </a:cubicBezTo>
                  <a:lnTo>
                    <a:pt x="13321" y="3380"/>
                  </a:lnTo>
                  <a:lnTo>
                    <a:pt x="13321" y="2329"/>
                  </a:lnTo>
                  <a:cubicBezTo>
                    <a:pt x="13316" y="1844"/>
                    <a:pt x="12922" y="1450"/>
                    <a:pt x="12438" y="1450"/>
                  </a:cubicBezTo>
                  <a:lnTo>
                    <a:pt x="12087" y="1450"/>
                  </a:lnTo>
                  <a:lnTo>
                    <a:pt x="12087" y="884"/>
                  </a:lnTo>
                  <a:cubicBezTo>
                    <a:pt x="12087" y="394"/>
                    <a:pt x="11693" y="1"/>
                    <a:pt x="11204" y="1"/>
                  </a:cubicBezTo>
                  <a:lnTo>
                    <a:pt x="10090" y="1"/>
                  </a:lnTo>
                  <a:cubicBezTo>
                    <a:pt x="9913" y="214"/>
                    <a:pt x="9661" y="321"/>
                    <a:pt x="9409" y="321"/>
                  </a:cubicBezTo>
                  <a:cubicBezTo>
                    <a:pt x="9158" y="321"/>
                    <a:pt x="8907" y="214"/>
                    <a:pt x="8732" y="1"/>
                  </a:cubicBezTo>
                  <a:lnTo>
                    <a:pt x="7618" y="1"/>
                  </a:lnTo>
                  <a:cubicBezTo>
                    <a:pt x="7440" y="214"/>
                    <a:pt x="7188" y="321"/>
                    <a:pt x="6937" y="321"/>
                  </a:cubicBezTo>
                  <a:cubicBezTo>
                    <a:pt x="6686" y="321"/>
                    <a:pt x="6435" y="214"/>
                    <a:pt x="6260" y="1"/>
                  </a:cubicBezTo>
                  <a:lnTo>
                    <a:pt x="5146" y="1"/>
                  </a:lnTo>
                  <a:cubicBezTo>
                    <a:pt x="4968" y="214"/>
                    <a:pt x="4718" y="321"/>
                    <a:pt x="4467" y="321"/>
                  </a:cubicBezTo>
                  <a:cubicBezTo>
                    <a:pt x="4216" y="321"/>
                    <a:pt x="3965" y="214"/>
                    <a:pt x="378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7" name="Google Shape;417;p7"/>
          <p:cNvGrpSpPr/>
          <p:nvPr/>
        </p:nvGrpSpPr>
        <p:grpSpPr>
          <a:xfrm>
            <a:off x="7003610" y="264630"/>
            <a:ext cx="696400" cy="472085"/>
            <a:chOff x="2506590" y="1428245"/>
            <a:chExt cx="1087281" cy="737061"/>
          </a:xfrm>
        </p:grpSpPr>
        <p:sp>
          <p:nvSpPr>
            <p:cNvPr id="418" name="Google Shape;418;p7"/>
            <p:cNvSpPr/>
            <p:nvPr/>
          </p:nvSpPr>
          <p:spPr>
            <a:xfrm>
              <a:off x="3260891" y="1850102"/>
              <a:ext cx="218898" cy="139828"/>
            </a:xfrm>
            <a:custGeom>
              <a:avLst/>
              <a:gdLst/>
              <a:ahLst/>
              <a:cxnLst/>
              <a:rect l="l" t="t" r="r" b="b"/>
              <a:pathLst>
                <a:path w="2857" h="1825" extrusionOk="0">
                  <a:moveTo>
                    <a:pt x="1" y="0"/>
                  </a:moveTo>
                  <a:lnTo>
                    <a:pt x="1" y="1824"/>
                  </a:lnTo>
                  <a:lnTo>
                    <a:pt x="2857" y="1824"/>
                  </a:lnTo>
                  <a:lnTo>
                    <a:pt x="285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7"/>
            <p:cNvSpPr/>
            <p:nvPr/>
          </p:nvSpPr>
          <p:spPr>
            <a:xfrm>
              <a:off x="3424928" y="1756780"/>
              <a:ext cx="153083" cy="326392"/>
            </a:xfrm>
            <a:custGeom>
              <a:avLst/>
              <a:gdLst/>
              <a:ahLst/>
              <a:cxnLst/>
              <a:rect l="l" t="t" r="r" b="b"/>
              <a:pathLst>
                <a:path w="1998" h="4260" extrusionOk="0">
                  <a:moveTo>
                    <a:pt x="1782" y="1"/>
                  </a:moveTo>
                  <a:cubicBezTo>
                    <a:pt x="1763" y="1"/>
                    <a:pt x="1744" y="3"/>
                    <a:pt x="1724" y="9"/>
                  </a:cubicBezTo>
                  <a:lnTo>
                    <a:pt x="164" y="436"/>
                  </a:lnTo>
                  <a:cubicBezTo>
                    <a:pt x="68" y="460"/>
                    <a:pt x="1" y="546"/>
                    <a:pt x="1" y="647"/>
                  </a:cubicBezTo>
                  <a:lnTo>
                    <a:pt x="1" y="3614"/>
                  </a:lnTo>
                  <a:cubicBezTo>
                    <a:pt x="1" y="3714"/>
                    <a:pt x="68" y="3801"/>
                    <a:pt x="164" y="3825"/>
                  </a:cubicBezTo>
                  <a:lnTo>
                    <a:pt x="1724" y="4252"/>
                  </a:lnTo>
                  <a:cubicBezTo>
                    <a:pt x="1744" y="4257"/>
                    <a:pt x="1763" y="4260"/>
                    <a:pt x="1782" y="4260"/>
                  </a:cubicBezTo>
                  <a:cubicBezTo>
                    <a:pt x="1898" y="4260"/>
                    <a:pt x="1998" y="4165"/>
                    <a:pt x="1998" y="4041"/>
                  </a:cubicBezTo>
                  <a:lnTo>
                    <a:pt x="1998" y="220"/>
                  </a:lnTo>
                  <a:cubicBezTo>
                    <a:pt x="1998" y="96"/>
                    <a:pt x="1898" y="1"/>
                    <a:pt x="17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7"/>
            <p:cNvSpPr/>
            <p:nvPr/>
          </p:nvSpPr>
          <p:spPr>
            <a:xfrm>
              <a:off x="2625041" y="1690430"/>
              <a:ext cx="703657" cy="459091"/>
            </a:xfrm>
            <a:custGeom>
              <a:avLst/>
              <a:gdLst/>
              <a:ahLst/>
              <a:cxnLst/>
              <a:rect l="l" t="t" r="r" b="b"/>
              <a:pathLst>
                <a:path w="9184" h="5992" extrusionOk="0">
                  <a:moveTo>
                    <a:pt x="307" y="1"/>
                  </a:moveTo>
                  <a:cubicBezTo>
                    <a:pt x="135" y="1"/>
                    <a:pt x="0" y="140"/>
                    <a:pt x="0" y="308"/>
                  </a:cubicBezTo>
                  <a:lnTo>
                    <a:pt x="0" y="5684"/>
                  </a:lnTo>
                  <a:cubicBezTo>
                    <a:pt x="0" y="5852"/>
                    <a:pt x="135" y="5992"/>
                    <a:pt x="307" y="5992"/>
                  </a:cubicBezTo>
                  <a:lnTo>
                    <a:pt x="8876" y="5992"/>
                  </a:lnTo>
                  <a:cubicBezTo>
                    <a:pt x="9049" y="5992"/>
                    <a:pt x="9183" y="5852"/>
                    <a:pt x="9183" y="5684"/>
                  </a:cubicBezTo>
                  <a:lnTo>
                    <a:pt x="9183" y="308"/>
                  </a:lnTo>
                  <a:cubicBezTo>
                    <a:pt x="9183" y="140"/>
                    <a:pt x="9049" y="1"/>
                    <a:pt x="88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7"/>
            <p:cNvSpPr/>
            <p:nvPr/>
          </p:nvSpPr>
          <p:spPr>
            <a:xfrm>
              <a:off x="2546278" y="1442956"/>
              <a:ext cx="420476" cy="420476"/>
            </a:xfrm>
            <a:custGeom>
              <a:avLst/>
              <a:gdLst/>
              <a:ahLst/>
              <a:cxnLst/>
              <a:rect l="l" t="t" r="r" b="b"/>
              <a:pathLst>
                <a:path w="5488" h="5488" extrusionOk="0">
                  <a:moveTo>
                    <a:pt x="2747" y="0"/>
                  </a:moveTo>
                  <a:cubicBezTo>
                    <a:pt x="1230" y="0"/>
                    <a:pt x="1" y="1229"/>
                    <a:pt x="1" y="2746"/>
                  </a:cubicBezTo>
                  <a:cubicBezTo>
                    <a:pt x="1" y="4258"/>
                    <a:pt x="1230" y="5487"/>
                    <a:pt x="2747" y="5487"/>
                  </a:cubicBezTo>
                  <a:cubicBezTo>
                    <a:pt x="4259" y="5487"/>
                    <a:pt x="5488" y="4258"/>
                    <a:pt x="5488" y="2746"/>
                  </a:cubicBezTo>
                  <a:cubicBezTo>
                    <a:pt x="5488" y="1229"/>
                    <a:pt x="4259" y="0"/>
                    <a:pt x="27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7"/>
            <p:cNvSpPr/>
            <p:nvPr/>
          </p:nvSpPr>
          <p:spPr>
            <a:xfrm>
              <a:off x="3079614" y="1925876"/>
              <a:ext cx="153770" cy="153770"/>
            </a:xfrm>
            <a:custGeom>
              <a:avLst/>
              <a:gdLst/>
              <a:ahLst/>
              <a:cxnLst/>
              <a:rect l="l" t="t" r="r" b="b"/>
              <a:pathLst>
                <a:path w="2007" h="2007" extrusionOk="0">
                  <a:moveTo>
                    <a:pt x="91" y="0"/>
                  </a:moveTo>
                  <a:cubicBezTo>
                    <a:pt x="43" y="0"/>
                    <a:pt x="0" y="43"/>
                    <a:pt x="0" y="91"/>
                  </a:cubicBezTo>
                  <a:lnTo>
                    <a:pt x="0" y="1915"/>
                  </a:lnTo>
                  <a:cubicBezTo>
                    <a:pt x="0" y="1968"/>
                    <a:pt x="43" y="2007"/>
                    <a:pt x="91" y="2007"/>
                  </a:cubicBezTo>
                  <a:lnTo>
                    <a:pt x="1916" y="2007"/>
                  </a:lnTo>
                  <a:cubicBezTo>
                    <a:pt x="1968" y="2007"/>
                    <a:pt x="2007" y="1968"/>
                    <a:pt x="2007" y="1915"/>
                  </a:cubicBezTo>
                  <a:lnTo>
                    <a:pt x="2007" y="91"/>
                  </a:lnTo>
                  <a:cubicBezTo>
                    <a:pt x="2007" y="43"/>
                    <a:pt x="1968" y="0"/>
                    <a:pt x="19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7"/>
            <p:cNvSpPr/>
            <p:nvPr/>
          </p:nvSpPr>
          <p:spPr>
            <a:xfrm>
              <a:off x="2662507" y="1582781"/>
              <a:ext cx="164499" cy="140823"/>
            </a:xfrm>
            <a:custGeom>
              <a:avLst/>
              <a:gdLst/>
              <a:ahLst/>
              <a:cxnLst/>
              <a:rect l="l" t="t" r="r" b="b"/>
              <a:pathLst>
                <a:path w="2147" h="1838" extrusionOk="0">
                  <a:moveTo>
                    <a:pt x="1225" y="0"/>
                  </a:moveTo>
                  <a:cubicBezTo>
                    <a:pt x="999" y="0"/>
                    <a:pt x="768" y="85"/>
                    <a:pt x="582" y="273"/>
                  </a:cubicBezTo>
                  <a:cubicBezTo>
                    <a:pt x="1" y="849"/>
                    <a:pt x="409" y="1838"/>
                    <a:pt x="1230" y="1838"/>
                  </a:cubicBezTo>
                  <a:cubicBezTo>
                    <a:pt x="1734" y="1838"/>
                    <a:pt x="2146" y="1425"/>
                    <a:pt x="2146" y="921"/>
                  </a:cubicBezTo>
                  <a:cubicBezTo>
                    <a:pt x="2146" y="366"/>
                    <a:pt x="1695" y="0"/>
                    <a:pt x="1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7"/>
            <p:cNvSpPr/>
            <p:nvPr/>
          </p:nvSpPr>
          <p:spPr>
            <a:xfrm>
              <a:off x="3022227" y="1491837"/>
              <a:ext cx="322637" cy="322637"/>
            </a:xfrm>
            <a:custGeom>
              <a:avLst/>
              <a:gdLst/>
              <a:ahLst/>
              <a:cxnLst/>
              <a:rect l="l" t="t" r="r" b="b"/>
              <a:pathLst>
                <a:path w="4211" h="4211" extrusionOk="0">
                  <a:moveTo>
                    <a:pt x="2108" y="1"/>
                  </a:moveTo>
                  <a:cubicBezTo>
                    <a:pt x="941" y="1"/>
                    <a:pt x="0" y="946"/>
                    <a:pt x="0" y="2108"/>
                  </a:cubicBezTo>
                  <a:cubicBezTo>
                    <a:pt x="0" y="3270"/>
                    <a:pt x="941" y="4211"/>
                    <a:pt x="2108" y="4211"/>
                  </a:cubicBezTo>
                  <a:cubicBezTo>
                    <a:pt x="3269" y="4211"/>
                    <a:pt x="4210" y="3270"/>
                    <a:pt x="4210" y="2108"/>
                  </a:cubicBezTo>
                  <a:cubicBezTo>
                    <a:pt x="4210" y="946"/>
                    <a:pt x="3269" y="1"/>
                    <a:pt x="21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7"/>
            <p:cNvSpPr/>
            <p:nvPr/>
          </p:nvSpPr>
          <p:spPr>
            <a:xfrm>
              <a:off x="3125966" y="1609981"/>
              <a:ext cx="100827" cy="86423"/>
            </a:xfrm>
            <a:custGeom>
              <a:avLst/>
              <a:gdLst/>
              <a:ahLst/>
              <a:cxnLst/>
              <a:rect l="l" t="t" r="r" b="b"/>
              <a:pathLst>
                <a:path w="1316" h="1128" extrusionOk="0">
                  <a:moveTo>
                    <a:pt x="750" y="1"/>
                  </a:moveTo>
                  <a:cubicBezTo>
                    <a:pt x="612" y="1"/>
                    <a:pt x="470" y="53"/>
                    <a:pt x="355" y="168"/>
                  </a:cubicBezTo>
                  <a:cubicBezTo>
                    <a:pt x="0" y="523"/>
                    <a:pt x="250" y="1128"/>
                    <a:pt x="754" y="1128"/>
                  </a:cubicBezTo>
                  <a:cubicBezTo>
                    <a:pt x="1061" y="1128"/>
                    <a:pt x="1315" y="873"/>
                    <a:pt x="1315" y="566"/>
                  </a:cubicBezTo>
                  <a:cubicBezTo>
                    <a:pt x="1315" y="225"/>
                    <a:pt x="1039" y="1"/>
                    <a:pt x="7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7"/>
            <p:cNvSpPr/>
            <p:nvPr/>
          </p:nvSpPr>
          <p:spPr>
            <a:xfrm>
              <a:off x="2818119" y="1523862"/>
              <a:ext cx="73935" cy="62595"/>
            </a:xfrm>
            <a:custGeom>
              <a:avLst/>
              <a:gdLst/>
              <a:ahLst/>
              <a:cxnLst/>
              <a:rect l="l" t="t" r="r" b="b"/>
              <a:pathLst>
                <a:path w="965" h="817" extrusionOk="0">
                  <a:moveTo>
                    <a:pt x="679" y="1"/>
                  </a:moveTo>
                  <a:cubicBezTo>
                    <a:pt x="634" y="1"/>
                    <a:pt x="586" y="18"/>
                    <a:pt x="543" y="58"/>
                  </a:cubicBezTo>
                  <a:lnTo>
                    <a:pt x="130" y="471"/>
                  </a:lnTo>
                  <a:cubicBezTo>
                    <a:pt x="0" y="600"/>
                    <a:pt x="91" y="816"/>
                    <a:pt x="269" y="816"/>
                  </a:cubicBezTo>
                  <a:lnTo>
                    <a:pt x="274" y="816"/>
                  </a:lnTo>
                  <a:cubicBezTo>
                    <a:pt x="327" y="816"/>
                    <a:pt x="379" y="797"/>
                    <a:pt x="418" y="759"/>
                  </a:cubicBezTo>
                  <a:lnTo>
                    <a:pt x="831" y="346"/>
                  </a:lnTo>
                  <a:cubicBezTo>
                    <a:pt x="964" y="198"/>
                    <a:pt x="834" y="1"/>
                    <a:pt x="67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7"/>
            <p:cNvSpPr/>
            <p:nvPr/>
          </p:nvSpPr>
          <p:spPr>
            <a:xfrm>
              <a:off x="2621058" y="1719238"/>
              <a:ext cx="76388" cy="63440"/>
            </a:xfrm>
            <a:custGeom>
              <a:avLst/>
              <a:gdLst/>
              <a:ahLst/>
              <a:cxnLst/>
              <a:rect l="l" t="t" r="r" b="b"/>
              <a:pathLst>
                <a:path w="997" h="828" extrusionOk="0">
                  <a:moveTo>
                    <a:pt x="699" y="0"/>
                  </a:moveTo>
                  <a:cubicBezTo>
                    <a:pt x="649" y="0"/>
                    <a:pt x="597" y="21"/>
                    <a:pt x="551" y="71"/>
                  </a:cubicBezTo>
                  <a:lnTo>
                    <a:pt x="139" y="484"/>
                  </a:lnTo>
                  <a:cubicBezTo>
                    <a:pt x="1" y="633"/>
                    <a:pt x="134" y="828"/>
                    <a:pt x="290" y="828"/>
                  </a:cubicBezTo>
                  <a:cubicBezTo>
                    <a:pt x="336" y="828"/>
                    <a:pt x="383" y="811"/>
                    <a:pt x="427" y="772"/>
                  </a:cubicBezTo>
                  <a:lnTo>
                    <a:pt x="839" y="355"/>
                  </a:lnTo>
                  <a:cubicBezTo>
                    <a:pt x="996" y="212"/>
                    <a:pt x="859" y="0"/>
                    <a:pt x="69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7"/>
            <p:cNvSpPr/>
            <p:nvPr/>
          </p:nvSpPr>
          <p:spPr>
            <a:xfrm>
              <a:off x="2815742" y="1719238"/>
              <a:ext cx="76312" cy="63440"/>
            </a:xfrm>
            <a:custGeom>
              <a:avLst/>
              <a:gdLst/>
              <a:ahLst/>
              <a:cxnLst/>
              <a:rect l="l" t="t" r="r" b="b"/>
              <a:pathLst>
                <a:path w="996" h="828" extrusionOk="0">
                  <a:moveTo>
                    <a:pt x="300" y="0"/>
                  </a:moveTo>
                  <a:cubicBezTo>
                    <a:pt x="140" y="0"/>
                    <a:pt x="0" y="212"/>
                    <a:pt x="161" y="355"/>
                  </a:cubicBezTo>
                  <a:lnTo>
                    <a:pt x="574" y="772"/>
                  </a:lnTo>
                  <a:cubicBezTo>
                    <a:pt x="617" y="811"/>
                    <a:pt x="664" y="828"/>
                    <a:pt x="709" y="828"/>
                  </a:cubicBezTo>
                  <a:cubicBezTo>
                    <a:pt x="864" y="828"/>
                    <a:pt x="996" y="633"/>
                    <a:pt x="862" y="484"/>
                  </a:cubicBezTo>
                  <a:lnTo>
                    <a:pt x="449" y="71"/>
                  </a:lnTo>
                  <a:cubicBezTo>
                    <a:pt x="403" y="21"/>
                    <a:pt x="351" y="0"/>
                    <a:pt x="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7"/>
            <p:cNvSpPr/>
            <p:nvPr/>
          </p:nvSpPr>
          <p:spPr>
            <a:xfrm>
              <a:off x="2619602" y="1522791"/>
              <a:ext cx="77844" cy="64589"/>
            </a:xfrm>
            <a:custGeom>
              <a:avLst/>
              <a:gdLst/>
              <a:ahLst/>
              <a:cxnLst/>
              <a:rect l="l" t="t" r="r" b="b"/>
              <a:pathLst>
                <a:path w="1016" h="843" extrusionOk="0">
                  <a:moveTo>
                    <a:pt x="298" y="1"/>
                  </a:moveTo>
                  <a:cubicBezTo>
                    <a:pt x="138" y="1"/>
                    <a:pt x="0" y="214"/>
                    <a:pt x="158" y="360"/>
                  </a:cubicBezTo>
                  <a:lnTo>
                    <a:pt x="570" y="773"/>
                  </a:lnTo>
                  <a:cubicBezTo>
                    <a:pt x="616" y="822"/>
                    <a:pt x="668" y="842"/>
                    <a:pt x="717" y="842"/>
                  </a:cubicBezTo>
                  <a:cubicBezTo>
                    <a:pt x="877" y="842"/>
                    <a:pt x="1016" y="631"/>
                    <a:pt x="858" y="485"/>
                  </a:cubicBezTo>
                  <a:lnTo>
                    <a:pt x="446" y="72"/>
                  </a:lnTo>
                  <a:cubicBezTo>
                    <a:pt x="400" y="22"/>
                    <a:pt x="348" y="1"/>
                    <a:pt x="2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7"/>
            <p:cNvSpPr/>
            <p:nvPr/>
          </p:nvSpPr>
          <p:spPr>
            <a:xfrm>
              <a:off x="3229247" y="1554357"/>
              <a:ext cx="59531" cy="48270"/>
            </a:xfrm>
            <a:custGeom>
              <a:avLst/>
              <a:gdLst/>
              <a:ahLst/>
              <a:cxnLst/>
              <a:rect l="l" t="t" r="r" b="b"/>
              <a:pathLst>
                <a:path w="777" h="630" extrusionOk="0">
                  <a:moveTo>
                    <a:pt x="490" y="0"/>
                  </a:moveTo>
                  <a:cubicBezTo>
                    <a:pt x="444" y="0"/>
                    <a:pt x="396" y="18"/>
                    <a:pt x="351" y="58"/>
                  </a:cubicBezTo>
                  <a:lnTo>
                    <a:pt x="126" y="279"/>
                  </a:lnTo>
                  <a:cubicBezTo>
                    <a:pt x="1" y="409"/>
                    <a:pt x="92" y="625"/>
                    <a:pt x="270" y="625"/>
                  </a:cubicBezTo>
                  <a:lnTo>
                    <a:pt x="270" y="630"/>
                  </a:lnTo>
                  <a:cubicBezTo>
                    <a:pt x="327" y="630"/>
                    <a:pt x="375" y="606"/>
                    <a:pt x="414" y="567"/>
                  </a:cubicBezTo>
                  <a:lnTo>
                    <a:pt x="639" y="342"/>
                  </a:lnTo>
                  <a:cubicBezTo>
                    <a:pt x="776" y="194"/>
                    <a:pt x="645" y="0"/>
                    <a:pt x="4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7"/>
            <p:cNvSpPr/>
            <p:nvPr/>
          </p:nvSpPr>
          <p:spPr>
            <a:xfrm>
              <a:off x="3079231" y="1704220"/>
              <a:ext cx="59531" cy="48115"/>
            </a:xfrm>
            <a:custGeom>
              <a:avLst/>
              <a:gdLst/>
              <a:ahLst/>
              <a:cxnLst/>
              <a:rect l="l" t="t" r="r" b="b"/>
              <a:pathLst>
                <a:path w="777" h="628" extrusionOk="0">
                  <a:moveTo>
                    <a:pt x="487" y="1"/>
                  </a:moveTo>
                  <a:cubicBezTo>
                    <a:pt x="442" y="1"/>
                    <a:pt x="394" y="17"/>
                    <a:pt x="351" y="56"/>
                  </a:cubicBezTo>
                  <a:lnTo>
                    <a:pt x="130" y="282"/>
                  </a:lnTo>
                  <a:cubicBezTo>
                    <a:pt x="0" y="411"/>
                    <a:pt x="92" y="627"/>
                    <a:pt x="274" y="627"/>
                  </a:cubicBezTo>
                  <a:cubicBezTo>
                    <a:pt x="327" y="627"/>
                    <a:pt x="380" y="608"/>
                    <a:pt x="418" y="570"/>
                  </a:cubicBezTo>
                  <a:lnTo>
                    <a:pt x="639" y="344"/>
                  </a:lnTo>
                  <a:cubicBezTo>
                    <a:pt x="776" y="195"/>
                    <a:pt x="643" y="1"/>
                    <a:pt x="48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7"/>
            <p:cNvSpPr/>
            <p:nvPr/>
          </p:nvSpPr>
          <p:spPr>
            <a:xfrm>
              <a:off x="3228557" y="1704220"/>
              <a:ext cx="60221" cy="48115"/>
            </a:xfrm>
            <a:custGeom>
              <a:avLst/>
              <a:gdLst/>
              <a:ahLst/>
              <a:cxnLst/>
              <a:rect l="l" t="t" r="r" b="b"/>
              <a:pathLst>
                <a:path w="786" h="628" extrusionOk="0">
                  <a:moveTo>
                    <a:pt x="287" y="1"/>
                  </a:moveTo>
                  <a:cubicBezTo>
                    <a:pt x="132" y="1"/>
                    <a:pt x="1" y="195"/>
                    <a:pt x="135" y="344"/>
                  </a:cubicBezTo>
                  <a:lnTo>
                    <a:pt x="360" y="570"/>
                  </a:lnTo>
                  <a:cubicBezTo>
                    <a:pt x="404" y="610"/>
                    <a:pt x="452" y="627"/>
                    <a:pt x="498" y="627"/>
                  </a:cubicBezTo>
                  <a:cubicBezTo>
                    <a:pt x="653" y="627"/>
                    <a:pt x="786" y="430"/>
                    <a:pt x="648" y="282"/>
                  </a:cubicBezTo>
                  <a:lnTo>
                    <a:pt x="423" y="56"/>
                  </a:lnTo>
                  <a:cubicBezTo>
                    <a:pt x="379" y="17"/>
                    <a:pt x="332" y="1"/>
                    <a:pt x="28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7"/>
            <p:cNvSpPr/>
            <p:nvPr/>
          </p:nvSpPr>
          <p:spPr>
            <a:xfrm>
              <a:off x="3078693" y="1554357"/>
              <a:ext cx="60069" cy="47887"/>
            </a:xfrm>
            <a:custGeom>
              <a:avLst/>
              <a:gdLst/>
              <a:ahLst/>
              <a:cxnLst/>
              <a:rect l="l" t="t" r="r" b="b"/>
              <a:pathLst>
                <a:path w="784" h="625" extrusionOk="0">
                  <a:moveTo>
                    <a:pt x="282" y="0"/>
                  </a:moveTo>
                  <a:cubicBezTo>
                    <a:pt x="128" y="0"/>
                    <a:pt x="0" y="194"/>
                    <a:pt x="137" y="342"/>
                  </a:cubicBezTo>
                  <a:lnTo>
                    <a:pt x="358" y="567"/>
                  </a:lnTo>
                  <a:cubicBezTo>
                    <a:pt x="402" y="608"/>
                    <a:pt x="449" y="625"/>
                    <a:pt x="495" y="625"/>
                  </a:cubicBezTo>
                  <a:cubicBezTo>
                    <a:pt x="651" y="625"/>
                    <a:pt x="783" y="428"/>
                    <a:pt x="646" y="279"/>
                  </a:cubicBezTo>
                  <a:lnTo>
                    <a:pt x="420" y="58"/>
                  </a:lnTo>
                  <a:cubicBezTo>
                    <a:pt x="376" y="18"/>
                    <a:pt x="328" y="0"/>
                    <a:pt x="28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7"/>
            <p:cNvSpPr/>
            <p:nvPr/>
          </p:nvSpPr>
          <p:spPr>
            <a:xfrm>
              <a:off x="2689706" y="1910398"/>
              <a:ext cx="298733" cy="31337"/>
            </a:xfrm>
            <a:custGeom>
              <a:avLst/>
              <a:gdLst/>
              <a:ahLst/>
              <a:cxnLst/>
              <a:rect l="l" t="t" r="r" b="b"/>
              <a:pathLst>
                <a:path w="3899" h="409" extrusionOk="0">
                  <a:moveTo>
                    <a:pt x="3629" y="0"/>
                  </a:moveTo>
                  <a:cubicBezTo>
                    <a:pt x="3625" y="0"/>
                    <a:pt x="3620" y="0"/>
                    <a:pt x="3616" y="0"/>
                  </a:cubicBezTo>
                  <a:lnTo>
                    <a:pt x="255" y="0"/>
                  </a:lnTo>
                  <a:cubicBezTo>
                    <a:pt x="1" y="15"/>
                    <a:pt x="1" y="394"/>
                    <a:pt x="255" y="408"/>
                  </a:cubicBezTo>
                  <a:lnTo>
                    <a:pt x="3616" y="408"/>
                  </a:lnTo>
                  <a:cubicBezTo>
                    <a:pt x="3620" y="409"/>
                    <a:pt x="3625" y="409"/>
                    <a:pt x="3629" y="409"/>
                  </a:cubicBezTo>
                  <a:cubicBezTo>
                    <a:pt x="3899" y="409"/>
                    <a:pt x="3899" y="0"/>
                    <a:pt x="36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7"/>
            <p:cNvSpPr/>
            <p:nvPr/>
          </p:nvSpPr>
          <p:spPr>
            <a:xfrm>
              <a:off x="2689706" y="2064093"/>
              <a:ext cx="70028" cy="31337"/>
            </a:xfrm>
            <a:custGeom>
              <a:avLst/>
              <a:gdLst/>
              <a:ahLst/>
              <a:cxnLst/>
              <a:rect l="l" t="t" r="r" b="b"/>
              <a:pathLst>
                <a:path w="914" h="409" extrusionOk="0">
                  <a:moveTo>
                    <a:pt x="260" y="1"/>
                  </a:moveTo>
                  <a:cubicBezTo>
                    <a:pt x="1" y="15"/>
                    <a:pt x="1" y="395"/>
                    <a:pt x="260" y="409"/>
                  </a:cubicBezTo>
                  <a:lnTo>
                    <a:pt x="654" y="409"/>
                  </a:lnTo>
                  <a:cubicBezTo>
                    <a:pt x="913" y="395"/>
                    <a:pt x="913" y="15"/>
                    <a:pt x="6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7"/>
            <p:cNvSpPr/>
            <p:nvPr/>
          </p:nvSpPr>
          <p:spPr>
            <a:xfrm>
              <a:off x="2793063" y="2064093"/>
              <a:ext cx="193537" cy="31337"/>
            </a:xfrm>
            <a:custGeom>
              <a:avLst/>
              <a:gdLst/>
              <a:ahLst/>
              <a:cxnLst/>
              <a:rect l="l" t="t" r="r" b="b"/>
              <a:pathLst>
                <a:path w="2526" h="409" extrusionOk="0">
                  <a:moveTo>
                    <a:pt x="255" y="1"/>
                  </a:moveTo>
                  <a:cubicBezTo>
                    <a:pt x="1" y="15"/>
                    <a:pt x="1" y="395"/>
                    <a:pt x="255" y="409"/>
                  </a:cubicBezTo>
                  <a:lnTo>
                    <a:pt x="2267" y="409"/>
                  </a:lnTo>
                  <a:cubicBezTo>
                    <a:pt x="2526" y="395"/>
                    <a:pt x="2526" y="15"/>
                    <a:pt x="22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7"/>
            <p:cNvSpPr/>
            <p:nvPr/>
          </p:nvSpPr>
          <p:spPr>
            <a:xfrm>
              <a:off x="2689706" y="1987553"/>
              <a:ext cx="298733" cy="31106"/>
            </a:xfrm>
            <a:custGeom>
              <a:avLst/>
              <a:gdLst/>
              <a:ahLst/>
              <a:cxnLst/>
              <a:rect l="l" t="t" r="r" b="b"/>
              <a:pathLst>
                <a:path w="3899" h="406" extrusionOk="0">
                  <a:moveTo>
                    <a:pt x="3634" y="1"/>
                  </a:moveTo>
                  <a:cubicBezTo>
                    <a:pt x="3628" y="1"/>
                    <a:pt x="3622" y="1"/>
                    <a:pt x="3616" y="1"/>
                  </a:cubicBezTo>
                  <a:lnTo>
                    <a:pt x="255" y="1"/>
                  </a:lnTo>
                  <a:cubicBezTo>
                    <a:pt x="1" y="11"/>
                    <a:pt x="1" y="390"/>
                    <a:pt x="255" y="405"/>
                  </a:cubicBezTo>
                  <a:lnTo>
                    <a:pt x="3616" y="405"/>
                  </a:lnTo>
                  <a:cubicBezTo>
                    <a:pt x="3620" y="405"/>
                    <a:pt x="3625" y="405"/>
                    <a:pt x="3629" y="405"/>
                  </a:cubicBezTo>
                  <a:cubicBezTo>
                    <a:pt x="3898" y="405"/>
                    <a:pt x="3899" y="1"/>
                    <a:pt x="36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7"/>
            <p:cNvSpPr/>
            <p:nvPr/>
          </p:nvSpPr>
          <p:spPr>
            <a:xfrm>
              <a:off x="2506590" y="1428245"/>
              <a:ext cx="871372" cy="450588"/>
            </a:xfrm>
            <a:custGeom>
              <a:avLst/>
              <a:gdLst/>
              <a:ahLst/>
              <a:cxnLst/>
              <a:rect l="l" t="t" r="r" b="b"/>
              <a:pathLst>
                <a:path w="11373" h="5881" extrusionOk="0">
                  <a:moveTo>
                    <a:pt x="8837" y="1034"/>
                  </a:moveTo>
                  <a:cubicBezTo>
                    <a:pt x="9083" y="1034"/>
                    <a:pt x="9331" y="1082"/>
                    <a:pt x="9567" y="1181"/>
                  </a:cubicBezTo>
                  <a:cubicBezTo>
                    <a:pt x="10278" y="1474"/>
                    <a:pt x="10739" y="2165"/>
                    <a:pt x="10739" y="2938"/>
                  </a:cubicBezTo>
                  <a:cubicBezTo>
                    <a:pt x="10739" y="3706"/>
                    <a:pt x="10278" y="4397"/>
                    <a:pt x="9567" y="4695"/>
                  </a:cubicBezTo>
                  <a:cubicBezTo>
                    <a:pt x="9333" y="4792"/>
                    <a:pt x="9086" y="4839"/>
                    <a:pt x="8841" y="4839"/>
                  </a:cubicBezTo>
                  <a:cubicBezTo>
                    <a:pt x="8345" y="4839"/>
                    <a:pt x="7857" y="4645"/>
                    <a:pt x="7494" y="4282"/>
                  </a:cubicBezTo>
                  <a:cubicBezTo>
                    <a:pt x="6750" y="3538"/>
                    <a:pt x="6750" y="2333"/>
                    <a:pt x="7494" y="1594"/>
                  </a:cubicBezTo>
                  <a:cubicBezTo>
                    <a:pt x="7856" y="1229"/>
                    <a:pt x="8342" y="1034"/>
                    <a:pt x="8837" y="1034"/>
                  </a:cubicBezTo>
                  <a:close/>
                  <a:moveTo>
                    <a:pt x="3266" y="397"/>
                  </a:moveTo>
                  <a:cubicBezTo>
                    <a:pt x="3594" y="397"/>
                    <a:pt x="3924" y="460"/>
                    <a:pt x="4239" y="591"/>
                  </a:cubicBezTo>
                  <a:cubicBezTo>
                    <a:pt x="5185" y="984"/>
                    <a:pt x="5804" y="1911"/>
                    <a:pt x="5804" y="2938"/>
                  </a:cubicBezTo>
                  <a:cubicBezTo>
                    <a:pt x="5804" y="3965"/>
                    <a:pt x="5185" y="4892"/>
                    <a:pt x="4239" y="5281"/>
                  </a:cubicBezTo>
                  <a:cubicBezTo>
                    <a:pt x="3924" y="5411"/>
                    <a:pt x="3593" y="5475"/>
                    <a:pt x="3265" y="5475"/>
                  </a:cubicBezTo>
                  <a:cubicBezTo>
                    <a:pt x="2605" y="5475"/>
                    <a:pt x="1957" y="5218"/>
                    <a:pt x="1469" y="4733"/>
                  </a:cubicBezTo>
                  <a:cubicBezTo>
                    <a:pt x="476" y="3745"/>
                    <a:pt x="471" y="2132"/>
                    <a:pt x="1469" y="1143"/>
                  </a:cubicBezTo>
                  <a:cubicBezTo>
                    <a:pt x="1957" y="655"/>
                    <a:pt x="2606" y="397"/>
                    <a:pt x="3266" y="397"/>
                  </a:cubicBezTo>
                  <a:close/>
                  <a:moveTo>
                    <a:pt x="3267" y="0"/>
                  </a:moveTo>
                  <a:cubicBezTo>
                    <a:pt x="2153" y="0"/>
                    <a:pt x="1105" y="638"/>
                    <a:pt x="610" y="1690"/>
                  </a:cubicBezTo>
                  <a:cubicBezTo>
                    <a:pt x="0" y="2981"/>
                    <a:pt x="408" y="4522"/>
                    <a:pt x="1580" y="5343"/>
                  </a:cubicBezTo>
                  <a:cubicBezTo>
                    <a:pt x="2090" y="5704"/>
                    <a:pt x="2681" y="5881"/>
                    <a:pt x="3269" y="5881"/>
                  </a:cubicBezTo>
                  <a:cubicBezTo>
                    <a:pt x="4026" y="5881"/>
                    <a:pt x="4778" y="5589"/>
                    <a:pt x="5348" y="5021"/>
                  </a:cubicBezTo>
                  <a:cubicBezTo>
                    <a:pt x="5732" y="4637"/>
                    <a:pt x="6001" y="4153"/>
                    <a:pt x="6126" y="3625"/>
                  </a:cubicBezTo>
                  <a:lnTo>
                    <a:pt x="6634" y="3625"/>
                  </a:lnTo>
                  <a:cubicBezTo>
                    <a:pt x="6940" y="4616"/>
                    <a:pt x="7852" y="5255"/>
                    <a:pt x="8845" y="5255"/>
                  </a:cubicBezTo>
                  <a:cubicBezTo>
                    <a:pt x="9039" y="5255"/>
                    <a:pt x="9237" y="5231"/>
                    <a:pt x="9433" y="5180"/>
                  </a:cubicBezTo>
                  <a:cubicBezTo>
                    <a:pt x="10633" y="4868"/>
                    <a:pt x="11372" y="3668"/>
                    <a:pt x="11113" y="2453"/>
                  </a:cubicBezTo>
                  <a:cubicBezTo>
                    <a:pt x="10877" y="1372"/>
                    <a:pt x="9924" y="621"/>
                    <a:pt x="8850" y="621"/>
                  </a:cubicBezTo>
                  <a:cubicBezTo>
                    <a:pt x="8723" y="621"/>
                    <a:pt x="8593" y="631"/>
                    <a:pt x="8463" y="653"/>
                  </a:cubicBezTo>
                  <a:cubicBezTo>
                    <a:pt x="7244" y="860"/>
                    <a:pt x="6399" y="1988"/>
                    <a:pt x="6548" y="3221"/>
                  </a:cubicBezTo>
                  <a:lnTo>
                    <a:pt x="6193" y="3221"/>
                  </a:lnTo>
                  <a:cubicBezTo>
                    <a:pt x="6332" y="1796"/>
                    <a:pt x="5425" y="480"/>
                    <a:pt x="4047" y="106"/>
                  </a:cubicBezTo>
                  <a:cubicBezTo>
                    <a:pt x="3788" y="35"/>
                    <a:pt x="3526" y="0"/>
                    <a:pt x="32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7"/>
            <p:cNvSpPr/>
            <p:nvPr/>
          </p:nvSpPr>
          <p:spPr>
            <a:xfrm>
              <a:off x="2641591" y="1567304"/>
              <a:ext cx="200891" cy="172160"/>
            </a:xfrm>
            <a:custGeom>
              <a:avLst/>
              <a:gdLst/>
              <a:ahLst/>
              <a:cxnLst/>
              <a:rect l="l" t="t" r="r" b="b"/>
              <a:pathLst>
                <a:path w="2622" h="2247" extrusionOk="0">
                  <a:moveTo>
                    <a:pt x="1508" y="406"/>
                  </a:moveTo>
                  <a:cubicBezTo>
                    <a:pt x="1683" y="406"/>
                    <a:pt x="1861" y="470"/>
                    <a:pt x="2007" y="614"/>
                  </a:cubicBezTo>
                  <a:cubicBezTo>
                    <a:pt x="2458" y="1065"/>
                    <a:pt x="2136" y="1838"/>
                    <a:pt x="1503" y="1838"/>
                  </a:cubicBezTo>
                  <a:cubicBezTo>
                    <a:pt x="1109" y="1834"/>
                    <a:pt x="787" y="1517"/>
                    <a:pt x="787" y="1123"/>
                  </a:cubicBezTo>
                  <a:cubicBezTo>
                    <a:pt x="787" y="691"/>
                    <a:pt x="1140" y="406"/>
                    <a:pt x="1508" y="406"/>
                  </a:cubicBezTo>
                  <a:close/>
                  <a:moveTo>
                    <a:pt x="1494" y="1"/>
                  </a:moveTo>
                  <a:cubicBezTo>
                    <a:pt x="1219" y="1"/>
                    <a:pt x="939" y="103"/>
                    <a:pt x="711" y="331"/>
                  </a:cubicBezTo>
                  <a:cubicBezTo>
                    <a:pt x="0" y="1037"/>
                    <a:pt x="504" y="2242"/>
                    <a:pt x="1503" y="2246"/>
                  </a:cubicBezTo>
                  <a:cubicBezTo>
                    <a:pt x="2122" y="2242"/>
                    <a:pt x="2621" y="1742"/>
                    <a:pt x="2621" y="1123"/>
                  </a:cubicBezTo>
                  <a:cubicBezTo>
                    <a:pt x="2621" y="448"/>
                    <a:pt x="2070" y="1"/>
                    <a:pt x="14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7"/>
            <p:cNvSpPr/>
            <p:nvPr/>
          </p:nvSpPr>
          <p:spPr>
            <a:xfrm>
              <a:off x="3124817" y="1594428"/>
              <a:ext cx="137299" cy="117453"/>
            </a:xfrm>
            <a:custGeom>
              <a:avLst/>
              <a:gdLst/>
              <a:ahLst/>
              <a:cxnLst/>
              <a:rect l="l" t="t" r="r" b="b"/>
              <a:pathLst>
                <a:path w="1792" h="1533" extrusionOk="0">
                  <a:moveTo>
                    <a:pt x="769" y="409"/>
                  </a:moveTo>
                  <a:cubicBezTo>
                    <a:pt x="1086" y="409"/>
                    <a:pt x="1249" y="798"/>
                    <a:pt x="1023" y="1024"/>
                  </a:cubicBezTo>
                  <a:cubicBezTo>
                    <a:pt x="949" y="1097"/>
                    <a:pt x="858" y="1129"/>
                    <a:pt x="769" y="1129"/>
                  </a:cubicBezTo>
                  <a:cubicBezTo>
                    <a:pt x="584" y="1129"/>
                    <a:pt x="409" y="987"/>
                    <a:pt x="409" y="769"/>
                  </a:cubicBezTo>
                  <a:cubicBezTo>
                    <a:pt x="409" y="567"/>
                    <a:pt x="567" y="409"/>
                    <a:pt x="769" y="409"/>
                  </a:cubicBezTo>
                  <a:close/>
                  <a:moveTo>
                    <a:pt x="773" y="0"/>
                  </a:moveTo>
                  <a:cubicBezTo>
                    <a:pt x="379" y="0"/>
                    <a:pt x="1" y="308"/>
                    <a:pt x="1" y="769"/>
                  </a:cubicBezTo>
                  <a:cubicBezTo>
                    <a:pt x="1" y="1192"/>
                    <a:pt x="346" y="1532"/>
                    <a:pt x="769" y="1532"/>
                  </a:cubicBezTo>
                  <a:cubicBezTo>
                    <a:pt x="1450" y="1532"/>
                    <a:pt x="1791" y="707"/>
                    <a:pt x="1306" y="227"/>
                  </a:cubicBezTo>
                  <a:cubicBezTo>
                    <a:pt x="1151" y="70"/>
                    <a:pt x="960" y="0"/>
                    <a:pt x="77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7"/>
            <p:cNvSpPr/>
            <p:nvPr/>
          </p:nvSpPr>
          <p:spPr>
            <a:xfrm>
              <a:off x="3064137" y="1910398"/>
              <a:ext cx="185107" cy="185031"/>
            </a:xfrm>
            <a:custGeom>
              <a:avLst/>
              <a:gdLst/>
              <a:ahLst/>
              <a:cxnLst/>
              <a:rect l="l" t="t" r="r" b="b"/>
              <a:pathLst>
                <a:path w="2416" h="2415" extrusionOk="0">
                  <a:moveTo>
                    <a:pt x="2007" y="408"/>
                  </a:moveTo>
                  <a:lnTo>
                    <a:pt x="2007" y="2007"/>
                  </a:lnTo>
                  <a:lnTo>
                    <a:pt x="409" y="2007"/>
                  </a:lnTo>
                  <a:lnTo>
                    <a:pt x="409" y="408"/>
                  </a:lnTo>
                  <a:close/>
                  <a:moveTo>
                    <a:pt x="293" y="0"/>
                  </a:moveTo>
                  <a:cubicBezTo>
                    <a:pt x="130" y="0"/>
                    <a:pt x="1" y="130"/>
                    <a:pt x="1" y="293"/>
                  </a:cubicBezTo>
                  <a:lnTo>
                    <a:pt x="1" y="2117"/>
                  </a:lnTo>
                  <a:cubicBezTo>
                    <a:pt x="1" y="2281"/>
                    <a:pt x="130" y="2415"/>
                    <a:pt x="293" y="2415"/>
                  </a:cubicBezTo>
                  <a:lnTo>
                    <a:pt x="2118" y="2415"/>
                  </a:lnTo>
                  <a:cubicBezTo>
                    <a:pt x="2281" y="2415"/>
                    <a:pt x="2415" y="2281"/>
                    <a:pt x="2415" y="2117"/>
                  </a:cubicBezTo>
                  <a:lnTo>
                    <a:pt x="2415" y="293"/>
                  </a:lnTo>
                  <a:cubicBezTo>
                    <a:pt x="2415" y="130"/>
                    <a:pt x="2281" y="0"/>
                    <a:pt x="21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7"/>
            <p:cNvSpPr/>
            <p:nvPr/>
          </p:nvSpPr>
          <p:spPr>
            <a:xfrm>
              <a:off x="2608645" y="1741227"/>
              <a:ext cx="985226" cy="424079"/>
            </a:xfrm>
            <a:custGeom>
              <a:avLst/>
              <a:gdLst/>
              <a:ahLst/>
              <a:cxnLst/>
              <a:rect l="l" t="t" r="r" b="b"/>
              <a:pathLst>
                <a:path w="12859" h="5535" extrusionOk="0">
                  <a:moveTo>
                    <a:pt x="10453" y="1628"/>
                  </a:moveTo>
                  <a:lnTo>
                    <a:pt x="10453" y="3039"/>
                  </a:lnTo>
                  <a:lnTo>
                    <a:pt x="9603" y="3039"/>
                  </a:lnTo>
                  <a:lnTo>
                    <a:pt x="9603" y="1628"/>
                  </a:lnTo>
                  <a:close/>
                  <a:moveTo>
                    <a:pt x="12436" y="407"/>
                  </a:moveTo>
                  <a:cubicBezTo>
                    <a:pt x="12444" y="407"/>
                    <a:pt x="12450" y="415"/>
                    <a:pt x="12450" y="423"/>
                  </a:cubicBezTo>
                  <a:lnTo>
                    <a:pt x="12450" y="4244"/>
                  </a:lnTo>
                  <a:cubicBezTo>
                    <a:pt x="12450" y="4252"/>
                    <a:pt x="12444" y="4259"/>
                    <a:pt x="12436" y="4259"/>
                  </a:cubicBezTo>
                  <a:cubicBezTo>
                    <a:pt x="12434" y="4259"/>
                    <a:pt x="12433" y="4259"/>
                    <a:pt x="12431" y="4258"/>
                  </a:cubicBezTo>
                  <a:lnTo>
                    <a:pt x="10871" y="3831"/>
                  </a:lnTo>
                  <a:cubicBezTo>
                    <a:pt x="10866" y="3831"/>
                    <a:pt x="10861" y="3826"/>
                    <a:pt x="10861" y="3817"/>
                  </a:cubicBezTo>
                  <a:lnTo>
                    <a:pt x="10861" y="850"/>
                  </a:lnTo>
                  <a:cubicBezTo>
                    <a:pt x="10861" y="840"/>
                    <a:pt x="10866" y="836"/>
                    <a:pt x="10871" y="836"/>
                  </a:cubicBezTo>
                  <a:lnTo>
                    <a:pt x="12431" y="408"/>
                  </a:lnTo>
                  <a:cubicBezTo>
                    <a:pt x="12433" y="407"/>
                    <a:pt x="12434" y="407"/>
                    <a:pt x="12436" y="407"/>
                  </a:cubicBezTo>
                  <a:close/>
                  <a:moveTo>
                    <a:pt x="12436" y="0"/>
                  </a:moveTo>
                  <a:cubicBezTo>
                    <a:pt x="12399" y="0"/>
                    <a:pt x="12362" y="5"/>
                    <a:pt x="12325" y="15"/>
                  </a:cubicBezTo>
                  <a:lnTo>
                    <a:pt x="10765" y="442"/>
                  </a:lnTo>
                  <a:cubicBezTo>
                    <a:pt x="10578" y="490"/>
                    <a:pt x="10453" y="658"/>
                    <a:pt x="10453" y="850"/>
                  </a:cubicBezTo>
                  <a:lnTo>
                    <a:pt x="10453" y="1220"/>
                  </a:lnTo>
                  <a:lnTo>
                    <a:pt x="9599" y="1220"/>
                  </a:lnTo>
                  <a:lnTo>
                    <a:pt x="9599" y="922"/>
                  </a:lnTo>
                  <a:cubicBezTo>
                    <a:pt x="9591" y="792"/>
                    <a:pt x="9494" y="728"/>
                    <a:pt x="9397" y="728"/>
                  </a:cubicBezTo>
                  <a:cubicBezTo>
                    <a:pt x="9300" y="728"/>
                    <a:pt x="9203" y="792"/>
                    <a:pt x="9195" y="922"/>
                  </a:cubicBezTo>
                  <a:lnTo>
                    <a:pt x="9195" y="5021"/>
                  </a:lnTo>
                  <a:cubicBezTo>
                    <a:pt x="9195" y="5079"/>
                    <a:pt x="9147" y="5127"/>
                    <a:pt x="9090" y="5127"/>
                  </a:cubicBezTo>
                  <a:lnTo>
                    <a:pt x="521" y="5127"/>
                  </a:lnTo>
                  <a:cubicBezTo>
                    <a:pt x="464" y="5127"/>
                    <a:pt x="416" y="5079"/>
                    <a:pt x="416" y="5021"/>
                  </a:cubicBezTo>
                  <a:lnTo>
                    <a:pt x="416" y="1872"/>
                  </a:lnTo>
                  <a:cubicBezTo>
                    <a:pt x="423" y="1731"/>
                    <a:pt x="317" y="1660"/>
                    <a:pt x="212" y="1660"/>
                  </a:cubicBezTo>
                  <a:cubicBezTo>
                    <a:pt x="106" y="1660"/>
                    <a:pt x="1" y="1731"/>
                    <a:pt x="8" y="1872"/>
                  </a:cubicBezTo>
                  <a:lnTo>
                    <a:pt x="8" y="5021"/>
                  </a:lnTo>
                  <a:cubicBezTo>
                    <a:pt x="8" y="5305"/>
                    <a:pt x="238" y="5530"/>
                    <a:pt x="521" y="5535"/>
                  </a:cubicBezTo>
                  <a:lnTo>
                    <a:pt x="9090" y="5535"/>
                  </a:lnTo>
                  <a:cubicBezTo>
                    <a:pt x="9373" y="5530"/>
                    <a:pt x="9603" y="5305"/>
                    <a:pt x="9603" y="5021"/>
                  </a:cubicBezTo>
                  <a:lnTo>
                    <a:pt x="9603" y="3447"/>
                  </a:lnTo>
                  <a:lnTo>
                    <a:pt x="10458" y="3447"/>
                  </a:lnTo>
                  <a:lnTo>
                    <a:pt x="10458" y="3817"/>
                  </a:lnTo>
                  <a:cubicBezTo>
                    <a:pt x="10453" y="4009"/>
                    <a:pt x="10583" y="4177"/>
                    <a:pt x="10765" y="4225"/>
                  </a:cubicBezTo>
                  <a:lnTo>
                    <a:pt x="12325" y="4652"/>
                  </a:lnTo>
                  <a:cubicBezTo>
                    <a:pt x="12364" y="4661"/>
                    <a:pt x="12402" y="4666"/>
                    <a:pt x="12440" y="4666"/>
                  </a:cubicBezTo>
                  <a:cubicBezTo>
                    <a:pt x="12671" y="4666"/>
                    <a:pt x="12858" y="4479"/>
                    <a:pt x="12858" y="4249"/>
                  </a:cubicBezTo>
                  <a:lnTo>
                    <a:pt x="12858" y="423"/>
                  </a:lnTo>
                  <a:cubicBezTo>
                    <a:pt x="12858" y="288"/>
                    <a:pt x="12796" y="164"/>
                    <a:pt x="12690" y="87"/>
                  </a:cubicBezTo>
                  <a:cubicBezTo>
                    <a:pt x="12615" y="29"/>
                    <a:pt x="12526" y="0"/>
                    <a:pt x="124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3" name="Google Shape;443;p7"/>
          <p:cNvGrpSpPr/>
          <p:nvPr/>
        </p:nvGrpSpPr>
        <p:grpSpPr>
          <a:xfrm>
            <a:off x="696151" y="4043979"/>
            <a:ext cx="479151" cy="680596"/>
            <a:chOff x="1687779" y="1374320"/>
            <a:chExt cx="748093" cy="1062607"/>
          </a:xfrm>
        </p:grpSpPr>
        <p:sp>
          <p:nvSpPr>
            <p:cNvPr id="444" name="Google Shape;444;p7"/>
            <p:cNvSpPr/>
            <p:nvPr/>
          </p:nvSpPr>
          <p:spPr>
            <a:xfrm>
              <a:off x="1691838" y="1389721"/>
              <a:ext cx="739666" cy="421549"/>
            </a:xfrm>
            <a:custGeom>
              <a:avLst/>
              <a:gdLst/>
              <a:ahLst/>
              <a:cxnLst/>
              <a:rect l="l" t="t" r="r" b="b"/>
              <a:pathLst>
                <a:path w="9654" h="5502" extrusionOk="0">
                  <a:moveTo>
                    <a:pt x="4795" y="1"/>
                  </a:moveTo>
                  <a:lnTo>
                    <a:pt x="4795" y="6"/>
                  </a:lnTo>
                  <a:cubicBezTo>
                    <a:pt x="4546" y="25"/>
                    <a:pt x="4320" y="150"/>
                    <a:pt x="4167" y="346"/>
                  </a:cubicBezTo>
                  <a:cubicBezTo>
                    <a:pt x="4080" y="322"/>
                    <a:pt x="3989" y="313"/>
                    <a:pt x="3898" y="313"/>
                  </a:cubicBezTo>
                  <a:cubicBezTo>
                    <a:pt x="3895" y="313"/>
                    <a:pt x="3891" y="313"/>
                    <a:pt x="3888" y="313"/>
                  </a:cubicBezTo>
                  <a:cubicBezTo>
                    <a:pt x="3355" y="313"/>
                    <a:pt x="2914" y="714"/>
                    <a:pt x="2914" y="1215"/>
                  </a:cubicBezTo>
                  <a:lnTo>
                    <a:pt x="2914" y="1225"/>
                  </a:lnTo>
                  <a:cubicBezTo>
                    <a:pt x="2866" y="1215"/>
                    <a:pt x="2823" y="1215"/>
                    <a:pt x="2775" y="1215"/>
                  </a:cubicBezTo>
                  <a:cubicBezTo>
                    <a:pt x="2771" y="1215"/>
                    <a:pt x="2768" y="1215"/>
                    <a:pt x="2765" y="1215"/>
                  </a:cubicBezTo>
                  <a:cubicBezTo>
                    <a:pt x="2193" y="1215"/>
                    <a:pt x="1728" y="1645"/>
                    <a:pt x="1723" y="2180"/>
                  </a:cubicBezTo>
                  <a:cubicBezTo>
                    <a:pt x="1723" y="2315"/>
                    <a:pt x="1752" y="2449"/>
                    <a:pt x="1810" y="2569"/>
                  </a:cubicBezTo>
                  <a:cubicBezTo>
                    <a:pt x="1781" y="2569"/>
                    <a:pt x="1747" y="2564"/>
                    <a:pt x="1719" y="2564"/>
                  </a:cubicBezTo>
                  <a:cubicBezTo>
                    <a:pt x="1142" y="2564"/>
                    <a:pt x="667" y="2996"/>
                    <a:pt x="667" y="3534"/>
                  </a:cubicBezTo>
                  <a:cubicBezTo>
                    <a:pt x="667" y="3668"/>
                    <a:pt x="696" y="3798"/>
                    <a:pt x="754" y="3923"/>
                  </a:cubicBezTo>
                  <a:cubicBezTo>
                    <a:pt x="720" y="3923"/>
                    <a:pt x="691" y="3918"/>
                    <a:pt x="662" y="3918"/>
                  </a:cubicBezTo>
                  <a:lnTo>
                    <a:pt x="624" y="3918"/>
                  </a:lnTo>
                  <a:cubicBezTo>
                    <a:pt x="619" y="3918"/>
                    <a:pt x="614" y="3918"/>
                    <a:pt x="609" y="3918"/>
                  </a:cubicBezTo>
                  <a:cubicBezTo>
                    <a:pt x="104" y="3918"/>
                    <a:pt x="0" y="4634"/>
                    <a:pt x="490" y="4777"/>
                  </a:cubicBezTo>
                  <a:cubicBezTo>
                    <a:pt x="466" y="4839"/>
                    <a:pt x="451" y="4907"/>
                    <a:pt x="451" y="4974"/>
                  </a:cubicBezTo>
                  <a:cubicBezTo>
                    <a:pt x="451" y="5267"/>
                    <a:pt x="706" y="5502"/>
                    <a:pt x="1022" y="5502"/>
                  </a:cubicBezTo>
                  <a:lnTo>
                    <a:pt x="8631" y="5502"/>
                  </a:lnTo>
                  <a:cubicBezTo>
                    <a:pt x="8948" y="5502"/>
                    <a:pt x="9202" y="5262"/>
                    <a:pt x="9202" y="4974"/>
                  </a:cubicBezTo>
                  <a:cubicBezTo>
                    <a:pt x="9202" y="4907"/>
                    <a:pt x="9188" y="4839"/>
                    <a:pt x="9164" y="4777"/>
                  </a:cubicBezTo>
                  <a:cubicBezTo>
                    <a:pt x="9653" y="4634"/>
                    <a:pt x="9545" y="3918"/>
                    <a:pt x="9044" y="3918"/>
                  </a:cubicBezTo>
                  <a:cubicBezTo>
                    <a:pt x="9039" y="3918"/>
                    <a:pt x="9034" y="3918"/>
                    <a:pt x="9029" y="3918"/>
                  </a:cubicBezTo>
                  <a:lnTo>
                    <a:pt x="8991" y="3918"/>
                  </a:lnTo>
                  <a:cubicBezTo>
                    <a:pt x="8962" y="3918"/>
                    <a:pt x="8929" y="3918"/>
                    <a:pt x="8900" y="3923"/>
                  </a:cubicBezTo>
                  <a:cubicBezTo>
                    <a:pt x="8957" y="3798"/>
                    <a:pt x="8986" y="3668"/>
                    <a:pt x="8986" y="3534"/>
                  </a:cubicBezTo>
                  <a:cubicBezTo>
                    <a:pt x="8986" y="2996"/>
                    <a:pt x="8511" y="2564"/>
                    <a:pt x="7935" y="2564"/>
                  </a:cubicBezTo>
                  <a:cubicBezTo>
                    <a:pt x="7901" y="2564"/>
                    <a:pt x="7872" y="2564"/>
                    <a:pt x="7844" y="2569"/>
                  </a:cubicBezTo>
                  <a:cubicBezTo>
                    <a:pt x="7901" y="2449"/>
                    <a:pt x="7930" y="2315"/>
                    <a:pt x="7930" y="2180"/>
                  </a:cubicBezTo>
                  <a:cubicBezTo>
                    <a:pt x="7925" y="1645"/>
                    <a:pt x="7460" y="1215"/>
                    <a:pt x="6888" y="1215"/>
                  </a:cubicBezTo>
                  <a:cubicBezTo>
                    <a:pt x="6885" y="1215"/>
                    <a:pt x="6882" y="1215"/>
                    <a:pt x="6879" y="1215"/>
                  </a:cubicBezTo>
                  <a:cubicBezTo>
                    <a:pt x="6831" y="1215"/>
                    <a:pt x="6788" y="1215"/>
                    <a:pt x="6740" y="1225"/>
                  </a:cubicBezTo>
                  <a:lnTo>
                    <a:pt x="6740" y="1215"/>
                  </a:lnTo>
                  <a:cubicBezTo>
                    <a:pt x="6740" y="714"/>
                    <a:pt x="6303" y="313"/>
                    <a:pt x="5765" y="313"/>
                  </a:cubicBezTo>
                  <a:cubicBezTo>
                    <a:pt x="5762" y="313"/>
                    <a:pt x="5759" y="313"/>
                    <a:pt x="5756" y="313"/>
                  </a:cubicBezTo>
                  <a:cubicBezTo>
                    <a:pt x="5664" y="313"/>
                    <a:pt x="5573" y="322"/>
                    <a:pt x="5482" y="346"/>
                  </a:cubicBezTo>
                  <a:cubicBezTo>
                    <a:pt x="5333" y="150"/>
                    <a:pt x="5108" y="25"/>
                    <a:pt x="4858" y="6"/>
                  </a:cubicBezTo>
                  <a:lnTo>
                    <a:pt x="485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
            <p:cNvSpPr/>
            <p:nvPr/>
          </p:nvSpPr>
          <p:spPr>
            <a:xfrm>
              <a:off x="1722716" y="1738789"/>
              <a:ext cx="678603" cy="682661"/>
            </a:xfrm>
            <a:custGeom>
              <a:avLst/>
              <a:gdLst/>
              <a:ahLst/>
              <a:cxnLst/>
              <a:rect l="l" t="t" r="r" b="b"/>
              <a:pathLst>
                <a:path w="8857" h="8910" extrusionOk="0">
                  <a:moveTo>
                    <a:pt x="6182" y="0"/>
                  </a:moveTo>
                  <a:cubicBezTo>
                    <a:pt x="6179" y="0"/>
                    <a:pt x="6176" y="0"/>
                    <a:pt x="6173" y="0"/>
                  </a:cubicBezTo>
                  <a:lnTo>
                    <a:pt x="6159" y="0"/>
                  </a:lnTo>
                  <a:cubicBezTo>
                    <a:pt x="5694" y="0"/>
                    <a:pt x="5316" y="363"/>
                    <a:pt x="5300" y="828"/>
                  </a:cubicBezTo>
                  <a:lnTo>
                    <a:pt x="5300" y="828"/>
                  </a:lnTo>
                  <a:cubicBezTo>
                    <a:pt x="5283" y="372"/>
                    <a:pt x="4903" y="0"/>
                    <a:pt x="4440" y="0"/>
                  </a:cubicBezTo>
                  <a:lnTo>
                    <a:pt x="4421" y="0"/>
                  </a:lnTo>
                  <a:cubicBezTo>
                    <a:pt x="3954" y="0"/>
                    <a:pt x="3574" y="372"/>
                    <a:pt x="3557" y="828"/>
                  </a:cubicBezTo>
                  <a:lnTo>
                    <a:pt x="3557" y="828"/>
                  </a:lnTo>
                  <a:cubicBezTo>
                    <a:pt x="3541" y="363"/>
                    <a:pt x="3158" y="0"/>
                    <a:pt x="2698" y="0"/>
                  </a:cubicBezTo>
                  <a:lnTo>
                    <a:pt x="2684" y="0"/>
                  </a:lnTo>
                  <a:cubicBezTo>
                    <a:pt x="2172" y="0"/>
                    <a:pt x="1778" y="434"/>
                    <a:pt x="1822" y="939"/>
                  </a:cubicBezTo>
                  <a:lnTo>
                    <a:pt x="1822" y="939"/>
                  </a:lnTo>
                  <a:lnTo>
                    <a:pt x="1805" y="768"/>
                  </a:lnTo>
                  <a:cubicBezTo>
                    <a:pt x="1752" y="331"/>
                    <a:pt x="1388" y="0"/>
                    <a:pt x="946" y="0"/>
                  </a:cubicBezTo>
                  <a:cubicBezTo>
                    <a:pt x="408" y="0"/>
                    <a:pt x="0" y="495"/>
                    <a:pt x="96" y="1023"/>
                  </a:cubicBezTo>
                  <a:lnTo>
                    <a:pt x="1469" y="8439"/>
                  </a:lnTo>
                  <a:cubicBezTo>
                    <a:pt x="1517" y="8708"/>
                    <a:pt x="1757" y="8909"/>
                    <a:pt x="2031" y="8909"/>
                  </a:cubicBezTo>
                  <a:lnTo>
                    <a:pt x="6817" y="8909"/>
                  </a:lnTo>
                  <a:cubicBezTo>
                    <a:pt x="7095" y="8909"/>
                    <a:pt x="7330" y="8708"/>
                    <a:pt x="7383" y="8439"/>
                  </a:cubicBezTo>
                  <a:lnTo>
                    <a:pt x="8756" y="1018"/>
                  </a:lnTo>
                  <a:cubicBezTo>
                    <a:pt x="8857" y="490"/>
                    <a:pt x="8449" y="0"/>
                    <a:pt x="7911" y="0"/>
                  </a:cubicBezTo>
                  <a:cubicBezTo>
                    <a:pt x="7469" y="0"/>
                    <a:pt x="7100" y="331"/>
                    <a:pt x="7052" y="768"/>
                  </a:cubicBezTo>
                  <a:lnTo>
                    <a:pt x="7035" y="939"/>
                  </a:lnTo>
                  <a:lnTo>
                    <a:pt x="7035" y="939"/>
                  </a:lnTo>
                  <a:cubicBezTo>
                    <a:pt x="7079" y="437"/>
                    <a:pt x="6684" y="0"/>
                    <a:pt x="61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7"/>
            <p:cNvSpPr/>
            <p:nvPr/>
          </p:nvSpPr>
          <p:spPr>
            <a:xfrm>
              <a:off x="2105957" y="1738789"/>
              <a:ext cx="160054" cy="682661"/>
            </a:xfrm>
            <a:custGeom>
              <a:avLst/>
              <a:gdLst/>
              <a:ahLst/>
              <a:cxnLst/>
              <a:rect l="l" t="t" r="r" b="b"/>
              <a:pathLst>
                <a:path w="2089" h="8910" extrusionOk="0">
                  <a:moveTo>
                    <a:pt x="1162" y="0"/>
                  </a:moveTo>
                  <a:cubicBezTo>
                    <a:pt x="696" y="0"/>
                    <a:pt x="317" y="365"/>
                    <a:pt x="298" y="831"/>
                  </a:cubicBezTo>
                  <a:lnTo>
                    <a:pt x="0" y="8909"/>
                  </a:lnTo>
                  <a:lnTo>
                    <a:pt x="1143" y="8909"/>
                  </a:lnTo>
                  <a:lnTo>
                    <a:pt x="2031" y="960"/>
                  </a:lnTo>
                  <a:cubicBezTo>
                    <a:pt x="2088" y="447"/>
                    <a:pt x="1690" y="0"/>
                    <a:pt x="1176" y="0"/>
                  </a:cubicBezTo>
                  <a:close/>
                </a:path>
              </a:pathLst>
            </a:custGeom>
            <a:solidFill>
              <a:srgbClr val="EDF1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7"/>
            <p:cNvSpPr/>
            <p:nvPr/>
          </p:nvSpPr>
          <p:spPr>
            <a:xfrm>
              <a:off x="2105957" y="1738789"/>
              <a:ext cx="160054" cy="682661"/>
            </a:xfrm>
            <a:custGeom>
              <a:avLst/>
              <a:gdLst/>
              <a:ahLst/>
              <a:cxnLst/>
              <a:rect l="l" t="t" r="r" b="b"/>
              <a:pathLst>
                <a:path w="2089" h="8910" extrusionOk="0">
                  <a:moveTo>
                    <a:pt x="1162" y="0"/>
                  </a:moveTo>
                  <a:cubicBezTo>
                    <a:pt x="696" y="0"/>
                    <a:pt x="317" y="365"/>
                    <a:pt x="298" y="831"/>
                  </a:cubicBezTo>
                  <a:lnTo>
                    <a:pt x="0" y="8909"/>
                  </a:lnTo>
                  <a:lnTo>
                    <a:pt x="1143" y="8909"/>
                  </a:lnTo>
                  <a:lnTo>
                    <a:pt x="2031" y="960"/>
                  </a:lnTo>
                  <a:cubicBezTo>
                    <a:pt x="2088" y="447"/>
                    <a:pt x="1690" y="0"/>
                    <a:pt x="11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7"/>
            <p:cNvSpPr/>
            <p:nvPr/>
          </p:nvSpPr>
          <p:spPr>
            <a:xfrm>
              <a:off x="1857716" y="1738789"/>
              <a:ext cx="160054" cy="682661"/>
            </a:xfrm>
            <a:custGeom>
              <a:avLst/>
              <a:gdLst/>
              <a:ahLst/>
              <a:cxnLst/>
              <a:rect l="l" t="t" r="r" b="b"/>
              <a:pathLst>
                <a:path w="2089" h="8910" extrusionOk="0">
                  <a:moveTo>
                    <a:pt x="909" y="0"/>
                  </a:moveTo>
                  <a:cubicBezTo>
                    <a:pt x="394" y="0"/>
                    <a:pt x="0" y="449"/>
                    <a:pt x="58" y="960"/>
                  </a:cubicBezTo>
                  <a:lnTo>
                    <a:pt x="941" y="8909"/>
                  </a:lnTo>
                  <a:lnTo>
                    <a:pt x="2088" y="8909"/>
                  </a:lnTo>
                  <a:lnTo>
                    <a:pt x="1790" y="831"/>
                  </a:lnTo>
                  <a:cubicBezTo>
                    <a:pt x="1776" y="365"/>
                    <a:pt x="1392" y="0"/>
                    <a:pt x="931" y="0"/>
                  </a:cubicBezTo>
                  <a:lnTo>
                    <a:pt x="917" y="0"/>
                  </a:lnTo>
                  <a:cubicBezTo>
                    <a:pt x="914" y="0"/>
                    <a:pt x="911" y="0"/>
                    <a:pt x="9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7"/>
            <p:cNvSpPr/>
            <p:nvPr/>
          </p:nvSpPr>
          <p:spPr>
            <a:xfrm>
              <a:off x="1856184" y="1949104"/>
              <a:ext cx="410900" cy="283332"/>
            </a:xfrm>
            <a:custGeom>
              <a:avLst/>
              <a:gdLst/>
              <a:ahLst/>
              <a:cxnLst/>
              <a:rect l="l" t="t" r="r" b="b"/>
              <a:pathLst>
                <a:path w="5363" h="3698" extrusionOk="0">
                  <a:moveTo>
                    <a:pt x="2679" y="1"/>
                  </a:moveTo>
                  <a:cubicBezTo>
                    <a:pt x="1201" y="1"/>
                    <a:pt x="1" y="827"/>
                    <a:pt x="1" y="1849"/>
                  </a:cubicBezTo>
                  <a:cubicBezTo>
                    <a:pt x="1" y="2871"/>
                    <a:pt x="1201" y="3697"/>
                    <a:pt x="2679" y="3697"/>
                  </a:cubicBezTo>
                  <a:cubicBezTo>
                    <a:pt x="4163" y="3697"/>
                    <a:pt x="5363" y="2871"/>
                    <a:pt x="5363" y="1849"/>
                  </a:cubicBezTo>
                  <a:cubicBezTo>
                    <a:pt x="5363" y="827"/>
                    <a:pt x="4163" y="1"/>
                    <a:pt x="26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7"/>
            <p:cNvSpPr/>
            <p:nvPr/>
          </p:nvSpPr>
          <p:spPr>
            <a:xfrm>
              <a:off x="1850666" y="1579884"/>
              <a:ext cx="97535" cy="92400"/>
            </a:xfrm>
            <a:custGeom>
              <a:avLst/>
              <a:gdLst/>
              <a:ahLst/>
              <a:cxnLst/>
              <a:rect l="l" t="t" r="r" b="b"/>
              <a:pathLst>
                <a:path w="1273" h="1206" extrusionOk="0">
                  <a:moveTo>
                    <a:pt x="999" y="1"/>
                  </a:moveTo>
                  <a:cubicBezTo>
                    <a:pt x="447" y="5"/>
                    <a:pt x="1" y="452"/>
                    <a:pt x="1" y="1004"/>
                  </a:cubicBezTo>
                  <a:cubicBezTo>
                    <a:pt x="1" y="1138"/>
                    <a:pt x="103" y="1205"/>
                    <a:pt x="205" y="1205"/>
                  </a:cubicBezTo>
                  <a:cubicBezTo>
                    <a:pt x="307" y="1205"/>
                    <a:pt x="409" y="1138"/>
                    <a:pt x="409" y="1004"/>
                  </a:cubicBezTo>
                  <a:cubicBezTo>
                    <a:pt x="409" y="673"/>
                    <a:pt x="673" y="409"/>
                    <a:pt x="999" y="409"/>
                  </a:cubicBezTo>
                  <a:cubicBezTo>
                    <a:pt x="1273" y="409"/>
                    <a:pt x="1273" y="1"/>
                    <a:pt x="9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7"/>
            <p:cNvSpPr/>
            <p:nvPr/>
          </p:nvSpPr>
          <p:spPr>
            <a:xfrm>
              <a:off x="2171771" y="1640950"/>
              <a:ext cx="97535" cy="92324"/>
            </a:xfrm>
            <a:custGeom>
              <a:avLst/>
              <a:gdLst/>
              <a:ahLst/>
              <a:cxnLst/>
              <a:rect l="l" t="t" r="r" b="b"/>
              <a:pathLst>
                <a:path w="1273" h="1205" extrusionOk="0">
                  <a:moveTo>
                    <a:pt x="274" y="0"/>
                  </a:moveTo>
                  <a:cubicBezTo>
                    <a:pt x="0" y="0"/>
                    <a:pt x="0" y="408"/>
                    <a:pt x="274" y="408"/>
                  </a:cubicBezTo>
                  <a:cubicBezTo>
                    <a:pt x="600" y="408"/>
                    <a:pt x="864" y="672"/>
                    <a:pt x="864" y="999"/>
                  </a:cubicBezTo>
                  <a:cubicBezTo>
                    <a:pt x="864" y="1136"/>
                    <a:pt x="966" y="1204"/>
                    <a:pt x="1068" y="1204"/>
                  </a:cubicBezTo>
                  <a:cubicBezTo>
                    <a:pt x="1170" y="1204"/>
                    <a:pt x="1272" y="1136"/>
                    <a:pt x="1272" y="999"/>
                  </a:cubicBezTo>
                  <a:cubicBezTo>
                    <a:pt x="1268" y="447"/>
                    <a:pt x="821" y="0"/>
                    <a:pt x="2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7"/>
            <p:cNvSpPr/>
            <p:nvPr/>
          </p:nvSpPr>
          <p:spPr>
            <a:xfrm>
              <a:off x="2022291" y="1461816"/>
              <a:ext cx="113240" cy="78227"/>
            </a:xfrm>
            <a:custGeom>
              <a:avLst/>
              <a:gdLst/>
              <a:ahLst/>
              <a:cxnLst/>
              <a:rect l="l" t="t" r="r" b="b"/>
              <a:pathLst>
                <a:path w="1478" h="1021" extrusionOk="0">
                  <a:moveTo>
                    <a:pt x="479" y="1"/>
                  </a:moveTo>
                  <a:cubicBezTo>
                    <a:pt x="407" y="1"/>
                    <a:pt x="335" y="8"/>
                    <a:pt x="262" y="25"/>
                  </a:cubicBezTo>
                  <a:cubicBezTo>
                    <a:pt x="1" y="69"/>
                    <a:pt x="62" y="431"/>
                    <a:pt x="287" y="431"/>
                  </a:cubicBezTo>
                  <a:cubicBezTo>
                    <a:pt x="306" y="431"/>
                    <a:pt x="327" y="429"/>
                    <a:pt x="348" y="423"/>
                  </a:cubicBezTo>
                  <a:cubicBezTo>
                    <a:pt x="392" y="413"/>
                    <a:pt x="436" y="408"/>
                    <a:pt x="479" y="408"/>
                  </a:cubicBezTo>
                  <a:cubicBezTo>
                    <a:pt x="752" y="408"/>
                    <a:pt x="996" y="596"/>
                    <a:pt x="1059" y="869"/>
                  </a:cubicBezTo>
                  <a:cubicBezTo>
                    <a:pt x="1087" y="974"/>
                    <a:pt x="1168" y="1020"/>
                    <a:pt x="1250" y="1020"/>
                  </a:cubicBezTo>
                  <a:cubicBezTo>
                    <a:pt x="1363" y="1020"/>
                    <a:pt x="1477" y="931"/>
                    <a:pt x="1452" y="783"/>
                  </a:cubicBezTo>
                  <a:cubicBezTo>
                    <a:pt x="1348" y="318"/>
                    <a:pt x="936" y="1"/>
                    <a:pt x="47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
            <p:cNvSpPr/>
            <p:nvPr/>
          </p:nvSpPr>
          <p:spPr>
            <a:xfrm>
              <a:off x="1840783" y="1933703"/>
              <a:ext cx="441778" cy="314131"/>
            </a:xfrm>
            <a:custGeom>
              <a:avLst/>
              <a:gdLst/>
              <a:ahLst/>
              <a:cxnLst/>
              <a:rect l="l" t="t" r="r" b="b"/>
              <a:pathLst>
                <a:path w="5766" h="4100" extrusionOk="0">
                  <a:moveTo>
                    <a:pt x="2885" y="404"/>
                  </a:moveTo>
                  <a:cubicBezTo>
                    <a:pt x="3557" y="404"/>
                    <a:pt x="4191" y="586"/>
                    <a:pt x="4661" y="908"/>
                  </a:cubicBezTo>
                  <a:cubicBezTo>
                    <a:pt x="5112" y="1220"/>
                    <a:pt x="5362" y="1623"/>
                    <a:pt x="5362" y="2050"/>
                  </a:cubicBezTo>
                  <a:cubicBezTo>
                    <a:pt x="5362" y="2477"/>
                    <a:pt x="5112" y="2880"/>
                    <a:pt x="4661" y="3188"/>
                  </a:cubicBezTo>
                  <a:cubicBezTo>
                    <a:pt x="4191" y="3514"/>
                    <a:pt x="3557" y="3697"/>
                    <a:pt x="2885" y="3697"/>
                  </a:cubicBezTo>
                  <a:cubicBezTo>
                    <a:pt x="2208" y="3697"/>
                    <a:pt x="1575" y="3514"/>
                    <a:pt x="1104" y="3188"/>
                  </a:cubicBezTo>
                  <a:cubicBezTo>
                    <a:pt x="653" y="2880"/>
                    <a:pt x="408" y="2477"/>
                    <a:pt x="408" y="2050"/>
                  </a:cubicBezTo>
                  <a:cubicBezTo>
                    <a:pt x="408" y="1623"/>
                    <a:pt x="653" y="1220"/>
                    <a:pt x="1104" y="908"/>
                  </a:cubicBezTo>
                  <a:cubicBezTo>
                    <a:pt x="1575" y="581"/>
                    <a:pt x="2208" y="404"/>
                    <a:pt x="2885" y="404"/>
                  </a:cubicBezTo>
                  <a:close/>
                  <a:moveTo>
                    <a:pt x="2880" y="0"/>
                  </a:moveTo>
                  <a:cubicBezTo>
                    <a:pt x="2127" y="0"/>
                    <a:pt x="1411" y="202"/>
                    <a:pt x="874" y="576"/>
                  </a:cubicBezTo>
                  <a:cubicBezTo>
                    <a:pt x="307" y="965"/>
                    <a:pt x="0" y="1488"/>
                    <a:pt x="0" y="2050"/>
                  </a:cubicBezTo>
                  <a:cubicBezTo>
                    <a:pt x="0" y="2612"/>
                    <a:pt x="307" y="3135"/>
                    <a:pt x="874" y="3524"/>
                  </a:cubicBezTo>
                  <a:cubicBezTo>
                    <a:pt x="1411" y="3898"/>
                    <a:pt x="2127" y="4100"/>
                    <a:pt x="2880" y="4100"/>
                  </a:cubicBezTo>
                  <a:cubicBezTo>
                    <a:pt x="3639" y="4100"/>
                    <a:pt x="4354" y="3898"/>
                    <a:pt x="4892" y="3524"/>
                  </a:cubicBezTo>
                  <a:cubicBezTo>
                    <a:pt x="5458" y="3135"/>
                    <a:pt x="5765" y="2612"/>
                    <a:pt x="5765" y="2050"/>
                  </a:cubicBezTo>
                  <a:cubicBezTo>
                    <a:pt x="5765" y="1488"/>
                    <a:pt x="5458" y="965"/>
                    <a:pt x="4892" y="576"/>
                  </a:cubicBezTo>
                  <a:cubicBezTo>
                    <a:pt x="4354" y="202"/>
                    <a:pt x="3639" y="0"/>
                    <a:pt x="28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
            <p:cNvSpPr/>
            <p:nvPr/>
          </p:nvSpPr>
          <p:spPr>
            <a:xfrm>
              <a:off x="1687779" y="1374320"/>
              <a:ext cx="748093" cy="1062607"/>
            </a:xfrm>
            <a:custGeom>
              <a:avLst/>
              <a:gdLst/>
              <a:ahLst/>
              <a:cxnLst/>
              <a:rect l="l" t="t" r="r" b="b"/>
              <a:pathLst>
                <a:path w="9764" h="13869" extrusionOk="0">
                  <a:moveTo>
                    <a:pt x="4892" y="408"/>
                  </a:moveTo>
                  <a:cubicBezTo>
                    <a:pt x="5084" y="423"/>
                    <a:pt x="5257" y="519"/>
                    <a:pt x="5372" y="667"/>
                  </a:cubicBezTo>
                  <a:cubicBezTo>
                    <a:pt x="5412" y="723"/>
                    <a:pt x="5473" y="753"/>
                    <a:pt x="5535" y="753"/>
                  </a:cubicBezTo>
                  <a:cubicBezTo>
                    <a:pt x="5554" y="753"/>
                    <a:pt x="5574" y="750"/>
                    <a:pt x="5593" y="744"/>
                  </a:cubicBezTo>
                  <a:cubicBezTo>
                    <a:pt x="5660" y="725"/>
                    <a:pt x="5737" y="715"/>
                    <a:pt x="5809" y="715"/>
                  </a:cubicBezTo>
                  <a:cubicBezTo>
                    <a:pt x="6236" y="715"/>
                    <a:pt x="6591" y="1027"/>
                    <a:pt x="6591" y="1416"/>
                  </a:cubicBezTo>
                  <a:lnTo>
                    <a:pt x="6591" y="1421"/>
                  </a:lnTo>
                  <a:cubicBezTo>
                    <a:pt x="6587" y="1538"/>
                    <a:pt x="6682" y="1629"/>
                    <a:pt x="6793" y="1629"/>
                  </a:cubicBezTo>
                  <a:cubicBezTo>
                    <a:pt x="6801" y="1629"/>
                    <a:pt x="6809" y="1628"/>
                    <a:pt x="6817" y="1627"/>
                  </a:cubicBezTo>
                  <a:cubicBezTo>
                    <a:pt x="6855" y="1618"/>
                    <a:pt x="6893" y="1618"/>
                    <a:pt x="6927" y="1618"/>
                  </a:cubicBezTo>
                  <a:lnTo>
                    <a:pt x="6932" y="1618"/>
                  </a:lnTo>
                  <a:cubicBezTo>
                    <a:pt x="7397" y="1618"/>
                    <a:pt x="7772" y="1959"/>
                    <a:pt x="7777" y="2381"/>
                  </a:cubicBezTo>
                  <a:cubicBezTo>
                    <a:pt x="7781" y="2487"/>
                    <a:pt x="7757" y="2588"/>
                    <a:pt x="7709" y="2684"/>
                  </a:cubicBezTo>
                  <a:cubicBezTo>
                    <a:pt x="7650" y="2821"/>
                    <a:pt x="7748" y="2972"/>
                    <a:pt x="7892" y="2972"/>
                  </a:cubicBezTo>
                  <a:cubicBezTo>
                    <a:pt x="7898" y="2972"/>
                    <a:pt x="7905" y="2972"/>
                    <a:pt x="7911" y="2972"/>
                  </a:cubicBezTo>
                  <a:lnTo>
                    <a:pt x="7983" y="2972"/>
                  </a:lnTo>
                  <a:cubicBezTo>
                    <a:pt x="7986" y="2972"/>
                    <a:pt x="7990" y="2971"/>
                    <a:pt x="7993" y="2971"/>
                  </a:cubicBezTo>
                  <a:cubicBezTo>
                    <a:pt x="8459" y="2971"/>
                    <a:pt x="8833" y="3311"/>
                    <a:pt x="8833" y="3735"/>
                  </a:cubicBezTo>
                  <a:cubicBezTo>
                    <a:pt x="8838" y="3836"/>
                    <a:pt x="8814" y="3941"/>
                    <a:pt x="8770" y="4037"/>
                  </a:cubicBezTo>
                  <a:cubicBezTo>
                    <a:pt x="8708" y="4172"/>
                    <a:pt x="8804" y="4325"/>
                    <a:pt x="8953" y="4325"/>
                  </a:cubicBezTo>
                  <a:lnTo>
                    <a:pt x="8967" y="4325"/>
                  </a:lnTo>
                  <a:cubicBezTo>
                    <a:pt x="8996" y="4325"/>
                    <a:pt x="9020" y="4320"/>
                    <a:pt x="9044" y="4320"/>
                  </a:cubicBezTo>
                  <a:lnTo>
                    <a:pt x="9078" y="4320"/>
                  </a:lnTo>
                  <a:cubicBezTo>
                    <a:pt x="9279" y="4325"/>
                    <a:pt x="9318" y="4464"/>
                    <a:pt x="9327" y="4522"/>
                  </a:cubicBezTo>
                  <a:cubicBezTo>
                    <a:pt x="9346" y="4637"/>
                    <a:pt x="9274" y="4748"/>
                    <a:pt x="9159" y="4781"/>
                  </a:cubicBezTo>
                  <a:cubicBezTo>
                    <a:pt x="9130" y="4786"/>
                    <a:pt x="9102" y="4805"/>
                    <a:pt x="9078" y="4824"/>
                  </a:cubicBezTo>
                  <a:lnTo>
                    <a:pt x="9073" y="4820"/>
                  </a:lnTo>
                  <a:lnTo>
                    <a:pt x="9044" y="4800"/>
                  </a:lnTo>
                  <a:lnTo>
                    <a:pt x="9034" y="4786"/>
                  </a:lnTo>
                  <a:lnTo>
                    <a:pt x="9006" y="4767"/>
                  </a:lnTo>
                  <a:lnTo>
                    <a:pt x="8996" y="4762"/>
                  </a:lnTo>
                  <a:cubicBezTo>
                    <a:pt x="8948" y="4724"/>
                    <a:pt x="8895" y="4695"/>
                    <a:pt x="8842" y="4666"/>
                  </a:cubicBezTo>
                  <a:lnTo>
                    <a:pt x="8838" y="4661"/>
                  </a:lnTo>
                  <a:lnTo>
                    <a:pt x="8799" y="4647"/>
                  </a:lnTo>
                  <a:lnTo>
                    <a:pt x="8790" y="4642"/>
                  </a:lnTo>
                  <a:lnTo>
                    <a:pt x="8751" y="4623"/>
                  </a:lnTo>
                  <a:lnTo>
                    <a:pt x="8746" y="4623"/>
                  </a:lnTo>
                  <a:cubicBezTo>
                    <a:pt x="8708" y="4608"/>
                    <a:pt x="8665" y="4599"/>
                    <a:pt x="8626" y="4589"/>
                  </a:cubicBezTo>
                  <a:lnTo>
                    <a:pt x="8602" y="4584"/>
                  </a:lnTo>
                  <a:lnTo>
                    <a:pt x="8578" y="4575"/>
                  </a:lnTo>
                  <a:lnTo>
                    <a:pt x="8549" y="4570"/>
                  </a:lnTo>
                  <a:lnTo>
                    <a:pt x="8525" y="4565"/>
                  </a:lnTo>
                  <a:lnTo>
                    <a:pt x="8492" y="4560"/>
                  </a:lnTo>
                  <a:lnTo>
                    <a:pt x="8362" y="4560"/>
                  </a:lnTo>
                  <a:cubicBezTo>
                    <a:pt x="8319" y="4560"/>
                    <a:pt x="8276" y="4565"/>
                    <a:pt x="8233" y="4570"/>
                  </a:cubicBezTo>
                  <a:lnTo>
                    <a:pt x="8194" y="4575"/>
                  </a:lnTo>
                  <a:lnTo>
                    <a:pt x="8165" y="4580"/>
                  </a:lnTo>
                  <a:lnTo>
                    <a:pt x="8132" y="4589"/>
                  </a:lnTo>
                  <a:lnTo>
                    <a:pt x="8103" y="4594"/>
                  </a:lnTo>
                  <a:cubicBezTo>
                    <a:pt x="8021" y="4613"/>
                    <a:pt x="7949" y="4642"/>
                    <a:pt x="7873" y="4680"/>
                  </a:cubicBezTo>
                  <a:lnTo>
                    <a:pt x="7868" y="4685"/>
                  </a:lnTo>
                  <a:lnTo>
                    <a:pt x="7829" y="4704"/>
                  </a:lnTo>
                  <a:lnTo>
                    <a:pt x="7810" y="4714"/>
                  </a:lnTo>
                  <a:lnTo>
                    <a:pt x="7777" y="4738"/>
                  </a:lnTo>
                  <a:lnTo>
                    <a:pt x="7757" y="4748"/>
                  </a:lnTo>
                  <a:lnTo>
                    <a:pt x="7729" y="4767"/>
                  </a:lnTo>
                  <a:lnTo>
                    <a:pt x="7709" y="4786"/>
                  </a:lnTo>
                  <a:lnTo>
                    <a:pt x="7690" y="4800"/>
                  </a:lnTo>
                  <a:lnTo>
                    <a:pt x="7661" y="4824"/>
                  </a:lnTo>
                  <a:lnTo>
                    <a:pt x="7647" y="4834"/>
                  </a:lnTo>
                  <a:lnTo>
                    <a:pt x="7613" y="4868"/>
                  </a:lnTo>
                  <a:lnTo>
                    <a:pt x="7609" y="4872"/>
                  </a:lnTo>
                  <a:cubicBezTo>
                    <a:pt x="7585" y="4901"/>
                    <a:pt x="7556" y="4930"/>
                    <a:pt x="7532" y="4959"/>
                  </a:cubicBezTo>
                  <a:cubicBezTo>
                    <a:pt x="7517" y="4973"/>
                    <a:pt x="7508" y="4992"/>
                    <a:pt x="7493" y="5007"/>
                  </a:cubicBezTo>
                  <a:lnTo>
                    <a:pt x="7469" y="4973"/>
                  </a:lnTo>
                  <a:lnTo>
                    <a:pt x="7460" y="4959"/>
                  </a:lnTo>
                  <a:cubicBezTo>
                    <a:pt x="7450" y="4944"/>
                    <a:pt x="7436" y="4930"/>
                    <a:pt x="7426" y="4916"/>
                  </a:cubicBezTo>
                  <a:lnTo>
                    <a:pt x="7421" y="4911"/>
                  </a:lnTo>
                  <a:lnTo>
                    <a:pt x="7412" y="4906"/>
                  </a:lnTo>
                  <a:lnTo>
                    <a:pt x="7383" y="4872"/>
                  </a:lnTo>
                  <a:lnTo>
                    <a:pt x="7373" y="4863"/>
                  </a:lnTo>
                  <a:lnTo>
                    <a:pt x="7340" y="4834"/>
                  </a:lnTo>
                  <a:lnTo>
                    <a:pt x="7330" y="4824"/>
                  </a:lnTo>
                  <a:lnTo>
                    <a:pt x="7301" y="4800"/>
                  </a:lnTo>
                  <a:lnTo>
                    <a:pt x="7292" y="4791"/>
                  </a:lnTo>
                  <a:lnTo>
                    <a:pt x="7253" y="4767"/>
                  </a:lnTo>
                  <a:lnTo>
                    <a:pt x="7244" y="4757"/>
                  </a:lnTo>
                  <a:lnTo>
                    <a:pt x="7210" y="4733"/>
                  </a:lnTo>
                  <a:lnTo>
                    <a:pt x="7201" y="4728"/>
                  </a:lnTo>
                  <a:lnTo>
                    <a:pt x="7162" y="4704"/>
                  </a:lnTo>
                  <a:lnTo>
                    <a:pt x="7157" y="4704"/>
                  </a:lnTo>
                  <a:lnTo>
                    <a:pt x="7114" y="4680"/>
                  </a:lnTo>
                  <a:lnTo>
                    <a:pt x="7109" y="4680"/>
                  </a:lnTo>
                  <a:lnTo>
                    <a:pt x="7061" y="4656"/>
                  </a:lnTo>
                  <a:lnTo>
                    <a:pt x="7013" y="4637"/>
                  </a:lnTo>
                  <a:lnTo>
                    <a:pt x="6961" y="4618"/>
                  </a:lnTo>
                  <a:lnTo>
                    <a:pt x="6908" y="4604"/>
                  </a:lnTo>
                  <a:lnTo>
                    <a:pt x="6855" y="4589"/>
                  </a:lnTo>
                  <a:lnTo>
                    <a:pt x="6850" y="4589"/>
                  </a:lnTo>
                  <a:lnTo>
                    <a:pt x="6802" y="4580"/>
                  </a:lnTo>
                  <a:lnTo>
                    <a:pt x="6793" y="4580"/>
                  </a:lnTo>
                  <a:lnTo>
                    <a:pt x="6749" y="4575"/>
                  </a:lnTo>
                  <a:lnTo>
                    <a:pt x="6543" y="4575"/>
                  </a:lnTo>
                  <a:lnTo>
                    <a:pt x="6500" y="4580"/>
                  </a:lnTo>
                  <a:lnTo>
                    <a:pt x="6481" y="4580"/>
                  </a:lnTo>
                  <a:lnTo>
                    <a:pt x="6437" y="4584"/>
                  </a:lnTo>
                  <a:lnTo>
                    <a:pt x="6418" y="4589"/>
                  </a:lnTo>
                  <a:lnTo>
                    <a:pt x="6370" y="4599"/>
                  </a:lnTo>
                  <a:lnTo>
                    <a:pt x="6361" y="4599"/>
                  </a:lnTo>
                  <a:lnTo>
                    <a:pt x="6308" y="4613"/>
                  </a:lnTo>
                  <a:lnTo>
                    <a:pt x="6289" y="4623"/>
                  </a:lnTo>
                  <a:lnTo>
                    <a:pt x="6250" y="4632"/>
                  </a:lnTo>
                  <a:lnTo>
                    <a:pt x="6231" y="4642"/>
                  </a:lnTo>
                  <a:lnTo>
                    <a:pt x="6197" y="4656"/>
                  </a:lnTo>
                  <a:lnTo>
                    <a:pt x="6178" y="4661"/>
                  </a:lnTo>
                  <a:lnTo>
                    <a:pt x="6140" y="4680"/>
                  </a:lnTo>
                  <a:lnTo>
                    <a:pt x="6125" y="4690"/>
                  </a:lnTo>
                  <a:lnTo>
                    <a:pt x="6077" y="4714"/>
                  </a:lnTo>
                  <a:lnTo>
                    <a:pt x="6063" y="4724"/>
                  </a:lnTo>
                  <a:lnTo>
                    <a:pt x="6029" y="4748"/>
                  </a:lnTo>
                  <a:lnTo>
                    <a:pt x="6010" y="4757"/>
                  </a:lnTo>
                  <a:lnTo>
                    <a:pt x="5981" y="4781"/>
                  </a:lnTo>
                  <a:lnTo>
                    <a:pt x="5967" y="4791"/>
                  </a:lnTo>
                  <a:lnTo>
                    <a:pt x="5933" y="4820"/>
                  </a:lnTo>
                  <a:lnTo>
                    <a:pt x="5919" y="4829"/>
                  </a:lnTo>
                  <a:cubicBezTo>
                    <a:pt x="5909" y="4839"/>
                    <a:pt x="5895" y="4853"/>
                    <a:pt x="5881" y="4868"/>
                  </a:cubicBezTo>
                  <a:lnTo>
                    <a:pt x="5871" y="4872"/>
                  </a:lnTo>
                  <a:lnTo>
                    <a:pt x="5842" y="4906"/>
                  </a:lnTo>
                  <a:lnTo>
                    <a:pt x="5828" y="4920"/>
                  </a:lnTo>
                  <a:lnTo>
                    <a:pt x="5804" y="4949"/>
                  </a:lnTo>
                  <a:lnTo>
                    <a:pt x="5789" y="4964"/>
                  </a:lnTo>
                  <a:lnTo>
                    <a:pt x="5765" y="4997"/>
                  </a:lnTo>
                  <a:lnTo>
                    <a:pt x="5756" y="5007"/>
                  </a:lnTo>
                  <a:cubicBezTo>
                    <a:pt x="5727" y="4968"/>
                    <a:pt x="5698" y="4930"/>
                    <a:pt x="5665" y="4896"/>
                  </a:cubicBezTo>
                  <a:cubicBezTo>
                    <a:pt x="5463" y="4676"/>
                    <a:pt x="5185" y="4556"/>
                    <a:pt x="4892" y="4556"/>
                  </a:cubicBezTo>
                  <a:lnTo>
                    <a:pt x="4872" y="4556"/>
                  </a:lnTo>
                  <a:cubicBezTo>
                    <a:pt x="4867" y="4556"/>
                    <a:pt x="4861" y="4555"/>
                    <a:pt x="4856" y="4555"/>
                  </a:cubicBezTo>
                  <a:cubicBezTo>
                    <a:pt x="4569" y="4555"/>
                    <a:pt x="4297" y="4675"/>
                    <a:pt x="4104" y="4882"/>
                  </a:cubicBezTo>
                  <a:cubicBezTo>
                    <a:pt x="4071" y="4916"/>
                    <a:pt x="4037" y="4954"/>
                    <a:pt x="4008" y="4992"/>
                  </a:cubicBezTo>
                  <a:lnTo>
                    <a:pt x="3999" y="4983"/>
                  </a:lnTo>
                  <a:lnTo>
                    <a:pt x="3975" y="4949"/>
                  </a:lnTo>
                  <a:lnTo>
                    <a:pt x="3965" y="4935"/>
                  </a:lnTo>
                  <a:lnTo>
                    <a:pt x="3941" y="4906"/>
                  </a:lnTo>
                  <a:lnTo>
                    <a:pt x="3927" y="4892"/>
                  </a:lnTo>
                  <a:lnTo>
                    <a:pt x="3893" y="4858"/>
                  </a:lnTo>
                  <a:lnTo>
                    <a:pt x="3888" y="4853"/>
                  </a:lnTo>
                  <a:cubicBezTo>
                    <a:pt x="3874" y="4839"/>
                    <a:pt x="3860" y="4824"/>
                    <a:pt x="3845" y="4815"/>
                  </a:cubicBezTo>
                  <a:lnTo>
                    <a:pt x="3831" y="4805"/>
                  </a:lnTo>
                  <a:lnTo>
                    <a:pt x="3802" y="4776"/>
                  </a:lnTo>
                  <a:lnTo>
                    <a:pt x="3783" y="4767"/>
                  </a:lnTo>
                  <a:lnTo>
                    <a:pt x="3754" y="4743"/>
                  </a:lnTo>
                  <a:lnTo>
                    <a:pt x="3735" y="4733"/>
                  </a:lnTo>
                  <a:lnTo>
                    <a:pt x="3701" y="4709"/>
                  </a:lnTo>
                  <a:lnTo>
                    <a:pt x="3687" y="4700"/>
                  </a:lnTo>
                  <a:lnTo>
                    <a:pt x="3639" y="4671"/>
                  </a:lnTo>
                  <a:lnTo>
                    <a:pt x="3624" y="4666"/>
                  </a:lnTo>
                  <a:lnTo>
                    <a:pt x="3586" y="4647"/>
                  </a:lnTo>
                  <a:lnTo>
                    <a:pt x="3567" y="4642"/>
                  </a:lnTo>
                  <a:lnTo>
                    <a:pt x="3533" y="4628"/>
                  </a:lnTo>
                  <a:lnTo>
                    <a:pt x="3514" y="4618"/>
                  </a:lnTo>
                  <a:lnTo>
                    <a:pt x="3476" y="4608"/>
                  </a:lnTo>
                  <a:lnTo>
                    <a:pt x="3456" y="4599"/>
                  </a:lnTo>
                  <a:lnTo>
                    <a:pt x="3404" y="4584"/>
                  </a:lnTo>
                  <a:lnTo>
                    <a:pt x="3394" y="4584"/>
                  </a:lnTo>
                  <a:lnTo>
                    <a:pt x="3346" y="4575"/>
                  </a:lnTo>
                  <a:lnTo>
                    <a:pt x="3327" y="4570"/>
                  </a:lnTo>
                  <a:lnTo>
                    <a:pt x="3288" y="4565"/>
                  </a:lnTo>
                  <a:lnTo>
                    <a:pt x="3264" y="4565"/>
                  </a:lnTo>
                  <a:lnTo>
                    <a:pt x="3226" y="4560"/>
                  </a:lnTo>
                  <a:lnTo>
                    <a:pt x="3020" y="4560"/>
                  </a:lnTo>
                  <a:lnTo>
                    <a:pt x="2976" y="4565"/>
                  </a:lnTo>
                  <a:lnTo>
                    <a:pt x="2962" y="4565"/>
                  </a:lnTo>
                  <a:lnTo>
                    <a:pt x="2914" y="4575"/>
                  </a:lnTo>
                  <a:lnTo>
                    <a:pt x="2909" y="4575"/>
                  </a:lnTo>
                  <a:lnTo>
                    <a:pt x="2856" y="4589"/>
                  </a:lnTo>
                  <a:cubicBezTo>
                    <a:pt x="2804" y="4604"/>
                    <a:pt x="2751" y="4623"/>
                    <a:pt x="2698" y="4647"/>
                  </a:cubicBezTo>
                  <a:lnTo>
                    <a:pt x="2650" y="4666"/>
                  </a:lnTo>
                  <a:lnTo>
                    <a:pt x="2607" y="4690"/>
                  </a:lnTo>
                  <a:lnTo>
                    <a:pt x="2602" y="4690"/>
                  </a:lnTo>
                  <a:lnTo>
                    <a:pt x="2559" y="4719"/>
                  </a:lnTo>
                  <a:lnTo>
                    <a:pt x="2554" y="4724"/>
                  </a:lnTo>
                  <a:lnTo>
                    <a:pt x="2516" y="4748"/>
                  </a:lnTo>
                  <a:lnTo>
                    <a:pt x="2511" y="4752"/>
                  </a:lnTo>
                  <a:lnTo>
                    <a:pt x="2472" y="4781"/>
                  </a:lnTo>
                  <a:lnTo>
                    <a:pt x="2468" y="4786"/>
                  </a:lnTo>
                  <a:lnTo>
                    <a:pt x="2434" y="4815"/>
                  </a:lnTo>
                  <a:lnTo>
                    <a:pt x="2424" y="4824"/>
                  </a:lnTo>
                  <a:lnTo>
                    <a:pt x="2420" y="4824"/>
                  </a:lnTo>
                  <a:lnTo>
                    <a:pt x="2391" y="4848"/>
                  </a:lnTo>
                  <a:lnTo>
                    <a:pt x="2381" y="4858"/>
                  </a:lnTo>
                  <a:lnTo>
                    <a:pt x="2352" y="4892"/>
                  </a:lnTo>
                  <a:lnTo>
                    <a:pt x="2343" y="4896"/>
                  </a:lnTo>
                  <a:lnTo>
                    <a:pt x="2343" y="4901"/>
                  </a:lnTo>
                  <a:cubicBezTo>
                    <a:pt x="2328" y="4916"/>
                    <a:pt x="2314" y="4930"/>
                    <a:pt x="2304" y="4949"/>
                  </a:cubicBezTo>
                  <a:lnTo>
                    <a:pt x="2295" y="4964"/>
                  </a:lnTo>
                  <a:lnTo>
                    <a:pt x="2271" y="4992"/>
                  </a:lnTo>
                  <a:cubicBezTo>
                    <a:pt x="2256" y="4978"/>
                    <a:pt x="2247" y="4959"/>
                    <a:pt x="2232" y="4944"/>
                  </a:cubicBezTo>
                  <a:cubicBezTo>
                    <a:pt x="2223" y="4930"/>
                    <a:pt x="2213" y="4920"/>
                    <a:pt x="2204" y="4911"/>
                  </a:cubicBezTo>
                  <a:lnTo>
                    <a:pt x="2189" y="4896"/>
                  </a:lnTo>
                  <a:cubicBezTo>
                    <a:pt x="1991" y="4680"/>
                    <a:pt x="1706" y="4555"/>
                    <a:pt x="1414" y="4555"/>
                  </a:cubicBezTo>
                  <a:cubicBezTo>
                    <a:pt x="1408" y="4555"/>
                    <a:pt x="1403" y="4556"/>
                    <a:pt x="1397" y="4556"/>
                  </a:cubicBezTo>
                  <a:lnTo>
                    <a:pt x="1234" y="4556"/>
                  </a:lnTo>
                  <a:lnTo>
                    <a:pt x="1205" y="4560"/>
                  </a:lnTo>
                  <a:lnTo>
                    <a:pt x="1181" y="4565"/>
                  </a:lnTo>
                  <a:lnTo>
                    <a:pt x="1152" y="4575"/>
                  </a:lnTo>
                  <a:lnTo>
                    <a:pt x="1133" y="4580"/>
                  </a:lnTo>
                  <a:cubicBezTo>
                    <a:pt x="1090" y="4589"/>
                    <a:pt x="1051" y="4604"/>
                    <a:pt x="1013" y="4618"/>
                  </a:cubicBezTo>
                  <a:lnTo>
                    <a:pt x="1008" y="4618"/>
                  </a:lnTo>
                  <a:lnTo>
                    <a:pt x="970" y="4632"/>
                  </a:lnTo>
                  <a:lnTo>
                    <a:pt x="960" y="4637"/>
                  </a:lnTo>
                  <a:lnTo>
                    <a:pt x="922" y="4652"/>
                  </a:lnTo>
                  <a:lnTo>
                    <a:pt x="917" y="4652"/>
                  </a:lnTo>
                  <a:cubicBezTo>
                    <a:pt x="864" y="4680"/>
                    <a:pt x="811" y="4714"/>
                    <a:pt x="759" y="4748"/>
                  </a:cubicBezTo>
                  <a:lnTo>
                    <a:pt x="754" y="4752"/>
                  </a:lnTo>
                  <a:lnTo>
                    <a:pt x="725" y="4776"/>
                  </a:lnTo>
                  <a:lnTo>
                    <a:pt x="711" y="4786"/>
                  </a:lnTo>
                  <a:lnTo>
                    <a:pt x="687" y="4810"/>
                  </a:lnTo>
                  <a:lnTo>
                    <a:pt x="682" y="4815"/>
                  </a:lnTo>
                  <a:cubicBezTo>
                    <a:pt x="658" y="4791"/>
                    <a:pt x="629" y="4776"/>
                    <a:pt x="600" y="4767"/>
                  </a:cubicBezTo>
                  <a:cubicBezTo>
                    <a:pt x="485" y="4738"/>
                    <a:pt x="413" y="4623"/>
                    <a:pt x="432" y="4508"/>
                  </a:cubicBezTo>
                  <a:cubicBezTo>
                    <a:pt x="437" y="4445"/>
                    <a:pt x="475" y="4316"/>
                    <a:pt x="682" y="4306"/>
                  </a:cubicBezTo>
                  <a:lnTo>
                    <a:pt x="715" y="4306"/>
                  </a:lnTo>
                  <a:cubicBezTo>
                    <a:pt x="739" y="4306"/>
                    <a:pt x="763" y="4306"/>
                    <a:pt x="787" y="4311"/>
                  </a:cubicBezTo>
                  <a:cubicBezTo>
                    <a:pt x="794" y="4311"/>
                    <a:pt x="801" y="4312"/>
                    <a:pt x="807" y="4312"/>
                  </a:cubicBezTo>
                  <a:cubicBezTo>
                    <a:pt x="955" y="4312"/>
                    <a:pt x="1053" y="4161"/>
                    <a:pt x="989" y="4023"/>
                  </a:cubicBezTo>
                  <a:cubicBezTo>
                    <a:pt x="946" y="3927"/>
                    <a:pt x="922" y="3826"/>
                    <a:pt x="922" y="3720"/>
                  </a:cubicBezTo>
                  <a:cubicBezTo>
                    <a:pt x="922" y="3301"/>
                    <a:pt x="1301" y="2957"/>
                    <a:pt x="1762" y="2957"/>
                  </a:cubicBezTo>
                  <a:cubicBezTo>
                    <a:pt x="1765" y="2957"/>
                    <a:pt x="1768" y="2957"/>
                    <a:pt x="1772" y="2957"/>
                  </a:cubicBezTo>
                  <a:cubicBezTo>
                    <a:pt x="1796" y="2957"/>
                    <a:pt x="1820" y="2957"/>
                    <a:pt x="1844" y="2962"/>
                  </a:cubicBezTo>
                  <a:cubicBezTo>
                    <a:pt x="1848" y="2962"/>
                    <a:pt x="1853" y="2962"/>
                    <a:pt x="1857" y="2962"/>
                  </a:cubicBezTo>
                  <a:cubicBezTo>
                    <a:pt x="2008" y="2962"/>
                    <a:pt x="2110" y="2809"/>
                    <a:pt x="2045" y="2669"/>
                  </a:cubicBezTo>
                  <a:cubicBezTo>
                    <a:pt x="2002" y="2578"/>
                    <a:pt x="1978" y="2472"/>
                    <a:pt x="1978" y="2367"/>
                  </a:cubicBezTo>
                  <a:cubicBezTo>
                    <a:pt x="1978" y="1949"/>
                    <a:pt x="2362" y="1603"/>
                    <a:pt x="2823" y="1603"/>
                  </a:cubicBezTo>
                  <a:lnTo>
                    <a:pt x="2828" y="1603"/>
                  </a:lnTo>
                  <a:cubicBezTo>
                    <a:pt x="2866" y="1603"/>
                    <a:pt x="2904" y="1608"/>
                    <a:pt x="2943" y="1613"/>
                  </a:cubicBezTo>
                  <a:cubicBezTo>
                    <a:pt x="2951" y="1614"/>
                    <a:pt x="2959" y="1615"/>
                    <a:pt x="2967" y="1615"/>
                  </a:cubicBezTo>
                  <a:cubicBezTo>
                    <a:pt x="3076" y="1615"/>
                    <a:pt x="3168" y="1523"/>
                    <a:pt x="3168" y="1411"/>
                  </a:cubicBezTo>
                  <a:lnTo>
                    <a:pt x="3168" y="1416"/>
                  </a:lnTo>
                  <a:cubicBezTo>
                    <a:pt x="3173" y="1027"/>
                    <a:pt x="3519" y="715"/>
                    <a:pt x="3946" y="715"/>
                  </a:cubicBezTo>
                  <a:lnTo>
                    <a:pt x="3951" y="715"/>
                  </a:lnTo>
                  <a:cubicBezTo>
                    <a:pt x="4023" y="715"/>
                    <a:pt x="4100" y="725"/>
                    <a:pt x="4172" y="744"/>
                  </a:cubicBezTo>
                  <a:cubicBezTo>
                    <a:pt x="4191" y="750"/>
                    <a:pt x="4210" y="753"/>
                    <a:pt x="4229" y="753"/>
                  </a:cubicBezTo>
                  <a:cubicBezTo>
                    <a:pt x="4291" y="753"/>
                    <a:pt x="4351" y="723"/>
                    <a:pt x="4388" y="667"/>
                  </a:cubicBezTo>
                  <a:cubicBezTo>
                    <a:pt x="4503" y="519"/>
                    <a:pt x="4676" y="423"/>
                    <a:pt x="4868" y="408"/>
                  </a:cubicBezTo>
                  <a:close/>
                  <a:moveTo>
                    <a:pt x="8420" y="4959"/>
                  </a:moveTo>
                  <a:cubicBezTo>
                    <a:pt x="8453" y="4959"/>
                    <a:pt x="8487" y="4968"/>
                    <a:pt x="8516" y="4973"/>
                  </a:cubicBezTo>
                  <a:lnTo>
                    <a:pt x="8525" y="4973"/>
                  </a:lnTo>
                  <a:cubicBezTo>
                    <a:pt x="8559" y="4983"/>
                    <a:pt x="8593" y="4992"/>
                    <a:pt x="8621" y="5007"/>
                  </a:cubicBezTo>
                  <a:cubicBezTo>
                    <a:pt x="8655" y="5021"/>
                    <a:pt x="8684" y="5040"/>
                    <a:pt x="8713" y="5060"/>
                  </a:cubicBezTo>
                  <a:cubicBezTo>
                    <a:pt x="8741" y="5074"/>
                    <a:pt x="8770" y="5098"/>
                    <a:pt x="8794" y="5117"/>
                  </a:cubicBezTo>
                  <a:lnTo>
                    <a:pt x="8799" y="5122"/>
                  </a:lnTo>
                  <a:cubicBezTo>
                    <a:pt x="8814" y="5136"/>
                    <a:pt x="8823" y="5146"/>
                    <a:pt x="8833" y="5156"/>
                  </a:cubicBezTo>
                  <a:cubicBezTo>
                    <a:pt x="8842" y="5170"/>
                    <a:pt x="8852" y="5180"/>
                    <a:pt x="8862" y="5189"/>
                  </a:cubicBezTo>
                  <a:lnTo>
                    <a:pt x="8871" y="5204"/>
                  </a:lnTo>
                  <a:lnTo>
                    <a:pt x="8895" y="5232"/>
                  </a:lnTo>
                  <a:lnTo>
                    <a:pt x="8900" y="5242"/>
                  </a:lnTo>
                  <a:cubicBezTo>
                    <a:pt x="8910" y="5256"/>
                    <a:pt x="8919" y="5266"/>
                    <a:pt x="8924" y="5280"/>
                  </a:cubicBezTo>
                  <a:lnTo>
                    <a:pt x="8934" y="5295"/>
                  </a:lnTo>
                  <a:cubicBezTo>
                    <a:pt x="8938" y="5304"/>
                    <a:pt x="8943" y="5319"/>
                    <a:pt x="8948" y="5328"/>
                  </a:cubicBezTo>
                  <a:lnTo>
                    <a:pt x="8953" y="5338"/>
                  </a:lnTo>
                  <a:cubicBezTo>
                    <a:pt x="8958" y="5352"/>
                    <a:pt x="8967" y="5367"/>
                    <a:pt x="8972" y="5381"/>
                  </a:cubicBezTo>
                  <a:lnTo>
                    <a:pt x="8977" y="5396"/>
                  </a:lnTo>
                  <a:cubicBezTo>
                    <a:pt x="8982" y="5410"/>
                    <a:pt x="8986" y="5424"/>
                    <a:pt x="8991" y="5439"/>
                  </a:cubicBezTo>
                  <a:cubicBezTo>
                    <a:pt x="9020" y="5535"/>
                    <a:pt x="9030" y="5640"/>
                    <a:pt x="9015" y="5741"/>
                  </a:cubicBezTo>
                  <a:lnTo>
                    <a:pt x="9010" y="5741"/>
                  </a:lnTo>
                  <a:lnTo>
                    <a:pt x="7637" y="13158"/>
                  </a:lnTo>
                  <a:cubicBezTo>
                    <a:pt x="7604" y="13335"/>
                    <a:pt x="7450" y="13460"/>
                    <a:pt x="7273" y="13460"/>
                  </a:cubicBezTo>
                  <a:lnTo>
                    <a:pt x="6831" y="13460"/>
                  </a:lnTo>
                  <a:lnTo>
                    <a:pt x="7047" y="11502"/>
                  </a:lnTo>
                  <a:cubicBezTo>
                    <a:pt x="7055" y="11361"/>
                    <a:pt x="6949" y="11284"/>
                    <a:pt x="6843" y="11284"/>
                  </a:cubicBezTo>
                  <a:cubicBezTo>
                    <a:pt x="6753" y="11284"/>
                    <a:pt x="6664" y="11339"/>
                    <a:pt x="6644" y="11458"/>
                  </a:cubicBezTo>
                  <a:lnTo>
                    <a:pt x="6423" y="13460"/>
                  </a:lnTo>
                  <a:lnTo>
                    <a:pt x="5665" y="13460"/>
                  </a:lnTo>
                  <a:lnTo>
                    <a:pt x="5717" y="12087"/>
                  </a:lnTo>
                  <a:cubicBezTo>
                    <a:pt x="5717" y="11954"/>
                    <a:pt x="5615" y="11885"/>
                    <a:pt x="5512" y="11885"/>
                  </a:cubicBezTo>
                  <a:cubicBezTo>
                    <a:pt x="5415" y="11885"/>
                    <a:pt x="5319" y="11947"/>
                    <a:pt x="5309" y="12073"/>
                  </a:cubicBezTo>
                  <a:lnTo>
                    <a:pt x="5257" y="13465"/>
                  </a:lnTo>
                  <a:lnTo>
                    <a:pt x="4503" y="13465"/>
                  </a:lnTo>
                  <a:lnTo>
                    <a:pt x="4450" y="12068"/>
                  </a:lnTo>
                  <a:cubicBezTo>
                    <a:pt x="4450" y="11933"/>
                    <a:pt x="4350" y="11867"/>
                    <a:pt x="4248" y="11867"/>
                  </a:cubicBezTo>
                  <a:cubicBezTo>
                    <a:pt x="4141" y="11867"/>
                    <a:pt x="4032" y="11941"/>
                    <a:pt x="4042" y="12087"/>
                  </a:cubicBezTo>
                  <a:lnTo>
                    <a:pt x="4095" y="13465"/>
                  </a:lnTo>
                  <a:lnTo>
                    <a:pt x="3341" y="13465"/>
                  </a:lnTo>
                  <a:lnTo>
                    <a:pt x="3116" y="11458"/>
                  </a:lnTo>
                  <a:cubicBezTo>
                    <a:pt x="3096" y="11342"/>
                    <a:pt x="3007" y="11288"/>
                    <a:pt x="2918" y="11288"/>
                  </a:cubicBezTo>
                  <a:cubicBezTo>
                    <a:pt x="2812" y="11288"/>
                    <a:pt x="2705" y="11365"/>
                    <a:pt x="2712" y="11506"/>
                  </a:cubicBezTo>
                  <a:lnTo>
                    <a:pt x="2928" y="13460"/>
                  </a:lnTo>
                  <a:lnTo>
                    <a:pt x="2487" y="13460"/>
                  </a:lnTo>
                  <a:cubicBezTo>
                    <a:pt x="2309" y="13460"/>
                    <a:pt x="2156" y="13335"/>
                    <a:pt x="2122" y="13158"/>
                  </a:cubicBezTo>
                  <a:lnTo>
                    <a:pt x="749" y="5741"/>
                  </a:lnTo>
                  <a:cubicBezTo>
                    <a:pt x="730" y="5645"/>
                    <a:pt x="735" y="5544"/>
                    <a:pt x="759" y="5453"/>
                  </a:cubicBezTo>
                  <a:cubicBezTo>
                    <a:pt x="763" y="5439"/>
                    <a:pt x="763" y="5424"/>
                    <a:pt x="773" y="5405"/>
                  </a:cubicBezTo>
                  <a:lnTo>
                    <a:pt x="778" y="5396"/>
                  </a:lnTo>
                  <a:cubicBezTo>
                    <a:pt x="783" y="5376"/>
                    <a:pt x="787" y="5362"/>
                    <a:pt x="792" y="5348"/>
                  </a:cubicBezTo>
                  <a:lnTo>
                    <a:pt x="797" y="5343"/>
                  </a:lnTo>
                  <a:cubicBezTo>
                    <a:pt x="802" y="5328"/>
                    <a:pt x="807" y="5319"/>
                    <a:pt x="816" y="5304"/>
                  </a:cubicBezTo>
                  <a:lnTo>
                    <a:pt x="821" y="5295"/>
                  </a:lnTo>
                  <a:cubicBezTo>
                    <a:pt x="831" y="5280"/>
                    <a:pt x="835" y="5266"/>
                    <a:pt x="845" y="5256"/>
                  </a:cubicBezTo>
                  <a:lnTo>
                    <a:pt x="850" y="5247"/>
                  </a:lnTo>
                  <a:lnTo>
                    <a:pt x="874" y="5218"/>
                  </a:lnTo>
                  <a:lnTo>
                    <a:pt x="883" y="5204"/>
                  </a:lnTo>
                  <a:cubicBezTo>
                    <a:pt x="893" y="5194"/>
                    <a:pt x="903" y="5180"/>
                    <a:pt x="912" y="5170"/>
                  </a:cubicBezTo>
                  <a:cubicBezTo>
                    <a:pt x="922" y="5156"/>
                    <a:pt x="936" y="5146"/>
                    <a:pt x="946" y="5136"/>
                  </a:cubicBezTo>
                  <a:lnTo>
                    <a:pt x="955" y="5132"/>
                  </a:lnTo>
                  <a:cubicBezTo>
                    <a:pt x="979" y="5108"/>
                    <a:pt x="1003" y="5088"/>
                    <a:pt x="1032" y="5069"/>
                  </a:cubicBezTo>
                  <a:cubicBezTo>
                    <a:pt x="1061" y="5050"/>
                    <a:pt x="1095" y="5036"/>
                    <a:pt x="1123" y="5021"/>
                  </a:cubicBezTo>
                  <a:cubicBezTo>
                    <a:pt x="1157" y="5007"/>
                    <a:pt x="1191" y="4997"/>
                    <a:pt x="1224" y="4988"/>
                  </a:cubicBezTo>
                  <a:lnTo>
                    <a:pt x="1229" y="4988"/>
                  </a:lnTo>
                  <a:cubicBezTo>
                    <a:pt x="1263" y="4978"/>
                    <a:pt x="1296" y="4973"/>
                    <a:pt x="1325" y="4968"/>
                  </a:cubicBezTo>
                  <a:lnTo>
                    <a:pt x="1387" y="4968"/>
                  </a:lnTo>
                  <a:cubicBezTo>
                    <a:pt x="1724" y="4968"/>
                    <a:pt x="2007" y="5223"/>
                    <a:pt x="2045" y="5554"/>
                  </a:cubicBezTo>
                  <a:lnTo>
                    <a:pt x="2050" y="5602"/>
                  </a:lnTo>
                  <a:lnTo>
                    <a:pt x="2064" y="5736"/>
                  </a:lnTo>
                  <a:lnTo>
                    <a:pt x="2064" y="5746"/>
                  </a:lnTo>
                  <a:lnTo>
                    <a:pt x="2252" y="7421"/>
                  </a:lnTo>
                  <a:cubicBezTo>
                    <a:pt x="2261" y="7522"/>
                    <a:pt x="2348" y="7599"/>
                    <a:pt x="2453" y="7599"/>
                  </a:cubicBezTo>
                  <a:lnTo>
                    <a:pt x="2477" y="7599"/>
                  </a:lnTo>
                  <a:cubicBezTo>
                    <a:pt x="2588" y="7589"/>
                    <a:pt x="2669" y="7489"/>
                    <a:pt x="2655" y="7373"/>
                  </a:cubicBezTo>
                  <a:lnTo>
                    <a:pt x="2477" y="5693"/>
                  </a:lnTo>
                  <a:lnTo>
                    <a:pt x="2477" y="5688"/>
                  </a:lnTo>
                  <a:cubicBezTo>
                    <a:pt x="2477" y="5664"/>
                    <a:pt x="2472" y="5640"/>
                    <a:pt x="2472" y="5621"/>
                  </a:cubicBezTo>
                  <a:lnTo>
                    <a:pt x="2472" y="5602"/>
                  </a:lnTo>
                  <a:lnTo>
                    <a:pt x="2472" y="5588"/>
                  </a:lnTo>
                  <a:lnTo>
                    <a:pt x="2472" y="5559"/>
                  </a:lnTo>
                  <a:lnTo>
                    <a:pt x="2472" y="5554"/>
                  </a:lnTo>
                  <a:cubicBezTo>
                    <a:pt x="2472" y="5544"/>
                    <a:pt x="2472" y="5535"/>
                    <a:pt x="2477" y="5525"/>
                  </a:cubicBezTo>
                  <a:lnTo>
                    <a:pt x="2477" y="5520"/>
                  </a:lnTo>
                  <a:cubicBezTo>
                    <a:pt x="2477" y="5511"/>
                    <a:pt x="2477" y="5501"/>
                    <a:pt x="2482" y="5492"/>
                  </a:cubicBezTo>
                  <a:lnTo>
                    <a:pt x="2482" y="5487"/>
                  </a:lnTo>
                  <a:cubicBezTo>
                    <a:pt x="2482" y="5477"/>
                    <a:pt x="2487" y="5468"/>
                    <a:pt x="2487" y="5458"/>
                  </a:cubicBezTo>
                  <a:lnTo>
                    <a:pt x="2487" y="5453"/>
                  </a:lnTo>
                  <a:cubicBezTo>
                    <a:pt x="2487" y="5444"/>
                    <a:pt x="2492" y="5434"/>
                    <a:pt x="2496" y="5429"/>
                  </a:cubicBezTo>
                  <a:lnTo>
                    <a:pt x="2496" y="5420"/>
                  </a:lnTo>
                  <a:cubicBezTo>
                    <a:pt x="2496" y="5410"/>
                    <a:pt x="2501" y="5405"/>
                    <a:pt x="2501" y="5396"/>
                  </a:cubicBezTo>
                  <a:lnTo>
                    <a:pt x="2506" y="5386"/>
                  </a:lnTo>
                  <a:cubicBezTo>
                    <a:pt x="2511" y="5376"/>
                    <a:pt x="2511" y="5372"/>
                    <a:pt x="2516" y="5362"/>
                  </a:cubicBezTo>
                  <a:lnTo>
                    <a:pt x="2516" y="5357"/>
                  </a:lnTo>
                  <a:lnTo>
                    <a:pt x="2525" y="5333"/>
                  </a:lnTo>
                  <a:lnTo>
                    <a:pt x="2530" y="5324"/>
                  </a:lnTo>
                  <a:lnTo>
                    <a:pt x="2544" y="5304"/>
                  </a:lnTo>
                  <a:lnTo>
                    <a:pt x="2549" y="5295"/>
                  </a:lnTo>
                  <a:lnTo>
                    <a:pt x="2559" y="5276"/>
                  </a:lnTo>
                  <a:lnTo>
                    <a:pt x="2564" y="5261"/>
                  </a:lnTo>
                  <a:lnTo>
                    <a:pt x="2578" y="5247"/>
                  </a:lnTo>
                  <a:lnTo>
                    <a:pt x="2583" y="5237"/>
                  </a:lnTo>
                  <a:lnTo>
                    <a:pt x="2583" y="5232"/>
                  </a:lnTo>
                  <a:lnTo>
                    <a:pt x="2597" y="5218"/>
                  </a:lnTo>
                  <a:lnTo>
                    <a:pt x="2607" y="5204"/>
                  </a:lnTo>
                  <a:lnTo>
                    <a:pt x="2612" y="5199"/>
                  </a:lnTo>
                  <a:lnTo>
                    <a:pt x="2631" y="5180"/>
                  </a:lnTo>
                  <a:lnTo>
                    <a:pt x="2655" y="5151"/>
                  </a:lnTo>
                  <a:lnTo>
                    <a:pt x="2669" y="5136"/>
                  </a:lnTo>
                  <a:lnTo>
                    <a:pt x="2679" y="5132"/>
                  </a:lnTo>
                  <a:cubicBezTo>
                    <a:pt x="2799" y="5021"/>
                    <a:pt x="2957" y="4964"/>
                    <a:pt x="3120" y="4959"/>
                  </a:cubicBezTo>
                  <a:lnTo>
                    <a:pt x="3135" y="4959"/>
                  </a:lnTo>
                  <a:cubicBezTo>
                    <a:pt x="3490" y="4959"/>
                    <a:pt x="3783" y="5242"/>
                    <a:pt x="3792" y="5597"/>
                  </a:cubicBezTo>
                  <a:lnTo>
                    <a:pt x="3792" y="5607"/>
                  </a:lnTo>
                  <a:lnTo>
                    <a:pt x="3831" y="6644"/>
                  </a:lnTo>
                  <a:cubicBezTo>
                    <a:pt x="3831" y="6782"/>
                    <a:pt x="3933" y="6849"/>
                    <a:pt x="4036" y="6849"/>
                  </a:cubicBezTo>
                  <a:cubicBezTo>
                    <a:pt x="4144" y="6849"/>
                    <a:pt x="4251" y="6775"/>
                    <a:pt x="4239" y="6629"/>
                  </a:cubicBezTo>
                  <a:lnTo>
                    <a:pt x="4200" y="5645"/>
                  </a:lnTo>
                  <a:lnTo>
                    <a:pt x="4200" y="5626"/>
                  </a:lnTo>
                  <a:lnTo>
                    <a:pt x="4200" y="5612"/>
                  </a:lnTo>
                  <a:lnTo>
                    <a:pt x="4200" y="5597"/>
                  </a:lnTo>
                  <a:lnTo>
                    <a:pt x="4200" y="5578"/>
                  </a:lnTo>
                  <a:lnTo>
                    <a:pt x="4200" y="5564"/>
                  </a:lnTo>
                  <a:lnTo>
                    <a:pt x="4200" y="5544"/>
                  </a:lnTo>
                  <a:lnTo>
                    <a:pt x="4200" y="5530"/>
                  </a:lnTo>
                  <a:lnTo>
                    <a:pt x="4200" y="5511"/>
                  </a:lnTo>
                  <a:lnTo>
                    <a:pt x="4200" y="5496"/>
                  </a:lnTo>
                  <a:cubicBezTo>
                    <a:pt x="4200" y="5492"/>
                    <a:pt x="4200" y="5487"/>
                    <a:pt x="4205" y="5477"/>
                  </a:cubicBezTo>
                  <a:lnTo>
                    <a:pt x="4210" y="5468"/>
                  </a:lnTo>
                  <a:cubicBezTo>
                    <a:pt x="4210" y="5458"/>
                    <a:pt x="4210" y="5453"/>
                    <a:pt x="4215" y="5448"/>
                  </a:cubicBezTo>
                  <a:lnTo>
                    <a:pt x="4215" y="5434"/>
                  </a:lnTo>
                  <a:lnTo>
                    <a:pt x="4224" y="5415"/>
                  </a:lnTo>
                  <a:lnTo>
                    <a:pt x="4229" y="5405"/>
                  </a:lnTo>
                  <a:lnTo>
                    <a:pt x="4234" y="5386"/>
                  </a:lnTo>
                  <a:lnTo>
                    <a:pt x="4239" y="5372"/>
                  </a:lnTo>
                  <a:lnTo>
                    <a:pt x="4244" y="5357"/>
                  </a:lnTo>
                  <a:lnTo>
                    <a:pt x="4253" y="5343"/>
                  </a:lnTo>
                  <a:lnTo>
                    <a:pt x="4258" y="5328"/>
                  </a:lnTo>
                  <a:lnTo>
                    <a:pt x="4268" y="5314"/>
                  </a:lnTo>
                  <a:lnTo>
                    <a:pt x="4277" y="5300"/>
                  </a:lnTo>
                  <a:lnTo>
                    <a:pt x="4282" y="5285"/>
                  </a:lnTo>
                  <a:lnTo>
                    <a:pt x="4292" y="5271"/>
                  </a:lnTo>
                  <a:lnTo>
                    <a:pt x="4301" y="5256"/>
                  </a:lnTo>
                  <a:lnTo>
                    <a:pt x="4311" y="5242"/>
                  </a:lnTo>
                  <a:lnTo>
                    <a:pt x="4320" y="5228"/>
                  </a:lnTo>
                  <a:lnTo>
                    <a:pt x="4330" y="5213"/>
                  </a:lnTo>
                  <a:lnTo>
                    <a:pt x="4349" y="5194"/>
                  </a:lnTo>
                  <a:lnTo>
                    <a:pt x="4354" y="5189"/>
                  </a:lnTo>
                  <a:lnTo>
                    <a:pt x="4373" y="5165"/>
                  </a:lnTo>
                  <a:cubicBezTo>
                    <a:pt x="4474" y="5060"/>
                    <a:pt x="4608" y="4992"/>
                    <a:pt x="4748" y="4968"/>
                  </a:cubicBezTo>
                  <a:cubicBezTo>
                    <a:pt x="4781" y="4964"/>
                    <a:pt x="4815" y="4964"/>
                    <a:pt x="4848" y="4964"/>
                  </a:cubicBezTo>
                  <a:lnTo>
                    <a:pt x="4868" y="4964"/>
                  </a:lnTo>
                  <a:cubicBezTo>
                    <a:pt x="4874" y="4963"/>
                    <a:pt x="4881" y="4963"/>
                    <a:pt x="4887" y="4963"/>
                  </a:cubicBezTo>
                  <a:cubicBezTo>
                    <a:pt x="5210" y="4963"/>
                    <a:pt x="5488" y="5196"/>
                    <a:pt x="5540" y="5516"/>
                  </a:cubicBezTo>
                  <a:cubicBezTo>
                    <a:pt x="5540" y="5525"/>
                    <a:pt x="5540" y="5535"/>
                    <a:pt x="5545" y="5544"/>
                  </a:cubicBezTo>
                  <a:lnTo>
                    <a:pt x="5545" y="5549"/>
                  </a:lnTo>
                  <a:lnTo>
                    <a:pt x="5545" y="5578"/>
                  </a:lnTo>
                  <a:lnTo>
                    <a:pt x="5545" y="5583"/>
                  </a:lnTo>
                  <a:lnTo>
                    <a:pt x="5545" y="5612"/>
                  </a:lnTo>
                  <a:lnTo>
                    <a:pt x="5545" y="5616"/>
                  </a:lnTo>
                  <a:lnTo>
                    <a:pt x="5545" y="5645"/>
                  </a:lnTo>
                  <a:lnTo>
                    <a:pt x="5506" y="6625"/>
                  </a:lnTo>
                  <a:cubicBezTo>
                    <a:pt x="5509" y="6758"/>
                    <a:pt x="5611" y="6826"/>
                    <a:pt x="5713" y="6826"/>
                  </a:cubicBezTo>
                  <a:cubicBezTo>
                    <a:pt x="5809" y="6826"/>
                    <a:pt x="5905" y="6765"/>
                    <a:pt x="5914" y="6639"/>
                  </a:cubicBezTo>
                  <a:lnTo>
                    <a:pt x="5953" y="5597"/>
                  </a:lnTo>
                  <a:cubicBezTo>
                    <a:pt x="5967" y="5245"/>
                    <a:pt x="6255" y="4964"/>
                    <a:pt x="6606" y="4964"/>
                  </a:cubicBezTo>
                  <a:cubicBezTo>
                    <a:pt x="6609" y="4964"/>
                    <a:pt x="6612" y="4964"/>
                    <a:pt x="6615" y="4964"/>
                  </a:cubicBezTo>
                  <a:lnTo>
                    <a:pt x="6629" y="4964"/>
                  </a:lnTo>
                  <a:cubicBezTo>
                    <a:pt x="6788" y="4964"/>
                    <a:pt x="6946" y="5021"/>
                    <a:pt x="7071" y="5132"/>
                  </a:cubicBezTo>
                  <a:lnTo>
                    <a:pt x="7076" y="5136"/>
                  </a:lnTo>
                  <a:lnTo>
                    <a:pt x="7090" y="5156"/>
                  </a:lnTo>
                  <a:lnTo>
                    <a:pt x="7114" y="5180"/>
                  </a:lnTo>
                  <a:lnTo>
                    <a:pt x="7133" y="5199"/>
                  </a:lnTo>
                  <a:lnTo>
                    <a:pt x="7138" y="5204"/>
                  </a:lnTo>
                  <a:lnTo>
                    <a:pt x="7153" y="5223"/>
                  </a:lnTo>
                  <a:lnTo>
                    <a:pt x="7162" y="5232"/>
                  </a:lnTo>
                  <a:lnTo>
                    <a:pt x="7167" y="5237"/>
                  </a:lnTo>
                  <a:cubicBezTo>
                    <a:pt x="7177" y="5256"/>
                    <a:pt x="7191" y="5276"/>
                    <a:pt x="7201" y="5295"/>
                  </a:cubicBezTo>
                  <a:cubicBezTo>
                    <a:pt x="7205" y="5304"/>
                    <a:pt x="7210" y="5314"/>
                    <a:pt x="7215" y="5324"/>
                  </a:cubicBezTo>
                  <a:lnTo>
                    <a:pt x="7220" y="5333"/>
                  </a:lnTo>
                  <a:lnTo>
                    <a:pt x="7229" y="5352"/>
                  </a:lnTo>
                  <a:lnTo>
                    <a:pt x="7239" y="5372"/>
                  </a:lnTo>
                  <a:lnTo>
                    <a:pt x="7244" y="5386"/>
                  </a:lnTo>
                  <a:lnTo>
                    <a:pt x="7253" y="5405"/>
                  </a:lnTo>
                  <a:lnTo>
                    <a:pt x="7253" y="5420"/>
                  </a:lnTo>
                  <a:cubicBezTo>
                    <a:pt x="7253" y="5424"/>
                    <a:pt x="7258" y="5434"/>
                    <a:pt x="7263" y="5444"/>
                  </a:cubicBezTo>
                  <a:lnTo>
                    <a:pt x="7263" y="5453"/>
                  </a:lnTo>
                  <a:cubicBezTo>
                    <a:pt x="7263" y="5458"/>
                    <a:pt x="7268" y="5468"/>
                    <a:pt x="7268" y="5472"/>
                  </a:cubicBezTo>
                  <a:lnTo>
                    <a:pt x="7268" y="5487"/>
                  </a:lnTo>
                  <a:cubicBezTo>
                    <a:pt x="7268" y="5496"/>
                    <a:pt x="7273" y="5501"/>
                    <a:pt x="7273" y="5511"/>
                  </a:cubicBezTo>
                  <a:lnTo>
                    <a:pt x="7273" y="5520"/>
                  </a:lnTo>
                  <a:cubicBezTo>
                    <a:pt x="7273" y="5525"/>
                    <a:pt x="7273" y="5535"/>
                    <a:pt x="7277" y="5544"/>
                  </a:cubicBezTo>
                  <a:cubicBezTo>
                    <a:pt x="7282" y="5549"/>
                    <a:pt x="7277" y="5549"/>
                    <a:pt x="7277" y="5554"/>
                  </a:cubicBezTo>
                  <a:lnTo>
                    <a:pt x="7277" y="5573"/>
                  </a:lnTo>
                  <a:lnTo>
                    <a:pt x="7277" y="5588"/>
                  </a:lnTo>
                  <a:lnTo>
                    <a:pt x="7277" y="5597"/>
                  </a:lnTo>
                  <a:lnTo>
                    <a:pt x="7277" y="5607"/>
                  </a:lnTo>
                  <a:lnTo>
                    <a:pt x="7277" y="5616"/>
                  </a:lnTo>
                  <a:lnTo>
                    <a:pt x="7277" y="5650"/>
                  </a:lnTo>
                  <a:lnTo>
                    <a:pt x="7277" y="5684"/>
                  </a:lnTo>
                  <a:lnTo>
                    <a:pt x="7277" y="5688"/>
                  </a:lnTo>
                  <a:lnTo>
                    <a:pt x="7095" y="7345"/>
                  </a:lnTo>
                  <a:cubicBezTo>
                    <a:pt x="7081" y="7455"/>
                    <a:pt x="7162" y="7556"/>
                    <a:pt x="7273" y="7570"/>
                  </a:cubicBezTo>
                  <a:lnTo>
                    <a:pt x="7297" y="7570"/>
                  </a:lnTo>
                  <a:cubicBezTo>
                    <a:pt x="7397" y="7570"/>
                    <a:pt x="7484" y="7493"/>
                    <a:pt x="7498" y="7388"/>
                  </a:cubicBezTo>
                  <a:lnTo>
                    <a:pt x="7681" y="5736"/>
                  </a:lnTo>
                  <a:lnTo>
                    <a:pt x="7705" y="5544"/>
                  </a:lnTo>
                  <a:cubicBezTo>
                    <a:pt x="7738" y="5208"/>
                    <a:pt x="8021" y="4959"/>
                    <a:pt x="8357" y="4959"/>
                  </a:cubicBezTo>
                  <a:close/>
                  <a:moveTo>
                    <a:pt x="4853" y="0"/>
                  </a:moveTo>
                  <a:cubicBezTo>
                    <a:pt x="4834" y="0"/>
                    <a:pt x="4815" y="0"/>
                    <a:pt x="4796" y="10"/>
                  </a:cubicBezTo>
                  <a:cubicBezTo>
                    <a:pt x="4551" y="34"/>
                    <a:pt x="4320" y="149"/>
                    <a:pt x="4148" y="327"/>
                  </a:cubicBezTo>
                  <a:cubicBezTo>
                    <a:pt x="4085" y="312"/>
                    <a:pt x="4023" y="307"/>
                    <a:pt x="3956" y="307"/>
                  </a:cubicBezTo>
                  <a:lnTo>
                    <a:pt x="3951" y="307"/>
                  </a:lnTo>
                  <a:cubicBezTo>
                    <a:pt x="3375" y="307"/>
                    <a:pt x="2890" y="696"/>
                    <a:pt x="2784" y="1210"/>
                  </a:cubicBezTo>
                  <a:cubicBezTo>
                    <a:pt x="2117" y="1229"/>
                    <a:pt x="1580" y="1743"/>
                    <a:pt x="1575" y="2376"/>
                  </a:cubicBezTo>
                  <a:cubicBezTo>
                    <a:pt x="1575" y="2439"/>
                    <a:pt x="1580" y="2506"/>
                    <a:pt x="1594" y="2573"/>
                  </a:cubicBezTo>
                  <a:cubicBezTo>
                    <a:pt x="994" y="2655"/>
                    <a:pt x="523" y="3140"/>
                    <a:pt x="519" y="3730"/>
                  </a:cubicBezTo>
                  <a:cubicBezTo>
                    <a:pt x="519" y="3797"/>
                    <a:pt x="523" y="3864"/>
                    <a:pt x="538" y="3932"/>
                  </a:cubicBezTo>
                  <a:cubicBezTo>
                    <a:pt x="269" y="3980"/>
                    <a:pt x="63" y="4196"/>
                    <a:pt x="29" y="4469"/>
                  </a:cubicBezTo>
                  <a:cubicBezTo>
                    <a:pt x="0" y="4709"/>
                    <a:pt x="106" y="4949"/>
                    <a:pt x="307" y="5088"/>
                  </a:cubicBezTo>
                  <a:cubicBezTo>
                    <a:pt x="303" y="5117"/>
                    <a:pt x="303" y="5146"/>
                    <a:pt x="303" y="5175"/>
                  </a:cubicBezTo>
                  <a:cubicBezTo>
                    <a:pt x="303" y="5261"/>
                    <a:pt x="317" y="5343"/>
                    <a:pt x="351" y="5424"/>
                  </a:cubicBezTo>
                  <a:cubicBezTo>
                    <a:pt x="327" y="5554"/>
                    <a:pt x="327" y="5684"/>
                    <a:pt x="351" y="5813"/>
                  </a:cubicBezTo>
                  <a:lnTo>
                    <a:pt x="1724" y="13230"/>
                  </a:lnTo>
                  <a:cubicBezTo>
                    <a:pt x="1796" y="13599"/>
                    <a:pt x="2117" y="13868"/>
                    <a:pt x="2492" y="13868"/>
                  </a:cubicBezTo>
                  <a:lnTo>
                    <a:pt x="7277" y="13868"/>
                  </a:lnTo>
                  <a:cubicBezTo>
                    <a:pt x="7647" y="13863"/>
                    <a:pt x="7969" y="13599"/>
                    <a:pt x="8036" y="13234"/>
                  </a:cubicBezTo>
                  <a:lnTo>
                    <a:pt x="9418" y="5813"/>
                  </a:lnTo>
                  <a:cubicBezTo>
                    <a:pt x="9438" y="5684"/>
                    <a:pt x="9438" y="5554"/>
                    <a:pt x="9418" y="5424"/>
                  </a:cubicBezTo>
                  <a:cubicBezTo>
                    <a:pt x="9457" y="5319"/>
                    <a:pt x="9471" y="5199"/>
                    <a:pt x="9457" y="5088"/>
                  </a:cubicBezTo>
                  <a:cubicBezTo>
                    <a:pt x="9658" y="4949"/>
                    <a:pt x="9764" y="4709"/>
                    <a:pt x="9730" y="4469"/>
                  </a:cubicBezTo>
                  <a:cubicBezTo>
                    <a:pt x="9702" y="4196"/>
                    <a:pt x="9495" y="3980"/>
                    <a:pt x="9226" y="3932"/>
                  </a:cubicBezTo>
                  <a:cubicBezTo>
                    <a:pt x="9236" y="3864"/>
                    <a:pt x="9246" y="3797"/>
                    <a:pt x="9246" y="3730"/>
                  </a:cubicBezTo>
                  <a:cubicBezTo>
                    <a:pt x="9241" y="3140"/>
                    <a:pt x="8775" y="2655"/>
                    <a:pt x="8170" y="2573"/>
                  </a:cubicBezTo>
                  <a:cubicBezTo>
                    <a:pt x="8180" y="2506"/>
                    <a:pt x="8185" y="2439"/>
                    <a:pt x="8185" y="2376"/>
                  </a:cubicBezTo>
                  <a:cubicBezTo>
                    <a:pt x="8185" y="1743"/>
                    <a:pt x="7647" y="1229"/>
                    <a:pt x="6975" y="1210"/>
                  </a:cubicBezTo>
                  <a:cubicBezTo>
                    <a:pt x="6870" y="695"/>
                    <a:pt x="6390" y="307"/>
                    <a:pt x="5819" y="307"/>
                  </a:cubicBezTo>
                  <a:cubicBezTo>
                    <a:pt x="5816" y="307"/>
                    <a:pt x="5812" y="307"/>
                    <a:pt x="5809" y="307"/>
                  </a:cubicBezTo>
                  <a:cubicBezTo>
                    <a:pt x="5741" y="307"/>
                    <a:pt x="5679" y="312"/>
                    <a:pt x="5612" y="327"/>
                  </a:cubicBezTo>
                  <a:cubicBezTo>
                    <a:pt x="5439" y="149"/>
                    <a:pt x="5213" y="34"/>
                    <a:pt x="4968" y="10"/>
                  </a:cubicBezTo>
                  <a:cubicBezTo>
                    <a:pt x="4949" y="0"/>
                    <a:pt x="4930" y="0"/>
                    <a:pt x="49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5" name="Google Shape;455;p7"/>
          <p:cNvSpPr/>
          <p:nvPr/>
        </p:nvSpPr>
        <p:spPr>
          <a:xfrm>
            <a:off x="451363" y="3527502"/>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7"/>
          <p:cNvSpPr/>
          <p:nvPr/>
        </p:nvSpPr>
        <p:spPr>
          <a:xfrm>
            <a:off x="300264" y="85721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7"/>
          <p:cNvSpPr/>
          <p:nvPr/>
        </p:nvSpPr>
        <p:spPr>
          <a:xfrm>
            <a:off x="289289" y="1285492"/>
            <a:ext cx="162074" cy="147347"/>
          </a:xfrm>
          <a:custGeom>
            <a:avLst/>
            <a:gdLst/>
            <a:ahLst/>
            <a:cxnLst/>
            <a:rect l="l" t="t" r="r" b="b"/>
            <a:pathLst>
              <a:path w="63551" h="63554" extrusionOk="0">
                <a:moveTo>
                  <a:pt x="31777" y="0"/>
                </a:moveTo>
                <a:lnTo>
                  <a:pt x="43010" y="20544"/>
                </a:lnTo>
                <a:lnTo>
                  <a:pt x="63551" y="31777"/>
                </a:lnTo>
                <a:lnTo>
                  <a:pt x="43010" y="43014"/>
                </a:lnTo>
                <a:lnTo>
                  <a:pt x="31777" y="63555"/>
                </a:lnTo>
                <a:lnTo>
                  <a:pt x="20541" y="43014"/>
                </a:lnTo>
                <a:lnTo>
                  <a:pt x="0" y="31777"/>
                </a:lnTo>
                <a:lnTo>
                  <a:pt x="20541" y="20544"/>
                </a:lnTo>
                <a:lnTo>
                  <a:pt x="31777"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58" name="Google Shape;458;p7"/>
          <p:cNvSpPr/>
          <p:nvPr/>
        </p:nvSpPr>
        <p:spPr>
          <a:xfrm>
            <a:off x="8197316" y="668054"/>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7"/>
          <p:cNvSpPr/>
          <p:nvPr/>
        </p:nvSpPr>
        <p:spPr>
          <a:xfrm>
            <a:off x="7824770" y="352542"/>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7"/>
          <p:cNvSpPr/>
          <p:nvPr/>
        </p:nvSpPr>
        <p:spPr>
          <a:xfrm>
            <a:off x="8486045" y="4123240"/>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7"/>
          <p:cNvSpPr/>
          <p:nvPr/>
        </p:nvSpPr>
        <p:spPr>
          <a:xfrm>
            <a:off x="8308076" y="4617750"/>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5" name="Google Shape;877;p14"/>
          <p:cNvGrpSpPr/>
          <p:nvPr/>
        </p:nvGrpSpPr>
        <p:grpSpPr>
          <a:xfrm>
            <a:off x="3778844" y="-19690"/>
            <a:ext cx="1021710" cy="1226415"/>
            <a:chOff x="5296145" y="1753944"/>
            <a:chExt cx="1021710" cy="1226415"/>
          </a:xfrm>
        </p:grpSpPr>
        <p:sp>
          <p:nvSpPr>
            <p:cNvPr id="76" name="Google Shape;878;p14"/>
            <p:cNvSpPr/>
            <p:nvPr/>
          </p:nvSpPr>
          <p:spPr>
            <a:xfrm>
              <a:off x="5296145" y="1753944"/>
              <a:ext cx="1021710" cy="1226415"/>
            </a:xfrm>
            <a:custGeom>
              <a:avLst/>
              <a:gdLst/>
              <a:ahLst/>
              <a:cxnLst/>
              <a:rect l="l" t="t" r="r" b="b"/>
              <a:pathLst>
                <a:path w="183664" h="220462" extrusionOk="0">
                  <a:moveTo>
                    <a:pt x="182190" y="55517"/>
                  </a:moveTo>
                  <a:cubicBezTo>
                    <a:pt x="189607" y="94523"/>
                    <a:pt x="169110" y="210325"/>
                    <a:pt x="119077" y="219832"/>
                  </a:cubicBezTo>
                  <a:cubicBezTo>
                    <a:pt x="69044" y="229339"/>
                    <a:pt x="8406" y="128909"/>
                    <a:pt x="999" y="89904"/>
                  </a:cubicBezTo>
                  <a:cubicBezTo>
                    <a:pt x="-6407" y="50899"/>
                    <a:pt x="28155" y="11590"/>
                    <a:pt x="78201" y="2083"/>
                  </a:cubicBezTo>
                  <a:cubicBezTo>
                    <a:pt x="128247" y="-7424"/>
                    <a:pt x="174787" y="16512"/>
                    <a:pt x="182190" y="555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879;p14"/>
            <p:cNvSpPr/>
            <p:nvPr/>
          </p:nvSpPr>
          <p:spPr>
            <a:xfrm>
              <a:off x="5365326" y="2121231"/>
              <a:ext cx="412185" cy="272372"/>
            </a:xfrm>
            <a:custGeom>
              <a:avLst/>
              <a:gdLst/>
              <a:ahLst/>
              <a:cxnLst/>
              <a:rect l="l" t="t" r="r" b="b"/>
              <a:pathLst>
                <a:path w="74095" h="48962" extrusionOk="0">
                  <a:moveTo>
                    <a:pt x="73873" y="32544"/>
                  </a:moveTo>
                  <a:cubicBezTo>
                    <a:pt x="71692" y="43096"/>
                    <a:pt x="52712" y="52097"/>
                    <a:pt x="32454" y="47916"/>
                  </a:cubicBezTo>
                  <a:cubicBezTo>
                    <a:pt x="12196" y="43770"/>
                    <a:pt x="-3022" y="34533"/>
                    <a:pt x="511" y="17407"/>
                  </a:cubicBezTo>
                  <a:cubicBezTo>
                    <a:pt x="4345" y="-1169"/>
                    <a:pt x="21669" y="-2147"/>
                    <a:pt x="41927" y="2034"/>
                  </a:cubicBezTo>
                  <a:cubicBezTo>
                    <a:pt x="62185" y="6180"/>
                    <a:pt x="76041" y="22025"/>
                    <a:pt x="73873" y="325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880;p14"/>
            <p:cNvSpPr/>
            <p:nvPr/>
          </p:nvSpPr>
          <p:spPr>
            <a:xfrm>
              <a:off x="5874529" y="1998529"/>
              <a:ext cx="379959" cy="323156"/>
            </a:xfrm>
            <a:custGeom>
              <a:avLst/>
              <a:gdLst/>
              <a:ahLst/>
              <a:cxnLst/>
              <a:rect l="l" t="t" r="r" b="b"/>
              <a:pathLst>
                <a:path w="68302" h="58091" extrusionOk="0">
                  <a:moveTo>
                    <a:pt x="2026" y="50892"/>
                  </a:moveTo>
                  <a:cubicBezTo>
                    <a:pt x="7926" y="59927"/>
                    <a:pt x="28882" y="61343"/>
                    <a:pt x="46190" y="50016"/>
                  </a:cubicBezTo>
                  <a:cubicBezTo>
                    <a:pt x="63497" y="38722"/>
                    <a:pt x="74289" y="24563"/>
                    <a:pt x="64731" y="9898"/>
                  </a:cubicBezTo>
                  <a:cubicBezTo>
                    <a:pt x="54355" y="-5981"/>
                    <a:pt x="37876" y="-553"/>
                    <a:pt x="20568" y="10775"/>
                  </a:cubicBezTo>
                  <a:cubicBezTo>
                    <a:pt x="3260" y="22102"/>
                    <a:pt x="-3846" y="41891"/>
                    <a:pt x="2026" y="5089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9" name="Google Shape;876;p14"/>
          <p:cNvSpPr/>
          <p:nvPr/>
        </p:nvSpPr>
        <p:spPr>
          <a:xfrm>
            <a:off x="3778844" y="-6167"/>
            <a:ext cx="1039061" cy="1243538"/>
          </a:xfrm>
          <a:custGeom>
            <a:avLst/>
            <a:gdLst/>
            <a:ahLst/>
            <a:cxnLst/>
            <a:rect l="l" t="t" r="r" b="b"/>
            <a:pathLst>
              <a:path w="186783" h="223540" extrusionOk="0">
                <a:moveTo>
                  <a:pt x="114095" y="223541"/>
                </a:moveTo>
                <a:cubicBezTo>
                  <a:pt x="65394" y="223541"/>
                  <a:pt x="8400" y="130629"/>
                  <a:pt x="1020" y="91759"/>
                </a:cubicBezTo>
                <a:cubicBezTo>
                  <a:pt x="-6531" y="51978"/>
                  <a:pt x="28664" y="11760"/>
                  <a:pt x="79442" y="2118"/>
                </a:cubicBezTo>
                <a:cubicBezTo>
                  <a:pt x="103978" y="-2535"/>
                  <a:pt x="128480" y="533"/>
                  <a:pt x="148428" y="10782"/>
                </a:cubicBezTo>
                <a:cubicBezTo>
                  <a:pt x="168507" y="21098"/>
                  <a:pt x="181587" y="37415"/>
                  <a:pt x="185258" y="56766"/>
                </a:cubicBezTo>
                <a:cubicBezTo>
                  <a:pt x="189304" y="78106"/>
                  <a:pt x="185083" y="117650"/>
                  <a:pt x="175205" y="150722"/>
                </a:cubicBezTo>
                <a:cubicBezTo>
                  <a:pt x="167896" y="175231"/>
                  <a:pt x="151121" y="217169"/>
                  <a:pt x="120928" y="222900"/>
                </a:cubicBezTo>
                <a:cubicBezTo>
                  <a:pt x="118676" y="223338"/>
                  <a:pt x="116387" y="223541"/>
                  <a:pt x="114095" y="223541"/>
                </a:cubicBezTo>
                <a:close/>
                <a:moveTo>
                  <a:pt x="101722" y="3095"/>
                </a:moveTo>
                <a:cubicBezTo>
                  <a:pt x="94441" y="3095"/>
                  <a:pt x="87175" y="3803"/>
                  <a:pt x="80022" y="5152"/>
                </a:cubicBezTo>
                <a:cubicBezTo>
                  <a:pt x="30909" y="14490"/>
                  <a:pt x="-3164" y="53057"/>
                  <a:pt x="4071" y="91186"/>
                </a:cubicBezTo>
                <a:cubicBezTo>
                  <a:pt x="11636" y="131034"/>
                  <a:pt x="71958" y="229070"/>
                  <a:pt x="120332" y="219866"/>
                </a:cubicBezTo>
                <a:cubicBezTo>
                  <a:pt x="148930" y="214438"/>
                  <a:pt x="165122" y="173680"/>
                  <a:pt x="172249" y="149845"/>
                </a:cubicBezTo>
                <a:cubicBezTo>
                  <a:pt x="183296" y="112829"/>
                  <a:pt x="185633" y="75274"/>
                  <a:pt x="182228" y="57372"/>
                </a:cubicBezTo>
                <a:lnTo>
                  <a:pt x="182228" y="57372"/>
                </a:lnTo>
                <a:cubicBezTo>
                  <a:pt x="178735" y="38965"/>
                  <a:pt x="166238" y="23424"/>
                  <a:pt x="147029" y="13546"/>
                </a:cubicBezTo>
                <a:cubicBezTo>
                  <a:pt x="133574" y="6635"/>
                  <a:pt x="117985" y="3095"/>
                  <a:pt x="101722" y="30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457"/>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456"/>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455"/>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459"/>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458"/>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461"/>
                                        </p:tgtEl>
                                        <p:attrNameLst>
                                          <p:attrName>r</p:attrName>
                                        </p:attrNameLst>
                                      </p:cBhvr>
                                    </p:animRot>
                                  </p:childTnLst>
                                </p:cTn>
                              </p:par>
                              <p:par>
                                <p:cTn id="17" presetID="8" presetClass="emph" presetSubtype="0" fill="hold" grpId="0" nodeType="withEffect">
                                  <p:stCondLst>
                                    <p:cond delay="0"/>
                                  </p:stCondLst>
                                  <p:childTnLst>
                                    <p:animRot by="21600000">
                                      <p:cBhvr>
                                        <p:cTn id="18" dur="750" fill="hold"/>
                                        <p:tgtEl>
                                          <p:spTgt spid="460"/>
                                        </p:tgtEl>
                                        <p:attrNameLst>
                                          <p:attrName>r</p:attrName>
                                        </p:attrNameLst>
                                      </p:cBhvr>
                                    </p:animRot>
                                  </p:childTnLst>
                                </p:cTn>
                              </p:par>
                              <p:par>
                                <p:cTn id="19" presetID="31" presetClass="entr" presetSubtype="0" fill="hold" nodeType="withEffect">
                                  <p:stCondLst>
                                    <p:cond delay="0"/>
                                  </p:stCondLst>
                                  <p:childTnLst>
                                    <p:set>
                                      <p:cBhvr>
                                        <p:cTn id="20" dur="1" fill="hold">
                                          <p:stCondLst>
                                            <p:cond delay="0"/>
                                          </p:stCondLst>
                                        </p:cTn>
                                        <p:tgtEl>
                                          <p:spTgt spid="443"/>
                                        </p:tgtEl>
                                        <p:attrNameLst>
                                          <p:attrName>style.visibility</p:attrName>
                                        </p:attrNameLst>
                                      </p:cBhvr>
                                      <p:to>
                                        <p:strVal val="visible"/>
                                      </p:to>
                                    </p:set>
                                    <p:anim calcmode="lin" valueType="num">
                                      <p:cBhvr>
                                        <p:cTn id="21" dur="750" fill="hold"/>
                                        <p:tgtEl>
                                          <p:spTgt spid="443"/>
                                        </p:tgtEl>
                                        <p:attrNameLst>
                                          <p:attrName>ppt_w</p:attrName>
                                        </p:attrNameLst>
                                      </p:cBhvr>
                                      <p:tavLst>
                                        <p:tav tm="0">
                                          <p:val>
                                            <p:fltVal val="0"/>
                                          </p:val>
                                        </p:tav>
                                        <p:tav tm="100000">
                                          <p:val>
                                            <p:strVal val="#ppt_w"/>
                                          </p:val>
                                        </p:tav>
                                      </p:tavLst>
                                    </p:anim>
                                    <p:anim calcmode="lin" valueType="num">
                                      <p:cBhvr>
                                        <p:cTn id="22" dur="750" fill="hold"/>
                                        <p:tgtEl>
                                          <p:spTgt spid="443"/>
                                        </p:tgtEl>
                                        <p:attrNameLst>
                                          <p:attrName>ppt_h</p:attrName>
                                        </p:attrNameLst>
                                      </p:cBhvr>
                                      <p:tavLst>
                                        <p:tav tm="0">
                                          <p:val>
                                            <p:fltVal val="0"/>
                                          </p:val>
                                        </p:tav>
                                        <p:tav tm="100000">
                                          <p:val>
                                            <p:strVal val="#ppt_h"/>
                                          </p:val>
                                        </p:tav>
                                      </p:tavLst>
                                    </p:anim>
                                    <p:anim calcmode="lin" valueType="num">
                                      <p:cBhvr>
                                        <p:cTn id="23" dur="750" fill="hold"/>
                                        <p:tgtEl>
                                          <p:spTgt spid="443"/>
                                        </p:tgtEl>
                                        <p:attrNameLst>
                                          <p:attrName>style.rotation</p:attrName>
                                        </p:attrNameLst>
                                      </p:cBhvr>
                                      <p:tavLst>
                                        <p:tav tm="0">
                                          <p:val>
                                            <p:fltVal val="90"/>
                                          </p:val>
                                        </p:tav>
                                        <p:tav tm="100000">
                                          <p:val>
                                            <p:fltVal val="0"/>
                                          </p:val>
                                        </p:tav>
                                      </p:tavLst>
                                    </p:anim>
                                    <p:animEffect transition="in" filter="fade">
                                      <p:cBhvr>
                                        <p:cTn id="24" dur="750"/>
                                        <p:tgtEl>
                                          <p:spTgt spid="443"/>
                                        </p:tgtEl>
                                      </p:cBhvr>
                                    </p:animEffect>
                                  </p:childTnLst>
                                </p:cTn>
                              </p:par>
                              <p:par>
                                <p:cTn id="25" presetID="31" presetClass="entr" presetSubtype="0" fill="hold" nodeType="withEffect">
                                  <p:stCondLst>
                                    <p:cond delay="0"/>
                                  </p:stCondLst>
                                  <p:childTnLst>
                                    <p:set>
                                      <p:cBhvr>
                                        <p:cTn id="26" dur="1" fill="hold">
                                          <p:stCondLst>
                                            <p:cond delay="0"/>
                                          </p:stCondLst>
                                        </p:cTn>
                                        <p:tgtEl>
                                          <p:spTgt spid="417"/>
                                        </p:tgtEl>
                                        <p:attrNameLst>
                                          <p:attrName>style.visibility</p:attrName>
                                        </p:attrNameLst>
                                      </p:cBhvr>
                                      <p:to>
                                        <p:strVal val="visible"/>
                                      </p:to>
                                    </p:set>
                                    <p:anim calcmode="lin" valueType="num">
                                      <p:cBhvr>
                                        <p:cTn id="27" dur="750" fill="hold"/>
                                        <p:tgtEl>
                                          <p:spTgt spid="417"/>
                                        </p:tgtEl>
                                        <p:attrNameLst>
                                          <p:attrName>ppt_w</p:attrName>
                                        </p:attrNameLst>
                                      </p:cBhvr>
                                      <p:tavLst>
                                        <p:tav tm="0">
                                          <p:val>
                                            <p:fltVal val="0"/>
                                          </p:val>
                                        </p:tav>
                                        <p:tav tm="100000">
                                          <p:val>
                                            <p:strVal val="#ppt_w"/>
                                          </p:val>
                                        </p:tav>
                                      </p:tavLst>
                                    </p:anim>
                                    <p:anim calcmode="lin" valueType="num">
                                      <p:cBhvr>
                                        <p:cTn id="28" dur="750" fill="hold"/>
                                        <p:tgtEl>
                                          <p:spTgt spid="417"/>
                                        </p:tgtEl>
                                        <p:attrNameLst>
                                          <p:attrName>ppt_h</p:attrName>
                                        </p:attrNameLst>
                                      </p:cBhvr>
                                      <p:tavLst>
                                        <p:tav tm="0">
                                          <p:val>
                                            <p:fltVal val="0"/>
                                          </p:val>
                                        </p:tav>
                                        <p:tav tm="100000">
                                          <p:val>
                                            <p:strVal val="#ppt_h"/>
                                          </p:val>
                                        </p:tav>
                                      </p:tavLst>
                                    </p:anim>
                                    <p:anim calcmode="lin" valueType="num">
                                      <p:cBhvr>
                                        <p:cTn id="29" dur="750" fill="hold"/>
                                        <p:tgtEl>
                                          <p:spTgt spid="417"/>
                                        </p:tgtEl>
                                        <p:attrNameLst>
                                          <p:attrName>style.rotation</p:attrName>
                                        </p:attrNameLst>
                                      </p:cBhvr>
                                      <p:tavLst>
                                        <p:tav tm="0">
                                          <p:val>
                                            <p:fltVal val="90"/>
                                          </p:val>
                                        </p:tav>
                                        <p:tav tm="100000">
                                          <p:val>
                                            <p:fltVal val="0"/>
                                          </p:val>
                                        </p:tav>
                                      </p:tavLst>
                                    </p:anim>
                                    <p:animEffect transition="in" filter="fade">
                                      <p:cBhvr>
                                        <p:cTn id="30" dur="750"/>
                                        <p:tgtEl>
                                          <p:spTgt spid="417"/>
                                        </p:tgtEl>
                                      </p:cBhvr>
                                    </p:animEffect>
                                  </p:childTnLst>
                                </p:cTn>
                              </p:par>
                              <p:par>
                                <p:cTn id="31" presetID="31" presetClass="entr" presetSubtype="0" fill="hold" nodeType="withEffect">
                                  <p:stCondLst>
                                    <p:cond delay="0"/>
                                  </p:stCondLst>
                                  <p:childTnLst>
                                    <p:set>
                                      <p:cBhvr>
                                        <p:cTn id="32" dur="1" fill="hold">
                                          <p:stCondLst>
                                            <p:cond delay="0"/>
                                          </p:stCondLst>
                                        </p:cTn>
                                        <p:tgtEl>
                                          <p:spTgt spid="400"/>
                                        </p:tgtEl>
                                        <p:attrNameLst>
                                          <p:attrName>style.visibility</p:attrName>
                                        </p:attrNameLst>
                                      </p:cBhvr>
                                      <p:to>
                                        <p:strVal val="visible"/>
                                      </p:to>
                                    </p:set>
                                    <p:anim calcmode="lin" valueType="num">
                                      <p:cBhvr>
                                        <p:cTn id="33" dur="750" fill="hold"/>
                                        <p:tgtEl>
                                          <p:spTgt spid="400"/>
                                        </p:tgtEl>
                                        <p:attrNameLst>
                                          <p:attrName>ppt_w</p:attrName>
                                        </p:attrNameLst>
                                      </p:cBhvr>
                                      <p:tavLst>
                                        <p:tav tm="0">
                                          <p:val>
                                            <p:fltVal val="0"/>
                                          </p:val>
                                        </p:tav>
                                        <p:tav tm="100000">
                                          <p:val>
                                            <p:strVal val="#ppt_w"/>
                                          </p:val>
                                        </p:tav>
                                      </p:tavLst>
                                    </p:anim>
                                    <p:anim calcmode="lin" valueType="num">
                                      <p:cBhvr>
                                        <p:cTn id="34" dur="750" fill="hold"/>
                                        <p:tgtEl>
                                          <p:spTgt spid="400"/>
                                        </p:tgtEl>
                                        <p:attrNameLst>
                                          <p:attrName>ppt_h</p:attrName>
                                        </p:attrNameLst>
                                      </p:cBhvr>
                                      <p:tavLst>
                                        <p:tav tm="0">
                                          <p:val>
                                            <p:fltVal val="0"/>
                                          </p:val>
                                        </p:tav>
                                        <p:tav tm="100000">
                                          <p:val>
                                            <p:strVal val="#ppt_h"/>
                                          </p:val>
                                        </p:tav>
                                      </p:tavLst>
                                    </p:anim>
                                    <p:anim calcmode="lin" valueType="num">
                                      <p:cBhvr>
                                        <p:cTn id="35" dur="750" fill="hold"/>
                                        <p:tgtEl>
                                          <p:spTgt spid="400"/>
                                        </p:tgtEl>
                                        <p:attrNameLst>
                                          <p:attrName>style.rotation</p:attrName>
                                        </p:attrNameLst>
                                      </p:cBhvr>
                                      <p:tavLst>
                                        <p:tav tm="0">
                                          <p:val>
                                            <p:fltVal val="90"/>
                                          </p:val>
                                        </p:tav>
                                        <p:tav tm="100000">
                                          <p:val>
                                            <p:fltVal val="0"/>
                                          </p:val>
                                        </p:tav>
                                      </p:tavLst>
                                    </p:anim>
                                    <p:animEffect transition="in" filter="fade">
                                      <p:cBhvr>
                                        <p:cTn id="36" dur="75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animBg="1"/>
      <p:bldP spid="456" grpId="0" animBg="1"/>
      <p:bldP spid="457" grpId="0" animBg="1"/>
      <p:bldP spid="458" grpId="0" animBg="1"/>
      <p:bldP spid="459" grpId="0" animBg="1"/>
      <p:bldP spid="460" grpId="0" animBg="1"/>
      <p:bldP spid="4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8"/>
          <p:cNvSpPr txBox="1">
            <a:spLocks noGrp="1"/>
          </p:cNvSpPr>
          <p:nvPr>
            <p:ph type="title"/>
          </p:nvPr>
        </p:nvSpPr>
        <p:spPr>
          <a:xfrm>
            <a:off x="1660759" y="555783"/>
            <a:ext cx="4754793" cy="47570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4"/>
              </a:buClr>
              <a:buSzPts val="2500"/>
              <a:buFont typeface="Alfa Slab One"/>
              <a:buNone/>
            </a:pPr>
            <a:r>
              <a:rPr lang="en-US" dirty="0" err="1" smtClean="0"/>
              <a:t>Matricidad</a:t>
            </a:r>
            <a:r>
              <a:rPr lang="en-US" dirty="0" smtClean="0"/>
              <a:t> </a:t>
            </a:r>
            <a:r>
              <a:rPr lang="en-US" dirty="0" err="1" smtClean="0"/>
              <a:t>fina</a:t>
            </a:r>
            <a:r>
              <a:rPr lang="en-US" dirty="0" smtClean="0"/>
              <a:t> y </a:t>
            </a:r>
            <a:r>
              <a:rPr lang="en-US" dirty="0" err="1" smtClean="0"/>
              <a:t>gruesa</a:t>
            </a:r>
            <a:r>
              <a:rPr lang="en-US" dirty="0" smtClean="0"/>
              <a:t> </a:t>
            </a:r>
            <a:endParaRPr lang="en-US" dirty="0"/>
          </a:p>
        </p:txBody>
      </p:sp>
      <p:sp>
        <p:nvSpPr>
          <p:cNvPr id="468" name="Google Shape;468;p8"/>
          <p:cNvSpPr txBox="1">
            <a:spLocks noGrp="1"/>
          </p:cNvSpPr>
          <p:nvPr>
            <p:ph type="body" idx="1"/>
          </p:nvPr>
        </p:nvSpPr>
        <p:spPr>
          <a:xfrm>
            <a:off x="3175731" y="1080528"/>
            <a:ext cx="5390959" cy="2876423"/>
          </a:xfrm>
          <a:prstGeom prst="rect">
            <a:avLst/>
          </a:prstGeom>
          <a:noFill/>
          <a:ln>
            <a:noFill/>
          </a:ln>
        </p:spPr>
        <p:txBody>
          <a:bodyPr spcFirstLastPara="1" wrap="square" lIns="91425" tIns="45700" rIns="91425" bIns="45700" anchor="t" anchorCtr="0">
            <a:noAutofit/>
          </a:bodyPr>
          <a:lstStyle/>
          <a:p>
            <a:pPr lvl="0" indent="0"/>
            <a:r>
              <a:rPr lang="es-MX" sz="1200" dirty="0"/>
              <a:t>Es la capacidad que tenemos para mover los músculos del cuerpo de forma coordinada y a su vez mantener el equilibrio. Con ello, desarrollamos la agilidad, la fuerza y la velocidad necesaria en cada </a:t>
            </a:r>
            <a:r>
              <a:rPr lang="es-MX" sz="1200" dirty="0" smtClean="0"/>
              <a:t>caso. La </a:t>
            </a:r>
            <a:r>
              <a:rPr lang="es-MX" sz="1200" dirty="0"/>
              <a:t>motricidad gruesa son también los movimientos amplios de varios grupos musculares como el control de cabeza, la capacidad de sentarnos por sí solos, girar, gatear, mantenerse de pie, caminar, saltar</a:t>
            </a:r>
            <a:r>
              <a:rPr lang="es-MX" sz="1200" dirty="0" smtClean="0"/>
              <a:t>.</a:t>
            </a:r>
          </a:p>
          <a:p>
            <a:pPr lvl="0" indent="0"/>
            <a:endParaRPr lang="es-MX" sz="1200" dirty="0" smtClean="0"/>
          </a:p>
          <a:p>
            <a:pPr lvl="0" indent="0"/>
            <a:r>
              <a:rPr lang="es-MX" sz="1200" dirty="0"/>
              <a:t>Por otro lado, la motricidad fina hace referencia a la coordinación de músculos, huesos y nervios para hacer movimientos más pequeños y </a:t>
            </a:r>
            <a:r>
              <a:rPr lang="es-MX" sz="1200" dirty="0" smtClean="0"/>
              <a:t>precisos. Algunos </a:t>
            </a:r>
            <a:r>
              <a:rPr lang="es-MX" sz="1200" dirty="0"/>
              <a:t>especialistas indican que el desarrollo de la motricidad fina inicia a partir de los 2 y 4 meses, cuando tu bebé comienza con la coordinación manos-ojos; mientras que a los 5 meses ya tiene la capacidad de tomar objetos con sus manos.</a:t>
            </a:r>
          </a:p>
          <a:p>
            <a:pPr lvl="0" indent="0"/>
            <a:r>
              <a:rPr lang="es-MX" sz="1200" dirty="0" smtClean="0"/>
              <a:t>Alrededor </a:t>
            </a:r>
            <a:r>
              <a:rPr lang="es-MX" sz="1200" dirty="0"/>
              <a:t>de los 18 meses, la motricidad fina de tu bebé se verá más desarrollada, ya que a esa edad ya toma un plumón y hace sus primeros </a:t>
            </a:r>
            <a:r>
              <a:rPr lang="es-MX" sz="1200" dirty="0" smtClean="0"/>
              <a:t>garabatos.</a:t>
            </a:r>
            <a:endParaRPr lang="en-US" sz="1200" dirty="0"/>
          </a:p>
        </p:txBody>
      </p:sp>
      <p:grpSp>
        <p:nvGrpSpPr>
          <p:cNvPr id="469" name="Google Shape;469;p8"/>
          <p:cNvGrpSpPr/>
          <p:nvPr/>
        </p:nvGrpSpPr>
        <p:grpSpPr>
          <a:xfrm>
            <a:off x="6578172" y="3632147"/>
            <a:ext cx="2891547" cy="1716566"/>
            <a:chOff x="6474263" y="3548064"/>
            <a:chExt cx="2891547" cy="1716566"/>
          </a:xfrm>
        </p:grpSpPr>
        <p:sp>
          <p:nvSpPr>
            <p:cNvPr id="470" name="Google Shape;470;p8"/>
            <p:cNvSpPr/>
            <p:nvPr/>
          </p:nvSpPr>
          <p:spPr>
            <a:xfrm>
              <a:off x="6474263" y="3548064"/>
              <a:ext cx="2891547" cy="1716566"/>
            </a:xfrm>
            <a:custGeom>
              <a:avLst/>
              <a:gdLst/>
              <a:ahLst/>
              <a:cxnLst/>
              <a:rect l="l" t="t" r="r" b="b"/>
              <a:pathLst>
                <a:path w="548507" h="325621" extrusionOk="0">
                  <a:moveTo>
                    <a:pt x="548508" y="159419"/>
                  </a:moveTo>
                  <a:lnTo>
                    <a:pt x="520462" y="41942"/>
                  </a:lnTo>
                  <a:cubicBezTo>
                    <a:pt x="483797" y="50697"/>
                    <a:pt x="447893" y="31919"/>
                    <a:pt x="440274" y="0"/>
                  </a:cubicBezTo>
                  <a:lnTo>
                    <a:pt x="398983" y="9858"/>
                  </a:lnTo>
                  <a:cubicBezTo>
                    <a:pt x="401087" y="24354"/>
                    <a:pt x="399222" y="35870"/>
                    <a:pt x="394020" y="37111"/>
                  </a:cubicBezTo>
                  <a:cubicBezTo>
                    <a:pt x="388819" y="38351"/>
                    <a:pt x="381955" y="28929"/>
                    <a:pt x="377282" y="15039"/>
                  </a:cubicBezTo>
                  <a:lnTo>
                    <a:pt x="358498" y="19523"/>
                  </a:lnTo>
                  <a:cubicBezTo>
                    <a:pt x="360598" y="34019"/>
                    <a:pt x="358734" y="45535"/>
                    <a:pt x="353535" y="46786"/>
                  </a:cubicBezTo>
                  <a:cubicBezTo>
                    <a:pt x="348337" y="48034"/>
                    <a:pt x="341470" y="38594"/>
                    <a:pt x="336794" y="24705"/>
                  </a:cubicBezTo>
                  <a:lnTo>
                    <a:pt x="318009" y="29188"/>
                  </a:lnTo>
                  <a:cubicBezTo>
                    <a:pt x="320113" y="43685"/>
                    <a:pt x="318248" y="55214"/>
                    <a:pt x="313047" y="56428"/>
                  </a:cubicBezTo>
                  <a:cubicBezTo>
                    <a:pt x="307845" y="57675"/>
                    <a:pt x="300984" y="48269"/>
                    <a:pt x="296308" y="34370"/>
                  </a:cubicBezTo>
                  <a:lnTo>
                    <a:pt x="277524" y="38854"/>
                  </a:lnTo>
                  <a:cubicBezTo>
                    <a:pt x="279628" y="53360"/>
                    <a:pt x="277763" y="64856"/>
                    <a:pt x="272561" y="66103"/>
                  </a:cubicBezTo>
                  <a:cubicBezTo>
                    <a:pt x="267360" y="67351"/>
                    <a:pt x="260496" y="57911"/>
                    <a:pt x="255823" y="44035"/>
                  </a:cubicBezTo>
                  <a:lnTo>
                    <a:pt x="237035" y="48505"/>
                  </a:lnTo>
                  <a:cubicBezTo>
                    <a:pt x="239142" y="63002"/>
                    <a:pt x="237275" y="74531"/>
                    <a:pt x="232076" y="75779"/>
                  </a:cubicBezTo>
                  <a:cubicBezTo>
                    <a:pt x="226878" y="77026"/>
                    <a:pt x="220011" y="67587"/>
                    <a:pt x="215335" y="53697"/>
                  </a:cubicBezTo>
                  <a:lnTo>
                    <a:pt x="196550" y="58181"/>
                  </a:lnTo>
                  <a:cubicBezTo>
                    <a:pt x="198654" y="72677"/>
                    <a:pt x="196790" y="84207"/>
                    <a:pt x="191588" y="85454"/>
                  </a:cubicBezTo>
                  <a:cubicBezTo>
                    <a:pt x="186386" y="86668"/>
                    <a:pt x="179525" y="77262"/>
                    <a:pt x="174849" y="63373"/>
                  </a:cubicBezTo>
                  <a:lnTo>
                    <a:pt x="156065" y="67856"/>
                  </a:lnTo>
                  <a:cubicBezTo>
                    <a:pt x="158169" y="82353"/>
                    <a:pt x="156304" y="93849"/>
                    <a:pt x="151102" y="95096"/>
                  </a:cubicBezTo>
                  <a:cubicBezTo>
                    <a:pt x="145901" y="96343"/>
                    <a:pt x="139037" y="86937"/>
                    <a:pt x="134364" y="73048"/>
                  </a:cubicBezTo>
                  <a:lnTo>
                    <a:pt x="115576" y="77532"/>
                  </a:lnTo>
                  <a:cubicBezTo>
                    <a:pt x="117683" y="92028"/>
                    <a:pt x="115816" y="103524"/>
                    <a:pt x="110617" y="104771"/>
                  </a:cubicBezTo>
                  <a:cubicBezTo>
                    <a:pt x="105419" y="106019"/>
                    <a:pt x="98551" y="96579"/>
                    <a:pt x="93876" y="82690"/>
                  </a:cubicBezTo>
                  <a:lnTo>
                    <a:pt x="52591" y="92568"/>
                  </a:lnTo>
                  <a:cubicBezTo>
                    <a:pt x="60210" y="124493"/>
                    <a:pt x="36666" y="157464"/>
                    <a:pt x="0" y="166196"/>
                  </a:cubicBezTo>
                  <a:lnTo>
                    <a:pt x="28045" y="283683"/>
                  </a:lnTo>
                  <a:cubicBezTo>
                    <a:pt x="64711" y="274918"/>
                    <a:pt x="100615" y="293696"/>
                    <a:pt x="108234" y="325621"/>
                  </a:cubicBezTo>
                  <a:lnTo>
                    <a:pt x="149511" y="315744"/>
                  </a:lnTo>
                  <a:cubicBezTo>
                    <a:pt x="147407" y="301247"/>
                    <a:pt x="149275" y="289718"/>
                    <a:pt x="154474" y="288504"/>
                  </a:cubicBezTo>
                  <a:cubicBezTo>
                    <a:pt x="159672" y="287257"/>
                    <a:pt x="166539" y="296663"/>
                    <a:pt x="171212" y="310552"/>
                  </a:cubicBezTo>
                  <a:lnTo>
                    <a:pt x="190000" y="306068"/>
                  </a:lnTo>
                  <a:cubicBezTo>
                    <a:pt x="187896" y="291572"/>
                    <a:pt x="189760" y="280076"/>
                    <a:pt x="194962" y="278829"/>
                  </a:cubicBezTo>
                  <a:cubicBezTo>
                    <a:pt x="200164" y="277581"/>
                    <a:pt x="207025" y="287021"/>
                    <a:pt x="211701" y="300910"/>
                  </a:cubicBezTo>
                  <a:lnTo>
                    <a:pt x="230485" y="296426"/>
                  </a:lnTo>
                  <a:cubicBezTo>
                    <a:pt x="228381" y="281930"/>
                    <a:pt x="230246" y="270400"/>
                    <a:pt x="235448" y="269153"/>
                  </a:cubicBezTo>
                  <a:cubicBezTo>
                    <a:pt x="240649" y="267906"/>
                    <a:pt x="247510" y="277345"/>
                    <a:pt x="252186" y="291235"/>
                  </a:cubicBezTo>
                  <a:lnTo>
                    <a:pt x="270970" y="286751"/>
                  </a:lnTo>
                  <a:cubicBezTo>
                    <a:pt x="268867" y="272255"/>
                    <a:pt x="270731" y="260725"/>
                    <a:pt x="275933" y="259477"/>
                  </a:cubicBezTo>
                  <a:cubicBezTo>
                    <a:pt x="281135" y="258264"/>
                    <a:pt x="287998" y="267670"/>
                    <a:pt x="292671" y="281559"/>
                  </a:cubicBezTo>
                  <a:lnTo>
                    <a:pt x="311459" y="277075"/>
                  </a:lnTo>
                  <a:cubicBezTo>
                    <a:pt x="309355" y="262579"/>
                    <a:pt x="311219" y="251083"/>
                    <a:pt x="316421" y="249836"/>
                  </a:cubicBezTo>
                  <a:cubicBezTo>
                    <a:pt x="321623" y="248588"/>
                    <a:pt x="328484" y="257994"/>
                    <a:pt x="333159" y="271884"/>
                  </a:cubicBezTo>
                  <a:lnTo>
                    <a:pt x="351944" y="267400"/>
                  </a:lnTo>
                  <a:cubicBezTo>
                    <a:pt x="349840" y="252904"/>
                    <a:pt x="351705" y="241408"/>
                    <a:pt x="356906" y="240160"/>
                  </a:cubicBezTo>
                  <a:cubicBezTo>
                    <a:pt x="362108" y="238913"/>
                    <a:pt x="368969" y="248352"/>
                    <a:pt x="373645" y="262242"/>
                  </a:cubicBezTo>
                  <a:lnTo>
                    <a:pt x="392429" y="257758"/>
                  </a:lnTo>
                  <a:cubicBezTo>
                    <a:pt x="390326" y="243262"/>
                    <a:pt x="392193" y="231732"/>
                    <a:pt x="397392" y="230485"/>
                  </a:cubicBezTo>
                  <a:cubicBezTo>
                    <a:pt x="402590" y="229238"/>
                    <a:pt x="409457" y="238677"/>
                    <a:pt x="414133" y="252566"/>
                  </a:cubicBezTo>
                  <a:lnTo>
                    <a:pt x="432918" y="248083"/>
                  </a:lnTo>
                  <a:cubicBezTo>
                    <a:pt x="430814" y="233586"/>
                    <a:pt x="432679" y="222057"/>
                    <a:pt x="437880" y="220843"/>
                  </a:cubicBezTo>
                  <a:cubicBezTo>
                    <a:pt x="443082" y="219596"/>
                    <a:pt x="449943" y="229002"/>
                    <a:pt x="454619" y="242891"/>
                  </a:cubicBezTo>
                  <a:lnTo>
                    <a:pt x="495906" y="233047"/>
                  </a:lnTo>
                  <a:cubicBezTo>
                    <a:pt x="488294" y="201121"/>
                    <a:pt x="511838" y="168151"/>
                    <a:pt x="548508" y="159419"/>
                  </a:cubicBezTo>
                  <a:close/>
                </a:path>
              </a:pathLst>
            </a:custGeom>
            <a:solidFill>
              <a:schemeClr val="l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8"/>
            <p:cNvSpPr/>
            <p:nvPr/>
          </p:nvSpPr>
          <p:spPr>
            <a:xfrm>
              <a:off x="6841002" y="3823967"/>
              <a:ext cx="2158553" cy="1151512"/>
            </a:xfrm>
            <a:custGeom>
              <a:avLst/>
              <a:gdLst/>
              <a:ahLst/>
              <a:cxnLst/>
              <a:rect l="l" t="t" r="r" b="b"/>
              <a:pathLst>
                <a:path w="409463" h="218434" extrusionOk="0">
                  <a:moveTo>
                    <a:pt x="41369" y="218434"/>
                  </a:moveTo>
                  <a:cubicBezTo>
                    <a:pt x="33214" y="218434"/>
                    <a:pt x="26134" y="212838"/>
                    <a:pt x="24240" y="204882"/>
                  </a:cubicBezTo>
                  <a:lnTo>
                    <a:pt x="486" y="105397"/>
                  </a:lnTo>
                  <a:cubicBezTo>
                    <a:pt x="-1776" y="95924"/>
                    <a:pt x="4073" y="86417"/>
                    <a:pt x="13553" y="84158"/>
                  </a:cubicBezTo>
                  <a:lnTo>
                    <a:pt x="363973" y="484"/>
                  </a:lnTo>
                  <a:cubicBezTo>
                    <a:pt x="373446" y="-1775"/>
                    <a:pt x="382950" y="4091"/>
                    <a:pt x="385212" y="13564"/>
                  </a:cubicBezTo>
                  <a:lnTo>
                    <a:pt x="408976" y="113050"/>
                  </a:lnTo>
                  <a:cubicBezTo>
                    <a:pt x="411241" y="122523"/>
                    <a:pt x="405392" y="132030"/>
                    <a:pt x="395916" y="134322"/>
                  </a:cubicBezTo>
                  <a:cubicBezTo>
                    <a:pt x="395916" y="134322"/>
                    <a:pt x="395912" y="134322"/>
                    <a:pt x="395912" y="134322"/>
                  </a:cubicBezTo>
                  <a:lnTo>
                    <a:pt x="45499" y="217963"/>
                  </a:lnTo>
                  <a:cubicBezTo>
                    <a:pt x="44147" y="218300"/>
                    <a:pt x="42761" y="218434"/>
                    <a:pt x="41369" y="218434"/>
                  </a:cubicBezTo>
                  <a:close/>
                  <a:moveTo>
                    <a:pt x="368093" y="3114"/>
                  </a:moveTo>
                  <a:cubicBezTo>
                    <a:pt x="366947" y="3114"/>
                    <a:pt x="365807" y="3248"/>
                    <a:pt x="364695" y="3518"/>
                  </a:cubicBezTo>
                  <a:lnTo>
                    <a:pt x="14274" y="87159"/>
                  </a:lnTo>
                  <a:cubicBezTo>
                    <a:pt x="6463" y="89046"/>
                    <a:pt x="1646" y="96868"/>
                    <a:pt x="3507" y="104689"/>
                  </a:cubicBezTo>
                  <a:lnTo>
                    <a:pt x="27260" y="204174"/>
                  </a:lnTo>
                  <a:cubicBezTo>
                    <a:pt x="29121" y="211995"/>
                    <a:pt x="36959" y="216816"/>
                    <a:pt x="44771" y="214962"/>
                  </a:cubicBezTo>
                  <a:cubicBezTo>
                    <a:pt x="44777" y="214962"/>
                    <a:pt x="44784" y="214962"/>
                    <a:pt x="44791" y="214962"/>
                  </a:cubicBezTo>
                  <a:lnTo>
                    <a:pt x="395208" y="131288"/>
                  </a:lnTo>
                  <a:cubicBezTo>
                    <a:pt x="403019" y="129434"/>
                    <a:pt x="407840" y="121579"/>
                    <a:pt x="405982" y="113791"/>
                  </a:cubicBezTo>
                  <a:cubicBezTo>
                    <a:pt x="405979" y="113791"/>
                    <a:pt x="405979" y="113757"/>
                    <a:pt x="405975" y="113757"/>
                  </a:cubicBezTo>
                  <a:lnTo>
                    <a:pt x="382212" y="14272"/>
                  </a:lnTo>
                  <a:cubicBezTo>
                    <a:pt x="380647" y="7732"/>
                    <a:pt x="374812" y="3114"/>
                    <a:pt x="368093" y="3114"/>
                  </a:cubicBezTo>
                  <a:close/>
                </a:path>
              </a:pathLst>
            </a:custGeom>
            <a:solidFill>
              <a:schemeClr val="accent4"/>
            </a:solid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8"/>
            <p:cNvSpPr/>
            <p:nvPr/>
          </p:nvSpPr>
          <p:spPr>
            <a:xfrm rot="-805800">
              <a:off x="8148577" y="3988285"/>
              <a:ext cx="16363" cy="708887"/>
            </a:xfrm>
            <a:custGeom>
              <a:avLst/>
              <a:gdLst/>
              <a:ahLst/>
              <a:cxnLst/>
              <a:rect l="l" t="t" r="r" b="b"/>
              <a:pathLst>
                <a:path w="3104" h="134471" extrusionOk="0">
                  <a:moveTo>
                    <a:pt x="0" y="0"/>
                  </a:moveTo>
                  <a:lnTo>
                    <a:pt x="3105" y="0"/>
                  </a:lnTo>
                  <a:lnTo>
                    <a:pt x="3105" y="134472"/>
                  </a:lnTo>
                  <a:lnTo>
                    <a:pt x="0" y="134472"/>
                  </a:lnTo>
                  <a:close/>
                </a:path>
              </a:pathLst>
            </a:custGeom>
            <a:solidFill>
              <a:schemeClr val="accent4"/>
            </a:solid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8"/>
            <p:cNvSpPr/>
            <p:nvPr/>
          </p:nvSpPr>
          <p:spPr>
            <a:xfrm rot="-805800">
              <a:off x="7152542" y="4226143"/>
              <a:ext cx="16363" cy="708887"/>
            </a:xfrm>
            <a:custGeom>
              <a:avLst/>
              <a:gdLst/>
              <a:ahLst/>
              <a:cxnLst/>
              <a:rect l="l" t="t" r="r" b="b"/>
              <a:pathLst>
                <a:path w="3104" h="134471" extrusionOk="0">
                  <a:moveTo>
                    <a:pt x="0" y="0"/>
                  </a:moveTo>
                  <a:lnTo>
                    <a:pt x="3105" y="0"/>
                  </a:lnTo>
                  <a:lnTo>
                    <a:pt x="3105" y="134472"/>
                  </a:lnTo>
                  <a:lnTo>
                    <a:pt x="0" y="134472"/>
                  </a:lnTo>
                  <a:close/>
                </a:path>
              </a:pathLst>
            </a:custGeom>
            <a:solidFill>
              <a:schemeClr val="accent4"/>
            </a:solid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8"/>
            <p:cNvSpPr/>
            <p:nvPr/>
          </p:nvSpPr>
          <p:spPr>
            <a:xfrm>
              <a:off x="8276989" y="4064129"/>
              <a:ext cx="238084" cy="419598"/>
            </a:xfrm>
            <a:custGeom>
              <a:avLst/>
              <a:gdLst/>
              <a:ahLst/>
              <a:cxnLst/>
              <a:rect l="l" t="t" r="r" b="b"/>
              <a:pathLst>
                <a:path w="45163" h="79595" extrusionOk="0">
                  <a:moveTo>
                    <a:pt x="44521" y="47534"/>
                  </a:moveTo>
                  <a:cubicBezTo>
                    <a:pt x="45704" y="52457"/>
                    <a:pt x="45252" y="56772"/>
                    <a:pt x="43172" y="60413"/>
                  </a:cubicBezTo>
                  <a:cubicBezTo>
                    <a:pt x="41092" y="64087"/>
                    <a:pt x="37546" y="66784"/>
                    <a:pt x="32536" y="68504"/>
                  </a:cubicBezTo>
                  <a:lnTo>
                    <a:pt x="34869" y="78280"/>
                  </a:lnTo>
                  <a:lnTo>
                    <a:pt x="29444" y="79595"/>
                  </a:lnTo>
                  <a:lnTo>
                    <a:pt x="27159" y="70021"/>
                  </a:lnTo>
                  <a:cubicBezTo>
                    <a:pt x="21195" y="71234"/>
                    <a:pt x="15589" y="71201"/>
                    <a:pt x="10333" y="69886"/>
                  </a:cubicBezTo>
                  <a:lnTo>
                    <a:pt x="7585" y="58390"/>
                  </a:lnTo>
                  <a:cubicBezTo>
                    <a:pt x="10441" y="59233"/>
                    <a:pt x="13377" y="59806"/>
                    <a:pt x="16351" y="60076"/>
                  </a:cubicBezTo>
                  <a:cubicBezTo>
                    <a:pt x="19142" y="60379"/>
                    <a:pt x="21960" y="60244"/>
                    <a:pt x="24721" y="59738"/>
                  </a:cubicBezTo>
                  <a:lnTo>
                    <a:pt x="20952" y="43961"/>
                  </a:lnTo>
                  <a:lnTo>
                    <a:pt x="19135" y="43590"/>
                  </a:lnTo>
                  <a:cubicBezTo>
                    <a:pt x="13239" y="42343"/>
                    <a:pt x="8917" y="40623"/>
                    <a:pt x="6169" y="38432"/>
                  </a:cubicBezTo>
                  <a:cubicBezTo>
                    <a:pt x="3422" y="36241"/>
                    <a:pt x="1561" y="33106"/>
                    <a:pt x="587" y="28993"/>
                  </a:cubicBezTo>
                  <a:cubicBezTo>
                    <a:pt x="-536" y="24340"/>
                    <a:pt x="-47" y="20227"/>
                    <a:pt x="2053" y="16722"/>
                  </a:cubicBezTo>
                  <a:cubicBezTo>
                    <a:pt x="4153" y="13215"/>
                    <a:pt x="7656" y="10586"/>
                    <a:pt x="12558" y="8799"/>
                  </a:cubicBezTo>
                  <a:lnTo>
                    <a:pt x="10764" y="1281"/>
                  </a:lnTo>
                  <a:lnTo>
                    <a:pt x="16182" y="0"/>
                  </a:lnTo>
                  <a:lnTo>
                    <a:pt x="17959" y="7417"/>
                  </a:lnTo>
                  <a:cubicBezTo>
                    <a:pt x="23063" y="6574"/>
                    <a:pt x="28285" y="6776"/>
                    <a:pt x="33311" y="7990"/>
                  </a:cubicBezTo>
                  <a:lnTo>
                    <a:pt x="31963" y="18845"/>
                  </a:lnTo>
                  <a:cubicBezTo>
                    <a:pt x="27513" y="17868"/>
                    <a:pt x="23693" y="17598"/>
                    <a:pt x="20501" y="18070"/>
                  </a:cubicBezTo>
                  <a:lnTo>
                    <a:pt x="24037" y="32903"/>
                  </a:lnTo>
                  <a:cubicBezTo>
                    <a:pt x="25092" y="33038"/>
                    <a:pt x="25625" y="33139"/>
                    <a:pt x="25642" y="33207"/>
                  </a:cubicBezTo>
                  <a:cubicBezTo>
                    <a:pt x="30007" y="33982"/>
                    <a:pt x="33362" y="34926"/>
                    <a:pt x="35711" y="36072"/>
                  </a:cubicBezTo>
                  <a:cubicBezTo>
                    <a:pt x="37923" y="37084"/>
                    <a:pt x="39865" y="38635"/>
                    <a:pt x="41372" y="40522"/>
                  </a:cubicBezTo>
                  <a:cubicBezTo>
                    <a:pt x="42811" y="42377"/>
                    <a:pt x="43863" y="44736"/>
                    <a:pt x="44521" y="47534"/>
                  </a:cubicBezTo>
                  <a:close/>
                  <a:moveTo>
                    <a:pt x="11563" y="26397"/>
                  </a:moveTo>
                  <a:cubicBezTo>
                    <a:pt x="11944" y="27981"/>
                    <a:pt x="12625" y="29195"/>
                    <a:pt x="13610" y="29970"/>
                  </a:cubicBezTo>
                  <a:cubicBezTo>
                    <a:pt x="14594" y="30779"/>
                    <a:pt x="16054" y="31353"/>
                    <a:pt x="17992" y="31622"/>
                  </a:cubicBezTo>
                  <a:lnTo>
                    <a:pt x="15066" y="19385"/>
                  </a:lnTo>
                  <a:cubicBezTo>
                    <a:pt x="11924" y="20666"/>
                    <a:pt x="10758" y="22992"/>
                    <a:pt x="11563" y="26397"/>
                  </a:cubicBezTo>
                  <a:close/>
                  <a:moveTo>
                    <a:pt x="33604" y="50434"/>
                  </a:moveTo>
                  <a:cubicBezTo>
                    <a:pt x="33358" y="49187"/>
                    <a:pt x="32755" y="48074"/>
                    <a:pt x="31865" y="47164"/>
                  </a:cubicBezTo>
                  <a:cubicBezTo>
                    <a:pt x="31036" y="46388"/>
                    <a:pt x="29401" y="45714"/>
                    <a:pt x="26960" y="45141"/>
                  </a:cubicBezTo>
                  <a:lnTo>
                    <a:pt x="30071" y="58188"/>
                  </a:lnTo>
                  <a:cubicBezTo>
                    <a:pt x="33328" y="56772"/>
                    <a:pt x="34505" y="54209"/>
                    <a:pt x="33604" y="504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8"/>
            <p:cNvSpPr/>
            <p:nvPr/>
          </p:nvSpPr>
          <p:spPr>
            <a:xfrm>
              <a:off x="8494466" y="4017121"/>
              <a:ext cx="338747" cy="402270"/>
            </a:xfrm>
            <a:custGeom>
              <a:avLst/>
              <a:gdLst/>
              <a:ahLst/>
              <a:cxnLst/>
              <a:rect l="l" t="t" r="r" b="b"/>
              <a:pathLst>
                <a:path w="64258" h="76308" extrusionOk="0">
                  <a:moveTo>
                    <a:pt x="64259" y="64442"/>
                  </a:moveTo>
                  <a:lnTo>
                    <a:pt x="14675" y="76309"/>
                  </a:lnTo>
                  <a:lnTo>
                    <a:pt x="11772" y="64172"/>
                  </a:lnTo>
                  <a:lnTo>
                    <a:pt x="24428" y="43304"/>
                  </a:lnTo>
                  <a:cubicBezTo>
                    <a:pt x="28008" y="37202"/>
                    <a:pt x="30311" y="33056"/>
                    <a:pt x="31339" y="30864"/>
                  </a:cubicBezTo>
                  <a:cubicBezTo>
                    <a:pt x="32367" y="28673"/>
                    <a:pt x="33014" y="26886"/>
                    <a:pt x="33281" y="25436"/>
                  </a:cubicBezTo>
                  <a:cubicBezTo>
                    <a:pt x="33544" y="24020"/>
                    <a:pt x="33503" y="22537"/>
                    <a:pt x="33163" y="21121"/>
                  </a:cubicBezTo>
                  <a:cubicBezTo>
                    <a:pt x="32738" y="19335"/>
                    <a:pt x="31828" y="18087"/>
                    <a:pt x="30429" y="17312"/>
                  </a:cubicBezTo>
                  <a:cubicBezTo>
                    <a:pt x="29030" y="16570"/>
                    <a:pt x="27287" y="16435"/>
                    <a:pt x="25200" y="16941"/>
                  </a:cubicBezTo>
                  <a:cubicBezTo>
                    <a:pt x="22918" y="17548"/>
                    <a:pt x="20827" y="18694"/>
                    <a:pt x="19132" y="20346"/>
                  </a:cubicBezTo>
                  <a:cubicBezTo>
                    <a:pt x="16846" y="22537"/>
                    <a:pt x="14786" y="24965"/>
                    <a:pt x="12979" y="27560"/>
                  </a:cubicBezTo>
                  <a:lnTo>
                    <a:pt x="0" y="18121"/>
                  </a:lnTo>
                  <a:cubicBezTo>
                    <a:pt x="2768" y="14143"/>
                    <a:pt x="5188" y="11176"/>
                    <a:pt x="7268" y="9254"/>
                  </a:cubicBezTo>
                  <a:cubicBezTo>
                    <a:pt x="9396" y="7299"/>
                    <a:pt x="11776" y="5614"/>
                    <a:pt x="14348" y="4265"/>
                  </a:cubicBezTo>
                  <a:cubicBezTo>
                    <a:pt x="17281" y="2782"/>
                    <a:pt x="20389" y="1669"/>
                    <a:pt x="23602" y="927"/>
                  </a:cubicBezTo>
                  <a:cubicBezTo>
                    <a:pt x="28025" y="-118"/>
                    <a:pt x="32162" y="-286"/>
                    <a:pt x="36008" y="456"/>
                  </a:cubicBezTo>
                  <a:cubicBezTo>
                    <a:pt x="39855" y="1163"/>
                    <a:pt x="43081" y="2748"/>
                    <a:pt x="45684" y="5175"/>
                  </a:cubicBezTo>
                  <a:cubicBezTo>
                    <a:pt x="48283" y="7569"/>
                    <a:pt x="50090" y="10704"/>
                    <a:pt x="50872" y="14177"/>
                  </a:cubicBezTo>
                  <a:cubicBezTo>
                    <a:pt x="52153" y="19166"/>
                    <a:pt x="51893" y="24425"/>
                    <a:pt x="50134" y="29280"/>
                  </a:cubicBezTo>
                  <a:cubicBezTo>
                    <a:pt x="49095" y="32179"/>
                    <a:pt x="47780" y="34943"/>
                    <a:pt x="46206" y="37573"/>
                  </a:cubicBezTo>
                  <a:cubicBezTo>
                    <a:pt x="44466" y="40539"/>
                    <a:pt x="40620" y="46338"/>
                    <a:pt x="34670" y="54935"/>
                  </a:cubicBezTo>
                  <a:lnTo>
                    <a:pt x="34784" y="55407"/>
                  </a:lnTo>
                  <a:lnTo>
                    <a:pt x="60625" y="4923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8"/>
            <p:cNvSpPr/>
            <p:nvPr/>
          </p:nvSpPr>
          <p:spPr>
            <a:xfrm>
              <a:off x="7031399" y="4720278"/>
              <a:ext cx="136346" cy="70551"/>
            </a:xfrm>
            <a:custGeom>
              <a:avLst/>
              <a:gdLst/>
              <a:ahLst/>
              <a:cxnLst/>
              <a:rect l="l" t="t" r="r" b="b"/>
              <a:pathLst>
                <a:path w="25864" h="13383" extrusionOk="0">
                  <a:moveTo>
                    <a:pt x="23059" y="1618"/>
                  </a:moveTo>
                  <a:lnTo>
                    <a:pt x="14837" y="5832"/>
                  </a:lnTo>
                  <a:lnTo>
                    <a:pt x="16236" y="11698"/>
                  </a:lnTo>
                  <a:lnTo>
                    <a:pt x="25463" y="11698"/>
                  </a:lnTo>
                  <a:lnTo>
                    <a:pt x="25864" y="13384"/>
                  </a:lnTo>
                  <a:lnTo>
                    <a:pt x="398" y="13316"/>
                  </a:lnTo>
                  <a:lnTo>
                    <a:pt x="0" y="11664"/>
                  </a:lnTo>
                  <a:lnTo>
                    <a:pt x="22668" y="0"/>
                  </a:lnTo>
                  <a:close/>
                  <a:moveTo>
                    <a:pt x="13283" y="6607"/>
                  </a:moveTo>
                  <a:lnTo>
                    <a:pt x="4811" y="10889"/>
                  </a:lnTo>
                  <a:cubicBezTo>
                    <a:pt x="3857" y="11327"/>
                    <a:pt x="2940" y="11732"/>
                    <a:pt x="2067" y="12069"/>
                  </a:cubicBezTo>
                  <a:cubicBezTo>
                    <a:pt x="3054" y="11934"/>
                    <a:pt x="4049" y="11867"/>
                    <a:pt x="5043" y="11867"/>
                  </a:cubicBezTo>
                  <a:lnTo>
                    <a:pt x="14513" y="1176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8"/>
            <p:cNvSpPr/>
            <p:nvPr/>
          </p:nvSpPr>
          <p:spPr>
            <a:xfrm>
              <a:off x="7088802" y="4690419"/>
              <a:ext cx="17397" cy="37677"/>
            </a:xfrm>
            <a:custGeom>
              <a:avLst/>
              <a:gdLst/>
              <a:ahLst/>
              <a:cxnLst/>
              <a:rect l="l" t="t" r="r" b="b"/>
              <a:pathLst>
                <a:path w="3300" h="7147" extrusionOk="0">
                  <a:moveTo>
                    <a:pt x="3300" y="6742"/>
                  </a:moveTo>
                  <a:lnTo>
                    <a:pt x="1615" y="7147"/>
                  </a:lnTo>
                  <a:lnTo>
                    <a:pt x="0" y="405"/>
                  </a:lnTo>
                  <a:lnTo>
                    <a:pt x="168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8"/>
            <p:cNvSpPr/>
            <p:nvPr/>
          </p:nvSpPr>
          <p:spPr>
            <a:xfrm>
              <a:off x="7001983" y="4616468"/>
              <a:ext cx="132356" cy="74657"/>
            </a:xfrm>
            <a:custGeom>
              <a:avLst/>
              <a:gdLst/>
              <a:ahLst/>
              <a:cxnLst/>
              <a:rect l="l" t="t" r="r" b="b"/>
              <a:pathLst>
                <a:path w="25107" h="14162" extrusionOk="0">
                  <a:moveTo>
                    <a:pt x="186" y="10218"/>
                  </a:moveTo>
                  <a:cubicBezTo>
                    <a:pt x="-199" y="8870"/>
                    <a:pt x="20" y="7386"/>
                    <a:pt x="782" y="6206"/>
                  </a:cubicBezTo>
                  <a:cubicBezTo>
                    <a:pt x="1548" y="5026"/>
                    <a:pt x="2792" y="4251"/>
                    <a:pt x="4514" y="3846"/>
                  </a:cubicBezTo>
                  <a:cubicBezTo>
                    <a:pt x="7171" y="3206"/>
                    <a:pt x="9598" y="4015"/>
                    <a:pt x="11796" y="6274"/>
                  </a:cubicBezTo>
                  <a:cubicBezTo>
                    <a:pt x="12177" y="5195"/>
                    <a:pt x="12673" y="4150"/>
                    <a:pt x="13276" y="3138"/>
                  </a:cubicBezTo>
                  <a:cubicBezTo>
                    <a:pt x="13728" y="2430"/>
                    <a:pt x="14298" y="1823"/>
                    <a:pt x="14962" y="1318"/>
                  </a:cubicBezTo>
                  <a:cubicBezTo>
                    <a:pt x="15666" y="812"/>
                    <a:pt x="16469" y="441"/>
                    <a:pt x="17322" y="239"/>
                  </a:cubicBezTo>
                  <a:cubicBezTo>
                    <a:pt x="19156" y="-199"/>
                    <a:pt x="20784" y="-31"/>
                    <a:pt x="22206" y="711"/>
                  </a:cubicBezTo>
                  <a:cubicBezTo>
                    <a:pt x="23589" y="1385"/>
                    <a:pt x="24583" y="2633"/>
                    <a:pt x="24903" y="4150"/>
                  </a:cubicBezTo>
                  <a:cubicBezTo>
                    <a:pt x="25332" y="5700"/>
                    <a:pt x="25079" y="7352"/>
                    <a:pt x="24206" y="8701"/>
                  </a:cubicBezTo>
                  <a:cubicBezTo>
                    <a:pt x="23339" y="10049"/>
                    <a:pt x="22001" y="10926"/>
                    <a:pt x="20184" y="11364"/>
                  </a:cubicBezTo>
                  <a:cubicBezTo>
                    <a:pt x="18903" y="11701"/>
                    <a:pt x="17554" y="11701"/>
                    <a:pt x="16273" y="11364"/>
                  </a:cubicBezTo>
                  <a:cubicBezTo>
                    <a:pt x="15049" y="11027"/>
                    <a:pt x="13772" y="10252"/>
                    <a:pt x="12433" y="8971"/>
                  </a:cubicBezTo>
                  <a:cubicBezTo>
                    <a:pt x="11210" y="11701"/>
                    <a:pt x="9392" y="13387"/>
                    <a:pt x="6989" y="13960"/>
                  </a:cubicBezTo>
                  <a:cubicBezTo>
                    <a:pt x="5334" y="14331"/>
                    <a:pt x="3870" y="14196"/>
                    <a:pt x="2606" y="13522"/>
                  </a:cubicBezTo>
                  <a:cubicBezTo>
                    <a:pt x="1352" y="12814"/>
                    <a:pt x="465" y="11634"/>
                    <a:pt x="186" y="10218"/>
                  </a:cubicBezTo>
                  <a:close/>
                  <a:moveTo>
                    <a:pt x="1676" y="9881"/>
                  </a:moveTo>
                  <a:cubicBezTo>
                    <a:pt x="1861" y="10825"/>
                    <a:pt x="2485" y="11634"/>
                    <a:pt x="3361" y="12072"/>
                  </a:cubicBezTo>
                  <a:cubicBezTo>
                    <a:pt x="4241" y="12510"/>
                    <a:pt x="5337" y="12544"/>
                    <a:pt x="6652" y="12241"/>
                  </a:cubicBezTo>
                  <a:cubicBezTo>
                    <a:pt x="7697" y="12005"/>
                    <a:pt x="8661" y="11499"/>
                    <a:pt x="9443" y="10791"/>
                  </a:cubicBezTo>
                  <a:cubicBezTo>
                    <a:pt x="10168" y="10083"/>
                    <a:pt x="10792" y="9004"/>
                    <a:pt x="11324" y="7588"/>
                  </a:cubicBezTo>
                  <a:cubicBezTo>
                    <a:pt x="10495" y="6678"/>
                    <a:pt x="9453" y="5970"/>
                    <a:pt x="8290" y="5565"/>
                  </a:cubicBezTo>
                  <a:cubicBezTo>
                    <a:pt x="7238" y="5228"/>
                    <a:pt x="6116" y="5195"/>
                    <a:pt x="5047" y="5464"/>
                  </a:cubicBezTo>
                  <a:cubicBezTo>
                    <a:pt x="3729" y="5801"/>
                    <a:pt x="2778" y="6341"/>
                    <a:pt x="2185" y="7116"/>
                  </a:cubicBezTo>
                  <a:cubicBezTo>
                    <a:pt x="1571" y="7892"/>
                    <a:pt x="1376" y="8937"/>
                    <a:pt x="1659" y="9914"/>
                  </a:cubicBezTo>
                  <a:close/>
                  <a:moveTo>
                    <a:pt x="19816" y="9678"/>
                  </a:moveTo>
                  <a:cubicBezTo>
                    <a:pt x="21199" y="9341"/>
                    <a:pt x="22220" y="8701"/>
                    <a:pt x="22884" y="7791"/>
                  </a:cubicBezTo>
                  <a:cubicBezTo>
                    <a:pt x="23545" y="6880"/>
                    <a:pt x="23754" y="5700"/>
                    <a:pt x="23454" y="4622"/>
                  </a:cubicBezTo>
                  <a:cubicBezTo>
                    <a:pt x="23231" y="3509"/>
                    <a:pt x="22497" y="2599"/>
                    <a:pt x="21475" y="2127"/>
                  </a:cubicBezTo>
                  <a:cubicBezTo>
                    <a:pt x="20437" y="1655"/>
                    <a:pt x="19159" y="1587"/>
                    <a:pt x="17645" y="1958"/>
                  </a:cubicBezTo>
                  <a:cubicBezTo>
                    <a:pt x="15690" y="2430"/>
                    <a:pt x="14200" y="3981"/>
                    <a:pt x="13172" y="6611"/>
                  </a:cubicBezTo>
                  <a:lnTo>
                    <a:pt x="12818" y="7555"/>
                  </a:lnTo>
                  <a:cubicBezTo>
                    <a:pt x="13994" y="8667"/>
                    <a:pt x="15100" y="9409"/>
                    <a:pt x="16145" y="9712"/>
                  </a:cubicBezTo>
                  <a:cubicBezTo>
                    <a:pt x="17345" y="10016"/>
                    <a:pt x="18603" y="10016"/>
                    <a:pt x="19800" y="967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8"/>
            <p:cNvSpPr/>
            <p:nvPr/>
          </p:nvSpPr>
          <p:spPr>
            <a:xfrm>
              <a:off x="6982547" y="4548110"/>
              <a:ext cx="134264" cy="66302"/>
            </a:xfrm>
            <a:custGeom>
              <a:avLst/>
              <a:gdLst/>
              <a:ahLst/>
              <a:cxnLst/>
              <a:rect l="l" t="t" r="r" b="b"/>
              <a:pathLst>
                <a:path w="25469" h="12577" extrusionOk="0">
                  <a:moveTo>
                    <a:pt x="16030" y="11454"/>
                  </a:moveTo>
                  <a:cubicBezTo>
                    <a:pt x="11205" y="12600"/>
                    <a:pt x="7497" y="12870"/>
                    <a:pt x="4905" y="12263"/>
                  </a:cubicBezTo>
                  <a:cubicBezTo>
                    <a:pt x="2312" y="11622"/>
                    <a:pt x="741" y="10173"/>
                    <a:pt x="185" y="7880"/>
                  </a:cubicBezTo>
                  <a:cubicBezTo>
                    <a:pt x="-11" y="7138"/>
                    <a:pt x="-51" y="6397"/>
                    <a:pt x="64" y="5689"/>
                  </a:cubicBezTo>
                  <a:lnTo>
                    <a:pt x="1645" y="5284"/>
                  </a:lnTo>
                  <a:cubicBezTo>
                    <a:pt x="1527" y="6060"/>
                    <a:pt x="1567" y="6869"/>
                    <a:pt x="1766" y="7611"/>
                  </a:cubicBezTo>
                  <a:cubicBezTo>
                    <a:pt x="2144" y="9195"/>
                    <a:pt x="3347" y="10240"/>
                    <a:pt x="5377" y="10678"/>
                  </a:cubicBezTo>
                  <a:cubicBezTo>
                    <a:pt x="7406" y="11150"/>
                    <a:pt x="10174" y="11015"/>
                    <a:pt x="13683" y="10308"/>
                  </a:cubicBezTo>
                  <a:lnTo>
                    <a:pt x="13653" y="10173"/>
                  </a:lnTo>
                  <a:cubicBezTo>
                    <a:pt x="12797" y="10038"/>
                    <a:pt x="11994" y="9667"/>
                    <a:pt x="11327" y="9094"/>
                  </a:cubicBezTo>
                  <a:cubicBezTo>
                    <a:pt x="10700" y="8554"/>
                    <a:pt x="10262" y="7847"/>
                    <a:pt x="10083" y="7037"/>
                  </a:cubicBezTo>
                  <a:cubicBezTo>
                    <a:pt x="9725" y="5554"/>
                    <a:pt x="10110" y="4205"/>
                    <a:pt x="11236" y="3025"/>
                  </a:cubicBezTo>
                  <a:cubicBezTo>
                    <a:pt x="12362" y="1846"/>
                    <a:pt x="14088" y="969"/>
                    <a:pt x="16414" y="430"/>
                  </a:cubicBezTo>
                  <a:cubicBezTo>
                    <a:pt x="18818" y="-143"/>
                    <a:pt x="20814" y="-143"/>
                    <a:pt x="22405" y="430"/>
                  </a:cubicBezTo>
                  <a:cubicBezTo>
                    <a:pt x="23996" y="1003"/>
                    <a:pt x="24974" y="2048"/>
                    <a:pt x="25341" y="3633"/>
                  </a:cubicBezTo>
                  <a:cubicBezTo>
                    <a:pt x="25756" y="5352"/>
                    <a:pt x="25162" y="6869"/>
                    <a:pt x="23568" y="8217"/>
                  </a:cubicBezTo>
                  <a:cubicBezTo>
                    <a:pt x="21973" y="9532"/>
                    <a:pt x="19458" y="10645"/>
                    <a:pt x="16030" y="11454"/>
                  </a:cubicBezTo>
                  <a:close/>
                  <a:moveTo>
                    <a:pt x="23784" y="3970"/>
                  </a:moveTo>
                  <a:cubicBezTo>
                    <a:pt x="23551" y="2891"/>
                    <a:pt x="22728" y="2082"/>
                    <a:pt x="21673" y="1812"/>
                  </a:cubicBezTo>
                  <a:cubicBezTo>
                    <a:pt x="20524" y="1475"/>
                    <a:pt x="18929" y="1542"/>
                    <a:pt x="16886" y="2048"/>
                  </a:cubicBezTo>
                  <a:cubicBezTo>
                    <a:pt x="14931" y="2520"/>
                    <a:pt x="13501" y="3160"/>
                    <a:pt x="12598" y="3970"/>
                  </a:cubicBezTo>
                  <a:cubicBezTo>
                    <a:pt x="11735" y="4678"/>
                    <a:pt x="11364" y="5824"/>
                    <a:pt x="11650" y="6902"/>
                  </a:cubicBezTo>
                  <a:cubicBezTo>
                    <a:pt x="11873" y="7948"/>
                    <a:pt x="12611" y="8824"/>
                    <a:pt x="13616" y="9229"/>
                  </a:cubicBezTo>
                  <a:cubicBezTo>
                    <a:pt x="14776" y="9667"/>
                    <a:pt x="16050" y="9734"/>
                    <a:pt x="17250" y="9397"/>
                  </a:cubicBezTo>
                  <a:cubicBezTo>
                    <a:pt x="18541" y="9094"/>
                    <a:pt x="19785" y="8656"/>
                    <a:pt x="20959" y="8015"/>
                  </a:cubicBezTo>
                  <a:cubicBezTo>
                    <a:pt x="21882" y="7577"/>
                    <a:pt x="22691" y="6902"/>
                    <a:pt x="23318" y="6093"/>
                  </a:cubicBezTo>
                  <a:cubicBezTo>
                    <a:pt x="23787" y="5487"/>
                    <a:pt x="23962" y="4711"/>
                    <a:pt x="23797" y="3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8"/>
            <p:cNvSpPr/>
            <p:nvPr/>
          </p:nvSpPr>
          <p:spPr>
            <a:xfrm>
              <a:off x="6965857" y="4477728"/>
              <a:ext cx="136710" cy="72464"/>
            </a:xfrm>
            <a:custGeom>
              <a:avLst/>
              <a:gdLst/>
              <a:ahLst/>
              <a:cxnLst/>
              <a:rect l="l" t="t" r="r" b="b"/>
              <a:pathLst>
                <a:path w="25933" h="13746" extrusionOk="0">
                  <a:moveTo>
                    <a:pt x="12214" y="7611"/>
                  </a:moveTo>
                  <a:cubicBezTo>
                    <a:pt x="12494" y="8757"/>
                    <a:pt x="12935" y="9870"/>
                    <a:pt x="13522" y="10881"/>
                  </a:cubicBezTo>
                  <a:lnTo>
                    <a:pt x="12679" y="11960"/>
                  </a:lnTo>
                  <a:lnTo>
                    <a:pt x="1949" y="13747"/>
                  </a:lnTo>
                  <a:lnTo>
                    <a:pt x="0" y="5588"/>
                  </a:lnTo>
                  <a:lnTo>
                    <a:pt x="1547" y="5217"/>
                  </a:lnTo>
                  <a:lnTo>
                    <a:pt x="3179" y="12061"/>
                  </a:lnTo>
                  <a:lnTo>
                    <a:pt x="11786" y="10611"/>
                  </a:lnTo>
                  <a:cubicBezTo>
                    <a:pt x="11347" y="9735"/>
                    <a:pt x="11007" y="8791"/>
                    <a:pt x="10774" y="7847"/>
                  </a:cubicBezTo>
                  <a:cubicBezTo>
                    <a:pt x="10343" y="6027"/>
                    <a:pt x="10599" y="4476"/>
                    <a:pt x="11546" y="3127"/>
                  </a:cubicBezTo>
                  <a:cubicBezTo>
                    <a:pt x="12494" y="1779"/>
                    <a:pt x="14011" y="868"/>
                    <a:pt x="16111" y="363"/>
                  </a:cubicBezTo>
                  <a:cubicBezTo>
                    <a:pt x="18538" y="-210"/>
                    <a:pt x="20615" y="-109"/>
                    <a:pt x="22338" y="700"/>
                  </a:cubicBezTo>
                  <a:cubicBezTo>
                    <a:pt x="24027" y="1442"/>
                    <a:pt x="25244" y="2992"/>
                    <a:pt x="25611" y="4779"/>
                  </a:cubicBezTo>
                  <a:cubicBezTo>
                    <a:pt x="26023" y="6498"/>
                    <a:pt x="26039" y="7914"/>
                    <a:pt x="25665" y="9027"/>
                  </a:cubicBezTo>
                  <a:lnTo>
                    <a:pt x="23858" y="9465"/>
                  </a:lnTo>
                  <a:cubicBezTo>
                    <a:pt x="24411" y="8116"/>
                    <a:pt x="24529" y="6633"/>
                    <a:pt x="24195" y="5217"/>
                  </a:cubicBezTo>
                  <a:cubicBezTo>
                    <a:pt x="23895" y="3801"/>
                    <a:pt x="22904" y="2655"/>
                    <a:pt x="21569" y="2183"/>
                  </a:cubicBezTo>
                  <a:cubicBezTo>
                    <a:pt x="20167" y="1610"/>
                    <a:pt x="18505" y="1543"/>
                    <a:pt x="16583" y="2015"/>
                  </a:cubicBezTo>
                  <a:cubicBezTo>
                    <a:pt x="14783" y="2419"/>
                    <a:pt x="13529" y="3127"/>
                    <a:pt x="12814" y="4105"/>
                  </a:cubicBezTo>
                  <a:cubicBezTo>
                    <a:pt x="12089" y="5116"/>
                    <a:pt x="11870" y="6397"/>
                    <a:pt x="12214" y="76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8"/>
            <p:cNvSpPr/>
            <p:nvPr/>
          </p:nvSpPr>
          <p:spPr>
            <a:xfrm>
              <a:off x="6947622" y="4400024"/>
              <a:ext cx="130411" cy="67530"/>
            </a:xfrm>
            <a:custGeom>
              <a:avLst/>
              <a:gdLst/>
              <a:ahLst/>
              <a:cxnLst/>
              <a:rect l="l" t="t" r="r" b="b"/>
              <a:pathLst>
                <a:path w="24738" h="12810" extrusionOk="0">
                  <a:moveTo>
                    <a:pt x="18279" y="0"/>
                  </a:moveTo>
                  <a:lnTo>
                    <a:pt x="18892" y="2562"/>
                  </a:lnTo>
                  <a:lnTo>
                    <a:pt x="24364" y="1281"/>
                  </a:lnTo>
                  <a:lnTo>
                    <a:pt x="24738" y="2832"/>
                  </a:lnTo>
                  <a:lnTo>
                    <a:pt x="19270" y="4147"/>
                  </a:lnTo>
                  <a:lnTo>
                    <a:pt x="21252" y="12474"/>
                  </a:lnTo>
                  <a:lnTo>
                    <a:pt x="19867" y="12811"/>
                  </a:lnTo>
                  <a:lnTo>
                    <a:pt x="475" y="9102"/>
                  </a:lnTo>
                  <a:lnTo>
                    <a:pt x="0" y="7080"/>
                  </a:lnTo>
                  <a:lnTo>
                    <a:pt x="17409" y="2933"/>
                  </a:lnTo>
                  <a:lnTo>
                    <a:pt x="16796" y="371"/>
                  </a:lnTo>
                  <a:close/>
                  <a:moveTo>
                    <a:pt x="17787" y="4518"/>
                  </a:moveTo>
                  <a:lnTo>
                    <a:pt x="6159" y="7282"/>
                  </a:lnTo>
                  <a:cubicBezTo>
                    <a:pt x="4811" y="7619"/>
                    <a:pt x="3499" y="7889"/>
                    <a:pt x="2208" y="8091"/>
                  </a:cubicBezTo>
                  <a:lnTo>
                    <a:pt x="2229" y="8192"/>
                  </a:lnTo>
                  <a:lnTo>
                    <a:pt x="5620" y="8664"/>
                  </a:lnTo>
                  <a:lnTo>
                    <a:pt x="19378" y="1115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8"/>
            <p:cNvSpPr/>
            <p:nvPr/>
          </p:nvSpPr>
          <p:spPr>
            <a:xfrm>
              <a:off x="7248608" y="4358256"/>
              <a:ext cx="119229" cy="148218"/>
            </a:xfrm>
            <a:custGeom>
              <a:avLst/>
              <a:gdLst/>
              <a:ahLst/>
              <a:cxnLst/>
              <a:rect l="l" t="t" r="r" b="b"/>
              <a:pathLst>
                <a:path w="22617" h="28116" extrusionOk="0">
                  <a:moveTo>
                    <a:pt x="22618" y="24104"/>
                  </a:moveTo>
                  <a:lnTo>
                    <a:pt x="17146" y="25419"/>
                  </a:lnTo>
                  <a:lnTo>
                    <a:pt x="5536" y="9743"/>
                  </a:lnTo>
                  <a:lnTo>
                    <a:pt x="5320" y="9811"/>
                  </a:lnTo>
                  <a:cubicBezTo>
                    <a:pt x="5940" y="11159"/>
                    <a:pt x="6422" y="12541"/>
                    <a:pt x="6756" y="13991"/>
                  </a:cubicBezTo>
                  <a:lnTo>
                    <a:pt x="9898" y="27138"/>
                  </a:lnTo>
                  <a:lnTo>
                    <a:pt x="5748" y="28116"/>
                  </a:lnTo>
                  <a:lnTo>
                    <a:pt x="0" y="4045"/>
                  </a:lnTo>
                  <a:lnTo>
                    <a:pt x="5502" y="2731"/>
                  </a:lnTo>
                  <a:lnTo>
                    <a:pt x="17001" y="18239"/>
                  </a:lnTo>
                  <a:lnTo>
                    <a:pt x="17183" y="18171"/>
                  </a:lnTo>
                  <a:cubicBezTo>
                    <a:pt x="16630" y="16890"/>
                    <a:pt x="16199" y="15542"/>
                    <a:pt x="15889" y="14126"/>
                  </a:cubicBezTo>
                  <a:lnTo>
                    <a:pt x="12747" y="978"/>
                  </a:lnTo>
                  <a:lnTo>
                    <a:pt x="1686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8"/>
            <p:cNvSpPr/>
            <p:nvPr/>
          </p:nvSpPr>
          <p:spPr>
            <a:xfrm>
              <a:off x="7367400" y="4339573"/>
              <a:ext cx="98701" cy="133690"/>
            </a:xfrm>
            <a:custGeom>
              <a:avLst/>
              <a:gdLst/>
              <a:ahLst/>
              <a:cxnLst/>
              <a:rect l="l" t="t" r="r" b="b"/>
              <a:pathLst>
                <a:path w="18723" h="25360" extrusionOk="0">
                  <a:moveTo>
                    <a:pt x="18022" y="10624"/>
                  </a:moveTo>
                  <a:cubicBezTo>
                    <a:pt x="18973" y="14602"/>
                    <a:pt x="18956" y="17838"/>
                    <a:pt x="17975" y="20333"/>
                  </a:cubicBezTo>
                  <a:cubicBezTo>
                    <a:pt x="16994" y="22828"/>
                    <a:pt x="15113" y="24412"/>
                    <a:pt x="12335" y="25087"/>
                  </a:cubicBezTo>
                  <a:cubicBezTo>
                    <a:pt x="9547" y="25761"/>
                    <a:pt x="7153" y="25188"/>
                    <a:pt x="5147" y="23401"/>
                  </a:cubicBezTo>
                  <a:cubicBezTo>
                    <a:pt x="3141" y="21614"/>
                    <a:pt x="1661" y="18681"/>
                    <a:pt x="701" y="14703"/>
                  </a:cubicBezTo>
                  <a:cubicBezTo>
                    <a:pt x="-250" y="10691"/>
                    <a:pt x="-233" y="7489"/>
                    <a:pt x="751" y="4994"/>
                  </a:cubicBezTo>
                  <a:cubicBezTo>
                    <a:pt x="1736" y="2499"/>
                    <a:pt x="3634" y="948"/>
                    <a:pt x="6449" y="274"/>
                  </a:cubicBezTo>
                  <a:cubicBezTo>
                    <a:pt x="9227" y="-400"/>
                    <a:pt x="11613" y="173"/>
                    <a:pt x="13606" y="1960"/>
                  </a:cubicBezTo>
                  <a:cubicBezTo>
                    <a:pt x="15598" y="3747"/>
                    <a:pt x="17071" y="6646"/>
                    <a:pt x="18022" y="10624"/>
                  </a:cubicBezTo>
                  <a:close/>
                  <a:moveTo>
                    <a:pt x="5289" y="13658"/>
                  </a:moveTo>
                  <a:cubicBezTo>
                    <a:pt x="5943" y="16389"/>
                    <a:pt x="6789" y="18412"/>
                    <a:pt x="7824" y="19693"/>
                  </a:cubicBezTo>
                  <a:cubicBezTo>
                    <a:pt x="8859" y="20940"/>
                    <a:pt x="10046" y="21412"/>
                    <a:pt x="11387" y="21109"/>
                  </a:cubicBezTo>
                  <a:cubicBezTo>
                    <a:pt x="14084" y="20468"/>
                    <a:pt x="14765" y="17333"/>
                    <a:pt x="13427" y="11703"/>
                  </a:cubicBezTo>
                  <a:cubicBezTo>
                    <a:pt x="12089" y="6073"/>
                    <a:pt x="10079" y="3578"/>
                    <a:pt x="7396" y="4218"/>
                  </a:cubicBezTo>
                  <a:cubicBezTo>
                    <a:pt x="6031" y="4556"/>
                    <a:pt x="5174" y="5499"/>
                    <a:pt x="4827" y="7118"/>
                  </a:cubicBezTo>
                  <a:cubicBezTo>
                    <a:pt x="4476" y="8702"/>
                    <a:pt x="4631" y="10893"/>
                    <a:pt x="5289" y="1365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8"/>
            <p:cNvSpPr/>
            <p:nvPr/>
          </p:nvSpPr>
          <p:spPr>
            <a:xfrm>
              <a:off x="7468210" y="4317564"/>
              <a:ext cx="79012" cy="135487"/>
            </a:xfrm>
            <a:custGeom>
              <a:avLst/>
              <a:gdLst/>
              <a:ahLst/>
              <a:cxnLst/>
              <a:rect l="l" t="t" r="r" b="b"/>
              <a:pathLst>
                <a:path w="14988" h="25701" extrusionOk="0">
                  <a:moveTo>
                    <a:pt x="14677" y="16755"/>
                  </a:moveTo>
                  <a:cubicBezTo>
                    <a:pt x="15213" y="19013"/>
                    <a:pt x="15058" y="20867"/>
                    <a:pt x="14208" y="22351"/>
                  </a:cubicBezTo>
                  <a:cubicBezTo>
                    <a:pt x="13359" y="23834"/>
                    <a:pt x="11862" y="24812"/>
                    <a:pt x="9718" y="25318"/>
                  </a:cubicBezTo>
                  <a:cubicBezTo>
                    <a:pt x="7621" y="25823"/>
                    <a:pt x="5736" y="25823"/>
                    <a:pt x="4068" y="25351"/>
                  </a:cubicBezTo>
                  <a:lnTo>
                    <a:pt x="3009" y="20935"/>
                  </a:lnTo>
                  <a:cubicBezTo>
                    <a:pt x="5093" y="21677"/>
                    <a:pt x="6889" y="21879"/>
                    <a:pt x="8403" y="21508"/>
                  </a:cubicBezTo>
                  <a:cubicBezTo>
                    <a:pt x="9263" y="21306"/>
                    <a:pt x="9849" y="20901"/>
                    <a:pt x="10170" y="20328"/>
                  </a:cubicBezTo>
                  <a:cubicBezTo>
                    <a:pt x="10500" y="19688"/>
                    <a:pt x="10571" y="18946"/>
                    <a:pt x="10362" y="18272"/>
                  </a:cubicBezTo>
                  <a:cubicBezTo>
                    <a:pt x="10173" y="17463"/>
                    <a:pt x="9715" y="16721"/>
                    <a:pt x="9061" y="16249"/>
                  </a:cubicBezTo>
                  <a:cubicBezTo>
                    <a:pt x="8120" y="15541"/>
                    <a:pt x="7082" y="15002"/>
                    <a:pt x="5979" y="14631"/>
                  </a:cubicBezTo>
                  <a:cubicBezTo>
                    <a:pt x="4968" y="14260"/>
                    <a:pt x="4014" y="13754"/>
                    <a:pt x="3141" y="13148"/>
                  </a:cubicBezTo>
                  <a:cubicBezTo>
                    <a:pt x="2449" y="12608"/>
                    <a:pt x="1856" y="11968"/>
                    <a:pt x="1384" y="11226"/>
                  </a:cubicBezTo>
                  <a:cubicBezTo>
                    <a:pt x="858" y="10383"/>
                    <a:pt x="481" y="9473"/>
                    <a:pt x="268" y="8495"/>
                  </a:cubicBezTo>
                  <a:cubicBezTo>
                    <a:pt x="-224" y="6439"/>
                    <a:pt x="-39" y="4652"/>
                    <a:pt x="821" y="3168"/>
                  </a:cubicBezTo>
                  <a:cubicBezTo>
                    <a:pt x="1681" y="1685"/>
                    <a:pt x="3077" y="741"/>
                    <a:pt x="5005" y="269"/>
                  </a:cubicBezTo>
                  <a:cubicBezTo>
                    <a:pt x="6889" y="-169"/>
                    <a:pt x="8862" y="-68"/>
                    <a:pt x="10695" y="539"/>
                  </a:cubicBezTo>
                  <a:lnTo>
                    <a:pt x="10072" y="4483"/>
                  </a:lnTo>
                  <a:cubicBezTo>
                    <a:pt x="9465" y="4315"/>
                    <a:pt x="8845" y="4180"/>
                    <a:pt x="8218" y="4079"/>
                  </a:cubicBezTo>
                  <a:cubicBezTo>
                    <a:pt x="7574" y="3978"/>
                    <a:pt x="6913" y="3978"/>
                    <a:pt x="6279" y="4146"/>
                  </a:cubicBezTo>
                  <a:cubicBezTo>
                    <a:pt x="5632" y="4247"/>
                    <a:pt x="5076" y="4686"/>
                    <a:pt x="4779" y="5259"/>
                  </a:cubicBezTo>
                  <a:cubicBezTo>
                    <a:pt x="4496" y="5933"/>
                    <a:pt x="4455" y="6675"/>
                    <a:pt x="4661" y="7349"/>
                  </a:cubicBezTo>
                  <a:cubicBezTo>
                    <a:pt x="4826" y="8124"/>
                    <a:pt x="5254" y="8799"/>
                    <a:pt x="5868" y="9304"/>
                  </a:cubicBezTo>
                  <a:cubicBezTo>
                    <a:pt x="6765" y="9945"/>
                    <a:pt x="7756" y="10451"/>
                    <a:pt x="8804" y="10788"/>
                  </a:cubicBezTo>
                  <a:cubicBezTo>
                    <a:pt x="10625" y="11462"/>
                    <a:pt x="11973" y="12271"/>
                    <a:pt x="12850" y="13215"/>
                  </a:cubicBezTo>
                  <a:cubicBezTo>
                    <a:pt x="13757" y="14226"/>
                    <a:pt x="14387" y="15440"/>
                    <a:pt x="14677" y="1675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8"/>
            <p:cNvSpPr/>
            <p:nvPr/>
          </p:nvSpPr>
          <p:spPr>
            <a:xfrm>
              <a:off x="7530405" y="4295165"/>
              <a:ext cx="78142" cy="138445"/>
            </a:xfrm>
            <a:custGeom>
              <a:avLst/>
              <a:gdLst/>
              <a:ahLst/>
              <a:cxnLst/>
              <a:rect l="l" t="t" r="r" b="b"/>
              <a:pathLst>
                <a:path w="14823" h="26262" extrusionOk="0">
                  <a:moveTo>
                    <a:pt x="14823" y="25183"/>
                  </a:moveTo>
                  <a:lnTo>
                    <a:pt x="10363" y="26262"/>
                  </a:lnTo>
                  <a:lnTo>
                    <a:pt x="5553" y="6102"/>
                  </a:lnTo>
                  <a:lnTo>
                    <a:pt x="941" y="7215"/>
                  </a:lnTo>
                  <a:lnTo>
                    <a:pt x="0" y="3270"/>
                  </a:lnTo>
                  <a:lnTo>
                    <a:pt x="13687" y="0"/>
                  </a:lnTo>
                  <a:lnTo>
                    <a:pt x="14628" y="3944"/>
                  </a:lnTo>
                  <a:lnTo>
                    <a:pt x="10013" y="502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8"/>
            <p:cNvSpPr/>
            <p:nvPr/>
          </p:nvSpPr>
          <p:spPr>
            <a:xfrm>
              <a:off x="7629143" y="4280415"/>
              <a:ext cx="94937" cy="142704"/>
            </a:xfrm>
            <a:custGeom>
              <a:avLst/>
              <a:gdLst/>
              <a:ahLst/>
              <a:cxnLst/>
              <a:rect l="l" t="t" r="r" b="b"/>
              <a:pathLst>
                <a:path w="18009" h="27070" extrusionOk="0">
                  <a:moveTo>
                    <a:pt x="13522" y="23835"/>
                  </a:moveTo>
                  <a:lnTo>
                    <a:pt x="10690" y="18104"/>
                  </a:lnTo>
                  <a:lnTo>
                    <a:pt x="4413" y="19587"/>
                  </a:lnTo>
                  <a:lnTo>
                    <a:pt x="4477" y="25992"/>
                  </a:lnTo>
                  <a:lnTo>
                    <a:pt x="0" y="27071"/>
                  </a:lnTo>
                  <a:lnTo>
                    <a:pt x="186" y="1450"/>
                  </a:lnTo>
                  <a:lnTo>
                    <a:pt x="6254" y="0"/>
                  </a:lnTo>
                  <a:lnTo>
                    <a:pt x="18009" y="22756"/>
                  </a:lnTo>
                  <a:close/>
                  <a:moveTo>
                    <a:pt x="8900" y="14294"/>
                  </a:moveTo>
                  <a:lnTo>
                    <a:pt x="6277" y="9001"/>
                  </a:lnTo>
                  <a:cubicBezTo>
                    <a:pt x="6122" y="8698"/>
                    <a:pt x="5741" y="7855"/>
                    <a:pt x="5148" y="6574"/>
                  </a:cubicBezTo>
                  <a:cubicBezTo>
                    <a:pt x="4555" y="5259"/>
                    <a:pt x="4174" y="4383"/>
                    <a:pt x="4005" y="3944"/>
                  </a:cubicBezTo>
                  <a:cubicBezTo>
                    <a:pt x="4086" y="4922"/>
                    <a:pt x="4157" y="6001"/>
                    <a:pt x="4207" y="7181"/>
                  </a:cubicBezTo>
                  <a:cubicBezTo>
                    <a:pt x="4258" y="8395"/>
                    <a:pt x="4309" y="11125"/>
                    <a:pt x="4356" y="1537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8"/>
            <p:cNvSpPr/>
            <p:nvPr/>
          </p:nvSpPr>
          <p:spPr>
            <a:xfrm>
              <a:off x="7704960" y="4264953"/>
              <a:ext cx="86671" cy="132756"/>
            </a:xfrm>
            <a:custGeom>
              <a:avLst/>
              <a:gdLst/>
              <a:ahLst/>
              <a:cxnLst/>
              <a:rect l="l" t="t" r="r" b="b"/>
              <a:pathLst>
                <a:path w="16441" h="25183" extrusionOk="0">
                  <a:moveTo>
                    <a:pt x="5765" y="25183"/>
                  </a:moveTo>
                  <a:lnTo>
                    <a:pt x="0" y="1079"/>
                  </a:lnTo>
                  <a:lnTo>
                    <a:pt x="4480" y="0"/>
                  </a:lnTo>
                  <a:lnTo>
                    <a:pt x="9294" y="20194"/>
                  </a:lnTo>
                  <a:lnTo>
                    <a:pt x="15504" y="18677"/>
                  </a:lnTo>
                  <a:lnTo>
                    <a:pt x="16442" y="226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8"/>
            <p:cNvSpPr/>
            <p:nvPr/>
          </p:nvSpPr>
          <p:spPr>
            <a:xfrm>
              <a:off x="7784547" y="4238763"/>
              <a:ext cx="98206" cy="134981"/>
            </a:xfrm>
            <a:custGeom>
              <a:avLst/>
              <a:gdLst/>
              <a:ahLst/>
              <a:cxnLst/>
              <a:rect l="l" t="t" r="r" b="b"/>
              <a:pathLst>
                <a:path w="18629" h="25605" extrusionOk="0">
                  <a:moveTo>
                    <a:pt x="8317" y="11811"/>
                  </a:moveTo>
                  <a:lnTo>
                    <a:pt x="15679" y="10059"/>
                  </a:lnTo>
                  <a:lnTo>
                    <a:pt x="18629" y="22397"/>
                  </a:lnTo>
                  <a:cubicBezTo>
                    <a:pt x="16738" y="23779"/>
                    <a:pt x="14580" y="24791"/>
                    <a:pt x="12291" y="25330"/>
                  </a:cubicBezTo>
                  <a:cubicBezTo>
                    <a:pt x="9493" y="26005"/>
                    <a:pt x="7083" y="25431"/>
                    <a:pt x="5063" y="23678"/>
                  </a:cubicBezTo>
                  <a:cubicBezTo>
                    <a:pt x="3044" y="21892"/>
                    <a:pt x="1557" y="18992"/>
                    <a:pt x="603" y="15014"/>
                  </a:cubicBezTo>
                  <a:cubicBezTo>
                    <a:pt x="-324" y="11137"/>
                    <a:pt x="-182" y="7901"/>
                    <a:pt x="1028" y="5305"/>
                  </a:cubicBezTo>
                  <a:cubicBezTo>
                    <a:pt x="2235" y="2709"/>
                    <a:pt x="4399" y="1024"/>
                    <a:pt x="7501" y="316"/>
                  </a:cubicBezTo>
                  <a:cubicBezTo>
                    <a:pt x="9432" y="-156"/>
                    <a:pt x="11452" y="-89"/>
                    <a:pt x="13357" y="451"/>
                  </a:cubicBezTo>
                  <a:lnTo>
                    <a:pt x="12810" y="4462"/>
                  </a:lnTo>
                  <a:cubicBezTo>
                    <a:pt x="11489" y="4024"/>
                    <a:pt x="10076" y="3923"/>
                    <a:pt x="8708" y="4193"/>
                  </a:cubicBezTo>
                  <a:cubicBezTo>
                    <a:pt x="7005" y="4597"/>
                    <a:pt x="5839" y="5676"/>
                    <a:pt x="5208" y="7429"/>
                  </a:cubicBezTo>
                  <a:cubicBezTo>
                    <a:pt x="4578" y="9182"/>
                    <a:pt x="4578" y="11373"/>
                    <a:pt x="5208" y="14003"/>
                  </a:cubicBezTo>
                  <a:cubicBezTo>
                    <a:pt x="5852" y="16700"/>
                    <a:pt x="6705" y="18689"/>
                    <a:pt x="7770" y="19970"/>
                  </a:cubicBezTo>
                  <a:cubicBezTo>
                    <a:pt x="8836" y="21251"/>
                    <a:pt x="10053" y="21689"/>
                    <a:pt x="11425" y="21386"/>
                  </a:cubicBezTo>
                  <a:cubicBezTo>
                    <a:pt x="12167" y="21184"/>
                    <a:pt x="12885" y="20914"/>
                    <a:pt x="13562" y="20577"/>
                  </a:cubicBezTo>
                  <a:lnTo>
                    <a:pt x="12247" y="15048"/>
                  </a:lnTo>
                  <a:lnTo>
                    <a:pt x="9264" y="1575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8"/>
            <p:cNvSpPr/>
            <p:nvPr/>
          </p:nvSpPr>
          <p:spPr>
            <a:xfrm>
              <a:off x="7877244" y="4224256"/>
              <a:ext cx="52548" cy="132219"/>
            </a:xfrm>
            <a:custGeom>
              <a:avLst/>
              <a:gdLst/>
              <a:ahLst/>
              <a:cxnLst/>
              <a:rect l="l" t="t" r="r" b="b"/>
              <a:pathLst>
                <a:path w="9968" h="25081" extrusionOk="0">
                  <a:moveTo>
                    <a:pt x="5751" y="25082"/>
                  </a:moveTo>
                  <a:lnTo>
                    <a:pt x="0" y="1011"/>
                  </a:lnTo>
                  <a:lnTo>
                    <a:pt x="4218" y="0"/>
                  </a:lnTo>
                  <a:lnTo>
                    <a:pt x="9969" y="240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8"/>
            <p:cNvSpPr/>
            <p:nvPr/>
          </p:nvSpPr>
          <p:spPr>
            <a:xfrm>
              <a:off x="7934067" y="4204851"/>
              <a:ext cx="85902" cy="133410"/>
            </a:xfrm>
            <a:custGeom>
              <a:avLst/>
              <a:gdLst/>
              <a:ahLst/>
              <a:cxnLst/>
              <a:rect l="l" t="t" r="r" b="b"/>
              <a:pathLst>
                <a:path w="16295" h="25307" extrusionOk="0">
                  <a:moveTo>
                    <a:pt x="7385" y="4119"/>
                  </a:moveTo>
                  <a:cubicBezTo>
                    <a:pt x="6101" y="4423"/>
                    <a:pt x="5268" y="5434"/>
                    <a:pt x="4884" y="7120"/>
                  </a:cubicBezTo>
                  <a:cubicBezTo>
                    <a:pt x="4500" y="8805"/>
                    <a:pt x="4628" y="10963"/>
                    <a:pt x="5268" y="13660"/>
                  </a:cubicBezTo>
                  <a:cubicBezTo>
                    <a:pt x="6603" y="19222"/>
                    <a:pt x="8727" y="21683"/>
                    <a:pt x="11637" y="20976"/>
                  </a:cubicBezTo>
                  <a:cubicBezTo>
                    <a:pt x="13042" y="20604"/>
                    <a:pt x="14323" y="19863"/>
                    <a:pt x="15345" y="18818"/>
                  </a:cubicBezTo>
                  <a:lnTo>
                    <a:pt x="16296" y="22796"/>
                  </a:lnTo>
                  <a:cubicBezTo>
                    <a:pt x="15308" y="23841"/>
                    <a:pt x="13899" y="24616"/>
                    <a:pt x="12065" y="25055"/>
                  </a:cubicBezTo>
                  <a:cubicBezTo>
                    <a:pt x="9351" y="25695"/>
                    <a:pt x="7011" y="25122"/>
                    <a:pt x="5039" y="23301"/>
                  </a:cubicBezTo>
                  <a:cubicBezTo>
                    <a:pt x="3067" y="21481"/>
                    <a:pt x="1617" y="18616"/>
                    <a:pt x="683" y="14705"/>
                  </a:cubicBezTo>
                  <a:cubicBezTo>
                    <a:pt x="-250" y="10794"/>
                    <a:pt x="-227" y="7592"/>
                    <a:pt x="751" y="5030"/>
                  </a:cubicBezTo>
                  <a:cubicBezTo>
                    <a:pt x="1611" y="2602"/>
                    <a:pt x="3687" y="782"/>
                    <a:pt x="6219" y="276"/>
                  </a:cubicBezTo>
                  <a:cubicBezTo>
                    <a:pt x="7075" y="74"/>
                    <a:pt x="7955" y="-27"/>
                    <a:pt x="8835" y="6"/>
                  </a:cubicBezTo>
                  <a:cubicBezTo>
                    <a:pt x="9826" y="107"/>
                    <a:pt x="10801" y="310"/>
                    <a:pt x="11731" y="681"/>
                  </a:cubicBezTo>
                  <a:lnTo>
                    <a:pt x="11118" y="4659"/>
                  </a:lnTo>
                  <a:cubicBezTo>
                    <a:pt x="10531" y="4456"/>
                    <a:pt x="9927" y="4254"/>
                    <a:pt x="9314" y="4119"/>
                  </a:cubicBezTo>
                  <a:cubicBezTo>
                    <a:pt x="8680" y="3984"/>
                    <a:pt x="8019" y="3984"/>
                    <a:pt x="7385" y="411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8"/>
            <p:cNvSpPr/>
            <p:nvPr/>
          </p:nvSpPr>
          <p:spPr>
            <a:xfrm>
              <a:off x="7364094" y="4556418"/>
              <a:ext cx="119214" cy="148218"/>
            </a:xfrm>
            <a:custGeom>
              <a:avLst/>
              <a:gdLst/>
              <a:ahLst/>
              <a:cxnLst/>
              <a:rect l="l" t="t" r="r" b="b"/>
              <a:pathLst>
                <a:path w="22614" h="28116" extrusionOk="0">
                  <a:moveTo>
                    <a:pt x="22614" y="24104"/>
                  </a:moveTo>
                  <a:lnTo>
                    <a:pt x="17146" y="25385"/>
                  </a:lnTo>
                  <a:lnTo>
                    <a:pt x="5536" y="9743"/>
                  </a:lnTo>
                  <a:lnTo>
                    <a:pt x="5323" y="9777"/>
                  </a:lnTo>
                  <a:cubicBezTo>
                    <a:pt x="5943" y="11125"/>
                    <a:pt x="6422" y="12507"/>
                    <a:pt x="6756" y="13957"/>
                  </a:cubicBezTo>
                  <a:lnTo>
                    <a:pt x="9898" y="27105"/>
                  </a:lnTo>
                  <a:lnTo>
                    <a:pt x="5748" y="28116"/>
                  </a:lnTo>
                  <a:lnTo>
                    <a:pt x="0" y="4012"/>
                  </a:lnTo>
                  <a:lnTo>
                    <a:pt x="5502" y="2697"/>
                  </a:lnTo>
                  <a:lnTo>
                    <a:pt x="17001" y="18205"/>
                  </a:lnTo>
                  <a:lnTo>
                    <a:pt x="17183" y="18171"/>
                  </a:lnTo>
                  <a:cubicBezTo>
                    <a:pt x="16630" y="16856"/>
                    <a:pt x="16195" y="15508"/>
                    <a:pt x="15885" y="14126"/>
                  </a:cubicBezTo>
                  <a:lnTo>
                    <a:pt x="12747" y="978"/>
                  </a:lnTo>
                  <a:lnTo>
                    <a:pt x="168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8"/>
            <p:cNvSpPr/>
            <p:nvPr/>
          </p:nvSpPr>
          <p:spPr>
            <a:xfrm>
              <a:off x="7479665" y="4544689"/>
              <a:ext cx="52532" cy="132398"/>
            </a:xfrm>
            <a:custGeom>
              <a:avLst/>
              <a:gdLst/>
              <a:ahLst/>
              <a:cxnLst/>
              <a:rect l="l" t="t" r="r" b="b"/>
              <a:pathLst>
                <a:path w="9965" h="25115" extrusionOk="0">
                  <a:moveTo>
                    <a:pt x="5751" y="25116"/>
                  </a:moveTo>
                  <a:lnTo>
                    <a:pt x="0" y="1011"/>
                  </a:lnTo>
                  <a:lnTo>
                    <a:pt x="4218" y="0"/>
                  </a:lnTo>
                  <a:lnTo>
                    <a:pt x="9965" y="2410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8"/>
            <p:cNvSpPr/>
            <p:nvPr/>
          </p:nvSpPr>
          <p:spPr>
            <a:xfrm>
              <a:off x="7528734" y="4516960"/>
              <a:ext cx="119229" cy="148218"/>
            </a:xfrm>
            <a:custGeom>
              <a:avLst/>
              <a:gdLst/>
              <a:ahLst/>
              <a:cxnLst/>
              <a:rect l="l" t="t" r="r" b="b"/>
              <a:pathLst>
                <a:path w="22617" h="28116" extrusionOk="0">
                  <a:moveTo>
                    <a:pt x="22618" y="24104"/>
                  </a:moveTo>
                  <a:lnTo>
                    <a:pt x="17150" y="25419"/>
                  </a:lnTo>
                  <a:lnTo>
                    <a:pt x="5536" y="9743"/>
                  </a:lnTo>
                  <a:lnTo>
                    <a:pt x="5323" y="9811"/>
                  </a:lnTo>
                  <a:cubicBezTo>
                    <a:pt x="5944" y="11159"/>
                    <a:pt x="6422" y="12541"/>
                    <a:pt x="6756" y="13991"/>
                  </a:cubicBezTo>
                  <a:lnTo>
                    <a:pt x="9901" y="27138"/>
                  </a:lnTo>
                  <a:lnTo>
                    <a:pt x="5751" y="28116"/>
                  </a:lnTo>
                  <a:lnTo>
                    <a:pt x="0" y="4045"/>
                  </a:lnTo>
                  <a:lnTo>
                    <a:pt x="5502" y="2731"/>
                  </a:lnTo>
                  <a:lnTo>
                    <a:pt x="17005" y="18239"/>
                  </a:lnTo>
                  <a:lnTo>
                    <a:pt x="17183" y="18205"/>
                  </a:lnTo>
                  <a:cubicBezTo>
                    <a:pt x="16634" y="16890"/>
                    <a:pt x="16199" y="15542"/>
                    <a:pt x="15889" y="14159"/>
                  </a:cubicBezTo>
                  <a:lnTo>
                    <a:pt x="12750" y="1011"/>
                  </a:lnTo>
                  <a:lnTo>
                    <a:pt x="1686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8"/>
            <p:cNvSpPr/>
            <p:nvPr/>
          </p:nvSpPr>
          <p:spPr>
            <a:xfrm>
              <a:off x="7640056" y="4498124"/>
              <a:ext cx="87526" cy="140574"/>
            </a:xfrm>
            <a:custGeom>
              <a:avLst/>
              <a:gdLst/>
              <a:ahLst/>
              <a:cxnLst/>
              <a:rect l="l" t="t" r="r" b="b"/>
              <a:pathLst>
                <a:path w="16603" h="26666" extrusionOk="0">
                  <a:moveTo>
                    <a:pt x="16603" y="24071"/>
                  </a:moveTo>
                  <a:lnTo>
                    <a:pt x="5748" y="26666"/>
                  </a:lnTo>
                  <a:lnTo>
                    <a:pt x="0" y="2596"/>
                  </a:lnTo>
                  <a:lnTo>
                    <a:pt x="10852" y="0"/>
                  </a:lnTo>
                  <a:lnTo>
                    <a:pt x="11779" y="3877"/>
                  </a:lnTo>
                  <a:lnTo>
                    <a:pt x="5404" y="5394"/>
                  </a:lnTo>
                  <a:lnTo>
                    <a:pt x="6773" y="11125"/>
                  </a:lnTo>
                  <a:lnTo>
                    <a:pt x="12686" y="9709"/>
                  </a:lnTo>
                  <a:lnTo>
                    <a:pt x="13616" y="13586"/>
                  </a:lnTo>
                  <a:lnTo>
                    <a:pt x="7700" y="15002"/>
                  </a:lnTo>
                  <a:lnTo>
                    <a:pt x="9291" y="21677"/>
                  </a:lnTo>
                  <a:lnTo>
                    <a:pt x="15666" y="2016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8"/>
            <p:cNvSpPr/>
            <p:nvPr/>
          </p:nvSpPr>
          <p:spPr>
            <a:xfrm>
              <a:off x="7706932" y="4478577"/>
              <a:ext cx="78142" cy="138445"/>
            </a:xfrm>
            <a:custGeom>
              <a:avLst/>
              <a:gdLst/>
              <a:ahLst/>
              <a:cxnLst/>
              <a:rect l="l" t="t" r="r" b="b"/>
              <a:pathLst>
                <a:path w="14823" h="26262" extrusionOk="0">
                  <a:moveTo>
                    <a:pt x="14823" y="25183"/>
                  </a:moveTo>
                  <a:lnTo>
                    <a:pt x="10360" y="26262"/>
                  </a:lnTo>
                  <a:lnTo>
                    <a:pt x="5549" y="6102"/>
                  </a:lnTo>
                  <a:lnTo>
                    <a:pt x="937" y="7215"/>
                  </a:lnTo>
                  <a:lnTo>
                    <a:pt x="0" y="3270"/>
                  </a:lnTo>
                  <a:lnTo>
                    <a:pt x="13687" y="0"/>
                  </a:lnTo>
                  <a:lnTo>
                    <a:pt x="14628" y="3944"/>
                  </a:lnTo>
                  <a:lnTo>
                    <a:pt x="10013" y="505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8"/>
            <p:cNvSpPr/>
            <p:nvPr/>
          </p:nvSpPr>
          <p:spPr>
            <a:xfrm>
              <a:off x="7796893" y="4468977"/>
              <a:ext cx="52532" cy="132398"/>
            </a:xfrm>
            <a:custGeom>
              <a:avLst/>
              <a:gdLst/>
              <a:ahLst/>
              <a:cxnLst/>
              <a:rect l="l" t="t" r="r" b="b"/>
              <a:pathLst>
                <a:path w="9965" h="25115" extrusionOk="0">
                  <a:moveTo>
                    <a:pt x="5748" y="25116"/>
                  </a:moveTo>
                  <a:lnTo>
                    <a:pt x="0" y="1011"/>
                  </a:lnTo>
                  <a:lnTo>
                    <a:pt x="4214" y="0"/>
                  </a:lnTo>
                  <a:lnTo>
                    <a:pt x="9965" y="2407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8"/>
            <p:cNvSpPr/>
            <p:nvPr/>
          </p:nvSpPr>
          <p:spPr>
            <a:xfrm>
              <a:off x="7845962" y="4448897"/>
              <a:ext cx="87526" cy="140754"/>
            </a:xfrm>
            <a:custGeom>
              <a:avLst/>
              <a:gdLst/>
              <a:ahLst/>
              <a:cxnLst/>
              <a:rect l="l" t="t" r="r" b="b"/>
              <a:pathLst>
                <a:path w="16603" h="26700" extrusionOk="0">
                  <a:moveTo>
                    <a:pt x="16603" y="24104"/>
                  </a:moveTo>
                  <a:lnTo>
                    <a:pt x="5748" y="26700"/>
                  </a:lnTo>
                  <a:lnTo>
                    <a:pt x="0" y="2596"/>
                  </a:lnTo>
                  <a:lnTo>
                    <a:pt x="10855" y="0"/>
                  </a:lnTo>
                  <a:lnTo>
                    <a:pt x="11779" y="3877"/>
                  </a:lnTo>
                  <a:lnTo>
                    <a:pt x="5404" y="5394"/>
                  </a:lnTo>
                  <a:lnTo>
                    <a:pt x="6769" y="11125"/>
                  </a:lnTo>
                  <a:lnTo>
                    <a:pt x="12686" y="9709"/>
                  </a:lnTo>
                  <a:lnTo>
                    <a:pt x="13613" y="13620"/>
                  </a:lnTo>
                  <a:lnTo>
                    <a:pt x="7700" y="15036"/>
                  </a:lnTo>
                  <a:lnTo>
                    <a:pt x="9295" y="21711"/>
                  </a:lnTo>
                  <a:lnTo>
                    <a:pt x="15666" y="2016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8"/>
            <p:cNvSpPr/>
            <p:nvPr/>
          </p:nvSpPr>
          <p:spPr>
            <a:xfrm>
              <a:off x="7924093" y="4434326"/>
              <a:ext cx="79017" cy="135487"/>
            </a:xfrm>
            <a:custGeom>
              <a:avLst/>
              <a:gdLst/>
              <a:ahLst/>
              <a:cxnLst/>
              <a:rect l="l" t="t" r="r" b="b"/>
              <a:pathLst>
                <a:path w="14989" h="25701" extrusionOk="0">
                  <a:moveTo>
                    <a:pt x="14678" y="16755"/>
                  </a:moveTo>
                  <a:cubicBezTo>
                    <a:pt x="15214" y="19013"/>
                    <a:pt x="15059" y="20868"/>
                    <a:pt x="14209" y="22351"/>
                  </a:cubicBezTo>
                  <a:cubicBezTo>
                    <a:pt x="13360" y="23801"/>
                    <a:pt x="11863" y="24812"/>
                    <a:pt x="9719" y="25318"/>
                  </a:cubicBezTo>
                  <a:cubicBezTo>
                    <a:pt x="7622" y="25823"/>
                    <a:pt x="5737" y="25823"/>
                    <a:pt x="4069" y="25351"/>
                  </a:cubicBezTo>
                  <a:lnTo>
                    <a:pt x="3010" y="20935"/>
                  </a:lnTo>
                  <a:cubicBezTo>
                    <a:pt x="5094" y="21677"/>
                    <a:pt x="6890" y="21879"/>
                    <a:pt x="8404" y="21508"/>
                  </a:cubicBezTo>
                  <a:cubicBezTo>
                    <a:pt x="9260" y="21306"/>
                    <a:pt x="9850" y="20901"/>
                    <a:pt x="10171" y="20328"/>
                  </a:cubicBezTo>
                  <a:cubicBezTo>
                    <a:pt x="10501" y="19688"/>
                    <a:pt x="10568" y="18946"/>
                    <a:pt x="10363" y="18238"/>
                  </a:cubicBezTo>
                  <a:cubicBezTo>
                    <a:pt x="10174" y="17463"/>
                    <a:pt x="9716" y="16721"/>
                    <a:pt x="9062" y="16215"/>
                  </a:cubicBezTo>
                  <a:cubicBezTo>
                    <a:pt x="8117" y="15541"/>
                    <a:pt x="7083" y="15002"/>
                    <a:pt x="5980" y="14631"/>
                  </a:cubicBezTo>
                  <a:cubicBezTo>
                    <a:pt x="4969" y="14260"/>
                    <a:pt x="4015" y="13754"/>
                    <a:pt x="3142" y="13114"/>
                  </a:cubicBezTo>
                  <a:cubicBezTo>
                    <a:pt x="2450" y="12608"/>
                    <a:pt x="1857" y="11967"/>
                    <a:pt x="1382" y="11226"/>
                  </a:cubicBezTo>
                  <a:cubicBezTo>
                    <a:pt x="859" y="10383"/>
                    <a:pt x="482" y="9473"/>
                    <a:pt x="269" y="8495"/>
                  </a:cubicBezTo>
                  <a:cubicBezTo>
                    <a:pt x="-223" y="6439"/>
                    <a:pt x="-41" y="4652"/>
                    <a:pt x="819" y="3169"/>
                  </a:cubicBezTo>
                  <a:cubicBezTo>
                    <a:pt x="1678" y="1685"/>
                    <a:pt x="3074" y="708"/>
                    <a:pt x="5006" y="269"/>
                  </a:cubicBezTo>
                  <a:cubicBezTo>
                    <a:pt x="6890" y="-169"/>
                    <a:pt x="8863" y="-68"/>
                    <a:pt x="10696" y="539"/>
                  </a:cubicBezTo>
                  <a:lnTo>
                    <a:pt x="10073" y="4484"/>
                  </a:lnTo>
                  <a:cubicBezTo>
                    <a:pt x="9466" y="4315"/>
                    <a:pt x="8846" y="4146"/>
                    <a:pt x="8222" y="4045"/>
                  </a:cubicBezTo>
                  <a:cubicBezTo>
                    <a:pt x="7575" y="3944"/>
                    <a:pt x="6917" y="3978"/>
                    <a:pt x="6280" y="4146"/>
                  </a:cubicBezTo>
                  <a:cubicBezTo>
                    <a:pt x="5633" y="4247"/>
                    <a:pt x="5077" y="4652"/>
                    <a:pt x="4780" y="5259"/>
                  </a:cubicBezTo>
                  <a:cubicBezTo>
                    <a:pt x="4497" y="5899"/>
                    <a:pt x="4456" y="6641"/>
                    <a:pt x="4662" y="7349"/>
                  </a:cubicBezTo>
                  <a:cubicBezTo>
                    <a:pt x="4827" y="8124"/>
                    <a:pt x="5255" y="8799"/>
                    <a:pt x="5869" y="9304"/>
                  </a:cubicBezTo>
                  <a:cubicBezTo>
                    <a:pt x="6766" y="9945"/>
                    <a:pt x="7757" y="10450"/>
                    <a:pt x="8805" y="10787"/>
                  </a:cubicBezTo>
                  <a:cubicBezTo>
                    <a:pt x="10626" y="11462"/>
                    <a:pt x="11974" y="12271"/>
                    <a:pt x="12851" y="13215"/>
                  </a:cubicBezTo>
                  <a:cubicBezTo>
                    <a:pt x="13761" y="14226"/>
                    <a:pt x="14391" y="15440"/>
                    <a:pt x="14678" y="1675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9" name="Google Shape;499;p8"/>
          <p:cNvSpPr/>
          <p:nvPr/>
        </p:nvSpPr>
        <p:spPr>
          <a:xfrm>
            <a:off x="861316" y="449043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8"/>
          <p:cNvSpPr/>
          <p:nvPr/>
        </p:nvSpPr>
        <p:spPr>
          <a:xfrm>
            <a:off x="8097420" y="935525"/>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8"/>
          <p:cNvSpPr/>
          <p:nvPr/>
        </p:nvSpPr>
        <p:spPr>
          <a:xfrm>
            <a:off x="8273510" y="369235"/>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8"/>
          <p:cNvSpPr/>
          <p:nvPr/>
        </p:nvSpPr>
        <p:spPr>
          <a:xfrm>
            <a:off x="1451712" y="121633"/>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8"/>
          <p:cNvSpPr/>
          <p:nvPr/>
        </p:nvSpPr>
        <p:spPr>
          <a:xfrm>
            <a:off x="8114888" y="2785781"/>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8"/>
          <p:cNvSpPr/>
          <p:nvPr/>
        </p:nvSpPr>
        <p:spPr>
          <a:xfrm>
            <a:off x="443221" y="4059335"/>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Imagen 2"/>
          <p:cNvPicPr>
            <a:picLocks noChangeAspect="1"/>
          </p:cNvPicPr>
          <p:nvPr/>
        </p:nvPicPr>
        <p:blipFill>
          <a:blip r:embed="rId3"/>
          <a:stretch>
            <a:fillRect/>
          </a:stretch>
        </p:blipFill>
        <p:spPr>
          <a:xfrm>
            <a:off x="652268" y="1349761"/>
            <a:ext cx="2531495" cy="2337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502"/>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504"/>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499"/>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503"/>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500"/>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501"/>
                                        </p:tgtEl>
                                        <p:attrNameLst>
                                          <p:attrName>r</p:attrName>
                                        </p:attrNameLst>
                                      </p:cBhvr>
                                    </p:animRot>
                                  </p:childTnLst>
                                </p:cTn>
                              </p:par>
                              <p:par>
                                <p:cTn id="17" presetID="31" presetClass="entr" presetSubtype="0" fill="hold" nodeType="withEffect">
                                  <p:stCondLst>
                                    <p:cond delay="0"/>
                                  </p:stCondLst>
                                  <p:childTnLst>
                                    <p:set>
                                      <p:cBhvr>
                                        <p:cTn id="18" dur="1" fill="hold">
                                          <p:stCondLst>
                                            <p:cond delay="0"/>
                                          </p:stCondLst>
                                        </p:cTn>
                                        <p:tgtEl>
                                          <p:spTgt spid="469"/>
                                        </p:tgtEl>
                                        <p:attrNameLst>
                                          <p:attrName>style.visibility</p:attrName>
                                        </p:attrNameLst>
                                      </p:cBhvr>
                                      <p:to>
                                        <p:strVal val="visible"/>
                                      </p:to>
                                    </p:set>
                                    <p:anim calcmode="lin" valueType="num">
                                      <p:cBhvr>
                                        <p:cTn id="19" dur="750" fill="hold"/>
                                        <p:tgtEl>
                                          <p:spTgt spid="469"/>
                                        </p:tgtEl>
                                        <p:attrNameLst>
                                          <p:attrName>ppt_w</p:attrName>
                                        </p:attrNameLst>
                                      </p:cBhvr>
                                      <p:tavLst>
                                        <p:tav tm="0">
                                          <p:val>
                                            <p:fltVal val="0"/>
                                          </p:val>
                                        </p:tav>
                                        <p:tav tm="100000">
                                          <p:val>
                                            <p:strVal val="#ppt_w"/>
                                          </p:val>
                                        </p:tav>
                                      </p:tavLst>
                                    </p:anim>
                                    <p:anim calcmode="lin" valueType="num">
                                      <p:cBhvr>
                                        <p:cTn id="20" dur="750" fill="hold"/>
                                        <p:tgtEl>
                                          <p:spTgt spid="469"/>
                                        </p:tgtEl>
                                        <p:attrNameLst>
                                          <p:attrName>ppt_h</p:attrName>
                                        </p:attrNameLst>
                                      </p:cBhvr>
                                      <p:tavLst>
                                        <p:tav tm="0">
                                          <p:val>
                                            <p:fltVal val="0"/>
                                          </p:val>
                                        </p:tav>
                                        <p:tav tm="100000">
                                          <p:val>
                                            <p:strVal val="#ppt_h"/>
                                          </p:val>
                                        </p:tav>
                                      </p:tavLst>
                                    </p:anim>
                                    <p:anim calcmode="lin" valueType="num">
                                      <p:cBhvr>
                                        <p:cTn id="21" dur="750" fill="hold"/>
                                        <p:tgtEl>
                                          <p:spTgt spid="469"/>
                                        </p:tgtEl>
                                        <p:attrNameLst>
                                          <p:attrName>style.rotation</p:attrName>
                                        </p:attrNameLst>
                                      </p:cBhvr>
                                      <p:tavLst>
                                        <p:tav tm="0">
                                          <p:val>
                                            <p:fltVal val="90"/>
                                          </p:val>
                                        </p:tav>
                                        <p:tav tm="100000">
                                          <p:val>
                                            <p:fltVal val="0"/>
                                          </p:val>
                                        </p:tav>
                                      </p:tavLst>
                                    </p:anim>
                                    <p:animEffect transition="in" filter="fade">
                                      <p:cBhvr>
                                        <p:cTn id="22" dur="75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animBg="1"/>
      <p:bldP spid="500" grpId="0" animBg="1"/>
      <p:bldP spid="501" grpId="0" animBg="1"/>
      <p:bldP spid="502" grpId="0" animBg="1"/>
      <p:bldP spid="503" grpId="0" animBg="1"/>
      <p:bldP spid="5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67" name="Google Shape;567;p9"/>
          <p:cNvSpPr/>
          <p:nvPr/>
        </p:nvSpPr>
        <p:spPr>
          <a:xfrm>
            <a:off x="1285910" y="1945239"/>
            <a:ext cx="313845" cy="313860"/>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9"/>
          <p:cNvSpPr/>
          <p:nvPr/>
        </p:nvSpPr>
        <p:spPr>
          <a:xfrm>
            <a:off x="1908084" y="3204446"/>
            <a:ext cx="313845" cy="313860"/>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chemeClr val="l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9"/>
          <p:cNvSpPr/>
          <p:nvPr/>
        </p:nvSpPr>
        <p:spPr>
          <a:xfrm>
            <a:off x="4422970" y="1827610"/>
            <a:ext cx="313845" cy="313860"/>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9"/>
          <p:cNvSpPr/>
          <p:nvPr/>
        </p:nvSpPr>
        <p:spPr>
          <a:xfrm>
            <a:off x="8095528" y="1502802"/>
            <a:ext cx="313845" cy="313860"/>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9"/>
          <p:cNvSpPr/>
          <p:nvPr/>
        </p:nvSpPr>
        <p:spPr>
          <a:xfrm>
            <a:off x="8095528" y="2416055"/>
            <a:ext cx="313845" cy="313860"/>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9"/>
          <p:cNvSpPr/>
          <p:nvPr/>
        </p:nvSpPr>
        <p:spPr>
          <a:xfrm>
            <a:off x="8095528" y="3276994"/>
            <a:ext cx="313845" cy="313860"/>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chemeClr val="lt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9"/>
          <p:cNvSpPr txBox="1">
            <a:spLocks noGrp="1"/>
          </p:cNvSpPr>
          <p:nvPr>
            <p:ph type="title"/>
          </p:nvPr>
        </p:nvSpPr>
        <p:spPr>
          <a:xfrm>
            <a:off x="1753333" y="596841"/>
            <a:ext cx="5653117" cy="398728"/>
          </a:xfrm>
          <a:prstGeom prst="rect">
            <a:avLst/>
          </a:prstGeom>
          <a:noFill/>
          <a:ln>
            <a:noFill/>
          </a:ln>
        </p:spPr>
        <p:txBody>
          <a:bodyPr spcFirstLastPara="1" wrap="square" lIns="91425" tIns="45700" rIns="91425" bIns="45700" anchor="ctr" anchorCtr="0">
            <a:normAutofit fontScale="90000"/>
          </a:bodyPr>
          <a:lstStyle/>
          <a:p>
            <a:pPr lvl="0">
              <a:buSzPts val="2800"/>
            </a:pPr>
            <a:r>
              <a:rPr lang="en-US" dirty="0" err="1" smtClean="0"/>
              <a:t>Formas</a:t>
            </a:r>
            <a:r>
              <a:rPr lang="en-US" dirty="0" smtClean="0"/>
              <a:t> </a:t>
            </a:r>
            <a:r>
              <a:rPr lang="en-US" dirty="0" err="1" smtClean="0"/>
              <a:t>basicas</a:t>
            </a:r>
            <a:r>
              <a:rPr lang="en-US" dirty="0" smtClean="0"/>
              <a:t> de </a:t>
            </a:r>
            <a:r>
              <a:rPr lang="en-US" dirty="0" err="1" smtClean="0"/>
              <a:t>locomocion</a:t>
            </a:r>
            <a:r>
              <a:rPr lang="en-US" dirty="0" smtClean="0"/>
              <a:t> </a:t>
            </a:r>
            <a:endParaRPr lang="en-US" dirty="0"/>
          </a:p>
        </p:txBody>
      </p:sp>
      <p:sp>
        <p:nvSpPr>
          <p:cNvPr id="574" name="Google Shape;574;p9"/>
          <p:cNvSpPr/>
          <p:nvPr/>
        </p:nvSpPr>
        <p:spPr>
          <a:xfrm>
            <a:off x="451363" y="3527502"/>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9"/>
          <p:cNvSpPr/>
          <p:nvPr/>
        </p:nvSpPr>
        <p:spPr>
          <a:xfrm>
            <a:off x="300264" y="85721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9"/>
          <p:cNvSpPr/>
          <p:nvPr/>
        </p:nvSpPr>
        <p:spPr>
          <a:xfrm>
            <a:off x="289289" y="1285492"/>
            <a:ext cx="162074" cy="147347"/>
          </a:xfrm>
          <a:custGeom>
            <a:avLst/>
            <a:gdLst/>
            <a:ahLst/>
            <a:cxnLst/>
            <a:rect l="l" t="t" r="r" b="b"/>
            <a:pathLst>
              <a:path w="63551" h="63554" extrusionOk="0">
                <a:moveTo>
                  <a:pt x="31777" y="0"/>
                </a:moveTo>
                <a:lnTo>
                  <a:pt x="43010" y="20544"/>
                </a:lnTo>
                <a:lnTo>
                  <a:pt x="63551" y="31777"/>
                </a:lnTo>
                <a:lnTo>
                  <a:pt x="43010" y="43014"/>
                </a:lnTo>
                <a:lnTo>
                  <a:pt x="31777" y="63555"/>
                </a:lnTo>
                <a:lnTo>
                  <a:pt x="20541" y="43014"/>
                </a:lnTo>
                <a:lnTo>
                  <a:pt x="0" y="31777"/>
                </a:lnTo>
                <a:lnTo>
                  <a:pt x="20541" y="20544"/>
                </a:lnTo>
                <a:lnTo>
                  <a:pt x="31777"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9"/>
          <p:cNvSpPr/>
          <p:nvPr/>
        </p:nvSpPr>
        <p:spPr>
          <a:xfrm>
            <a:off x="8197316" y="668054"/>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9"/>
          <p:cNvSpPr/>
          <p:nvPr/>
        </p:nvSpPr>
        <p:spPr>
          <a:xfrm>
            <a:off x="7824770" y="352542"/>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9"/>
          <p:cNvSpPr/>
          <p:nvPr/>
        </p:nvSpPr>
        <p:spPr>
          <a:xfrm>
            <a:off x="8486045" y="4123240"/>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9"/>
          <p:cNvSpPr/>
          <p:nvPr/>
        </p:nvSpPr>
        <p:spPr>
          <a:xfrm>
            <a:off x="8308076" y="4617750"/>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Rectángulo 2"/>
          <p:cNvSpPr/>
          <p:nvPr/>
        </p:nvSpPr>
        <p:spPr>
          <a:xfrm>
            <a:off x="682296" y="1086279"/>
            <a:ext cx="7620348" cy="2893100"/>
          </a:xfrm>
          <a:prstGeom prst="rect">
            <a:avLst/>
          </a:prstGeom>
        </p:spPr>
        <p:txBody>
          <a:bodyPr wrap="square">
            <a:spAutoFit/>
          </a:bodyPr>
          <a:lstStyle/>
          <a:p>
            <a:r>
              <a:rPr lang="es-MX" sz="1300" dirty="0">
                <a:solidFill>
                  <a:schemeClr val="accent3">
                    <a:lumMod val="75000"/>
                  </a:schemeClr>
                </a:solidFill>
                <a:latin typeface="Montserrat" panose="020B0604020202020204" charset="0"/>
              </a:rPr>
              <a:t>Son aquellos movimientos que se presentan de manera natural en el hombre. Las habilidades</a:t>
            </a:r>
          </a:p>
          <a:p>
            <a:r>
              <a:rPr lang="es-MX" sz="1300" dirty="0">
                <a:solidFill>
                  <a:schemeClr val="accent3">
                    <a:lumMod val="75000"/>
                  </a:schemeClr>
                </a:solidFill>
                <a:latin typeface="Montserrat" panose="020B0604020202020204" charset="0"/>
              </a:rPr>
              <a:t>motrices básicas, encuentran un soporte para su desarrollo en las destrezas que asimilamos al </a:t>
            </a:r>
            <a:r>
              <a:rPr lang="es-MX" sz="1300" dirty="0" smtClean="0">
                <a:solidFill>
                  <a:schemeClr val="accent3">
                    <a:lumMod val="75000"/>
                  </a:schemeClr>
                </a:solidFill>
                <a:latin typeface="Montserrat" panose="020B0604020202020204" charset="0"/>
              </a:rPr>
              <a:t>ver y </a:t>
            </a:r>
            <a:r>
              <a:rPr lang="es-MX" sz="1300" dirty="0">
                <a:solidFill>
                  <a:schemeClr val="accent3">
                    <a:lumMod val="75000"/>
                  </a:schemeClr>
                </a:solidFill>
                <a:latin typeface="Montserrat" panose="020B0604020202020204" charset="0"/>
              </a:rPr>
              <a:t>observar, estando presentes desde el minuto en que nacemos y a lo lago de nuestro </a:t>
            </a:r>
            <a:r>
              <a:rPr lang="es-MX" sz="1300" dirty="0" smtClean="0">
                <a:solidFill>
                  <a:schemeClr val="accent3">
                    <a:lumMod val="75000"/>
                  </a:schemeClr>
                </a:solidFill>
                <a:latin typeface="Montserrat" panose="020B0604020202020204" charset="0"/>
              </a:rPr>
              <a:t>desarrollo, estas </a:t>
            </a:r>
            <a:r>
              <a:rPr lang="es-MX" sz="1300" dirty="0">
                <a:solidFill>
                  <a:schemeClr val="accent3">
                    <a:lumMod val="75000"/>
                  </a:schemeClr>
                </a:solidFill>
                <a:latin typeface="Montserrat" panose="020B0604020202020204" charset="0"/>
              </a:rPr>
              <a:t>acciones pueden ser por ejemplo, tomar un balón, gatear, aprender a caminar, lanzar, </a:t>
            </a:r>
            <a:r>
              <a:rPr lang="es-MX" sz="1300" dirty="0" smtClean="0">
                <a:solidFill>
                  <a:schemeClr val="accent3">
                    <a:lumMod val="75000"/>
                  </a:schemeClr>
                </a:solidFill>
                <a:latin typeface="Montserrat" panose="020B0604020202020204" charset="0"/>
              </a:rPr>
              <a:t>correr o </a:t>
            </a:r>
            <a:r>
              <a:rPr lang="es-MX" sz="1300" dirty="0">
                <a:solidFill>
                  <a:schemeClr val="accent3">
                    <a:lumMod val="75000"/>
                  </a:schemeClr>
                </a:solidFill>
                <a:latin typeface="Montserrat" panose="020B0604020202020204" charset="0"/>
              </a:rPr>
              <a:t>simplemente realizar equilibrio en yoga.</a:t>
            </a:r>
          </a:p>
          <a:p>
            <a:r>
              <a:rPr lang="es-MX" sz="1300" dirty="0">
                <a:solidFill>
                  <a:schemeClr val="accent3">
                    <a:lumMod val="75000"/>
                  </a:schemeClr>
                </a:solidFill>
                <a:latin typeface="Montserrat" panose="020B0604020202020204" charset="0"/>
              </a:rPr>
              <a:t>Se clasifican en Habilidades motoras de locomoción, manipulación y estabilidad o equilibrio.</a:t>
            </a:r>
          </a:p>
          <a:p>
            <a:endParaRPr lang="es-MX" sz="1300" dirty="0" smtClean="0">
              <a:solidFill>
                <a:schemeClr val="accent3">
                  <a:lumMod val="75000"/>
                </a:schemeClr>
              </a:solidFill>
              <a:latin typeface="Montserrat" panose="020B0604020202020204" charset="0"/>
            </a:endParaRPr>
          </a:p>
          <a:p>
            <a:r>
              <a:rPr lang="es-MX" sz="1300" b="1" dirty="0" smtClean="0">
                <a:solidFill>
                  <a:schemeClr val="accent3">
                    <a:lumMod val="75000"/>
                  </a:schemeClr>
                </a:solidFill>
                <a:latin typeface="Montserrat" panose="020B0604020202020204" charset="0"/>
              </a:rPr>
              <a:t>HABILIDADES </a:t>
            </a:r>
            <a:r>
              <a:rPr lang="es-MX" sz="1300" b="1" dirty="0">
                <a:solidFill>
                  <a:schemeClr val="accent3">
                    <a:lumMod val="75000"/>
                  </a:schemeClr>
                </a:solidFill>
                <a:latin typeface="Montserrat" panose="020B0604020202020204" charset="0"/>
              </a:rPr>
              <a:t>MOTRICES DE LOCOMOCION: </a:t>
            </a:r>
            <a:r>
              <a:rPr lang="es-MX" sz="1300" dirty="0">
                <a:solidFill>
                  <a:schemeClr val="accent3">
                    <a:lumMod val="75000"/>
                  </a:schemeClr>
                </a:solidFill>
                <a:latin typeface="Montserrat" panose="020B0604020202020204" charset="0"/>
              </a:rPr>
              <a:t>Son movimientos locomotores realizados por </a:t>
            </a:r>
            <a:r>
              <a:rPr lang="es-MX" sz="1300" dirty="0" smtClean="0">
                <a:solidFill>
                  <a:schemeClr val="accent3">
                    <a:lumMod val="75000"/>
                  </a:schemeClr>
                </a:solidFill>
                <a:latin typeface="Montserrat" panose="020B0604020202020204" charset="0"/>
              </a:rPr>
              <a:t>el cuerpo </a:t>
            </a:r>
            <a:r>
              <a:rPr lang="es-MX" sz="1300" dirty="0">
                <a:solidFill>
                  <a:schemeClr val="accent3">
                    <a:lumMod val="75000"/>
                  </a:schemeClr>
                </a:solidFill>
                <a:latin typeface="Montserrat" panose="020B0604020202020204" charset="0"/>
              </a:rPr>
              <a:t>que se desplaza de un punto a otro en el espacio, conjugando las diferentes </a:t>
            </a:r>
            <a:r>
              <a:rPr lang="es-MX" sz="1300" dirty="0" smtClean="0">
                <a:solidFill>
                  <a:schemeClr val="accent3">
                    <a:lumMod val="75000"/>
                  </a:schemeClr>
                </a:solidFill>
                <a:latin typeface="Montserrat" panose="020B0604020202020204" charset="0"/>
              </a:rPr>
              <a:t>elementos espaciales </a:t>
            </a:r>
            <a:r>
              <a:rPr lang="es-MX" sz="1300" dirty="0">
                <a:solidFill>
                  <a:schemeClr val="accent3">
                    <a:lumMod val="75000"/>
                  </a:schemeClr>
                </a:solidFill>
                <a:latin typeface="Montserrat" panose="020B0604020202020204" charset="0"/>
              </a:rPr>
              <a:t>como dirección, planos y ejes.</a:t>
            </a:r>
          </a:p>
          <a:p>
            <a:r>
              <a:rPr lang="es-MX" sz="1300" dirty="0">
                <a:solidFill>
                  <a:schemeClr val="accent3">
                    <a:lumMod val="75000"/>
                  </a:schemeClr>
                </a:solidFill>
                <a:latin typeface="Montserrat" panose="020B0604020202020204" charset="0"/>
              </a:rPr>
              <a:t>Las habilidades motrices de locomoción pueden ser reptar, correr, saltar, desplazarse, </a:t>
            </a:r>
            <a:r>
              <a:rPr lang="es-MX" sz="1300" dirty="0" smtClean="0">
                <a:solidFill>
                  <a:schemeClr val="accent3">
                    <a:lumMod val="75000"/>
                  </a:schemeClr>
                </a:solidFill>
                <a:latin typeface="Montserrat" panose="020B0604020202020204" charset="0"/>
              </a:rPr>
              <a:t>marchar, desplazarse </a:t>
            </a:r>
            <a:r>
              <a:rPr lang="es-MX" sz="1300" dirty="0">
                <a:solidFill>
                  <a:schemeClr val="accent3">
                    <a:lumMod val="75000"/>
                  </a:schemeClr>
                </a:solidFill>
                <a:latin typeface="Montserrat" panose="020B0604020202020204" charset="0"/>
              </a:rPr>
              <a:t>en </a:t>
            </a:r>
            <a:r>
              <a:rPr lang="es-MX" sz="1300" dirty="0" smtClean="0">
                <a:solidFill>
                  <a:schemeClr val="accent3">
                    <a:lumMod val="75000"/>
                  </a:schemeClr>
                </a:solidFill>
                <a:latin typeface="Montserrat" panose="020B0604020202020204" charset="0"/>
              </a:rPr>
              <a:t>cuadrúpeda, </a:t>
            </a:r>
            <a:r>
              <a:rPr lang="es-MX" sz="1300" dirty="0">
                <a:solidFill>
                  <a:schemeClr val="accent3">
                    <a:lumMod val="75000"/>
                  </a:schemeClr>
                </a:solidFill>
                <a:latin typeface="Montserrat" panose="020B0604020202020204" charset="0"/>
              </a:rPr>
              <a:t>caminar, rodar, trepar entre otros.</a:t>
            </a:r>
          </a:p>
        </p:txBody>
      </p:sp>
      <p:grpSp>
        <p:nvGrpSpPr>
          <p:cNvPr id="76" name="Google Shape;871;p14"/>
          <p:cNvGrpSpPr/>
          <p:nvPr/>
        </p:nvGrpSpPr>
        <p:grpSpPr>
          <a:xfrm>
            <a:off x="7094055" y="3820682"/>
            <a:ext cx="1103261" cy="1094333"/>
            <a:chOff x="3518721" y="1558583"/>
            <a:chExt cx="1103261" cy="1094333"/>
          </a:xfrm>
        </p:grpSpPr>
        <p:sp>
          <p:nvSpPr>
            <p:cNvPr id="77" name="Google Shape;872;p14"/>
            <p:cNvSpPr/>
            <p:nvPr/>
          </p:nvSpPr>
          <p:spPr>
            <a:xfrm>
              <a:off x="3524609" y="1564381"/>
              <a:ext cx="1091518" cy="1082575"/>
            </a:xfrm>
            <a:custGeom>
              <a:avLst/>
              <a:gdLst/>
              <a:ahLst/>
              <a:cxnLst/>
              <a:rect l="l" t="t" r="r" b="b"/>
              <a:pathLst>
                <a:path w="290479" h="288099" extrusionOk="0">
                  <a:moveTo>
                    <a:pt x="188117" y="4883"/>
                  </a:moveTo>
                  <a:cubicBezTo>
                    <a:pt x="176772" y="1411"/>
                    <a:pt x="153174" y="37652"/>
                    <a:pt x="146826" y="122775"/>
                  </a:cubicBezTo>
                  <a:cubicBezTo>
                    <a:pt x="152742" y="43450"/>
                    <a:pt x="137548" y="3872"/>
                    <a:pt x="125951" y="264"/>
                  </a:cubicBezTo>
                  <a:cubicBezTo>
                    <a:pt x="112662" y="-3815"/>
                    <a:pt x="104099" y="39371"/>
                    <a:pt x="137433" y="124191"/>
                  </a:cubicBezTo>
                  <a:cubicBezTo>
                    <a:pt x="111408" y="57947"/>
                    <a:pt x="83956" y="27707"/>
                    <a:pt x="69867" y="23357"/>
                  </a:cubicBezTo>
                  <a:cubicBezTo>
                    <a:pt x="50166" y="17289"/>
                    <a:pt x="56598" y="61891"/>
                    <a:pt x="129589" y="129552"/>
                  </a:cubicBezTo>
                  <a:cubicBezTo>
                    <a:pt x="91072" y="93850"/>
                    <a:pt x="60360" y="76117"/>
                    <a:pt x="41053" y="70184"/>
                  </a:cubicBezTo>
                  <a:cubicBezTo>
                    <a:pt x="-2392" y="56800"/>
                    <a:pt x="11888" y="102986"/>
                    <a:pt x="124842" y="137777"/>
                  </a:cubicBezTo>
                  <a:cubicBezTo>
                    <a:pt x="11905" y="102986"/>
                    <a:pt x="-25896" y="133125"/>
                    <a:pt x="17532" y="146509"/>
                  </a:cubicBezTo>
                  <a:cubicBezTo>
                    <a:pt x="36839" y="152442"/>
                    <a:pt x="72190" y="155105"/>
                    <a:pt x="124137" y="147251"/>
                  </a:cubicBezTo>
                  <a:cubicBezTo>
                    <a:pt x="25721" y="162118"/>
                    <a:pt x="-4691" y="195358"/>
                    <a:pt x="15003" y="201426"/>
                  </a:cubicBezTo>
                  <a:cubicBezTo>
                    <a:pt x="29089" y="205775"/>
                    <a:pt x="68802" y="196201"/>
                    <a:pt x="127603" y="156083"/>
                  </a:cubicBezTo>
                  <a:cubicBezTo>
                    <a:pt x="52306" y="207461"/>
                    <a:pt x="35079" y="247983"/>
                    <a:pt x="48379" y="252062"/>
                  </a:cubicBezTo>
                  <a:cubicBezTo>
                    <a:pt x="59976" y="255636"/>
                    <a:pt x="94818" y="231464"/>
                    <a:pt x="134578" y="162556"/>
                  </a:cubicBezTo>
                  <a:cubicBezTo>
                    <a:pt x="91925" y="236487"/>
                    <a:pt x="91018" y="279740"/>
                    <a:pt x="102363" y="283246"/>
                  </a:cubicBezTo>
                  <a:cubicBezTo>
                    <a:pt x="113707" y="286719"/>
                    <a:pt x="137305" y="250478"/>
                    <a:pt x="143657" y="165354"/>
                  </a:cubicBezTo>
                  <a:cubicBezTo>
                    <a:pt x="137737" y="244679"/>
                    <a:pt x="152931" y="284258"/>
                    <a:pt x="164528" y="287831"/>
                  </a:cubicBezTo>
                  <a:cubicBezTo>
                    <a:pt x="177821" y="291944"/>
                    <a:pt x="186380" y="248759"/>
                    <a:pt x="153046" y="163905"/>
                  </a:cubicBezTo>
                  <a:cubicBezTo>
                    <a:pt x="179072" y="230183"/>
                    <a:pt x="206524" y="260423"/>
                    <a:pt x="220612" y="264772"/>
                  </a:cubicBezTo>
                  <a:cubicBezTo>
                    <a:pt x="240317" y="270840"/>
                    <a:pt x="233881" y="226239"/>
                    <a:pt x="160891" y="158578"/>
                  </a:cubicBezTo>
                  <a:cubicBezTo>
                    <a:pt x="199407" y="194279"/>
                    <a:pt x="230119" y="212012"/>
                    <a:pt x="249426" y="217945"/>
                  </a:cubicBezTo>
                  <a:cubicBezTo>
                    <a:pt x="292875" y="231329"/>
                    <a:pt x="278591" y="185143"/>
                    <a:pt x="165637" y="150352"/>
                  </a:cubicBezTo>
                  <a:cubicBezTo>
                    <a:pt x="278574" y="185143"/>
                    <a:pt x="316375" y="155004"/>
                    <a:pt x="272947" y="141620"/>
                  </a:cubicBezTo>
                  <a:cubicBezTo>
                    <a:pt x="253640" y="135654"/>
                    <a:pt x="218293" y="133024"/>
                    <a:pt x="166345" y="140879"/>
                  </a:cubicBezTo>
                  <a:cubicBezTo>
                    <a:pt x="264758" y="126012"/>
                    <a:pt x="295170" y="92771"/>
                    <a:pt x="275479" y="86703"/>
                  </a:cubicBezTo>
                  <a:cubicBezTo>
                    <a:pt x="261394" y="82354"/>
                    <a:pt x="221677" y="91929"/>
                    <a:pt x="162880" y="132046"/>
                  </a:cubicBezTo>
                  <a:cubicBezTo>
                    <a:pt x="238180" y="80669"/>
                    <a:pt x="255403" y="40146"/>
                    <a:pt x="242104" y="36067"/>
                  </a:cubicBezTo>
                  <a:cubicBezTo>
                    <a:pt x="230507" y="32494"/>
                    <a:pt x="195665" y="56665"/>
                    <a:pt x="155904" y="125574"/>
                  </a:cubicBezTo>
                  <a:cubicBezTo>
                    <a:pt x="198557" y="51642"/>
                    <a:pt x="199464" y="8389"/>
                    <a:pt x="188120" y="48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873;p14"/>
            <p:cNvSpPr/>
            <p:nvPr/>
          </p:nvSpPr>
          <p:spPr>
            <a:xfrm>
              <a:off x="3518721" y="1558583"/>
              <a:ext cx="1103261" cy="1094333"/>
            </a:xfrm>
            <a:custGeom>
              <a:avLst/>
              <a:gdLst/>
              <a:ahLst/>
              <a:cxnLst/>
              <a:rect l="l" t="t" r="r" b="b"/>
              <a:pathLst>
                <a:path w="293604" h="291228" extrusionOk="0">
                  <a:moveTo>
                    <a:pt x="167778" y="291229"/>
                  </a:moveTo>
                  <a:cubicBezTo>
                    <a:pt x="167050" y="291229"/>
                    <a:pt x="166325" y="291094"/>
                    <a:pt x="165630" y="290892"/>
                  </a:cubicBezTo>
                  <a:cubicBezTo>
                    <a:pt x="155180" y="287655"/>
                    <a:pt x="143026" y="259202"/>
                    <a:pt x="142369" y="204959"/>
                  </a:cubicBezTo>
                  <a:cubicBezTo>
                    <a:pt x="135117" y="249931"/>
                    <a:pt x="122458" y="276868"/>
                    <a:pt x="111316" y="284486"/>
                  </a:cubicBezTo>
                  <a:cubicBezTo>
                    <a:pt x="107797" y="286880"/>
                    <a:pt x="105093" y="286779"/>
                    <a:pt x="103455" y="286273"/>
                  </a:cubicBezTo>
                  <a:cubicBezTo>
                    <a:pt x="101816" y="285767"/>
                    <a:pt x="99520" y="284318"/>
                    <a:pt x="97963" y="280373"/>
                  </a:cubicBezTo>
                  <a:cubicBezTo>
                    <a:pt x="93034" y="267833"/>
                    <a:pt x="97720" y="238469"/>
                    <a:pt x="116997" y="197272"/>
                  </a:cubicBezTo>
                  <a:cubicBezTo>
                    <a:pt x="103367" y="216826"/>
                    <a:pt x="91814" y="229401"/>
                    <a:pt x="83527" y="237188"/>
                  </a:cubicBezTo>
                  <a:cubicBezTo>
                    <a:pt x="69260" y="250572"/>
                    <a:pt x="56520" y="257280"/>
                    <a:pt x="49478" y="255089"/>
                  </a:cubicBezTo>
                  <a:cubicBezTo>
                    <a:pt x="46700" y="254246"/>
                    <a:pt x="44903" y="252021"/>
                    <a:pt x="44421" y="248886"/>
                  </a:cubicBezTo>
                  <a:cubicBezTo>
                    <a:pt x="42826" y="238300"/>
                    <a:pt x="56513" y="212645"/>
                    <a:pt x="97481" y="179236"/>
                  </a:cubicBezTo>
                  <a:cubicBezTo>
                    <a:pt x="57882" y="201554"/>
                    <a:pt x="28984" y="208431"/>
                    <a:pt x="16102" y="204453"/>
                  </a:cubicBezTo>
                  <a:cubicBezTo>
                    <a:pt x="9845" y="202532"/>
                    <a:pt x="9188" y="198520"/>
                    <a:pt x="9360" y="196295"/>
                  </a:cubicBezTo>
                  <a:cubicBezTo>
                    <a:pt x="10176" y="185372"/>
                    <a:pt x="35288" y="167167"/>
                    <a:pt x="88119" y="154458"/>
                  </a:cubicBezTo>
                  <a:cubicBezTo>
                    <a:pt x="59564" y="156312"/>
                    <a:pt x="35231" y="154660"/>
                    <a:pt x="18641" y="149536"/>
                  </a:cubicBezTo>
                  <a:cubicBezTo>
                    <a:pt x="5274" y="145423"/>
                    <a:pt x="-1587" y="139321"/>
                    <a:pt x="311" y="133185"/>
                  </a:cubicBezTo>
                  <a:cubicBezTo>
                    <a:pt x="3551" y="122667"/>
                    <a:pt x="33737" y="115891"/>
                    <a:pt x="89599" y="127993"/>
                  </a:cubicBezTo>
                  <a:cubicBezTo>
                    <a:pt x="36603" y="106552"/>
                    <a:pt x="15468" y="83932"/>
                    <a:pt x="18705" y="73447"/>
                  </a:cubicBezTo>
                  <a:cubicBezTo>
                    <a:pt x="20596" y="67311"/>
                    <a:pt x="29705" y="66098"/>
                    <a:pt x="43076" y="70244"/>
                  </a:cubicBezTo>
                  <a:cubicBezTo>
                    <a:pt x="59642" y="75335"/>
                    <a:pt x="80645" y="87640"/>
                    <a:pt x="103181" y="105204"/>
                  </a:cubicBezTo>
                  <a:cubicBezTo>
                    <a:pt x="87101" y="87505"/>
                    <a:pt x="77368" y="73379"/>
                    <a:pt x="71610" y="63569"/>
                  </a:cubicBezTo>
                  <a:cubicBezTo>
                    <a:pt x="61719" y="46645"/>
                    <a:pt x="58017" y="32756"/>
                    <a:pt x="61712" y="26351"/>
                  </a:cubicBezTo>
                  <a:cubicBezTo>
                    <a:pt x="62824" y="24429"/>
                    <a:pt x="65622" y="21462"/>
                    <a:pt x="71890" y="23418"/>
                  </a:cubicBezTo>
                  <a:cubicBezTo>
                    <a:pt x="84764" y="27396"/>
                    <a:pt x="104783" y="49342"/>
                    <a:pt x="124966" y="90067"/>
                  </a:cubicBezTo>
                  <a:cubicBezTo>
                    <a:pt x="109904" y="39364"/>
                    <a:pt x="113032" y="10472"/>
                    <a:pt x="120297" y="2617"/>
                  </a:cubicBezTo>
                  <a:cubicBezTo>
                    <a:pt x="122465" y="291"/>
                    <a:pt x="125189" y="-518"/>
                    <a:pt x="127974" y="325"/>
                  </a:cubicBezTo>
                  <a:cubicBezTo>
                    <a:pt x="138424" y="3561"/>
                    <a:pt x="150561" y="32048"/>
                    <a:pt x="151235" y="86258"/>
                  </a:cubicBezTo>
                  <a:cubicBezTo>
                    <a:pt x="158487" y="41285"/>
                    <a:pt x="171146" y="14349"/>
                    <a:pt x="182291" y="6730"/>
                  </a:cubicBezTo>
                  <a:cubicBezTo>
                    <a:pt x="185807" y="4336"/>
                    <a:pt x="188511" y="4437"/>
                    <a:pt x="190149" y="4943"/>
                  </a:cubicBezTo>
                  <a:lnTo>
                    <a:pt x="190149" y="4943"/>
                  </a:lnTo>
                  <a:cubicBezTo>
                    <a:pt x="191798" y="5449"/>
                    <a:pt x="194087" y="6899"/>
                    <a:pt x="195641" y="10843"/>
                  </a:cubicBezTo>
                  <a:cubicBezTo>
                    <a:pt x="200570" y="23384"/>
                    <a:pt x="195887" y="52748"/>
                    <a:pt x="176610" y="93944"/>
                  </a:cubicBezTo>
                  <a:cubicBezTo>
                    <a:pt x="190237" y="74425"/>
                    <a:pt x="201794" y="61816"/>
                    <a:pt x="210077" y="54062"/>
                  </a:cubicBezTo>
                  <a:cubicBezTo>
                    <a:pt x="224344" y="40645"/>
                    <a:pt x="237087" y="33936"/>
                    <a:pt x="244126" y="36127"/>
                  </a:cubicBezTo>
                  <a:cubicBezTo>
                    <a:pt x="246904" y="36970"/>
                    <a:pt x="248701" y="39195"/>
                    <a:pt x="249183" y="42330"/>
                  </a:cubicBezTo>
                  <a:cubicBezTo>
                    <a:pt x="250778" y="52916"/>
                    <a:pt x="237090" y="78571"/>
                    <a:pt x="196127" y="111980"/>
                  </a:cubicBezTo>
                  <a:cubicBezTo>
                    <a:pt x="235732" y="89663"/>
                    <a:pt x="264634" y="82785"/>
                    <a:pt x="277502" y="86763"/>
                  </a:cubicBezTo>
                  <a:cubicBezTo>
                    <a:pt x="283759" y="88685"/>
                    <a:pt x="284416" y="92697"/>
                    <a:pt x="284244" y="94922"/>
                  </a:cubicBezTo>
                  <a:cubicBezTo>
                    <a:pt x="283432" y="105845"/>
                    <a:pt x="258316" y="124049"/>
                    <a:pt x="205489" y="136759"/>
                  </a:cubicBezTo>
                  <a:cubicBezTo>
                    <a:pt x="234046" y="134904"/>
                    <a:pt x="258380" y="136556"/>
                    <a:pt x="274966" y="141681"/>
                  </a:cubicBezTo>
                  <a:cubicBezTo>
                    <a:pt x="288330" y="145794"/>
                    <a:pt x="295194" y="151929"/>
                    <a:pt x="293292" y="158031"/>
                  </a:cubicBezTo>
                  <a:cubicBezTo>
                    <a:pt x="290053" y="168550"/>
                    <a:pt x="259873" y="175326"/>
                    <a:pt x="204005" y="163223"/>
                  </a:cubicBezTo>
                  <a:cubicBezTo>
                    <a:pt x="257004" y="184664"/>
                    <a:pt x="278135" y="207285"/>
                    <a:pt x="274899" y="217770"/>
                  </a:cubicBezTo>
                  <a:cubicBezTo>
                    <a:pt x="273011" y="223905"/>
                    <a:pt x="263902" y="225119"/>
                    <a:pt x="250532" y="220972"/>
                  </a:cubicBezTo>
                  <a:cubicBezTo>
                    <a:pt x="233965" y="215882"/>
                    <a:pt x="212959" y="203577"/>
                    <a:pt x="190422" y="186013"/>
                  </a:cubicBezTo>
                  <a:cubicBezTo>
                    <a:pt x="206503" y="203712"/>
                    <a:pt x="216236" y="217837"/>
                    <a:pt x="221994" y="227647"/>
                  </a:cubicBezTo>
                  <a:cubicBezTo>
                    <a:pt x="231885" y="244537"/>
                    <a:pt x="235587" y="258460"/>
                    <a:pt x="231895" y="264866"/>
                  </a:cubicBezTo>
                  <a:cubicBezTo>
                    <a:pt x="230783" y="266787"/>
                    <a:pt x="227978" y="269720"/>
                    <a:pt x="221718" y="267799"/>
                  </a:cubicBezTo>
                  <a:cubicBezTo>
                    <a:pt x="208846" y="263821"/>
                    <a:pt x="188824" y="241874"/>
                    <a:pt x="168637" y="201183"/>
                  </a:cubicBezTo>
                  <a:cubicBezTo>
                    <a:pt x="183693" y="251853"/>
                    <a:pt x="180572" y="280744"/>
                    <a:pt x="173310" y="288599"/>
                  </a:cubicBezTo>
                  <a:cubicBezTo>
                    <a:pt x="171705" y="290319"/>
                    <a:pt x="169790" y="291229"/>
                    <a:pt x="167778" y="291229"/>
                  </a:cubicBezTo>
                  <a:close/>
                  <a:moveTo>
                    <a:pt x="146761" y="166999"/>
                  </a:moveTo>
                  <a:cubicBezTo>
                    <a:pt x="140498" y="250976"/>
                    <a:pt x="157728" y="285195"/>
                    <a:pt x="166547" y="287925"/>
                  </a:cubicBezTo>
                  <a:cubicBezTo>
                    <a:pt x="168199" y="288431"/>
                    <a:pt x="169666" y="287959"/>
                    <a:pt x="171034" y="286476"/>
                  </a:cubicBezTo>
                  <a:cubicBezTo>
                    <a:pt x="179031" y="277845"/>
                    <a:pt x="181246" y="237525"/>
                    <a:pt x="153167" y="166055"/>
                  </a:cubicBezTo>
                  <a:lnTo>
                    <a:pt x="156056" y="164908"/>
                  </a:lnTo>
                  <a:cubicBezTo>
                    <a:pt x="180447" y="227007"/>
                    <a:pt x="207666" y="260213"/>
                    <a:pt x="222638" y="264832"/>
                  </a:cubicBezTo>
                  <a:cubicBezTo>
                    <a:pt x="225844" y="265844"/>
                    <a:pt x="228056" y="265304"/>
                    <a:pt x="229212" y="263315"/>
                  </a:cubicBezTo>
                  <a:cubicBezTo>
                    <a:pt x="233824" y="255325"/>
                    <a:pt x="223144" y="218511"/>
                    <a:pt x="161403" y="161268"/>
                  </a:cubicBezTo>
                  <a:lnTo>
                    <a:pt x="161403" y="161268"/>
                  </a:lnTo>
                  <a:lnTo>
                    <a:pt x="163513" y="158975"/>
                  </a:lnTo>
                  <a:cubicBezTo>
                    <a:pt x="163513" y="158975"/>
                    <a:pt x="163530" y="158975"/>
                    <a:pt x="163537" y="158975"/>
                  </a:cubicBezTo>
                  <a:cubicBezTo>
                    <a:pt x="196312" y="189384"/>
                    <a:pt x="228356" y="210892"/>
                    <a:pt x="251452" y="218005"/>
                  </a:cubicBezTo>
                  <a:cubicBezTo>
                    <a:pt x="262618" y="221444"/>
                    <a:pt x="270668" y="221006"/>
                    <a:pt x="271939" y="216859"/>
                  </a:cubicBezTo>
                  <a:cubicBezTo>
                    <a:pt x="274892" y="207251"/>
                    <a:pt x="246281" y="177854"/>
                    <a:pt x="166756" y="153345"/>
                  </a:cubicBezTo>
                  <a:lnTo>
                    <a:pt x="167673" y="150379"/>
                  </a:lnTo>
                  <a:cubicBezTo>
                    <a:pt x="247191" y="174888"/>
                    <a:pt x="287389" y="166695"/>
                    <a:pt x="290343" y="157121"/>
                  </a:cubicBezTo>
                  <a:cubicBezTo>
                    <a:pt x="291620" y="152974"/>
                    <a:pt x="285232" y="148086"/>
                    <a:pt x="274066" y="144647"/>
                  </a:cubicBezTo>
                  <a:cubicBezTo>
                    <a:pt x="250977" y="137534"/>
                    <a:pt x="212373" y="137264"/>
                    <a:pt x="168152" y="143973"/>
                  </a:cubicBezTo>
                  <a:lnTo>
                    <a:pt x="167690" y="140906"/>
                  </a:lnTo>
                  <a:cubicBezTo>
                    <a:pt x="250960" y="128331"/>
                    <a:pt x="280478" y="103923"/>
                    <a:pt x="281166" y="94720"/>
                  </a:cubicBezTo>
                  <a:cubicBezTo>
                    <a:pt x="281338" y="92393"/>
                    <a:pt x="279801" y="90741"/>
                    <a:pt x="276598" y="89764"/>
                  </a:cubicBezTo>
                  <a:cubicBezTo>
                    <a:pt x="261640" y="85145"/>
                    <a:pt x="220427" y="97282"/>
                    <a:pt x="165324" y="134871"/>
                  </a:cubicBezTo>
                  <a:lnTo>
                    <a:pt x="165324" y="134871"/>
                  </a:lnTo>
                  <a:lnTo>
                    <a:pt x="163574" y="132309"/>
                  </a:lnTo>
                  <a:cubicBezTo>
                    <a:pt x="227021" y="89022"/>
                    <a:pt x="247882" y="54433"/>
                    <a:pt x="246125" y="42836"/>
                  </a:cubicBezTo>
                  <a:cubicBezTo>
                    <a:pt x="245825" y="40813"/>
                    <a:pt x="244878" y="39600"/>
                    <a:pt x="243226" y="39128"/>
                  </a:cubicBezTo>
                  <a:cubicBezTo>
                    <a:pt x="234404" y="36431"/>
                    <a:pt x="200914" y="54972"/>
                    <a:pt x="158827" y="127926"/>
                  </a:cubicBezTo>
                  <a:lnTo>
                    <a:pt x="156130" y="126375"/>
                  </a:lnTo>
                  <a:cubicBezTo>
                    <a:pt x="189462" y="68592"/>
                    <a:pt x="198476" y="26587"/>
                    <a:pt x="192749" y="12023"/>
                  </a:cubicBezTo>
                  <a:cubicBezTo>
                    <a:pt x="192142" y="10472"/>
                    <a:pt x="191036" y="8483"/>
                    <a:pt x="189232" y="7944"/>
                  </a:cubicBezTo>
                  <a:cubicBezTo>
                    <a:pt x="187429" y="7404"/>
                    <a:pt x="185413" y="8382"/>
                    <a:pt x="184034" y="9326"/>
                  </a:cubicBezTo>
                  <a:cubicBezTo>
                    <a:pt x="171095" y="18158"/>
                    <a:pt x="154910" y="57973"/>
                    <a:pt x="149947" y="124487"/>
                  </a:cubicBezTo>
                  <a:lnTo>
                    <a:pt x="146853" y="124251"/>
                  </a:lnTo>
                  <a:cubicBezTo>
                    <a:pt x="153113" y="40308"/>
                    <a:pt x="135886" y="6056"/>
                    <a:pt x="127067" y="3325"/>
                  </a:cubicBezTo>
                  <a:cubicBezTo>
                    <a:pt x="125415" y="2819"/>
                    <a:pt x="123952" y="3291"/>
                    <a:pt x="122583" y="4775"/>
                  </a:cubicBezTo>
                  <a:cubicBezTo>
                    <a:pt x="114586" y="13371"/>
                    <a:pt x="112368" y="53691"/>
                    <a:pt x="140424" y="125128"/>
                  </a:cubicBezTo>
                  <a:lnTo>
                    <a:pt x="140454" y="125195"/>
                  </a:lnTo>
                  <a:lnTo>
                    <a:pt x="140454" y="125195"/>
                  </a:lnTo>
                  <a:lnTo>
                    <a:pt x="137565" y="126342"/>
                  </a:lnTo>
                  <a:cubicBezTo>
                    <a:pt x="113177" y="64243"/>
                    <a:pt x="85958" y="31003"/>
                    <a:pt x="70983" y="26384"/>
                  </a:cubicBezTo>
                  <a:cubicBezTo>
                    <a:pt x="67773" y="25407"/>
                    <a:pt x="65565" y="25912"/>
                    <a:pt x="64409" y="27935"/>
                  </a:cubicBezTo>
                  <a:cubicBezTo>
                    <a:pt x="59797" y="35925"/>
                    <a:pt x="70477" y="72739"/>
                    <a:pt x="132218" y="129983"/>
                  </a:cubicBezTo>
                  <a:lnTo>
                    <a:pt x="132218" y="129983"/>
                  </a:lnTo>
                  <a:lnTo>
                    <a:pt x="130108" y="132241"/>
                  </a:lnTo>
                  <a:cubicBezTo>
                    <a:pt x="130101" y="132241"/>
                    <a:pt x="130094" y="132241"/>
                    <a:pt x="130087" y="132241"/>
                  </a:cubicBezTo>
                  <a:cubicBezTo>
                    <a:pt x="97312" y="101833"/>
                    <a:pt x="65269" y="80324"/>
                    <a:pt x="42169" y="73211"/>
                  </a:cubicBezTo>
                  <a:cubicBezTo>
                    <a:pt x="31000" y="69772"/>
                    <a:pt x="22953" y="70244"/>
                    <a:pt x="21682" y="74357"/>
                  </a:cubicBezTo>
                  <a:cubicBezTo>
                    <a:pt x="18729" y="83965"/>
                    <a:pt x="47344" y="113362"/>
                    <a:pt x="126864" y="137871"/>
                  </a:cubicBezTo>
                  <a:lnTo>
                    <a:pt x="125948" y="140838"/>
                  </a:lnTo>
                  <a:cubicBezTo>
                    <a:pt x="46423" y="116329"/>
                    <a:pt x="6231" y="124521"/>
                    <a:pt x="3278" y="134096"/>
                  </a:cubicBezTo>
                  <a:cubicBezTo>
                    <a:pt x="2000" y="138242"/>
                    <a:pt x="8389" y="143164"/>
                    <a:pt x="19554" y="146569"/>
                  </a:cubicBezTo>
                  <a:cubicBezTo>
                    <a:pt x="42654" y="153682"/>
                    <a:pt x="81248" y="153952"/>
                    <a:pt x="125469" y="147243"/>
                  </a:cubicBezTo>
                  <a:lnTo>
                    <a:pt x="125931" y="150311"/>
                  </a:lnTo>
                  <a:cubicBezTo>
                    <a:pt x="42661" y="162920"/>
                    <a:pt x="13142" y="187327"/>
                    <a:pt x="12455" y="196497"/>
                  </a:cubicBezTo>
                  <a:cubicBezTo>
                    <a:pt x="12283" y="198823"/>
                    <a:pt x="13820" y="200475"/>
                    <a:pt x="17023" y="201486"/>
                  </a:cubicBezTo>
                  <a:cubicBezTo>
                    <a:pt x="31991" y="206105"/>
                    <a:pt x="73201" y="193935"/>
                    <a:pt x="128297" y="156346"/>
                  </a:cubicBezTo>
                  <a:lnTo>
                    <a:pt x="130047" y="158908"/>
                  </a:lnTo>
                  <a:cubicBezTo>
                    <a:pt x="66600" y="202195"/>
                    <a:pt x="45742" y="236783"/>
                    <a:pt x="47499" y="248414"/>
                  </a:cubicBezTo>
                  <a:cubicBezTo>
                    <a:pt x="47799" y="250403"/>
                    <a:pt x="48746" y="251617"/>
                    <a:pt x="50395" y="252122"/>
                  </a:cubicBezTo>
                  <a:cubicBezTo>
                    <a:pt x="59190" y="254819"/>
                    <a:pt x="92707" y="236244"/>
                    <a:pt x="134794" y="163290"/>
                  </a:cubicBezTo>
                  <a:lnTo>
                    <a:pt x="137491" y="164841"/>
                  </a:lnTo>
                  <a:cubicBezTo>
                    <a:pt x="104159" y="222624"/>
                    <a:pt x="95144" y="264630"/>
                    <a:pt x="100872" y="279193"/>
                  </a:cubicBezTo>
                  <a:cubicBezTo>
                    <a:pt x="101482" y="280744"/>
                    <a:pt x="102585" y="282733"/>
                    <a:pt x="104388" y="283273"/>
                  </a:cubicBezTo>
                  <a:cubicBezTo>
                    <a:pt x="106192" y="283846"/>
                    <a:pt x="108205" y="282835"/>
                    <a:pt x="109587" y="281890"/>
                  </a:cubicBezTo>
                  <a:cubicBezTo>
                    <a:pt x="122526" y="273058"/>
                    <a:pt x="138714" y="233277"/>
                    <a:pt x="143673" y="16676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874;p14"/>
            <p:cNvSpPr/>
            <p:nvPr/>
          </p:nvSpPr>
          <p:spPr>
            <a:xfrm>
              <a:off x="3968602" y="2004067"/>
              <a:ext cx="203402" cy="203394"/>
            </a:xfrm>
            <a:custGeom>
              <a:avLst/>
              <a:gdLst/>
              <a:ahLst/>
              <a:cxnLst/>
              <a:rect l="l" t="t" r="r" b="b"/>
              <a:pathLst>
                <a:path w="54130" h="54128" extrusionOk="0">
                  <a:moveTo>
                    <a:pt x="52924" y="35027"/>
                  </a:moveTo>
                  <a:cubicBezTo>
                    <a:pt x="48525" y="49321"/>
                    <a:pt x="33381" y="57310"/>
                    <a:pt x="19101" y="52928"/>
                  </a:cubicBezTo>
                  <a:cubicBezTo>
                    <a:pt x="4820" y="48512"/>
                    <a:pt x="-3193" y="33375"/>
                    <a:pt x="1206" y="19081"/>
                  </a:cubicBezTo>
                  <a:cubicBezTo>
                    <a:pt x="5606" y="4820"/>
                    <a:pt x="20749" y="-3203"/>
                    <a:pt x="35033" y="1213"/>
                  </a:cubicBezTo>
                  <a:cubicBezTo>
                    <a:pt x="35033" y="1213"/>
                    <a:pt x="35033" y="1213"/>
                    <a:pt x="35033" y="1213"/>
                  </a:cubicBezTo>
                  <a:cubicBezTo>
                    <a:pt x="49314" y="5596"/>
                    <a:pt x="57324" y="20732"/>
                    <a:pt x="52924" y="3502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75;p14"/>
            <p:cNvSpPr/>
            <p:nvPr/>
          </p:nvSpPr>
          <p:spPr>
            <a:xfrm>
              <a:off x="3962838" y="1998254"/>
              <a:ext cx="215054" cy="215084"/>
            </a:xfrm>
            <a:custGeom>
              <a:avLst/>
              <a:gdLst/>
              <a:ahLst/>
              <a:cxnLst/>
              <a:rect l="l" t="t" r="r" b="b"/>
              <a:pathLst>
                <a:path w="57231" h="57239" extrusionOk="0">
                  <a:moveTo>
                    <a:pt x="28649" y="57239"/>
                  </a:moveTo>
                  <a:cubicBezTo>
                    <a:pt x="25780" y="57239"/>
                    <a:pt x="22928" y="56801"/>
                    <a:pt x="20187" y="55958"/>
                  </a:cubicBezTo>
                  <a:cubicBezTo>
                    <a:pt x="5087" y="51306"/>
                    <a:pt x="-3378" y="35292"/>
                    <a:pt x="1278" y="20189"/>
                  </a:cubicBezTo>
                  <a:cubicBezTo>
                    <a:pt x="5934" y="5086"/>
                    <a:pt x="21947" y="-3376"/>
                    <a:pt x="37043" y="1277"/>
                  </a:cubicBezTo>
                  <a:cubicBezTo>
                    <a:pt x="52140" y="5929"/>
                    <a:pt x="60608" y="21942"/>
                    <a:pt x="55956" y="37012"/>
                  </a:cubicBezTo>
                  <a:lnTo>
                    <a:pt x="55956" y="37012"/>
                  </a:lnTo>
                  <a:cubicBezTo>
                    <a:pt x="52254" y="49013"/>
                    <a:pt x="41190" y="57206"/>
                    <a:pt x="28649" y="57239"/>
                  </a:cubicBezTo>
                  <a:close/>
                  <a:moveTo>
                    <a:pt x="28629" y="3097"/>
                  </a:moveTo>
                  <a:cubicBezTo>
                    <a:pt x="14540" y="3097"/>
                    <a:pt x="3112" y="14492"/>
                    <a:pt x="3098" y="28584"/>
                  </a:cubicBezTo>
                  <a:cubicBezTo>
                    <a:pt x="3088" y="42675"/>
                    <a:pt x="14503" y="54104"/>
                    <a:pt x="28592" y="54104"/>
                  </a:cubicBezTo>
                  <a:cubicBezTo>
                    <a:pt x="39794" y="54138"/>
                    <a:pt x="49692" y="46822"/>
                    <a:pt x="52989" y="36101"/>
                  </a:cubicBezTo>
                  <a:lnTo>
                    <a:pt x="52989" y="36101"/>
                  </a:lnTo>
                  <a:cubicBezTo>
                    <a:pt x="57133" y="22650"/>
                    <a:pt x="49571" y="8356"/>
                    <a:pt x="36096" y="4210"/>
                  </a:cubicBezTo>
                  <a:cubicBezTo>
                    <a:pt x="33679" y="3468"/>
                    <a:pt x="31161" y="3097"/>
                    <a:pt x="28629" y="3097"/>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569"/>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568"/>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567"/>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579"/>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580"/>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576"/>
                                        </p:tgtEl>
                                        <p:attrNameLst>
                                          <p:attrName>r</p:attrName>
                                        </p:attrNameLst>
                                      </p:cBhvr>
                                    </p:animRot>
                                  </p:childTnLst>
                                </p:cTn>
                              </p:par>
                              <p:par>
                                <p:cTn id="17" presetID="8" presetClass="emph" presetSubtype="0" fill="hold" grpId="0" nodeType="withEffect">
                                  <p:stCondLst>
                                    <p:cond delay="0"/>
                                  </p:stCondLst>
                                  <p:childTnLst>
                                    <p:animRot by="21600000">
                                      <p:cBhvr>
                                        <p:cTn id="18" dur="750" fill="hold"/>
                                        <p:tgtEl>
                                          <p:spTgt spid="575"/>
                                        </p:tgtEl>
                                        <p:attrNameLst>
                                          <p:attrName>r</p:attrName>
                                        </p:attrNameLst>
                                      </p:cBhvr>
                                    </p:animRot>
                                  </p:childTnLst>
                                </p:cTn>
                              </p:par>
                              <p:par>
                                <p:cTn id="19" presetID="8" presetClass="emph" presetSubtype="0" fill="hold" grpId="0" nodeType="withEffect">
                                  <p:stCondLst>
                                    <p:cond delay="0"/>
                                  </p:stCondLst>
                                  <p:childTnLst>
                                    <p:animRot by="21600000">
                                      <p:cBhvr>
                                        <p:cTn id="20" dur="750" fill="hold"/>
                                        <p:tgtEl>
                                          <p:spTgt spid="574"/>
                                        </p:tgtEl>
                                        <p:attrNameLst>
                                          <p:attrName>r</p:attrName>
                                        </p:attrNameLst>
                                      </p:cBhvr>
                                    </p:animRot>
                                  </p:childTnLst>
                                </p:cTn>
                              </p:par>
                              <p:par>
                                <p:cTn id="21" presetID="8" presetClass="emph" presetSubtype="0" fill="hold" grpId="0" nodeType="withEffect">
                                  <p:stCondLst>
                                    <p:cond delay="0"/>
                                  </p:stCondLst>
                                  <p:childTnLst>
                                    <p:animRot by="21600000">
                                      <p:cBhvr>
                                        <p:cTn id="22" dur="750" fill="hold"/>
                                        <p:tgtEl>
                                          <p:spTgt spid="570"/>
                                        </p:tgtEl>
                                        <p:attrNameLst>
                                          <p:attrName>r</p:attrName>
                                        </p:attrNameLst>
                                      </p:cBhvr>
                                    </p:animRot>
                                  </p:childTnLst>
                                </p:cTn>
                              </p:par>
                              <p:par>
                                <p:cTn id="23" presetID="8" presetClass="emph" presetSubtype="0" fill="hold" grpId="0" nodeType="withEffect">
                                  <p:stCondLst>
                                    <p:cond delay="0"/>
                                  </p:stCondLst>
                                  <p:childTnLst>
                                    <p:animRot by="21600000">
                                      <p:cBhvr>
                                        <p:cTn id="24" dur="750" fill="hold"/>
                                        <p:tgtEl>
                                          <p:spTgt spid="571"/>
                                        </p:tgtEl>
                                        <p:attrNameLst>
                                          <p:attrName>r</p:attrName>
                                        </p:attrNameLst>
                                      </p:cBhvr>
                                    </p:animRot>
                                  </p:childTnLst>
                                </p:cTn>
                              </p:par>
                              <p:par>
                                <p:cTn id="25" presetID="8" presetClass="emph" presetSubtype="0" fill="hold" grpId="0" nodeType="withEffect">
                                  <p:stCondLst>
                                    <p:cond delay="0"/>
                                  </p:stCondLst>
                                  <p:childTnLst>
                                    <p:animRot by="21600000">
                                      <p:cBhvr>
                                        <p:cTn id="26" dur="750" fill="hold"/>
                                        <p:tgtEl>
                                          <p:spTgt spid="572"/>
                                        </p:tgtEl>
                                        <p:attrNameLst>
                                          <p:attrName>r</p:attrName>
                                        </p:attrNameLst>
                                      </p:cBhvr>
                                    </p:animRot>
                                  </p:childTnLst>
                                </p:cTn>
                              </p:par>
                              <p:par>
                                <p:cTn id="27" presetID="8" presetClass="emph" presetSubtype="0" fill="hold" grpId="0" nodeType="withEffect">
                                  <p:stCondLst>
                                    <p:cond delay="0"/>
                                  </p:stCondLst>
                                  <p:childTnLst>
                                    <p:animRot by="21600000">
                                      <p:cBhvr>
                                        <p:cTn id="28" dur="750" fill="hold"/>
                                        <p:tgtEl>
                                          <p:spTgt spid="577"/>
                                        </p:tgtEl>
                                        <p:attrNameLst>
                                          <p:attrName>r</p:attrName>
                                        </p:attrNameLst>
                                      </p:cBhvr>
                                    </p:animRot>
                                  </p:childTnLst>
                                </p:cTn>
                              </p:par>
                              <p:par>
                                <p:cTn id="29" presetID="8" presetClass="emph" presetSubtype="0" fill="hold" grpId="0" nodeType="withEffect">
                                  <p:stCondLst>
                                    <p:cond delay="0"/>
                                  </p:stCondLst>
                                  <p:childTnLst>
                                    <p:animRot by="21600000">
                                      <p:cBhvr>
                                        <p:cTn id="30" dur="750" fill="hold"/>
                                        <p:tgtEl>
                                          <p:spTgt spid="5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animBg="1"/>
      <p:bldP spid="568" grpId="0" animBg="1"/>
      <p:bldP spid="569" grpId="0" animBg="1"/>
      <p:bldP spid="570" grpId="0" animBg="1"/>
      <p:bldP spid="571" grpId="0" animBg="1"/>
      <p:bldP spid="572" grpId="0" animBg="1"/>
      <p:bldP spid="574" grpId="0" animBg="1"/>
      <p:bldP spid="575" grpId="0" animBg="1"/>
      <p:bldP spid="576" grpId="0" animBg="1"/>
      <p:bldP spid="577" grpId="0" animBg="1"/>
      <p:bldP spid="578" grpId="0" animBg="1"/>
      <p:bldP spid="579" grpId="0" animBg="1"/>
      <p:bldP spid="5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
          <p:cNvSpPr txBox="1">
            <a:spLocks noGrp="1"/>
          </p:cNvSpPr>
          <p:nvPr>
            <p:ph type="title"/>
          </p:nvPr>
        </p:nvSpPr>
        <p:spPr>
          <a:xfrm rot="16200000">
            <a:off x="-1307699" y="1889534"/>
            <a:ext cx="3738969" cy="1154643"/>
          </a:xfrm>
          <a:noFill/>
          <a:ln>
            <a:noFill/>
          </a:ln>
        </p:spPr>
        <p:txBody>
          <a:bodyPr spcFirstLastPara="1" wrap="square" lIns="91425" tIns="45700" rIns="91425" bIns="45700" anchor="b" anchorCtr="0">
            <a:noAutofit/>
          </a:bodyPr>
          <a:lstStyle/>
          <a:p>
            <a:pPr lvl="0"/>
            <a:r>
              <a:rPr lang="en-US" dirty="0" err="1" smtClean="0">
                <a:solidFill>
                  <a:schemeClr val="accent2">
                    <a:lumMod val="50000"/>
                  </a:schemeClr>
                </a:solidFill>
              </a:rPr>
              <a:t>Danzas</a:t>
            </a:r>
            <a:r>
              <a:rPr lang="en-US" dirty="0" smtClean="0">
                <a:solidFill>
                  <a:schemeClr val="accent2">
                    <a:lumMod val="50000"/>
                  </a:schemeClr>
                </a:solidFill>
              </a:rPr>
              <a:t> </a:t>
            </a:r>
            <a:r>
              <a:rPr lang="en-US" dirty="0" err="1" smtClean="0">
                <a:solidFill>
                  <a:schemeClr val="accent2">
                    <a:lumMod val="50000"/>
                  </a:schemeClr>
                </a:solidFill>
              </a:rPr>
              <a:t>educativas</a:t>
            </a:r>
            <a:r>
              <a:rPr lang="en-US" dirty="0" smtClean="0">
                <a:solidFill>
                  <a:schemeClr val="accent2">
                    <a:lumMod val="50000"/>
                  </a:schemeClr>
                </a:solidFill>
              </a:rPr>
              <a:t> </a:t>
            </a:r>
            <a:endParaRPr lang="en-US" dirty="0">
              <a:solidFill>
                <a:schemeClr val="accent2">
                  <a:lumMod val="50000"/>
                </a:schemeClr>
              </a:solidFill>
            </a:endParaRPr>
          </a:p>
        </p:txBody>
      </p:sp>
      <p:grpSp>
        <p:nvGrpSpPr>
          <p:cNvPr id="266" name="Google Shape;266;p4"/>
          <p:cNvGrpSpPr/>
          <p:nvPr/>
        </p:nvGrpSpPr>
        <p:grpSpPr>
          <a:xfrm>
            <a:off x="6496964" y="174350"/>
            <a:ext cx="1843403" cy="1843403"/>
            <a:chOff x="3228330" y="3679272"/>
            <a:chExt cx="509995" cy="509995"/>
          </a:xfrm>
        </p:grpSpPr>
        <p:sp>
          <p:nvSpPr>
            <p:cNvPr id="267" name="Google Shape;267;p4"/>
            <p:cNvSpPr/>
            <p:nvPr/>
          </p:nvSpPr>
          <p:spPr>
            <a:xfrm rot="-2700000">
              <a:off x="3303017" y="3753959"/>
              <a:ext cx="360621" cy="360621"/>
            </a:xfrm>
            <a:custGeom>
              <a:avLst/>
              <a:gdLst/>
              <a:ahLst/>
              <a:cxnLst/>
              <a:rect l="l" t="t" r="r" b="b"/>
              <a:pathLst>
                <a:path w="360621" h="360621" extrusionOk="0">
                  <a:moveTo>
                    <a:pt x="360622" y="180311"/>
                  </a:moveTo>
                  <a:cubicBezTo>
                    <a:pt x="360622" y="279894"/>
                    <a:pt x="279894" y="360621"/>
                    <a:pt x="180311" y="360621"/>
                  </a:cubicBezTo>
                  <a:cubicBezTo>
                    <a:pt x="80728" y="360621"/>
                    <a:pt x="0" y="279893"/>
                    <a:pt x="0" y="180311"/>
                  </a:cubicBezTo>
                  <a:cubicBezTo>
                    <a:pt x="0" y="80728"/>
                    <a:pt x="80728" y="0"/>
                    <a:pt x="180311" y="0"/>
                  </a:cubicBezTo>
                  <a:cubicBezTo>
                    <a:pt x="279894" y="0"/>
                    <a:pt x="360622" y="80728"/>
                    <a:pt x="360622" y="180311"/>
                  </a:cubicBezTo>
                  <a:close/>
                </a:path>
              </a:pathLst>
            </a:custGeom>
            <a:solidFill>
              <a:schemeClr val="dk2"/>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4"/>
            <p:cNvSpPr/>
            <p:nvPr/>
          </p:nvSpPr>
          <p:spPr>
            <a:xfrm rot="-2700000">
              <a:off x="3345855" y="3793888"/>
              <a:ext cx="279415" cy="279415"/>
            </a:xfrm>
            <a:custGeom>
              <a:avLst/>
              <a:gdLst/>
              <a:ahLst/>
              <a:cxnLst/>
              <a:rect l="l" t="t" r="r" b="b"/>
              <a:pathLst>
                <a:path w="279415" h="279415" extrusionOk="0">
                  <a:moveTo>
                    <a:pt x="279415" y="139707"/>
                  </a:moveTo>
                  <a:cubicBezTo>
                    <a:pt x="279415" y="216866"/>
                    <a:pt x="216866" y="279415"/>
                    <a:pt x="139708" y="279415"/>
                  </a:cubicBezTo>
                  <a:cubicBezTo>
                    <a:pt x="62549" y="279415"/>
                    <a:pt x="0" y="216866"/>
                    <a:pt x="0" y="139707"/>
                  </a:cubicBezTo>
                  <a:cubicBezTo>
                    <a:pt x="0" y="62549"/>
                    <a:pt x="62549" y="0"/>
                    <a:pt x="139708" y="0"/>
                  </a:cubicBezTo>
                  <a:cubicBezTo>
                    <a:pt x="216866" y="0"/>
                    <a:pt x="279415" y="62549"/>
                    <a:pt x="279415" y="139707"/>
                  </a:cubicBezTo>
                  <a:close/>
                </a:path>
              </a:pathLst>
            </a:custGeom>
            <a:solidFill>
              <a:schemeClr val="accent1"/>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4"/>
            <p:cNvSpPr/>
            <p:nvPr/>
          </p:nvSpPr>
          <p:spPr>
            <a:xfrm>
              <a:off x="3439214" y="3856141"/>
              <a:ext cx="31622" cy="71127"/>
            </a:xfrm>
            <a:custGeom>
              <a:avLst/>
              <a:gdLst/>
              <a:ahLst/>
              <a:cxnLst/>
              <a:rect l="l" t="t" r="r" b="b"/>
              <a:pathLst>
                <a:path w="31622" h="71127" extrusionOk="0">
                  <a:moveTo>
                    <a:pt x="29922" y="38381"/>
                  </a:moveTo>
                  <a:cubicBezTo>
                    <a:pt x="25984" y="57968"/>
                    <a:pt x="16471" y="72565"/>
                    <a:pt x="8683" y="71015"/>
                  </a:cubicBezTo>
                  <a:cubicBezTo>
                    <a:pt x="895" y="69430"/>
                    <a:pt x="-2236" y="52304"/>
                    <a:pt x="1701" y="32718"/>
                  </a:cubicBezTo>
                  <a:cubicBezTo>
                    <a:pt x="5639" y="13131"/>
                    <a:pt x="15152" y="-1467"/>
                    <a:pt x="22940" y="118"/>
                  </a:cubicBezTo>
                  <a:cubicBezTo>
                    <a:pt x="30728" y="1668"/>
                    <a:pt x="33859" y="18828"/>
                    <a:pt x="29922" y="38381"/>
                  </a:cubicBezTo>
                  <a:close/>
                </a:path>
              </a:pathLst>
            </a:custGeom>
            <a:solidFill>
              <a:srgbClr val="1A1A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4"/>
            <p:cNvSpPr/>
            <p:nvPr/>
          </p:nvSpPr>
          <p:spPr>
            <a:xfrm>
              <a:off x="3510075" y="3870402"/>
              <a:ext cx="31623" cy="71098"/>
            </a:xfrm>
            <a:custGeom>
              <a:avLst/>
              <a:gdLst/>
              <a:ahLst/>
              <a:cxnLst/>
              <a:rect l="l" t="t" r="r" b="b"/>
              <a:pathLst>
                <a:path w="31623" h="71098" extrusionOk="0">
                  <a:moveTo>
                    <a:pt x="1704" y="32718"/>
                  </a:moveTo>
                  <a:cubicBezTo>
                    <a:pt x="-2237" y="52304"/>
                    <a:pt x="891" y="69430"/>
                    <a:pt x="8686" y="70981"/>
                  </a:cubicBezTo>
                  <a:cubicBezTo>
                    <a:pt x="16480" y="72566"/>
                    <a:pt x="25994" y="57968"/>
                    <a:pt x="29924" y="38381"/>
                  </a:cubicBezTo>
                  <a:cubicBezTo>
                    <a:pt x="33855" y="18828"/>
                    <a:pt x="30737" y="1668"/>
                    <a:pt x="22943" y="118"/>
                  </a:cubicBezTo>
                  <a:cubicBezTo>
                    <a:pt x="15148" y="-1467"/>
                    <a:pt x="5641" y="13131"/>
                    <a:pt x="1704" y="32718"/>
                  </a:cubicBezTo>
                  <a:close/>
                </a:path>
              </a:pathLst>
            </a:custGeom>
            <a:solidFill>
              <a:srgbClr val="1A1A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4"/>
            <p:cNvSpPr/>
            <p:nvPr/>
          </p:nvSpPr>
          <p:spPr>
            <a:xfrm>
              <a:off x="3460603" y="3845222"/>
              <a:ext cx="5004" cy="12587"/>
            </a:xfrm>
            <a:custGeom>
              <a:avLst/>
              <a:gdLst/>
              <a:ahLst/>
              <a:cxnLst/>
              <a:rect l="l" t="t" r="r" b="b"/>
              <a:pathLst>
                <a:path w="5004" h="12587" extrusionOk="0">
                  <a:moveTo>
                    <a:pt x="1554" y="12588"/>
                  </a:moveTo>
                  <a:cubicBezTo>
                    <a:pt x="1450" y="12588"/>
                    <a:pt x="1345" y="12554"/>
                    <a:pt x="1244" y="12554"/>
                  </a:cubicBezTo>
                  <a:cubicBezTo>
                    <a:pt x="405" y="12385"/>
                    <a:pt x="-138" y="11576"/>
                    <a:pt x="31" y="10733"/>
                  </a:cubicBezTo>
                  <a:cubicBezTo>
                    <a:pt x="31" y="10733"/>
                    <a:pt x="31" y="10733"/>
                    <a:pt x="31" y="10733"/>
                  </a:cubicBezTo>
                  <a:lnTo>
                    <a:pt x="1956" y="1159"/>
                  </a:lnTo>
                  <a:cubicBezTo>
                    <a:pt x="2178" y="316"/>
                    <a:pt x="3028" y="-156"/>
                    <a:pt x="3854" y="47"/>
                  </a:cubicBezTo>
                  <a:cubicBezTo>
                    <a:pt x="4609" y="249"/>
                    <a:pt x="5098" y="991"/>
                    <a:pt x="4990" y="1766"/>
                  </a:cubicBezTo>
                  <a:lnTo>
                    <a:pt x="3065" y="11340"/>
                  </a:lnTo>
                  <a:cubicBezTo>
                    <a:pt x="2920" y="12048"/>
                    <a:pt x="2289" y="12588"/>
                    <a:pt x="1554" y="12588"/>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4"/>
            <p:cNvSpPr/>
            <p:nvPr/>
          </p:nvSpPr>
          <p:spPr>
            <a:xfrm>
              <a:off x="3449665" y="3848880"/>
              <a:ext cx="8187" cy="10750"/>
            </a:xfrm>
            <a:custGeom>
              <a:avLst/>
              <a:gdLst/>
              <a:ahLst/>
              <a:cxnLst/>
              <a:rect l="l" t="t" r="r" b="b"/>
              <a:pathLst>
                <a:path w="8187" h="10750" extrusionOk="0">
                  <a:moveTo>
                    <a:pt x="6639" y="10717"/>
                  </a:moveTo>
                  <a:cubicBezTo>
                    <a:pt x="6123" y="10717"/>
                    <a:pt x="5638" y="10481"/>
                    <a:pt x="5348" y="10043"/>
                  </a:cubicBezTo>
                  <a:lnTo>
                    <a:pt x="261" y="2390"/>
                  </a:lnTo>
                  <a:cubicBezTo>
                    <a:pt x="-214" y="1682"/>
                    <a:pt x="-22" y="738"/>
                    <a:pt x="692" y="266"/>
                  </a:cubicBezTo>
                  <a:cubicBezTo>
                    <a:pt x="1404" y="-206"/>
                    <a:pt x="2368" y="-37"/>
                    <a:pt x="2843" y="671"/>
                  </a:cubicBezTo>
                  <a:lnTo>
                    <a:pt x="7930" y="8323"/>
                  </a:lnTo>
                  <a:cubicBezTo>
                    <a:pt x="8402" y="9065"/>
                    <a:pt x="8207" y="10009"/>
                    <a:pt x="7489" y="10481"/>
                  </a:cubicBezTo>
                  <a:cubicBezTo>
                    <a:pt x="7236" y="10650"/>
                    <a:pt x="6943" y="10751"/>
                    <a:pt x="6639" y="10751"/>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4"/>
            <p:cNvSpPr/>
            <p:nvPr/>
          </p:nvSpPr>
          <p:spPr>
            <a:xfrm>
              <a:off x="3465296" y="3853554"/>
              <a:ext cx="10719" cy="8166"/>
            </a:xfrm>
            <a:custGeom>
              <a:avLst/>
              <a:gdLst/>
              <a:ahLst/>
              <a:cxnLst/>
              <a:rect l="l" t="t" r="r" b="b"/>
              <a:pathLst>
                <a:path w="10719" h="8166" extrusionOk="0">
                  <a:moveTo>
                    <a:pt x="1554" y="8167"/>
                  </a:moveTo>
                  <a:cubicBezTo>
                    <a:pt x="698" y="8167"/>
                    <a:pt x="0" y="7492"/>
                    <a:pt x="0" y="6616"/>
                  </a:cubicBezTo>
                  <a:cubicBezTo>
                    <a:pt x="-3" y="6110"/>
                    <a:pt x="256" y="5604"/>
                    <a:pt x="691" y="5335"/>
                  </a:cubicBezTo>
                  <a:lnTo>
                    <a:pt x="8340" y="244"/>
                  </a:lnTo>
                  <a:cubicBezTo>
                    <a:pt x="9069" y="-228"/>
                    <a:pt x="10026" y="8"/>
                    <a:pt x="10481" y="750"/>
                  </a:cubicBezTo>
                  <a:cubicBezTo>
                    <a:pt x="10919" y="1424"/>
                    <a:pt x="10737" y="2368"/>
                    <a:pt x="10063" y="2840"/>
                  </a:cubicBezTo>
                  <a:lnTo>
                    <a:pt x="2414" y="7931"/>
                  </a:lnTo>
                  <a:cubicBezTo>
                    <a:pt x="2161" y="8099"/>
                    <a:pt x="1861" y="8167"/>
                    <a:pt x="1554" y="8167"/>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4"/>
            <p:cNvSpPr/>
            <p:nvPr/>
          </p:nvSpPr>
          <p:spPr>
            <a:xfrm>
              <a:off x="3531470" y="3859536"/>
              <a:ext cx="4998" cy="12534"/>
            </a:xfrm>
            <a:custGeom>
              <a:avLst/>
              <a:gdLst/>
              <a:ahLst/>
              <a:cxnLst/>
              <a:rect l="l" t="t" r="r" b="b"/>
              <a:pathLst>
                <a:path w="4998" h="12534" extrusionOk="0">
                  <a:moveTo>
                    <a:pt x="1558" y="12534"/>
                  </a:moveTo>
                  <a:cubicBezTo>
                    <a:pt x="1453" y="12534"/>
                    <a:pt x="1349" y="12501"/>
                    <a:pt x="1248" y="12501"/>
                  </a:cubicBezTo>
                  <a:cubicBezTo>
                    <a:pt x="408" y="12332"/>
                    <a:pt x="-138" y="11489"/>
                    <a:pt x="31" y="10647"/>
                  </a:cubicBezTo>
                  <a:lnTo>
                    <a:pt x="1956" y="1106"/>
                  </a:lnTo>
                  <a:cubicBezTo>
                    <a:pt x="2202" y="297"/>
                    <a:pt x="3068" y="-175"/>
                    <a:pt x="3891" y="61"/>
                  </a:cubicBezTo>
                  <a:cubicBezTo>
                    <a:pt x="4609" y="263"/>
                    <a:pt x="5070" y="971"/>
                    <a:pt x="4990" y="1713"/>
                  </a:cubicBezTo>
                  <a:lnTo>
                    <a:pt x="3065" y="11287"/>
                  </a:lnTo>
                  <a:cubicBezTo>
                    <a:pt x="2920" y="11995"/>
                    <a:pt x="2293" y="12501"/>
                    <a:pt x="1558" y="12534"/>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4"/>
            <p:cNvSpPr/>
            <p:nvPr/>
          </p:nvSpPr>
          <p:spPr>
            <a:xfrm>
              <a:off x="3536156" y="3867839"/>
              <a:ext cx="10693" cy="8142"/>
            </a:xfrm>
            <a:custGeom>
              <a:avLst/>
              <a:gdLst/>
              <a:ahLst/>
              <a:cxnLst/>
              <a:rect l="l" t="t" r="r" b="b"/>
              <a:pathLst>
                <a:path w="10693" h="8142" extrusionOk="0">
                  <a:moveTo>
                    <a:pt x="1547" y="8142"/>
                  </a:moveTo>
                  <a:cubicBezTo>
                    <a:pt x="688" y="8142"/>
                    <a:pt x="-3" y="7434"/>
                    <a:pt x="0" y="6591"/>
                  </a:cubicBezTo>
                  <a:cubicBezTo>
                    <a:pt x="0" y="6086"/>
                    <a:pt x="260" y="5580"/>
                    <a:pt x="688" y="5310"/>
                  </a:cubicBezTo>
                  <a:lnTo>
                    <a:pt x="8337" y="220"/>
                  </a:lnTo>
                  <a:cubicBezTo>
                    <a:pt x="9072" y="-218"/>
                    <a:pt x="10026" y="17"/>
                    <a:pt x="10471" y="759"/>
                  </a:cubicBezTo>
                  <a:cubicBezTo>
                    <a:pt x="10886" y="1433"/>
                    <a:pt x="10707" y="2344"/>
                    <a:pt x="10056" y="2816"/>
                  </a:cubicBezTo>
                  <a:lnTo>
                    <a:pt x="2410" y="7906"/>
                  </a:lnTo>
                  <a:cubicBezTo>
                    <a:pt x="2154" y="8075"/>
                    <a:pt x="1854" y="8142"/>
                    <a:pt x="1547" y="8142"/>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4"/>
            <p:cNvSpPr/>
            <p:nvPr/>
          </p:nvSpPr>
          <p:spPr>
            <a:xfrm>
              <a:off x="3520536" y="3863117"/>
              <a:ext cx="8189" cy="10740"/>
            </a:xfrm>
            <a:custGeom>
              <a:avLst/>
              <a:gdLst/>
              <a:ahLst/>
              <a:cxnLst/>
              <a:rect l="l" t="t" r="r" b="b"/>
              <a:pathLst>
                <a:path w="8189" h="10740" extrusionOk="0">
                  <a:moveTo>
                    <a:pt x="6636" y="10740"/>
                  </a:moveTo>
                  <a:cubicBezTo>
                    <a:pt x="6117" y="10740"/>
                    <a:pt x="5631" y="10504"/>
                    <a:pt x="5345" y="10066"/>
                  </a:cubicBezTo>
                  <a:lnTo>
                    <a:pt x="261" y="2413"/>
                  </a:lnTo>
                  <a:cubicBezTo>
                    <a:pt x="-215" y="1705"/>
                    <a:pt x="-22" y="728"/>
                    <a:pt x="692" y="255"/>
                  </a:cubicBezTo>
                  <a:cubicBezTo>
                    <a:pt x="1407" y="-216"/>
                    <a:pt x="2368" y="-14"/>
                    <a:pt x="2843" y="694"/>
                  </a:cubicBezTo>
                  <a:lnTo>
                    <a:pt x="7927" y="8346"/>
                  </a:lnTo>
                  <a:cubicBezTo>
                    <a:pt x="8402" y="9055"/>
                    <a:pt x="8214" y="9998"/>
                    <a:pt x="7502" y="10504"/>
                  </a:cubicBezTo>
                  <a:cubicBezTo>
                    <a:pt x="7246" y="10673"/>
                    <a:pt x="6943" y="10740"/>
                    <a:pt x="6636" y="10740"/>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4"/>
            <p:cNvSpPr/>
            <p:nvPr/>
          </p:nvSpPr>
          <p:spPr>
            <a:xfrm>
              <a:off x="3399112" y="3931621"/>
              <a:ext cx="20683" cy="17785"/>
            </a:xfrm>
            <a:custGeom>
              <a:avLst/>
              <a:gdLst/>
              <a:ahLst/>
              <a:cxnLst/>
              <a:rect l="l" t="t" r="r" b="b"/>
              <a:pathLst>
                <a:path w="20683" h="17785" extrusionOk="0">
                  <a:moveTo>
                    <a:pt x="8839" y="17785"/>
                  </a:moveTo>
                  <a:cubicBezTo>
                    <a:pt x="4503" y="17785"/>
                    <a:pt x="805" y="15021"/>
                    <a:pt x="613" y="14852"/>
                  </a:cubicBezTo>
                  <a:cubicBezTo>
                    <a:pt x="-68" y="14347"/>
                    <a:pt x="-203" y="13369"/>
                    <a:pt x="316" y="12695"/>
                  </a:cubicBezTo>
                  <a:cubicBezTo>
                    <a:pt x="832" y="12021"/>
                    <a:pt x="1806" y="11886"/>
                    <a:pt x="2487" y="12391"/>
                  </a:cubicBezTo>
                  <a:cubicBezTo>
                    <a:pt x="2538" y="12425"/>
                    <a:pt x="7187" y="15897"/>
                    <a:pt x="11188" y="14245"/>
                  </a:cubicBezTo>
                  <a:cubicBezTo>
                    <a:pt x="14395" y="12897"/>
                    <a:pt x="16613" y="8447"/>
                    <a:pt x="17594" y="1334"/>
                  </a:cubicBezTo>
                  <a:cubicBezTo>
                    <a:pt x="17712" y="491"/>
                    <a:pt x="18497" y="-116"/>
                    <a:pt x="19343" y="19"/>
                  </a:cubicBezTo>
                  <a:cubicBezTo>
                    <a:pt x="20193" y="120"/>
                    <a:pt x="20786" y="895"/>
                    <a:pt x="20668" y="1772"/>
                  </a:cubicBezTo>
                  <a:cubicBezTo>
                    <a:pt x="19499" y="10132"/>
                    <a:pt x="16694" y="15324"/>
                    <a:pt x="12341" y="17111"/>
                  </a:cubicBezTo>
                  <a:cubicBezTo>
                    <a:pt x="11229" y="17549"/>
                    <a:pt x="10039" y="17785"/>
                    <a:pt x="8839" y="17785"/>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4"/>
            <p:cNvSpPr/>
            <p:nvPr/>
          </p:nvSpPr>
          <p:spPr>
            <a:xfrm>
              <a:off x="3408671" y="3945620"/>
              <a:ext cx="138637" cy="59816"/>
            </a:xfrm>
            <a:custGeom>
              <a:avLst/>
              <a:gdLst/>
              <a:ahLst/>
              <a:cxnLst/>
              <a:rect l="l" t="t" r="r" b="b"/>
              <a:pathLst>
                <a:path w="138637" h="59816" extrusionOk="0">
                  <a:moveTo>
                    <a:pt x="79636" y="59817"/>
                  </a:moveTo>
                  <a:cubicBezTo>
                    <a:pt x="73285" y="59783"/>
                    <a:pt x="66954" y="59109"/>
                    <a:pt x="60734" y="57828"/>
                  </a:cubicBezTo>
                  <a:cubicBezTo>
                    <a:pt x="32179" y="52097"/>
                    <a:pt x="17194" y="37196"/>
                    <a:pt x="9653" y="25700"/>
                  </a:cubicBezTo>
                  <a:cubicBezTo>
                    <a:pt x="1454" y="13226"/>
                    <a:pt x="68" y="2202"/>
                    <a:pt x="11" y="1731"/>
                  </a:cubicBezTo>
                  <a:cubicBezTo>
                    <a:pt x="-90" y="888"/>
                    <a:pt x="517" y="112"/>
                    <a:pt x="1366" y="11"/>
                  </a:cubicBezTo>
                  <a:cubicBezTo>
                    <a:pt x="2219" y="-90"/>
                    <a:pt x="2991" y="517"/>
                    <a:pt x="3092" y="1359"/>
                  </a:cubicBezTo>
                  <a:cubicBezTo>
                    <a:pt x="3143" y="1798"/>
                    <a:pt x="8888" y="44242"/>
                    <a:pt x="61344" y="54794"/>
                  </a:cubicBezTo>
                  <a:cubicBezTo>
                    <a:pt x="88755" y="60323"/>
                    <a:pt x="107510" y="52771"/>
                    <a:pt x="118409" y="45455"/>
                  </a:cubicBezTo>
                  <a:cubicBezTo>
                    <a:pt x="130245" y="37533"/>
                    <a:pt x="135670" y="28161"/>
                    <a:pt x="135724" y="28060"/>
                  </a:cubicBezTo>
                  <a:cubicBezTo>
                    <a:pt x="136132" y="27318"/>
                    <a:pt x="137075" y="27015"/>
                    <a:pt x="137827" y="27419"/>
                  </a:cubicBezTo>
                  <a:cubicBezTo>
                    <a:pt x="138579" y="27858"/>
                    <a:pt x="138859" y="28802"/>
                    <a:pt x="138448" y="29543"/>
                  </a:cubicBezTo>
                  <a:cubicBezTo>
                    <a:pt x="138441" y="29543"/>
                    <a:pt x="138431" y="29577"/>
                    <a:pt x="138421" y="29577"/>
                  </a:cubicBezTo>
                  <a:cubicBezTo>
                    <a:pt x="138228" y="29948"/>
                    <a:pt x="120752" y="59817"/>
                    <a:pt x="79636" y="59817"/>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4"/>
            <p:cNvSpPr/>
            <p:nvPr/>
          </p:nvSpPr>
          <p:spPr>
            <a:xfrm>
              <a:off x="3540979" y="3956897"/>
              <a:ext cx="15863" cy="21400"/>
            </a:xfrm>
            <a:custGeom>
              <a:avLst/>
              <a:gdLst/>
              <a:ahLst/>
              <a:cxnLst/>
              <a:rect l="l" t="t" r="r" b="b"/>
              <a:pathLst>
                <a:path w="15863" h="21400" extrusionOk="0">
                  <a:moveTo>
                    <a:pt x="10971" y="21401"/>
                  </a:moveTo>
                  <a:cubicBezTo>
                    <a:pt x="8520" y="21401"/>
                    <a:pt x="5361" y="20828"/>
                    <a:pt x="3018" y="18501"/>
                  </a:cubicBezTo>
                  <a:cubicBezTo>
                    <a:pt x="-299" y="15164"/>
                    <a:pt x="-886" y="9298"/>
                    <a:pt x="1278" y="1106"/>
                  </a:cubicBezTo>
                  <a:cubicBezTo>
                    <a:pt x="1525" y="297"/>
                    <a:pt x="2391" y="-175"/>
                    <a:pt x="3213" y="61"/>
                  </a:cubicBezTo>
                  <a:cubicBezTo>
                    <a:pt x="3996" y="297"/>
                    <a:pt x="4464" y="1106"/>
                    <a:pt x="4282" y="1915"/>
                  </a:cubicBezTo>
                  <a:cubicBezTo>
                    <a:pt x="2448" y="8860"/>
                    <a:pt x="2769" y="13815"/>
                    <a:pt x="5213" y="16276"/>
                  </a:cubicBezTo>
                  <a:cubicBezTo>
                    <a:pt x="8247" y="19378"/>
                    <a:pt x="13880" y="17962"/>
                    <a:pt x="13941" y="17962"/>
                  </a:cubicBezTo>
                  <a:cubicBezTo>
                    <a:pt x="14773" y="17760"/>
                    <a:pt x="15613" y="18266"/>
                    <a:pt x="15819" y="19108"/>
                  </a:cubicBezTo>
                  <a:cubicBezTo>
                    <a:pt x="16021" y="19917"/>
                    <a:pt x="15529" y="20760"/>
                    <a:pt x="14713" y="20996"/>
                  </a:cubicBezTo>
                  <a:cubicBezTo>
                    <a:pt x="13486" y="21266"/>
                    <a:pt x="12232" y="21401"/>
                    <a:pt x="10971" y="21401"/>
                  </a:cubicBezTo>
                  <a:close/>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81" name="Google Shape;281;p4"/>
          <p:cNvSpPr/>
          <p:nvPr/>
        </p:nvSpPr>
        <p:spPr>
          <a:xfrm>
            <a:off x="1735022" y="1122730"/>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chemeClr val="accent5"/>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4"/>
          <p:cNvSpPr/>
          <p:nvPr/>
        </p:nvSpPr>
        <p:spPr>
          <a:xfrm>
            <a:off x="1097665" y="4138123"/>
            <a:ext cx="450526" cy="450526"/>
          </a:xfrm>
          <a:custGeom>
            <a:avLst/>
            <a:gdLst/>
            <a:ahLst/>
            <a:cxnLst/>
            <a:rect l="l" t="t" r="r" b="b"/>
            <a:pathLst>
              <a:path w="176656" h="176656" extrusionOk="0">
                <a:moveTo>
                  <a:pt x="88330" y="0"/>
                </a:moveTo>
                <a:lnTo>
                  <a:pt x="119558" y="57099"/>
                </a:lnTo>
                <a:lnTo>
                  <a:pt x="176656" y="88326"/>
                </a:lnTo>
                <a:lnTo>
                  <a:pt x="119558" y="119558"/>
                </a:lnTo>
                <a:lnTo>
                  <a:pt x="88330" y="176656"/>
                </a:lnTo>
                <a:lnTo>
                  <a:pt x="57099" y="119558"/>
                </a:lnTo>
                <a:lnTo>
                  <a:pt x="0" y="88326"/>
                </a:lnTo>
                <a:lnTo>
                  <a:pt x="57099" y="57099"/>
                </a:lnTo>
                <a:lnTo>
                  <a:pt x="88330" y="0"/>
                </a:lnTo>
                <a:close/>
              </a:path>
            </a:pathLst>
          </a:custGeom>
          <a:solidFill>
            <a:schemeClr val="accent5"/>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4"/>
          <p:cNvSpPr/>
          <p:nvPr/>
        </p:nvSpPr>
        <p:spPr>
          <a:xfrm>
            <a:off x="7125496" y="3779517"/>
            <a:ext cx="293170" cy="293180"/>
          </a:xfrm>
          <a:custGeom>
            <a:avLst/>
            <a:gdLst/>
            <a:ahLst/>
            <a:cxnLst/>
            <a:rect l="l" t="t" r="r" b="b"/>
            <a:pathLst>
              <a:path w="114955" h="114959" extrusionOk="0">
                <a:moveTo>
                  <a:pt x="57476" y="0"/>
                </a:moveTo>
                <a:lnTo>
                  <a:pt x="77801" y="37158"/>
                </a:lnTo>
                <a:lnTo>
                  <a:pt x="114956" y="57480"/>
                </a:lnTo>
                <a:lnTo>
                  <a:pt x="77801" y="77801"/>
                </a:lnTo>
                <a:lnTo>
                  <a:pt x="57476" y="114959"/>
                </a:lnTo>
                <a:lnTo>
                  <a:pt x="37158" y="77801"/>
                </a:lnTo>
                <a:lnTo>
                  <a:pt x="0" y="57480"/>
                </a:lnTo>
                <a:lnTo>
                  <a:pt x="37158" y="37158"/>
                </a:lnTo>
                <a:lnTo>
                  <a:pt x="57476" y="0"/>
                </a:lnTo>
                <a:close/>
              </a:path>
            </a:pathLst>
          </a:custGeom>
          <a:solidFill>
            <a:schemeClr val="accent5"/>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4"/>
          <p:cNvSpPr/>
          <p:nvPr/>
        </p:nvSpPr>
        <p:spPr>
          <a:xfrm>
            <a:off x="8122067" y="461025"/>
            <a:ext cx="350439" cy="350439"/>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chemeClr val="accent5"/>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4"/>
          <p:cNvSpPr/>
          <p:nvPr/>
        </p:nvSpPr>
        <p:spPr>
          <a:xfrm>
            <a:off x="1540483" y="719402"/>
            <a:ext cx="162074" cy="162082"/>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chemeClr val="accent5"/>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4"/>
          <p:cNvSpPr/>
          <p:nvPr/>
        </p:nvSpPr>
        <p:spPr>
          <a:xfrm>
            <a:off x="1784287" y="4017534"/>
            <a:ext cx="162074" cy="147347"/>
          </a:xfrm>
          <a:custGeom>
            <a:avLst/>
            <a:gdLst/>
            <a:ahLst/>
            <a:cxnLst/>
            <a:rect l="l" t="t" r="r" b="b"/>
            <a:pathLst>
              <a:path w="63551" h="63554" extrusionOk="0">
                <a:moveTo>
                  <a:pt x="31777" y="0"/>
                </a:moveTo>
                <a:lnTo>
                  <a:pt x="43010" y="20544"/>
                </a:lnTo>
                <a:lnTo>
                  <a:pt x="63551" y="31777"/>
                </a:lnTo>
                <a:lnTo>
                  <a:pt x="43010" y="43014"/>
                </a:lnTo>
                <a:lnTo>
                  <a:pt x="31777" y="63555"/>
                </a:lnTo>
                <a:lnTo>
                  <a:pt x="20541" y="43014"/>
                </a:lnTo>
                <a:lnTo>
                  <a:pt x="0" y="31777"/>
                </a:lnTo>
                <a:lnTo>
                  <a:pt x="20541" y="20544"/>
                </a:lnTo>
                <a:lnTo>
                  <a:pt x="31777" y="0"/>
                </a:lnTo>
                <a:close/>
              </a:path>
            </a:pathLst>
          </a:custGeom>
          <a:solidFill>
            <a:schemeClr val="accent5"/>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4"/>
          <p:cNvSpPr/>
          <p:nvPr/>
        </p:nvSpPr>
        <p:spPr>
          <a:xfrm>
            <a:off x="7546532" y="4336340"/>
            <a:ext cx="162074" cy="162074"/>
          </a:xfrm>
          <a:custGeom>
            <a:avLst/>
            <a:gdLst/>
            <a:ahLst/>
            <a:cxnLst/>
            <a:rect l="l" t="t" r="r" b="b"/>
            <a:pathLst>
              <a:path w="63551" h="63551" extrusionOk="0">
                <a:moveTo>
                  <a:pt x="31777" y="0"/>
                </a:moveTo>
                <a:lnTo>
                  <a:pt x="43010" y="20541"/>
                </a:lnTo>
                <a:lnTo>
                  <a:pt x="63551" y="31777"/>
                </a:lnTo>
                <a:lnTo>
                  <a:pt x="43010" y="43010"/>
                </a:lnTo>
                <a:lnTo>
                  <a:pt x="31777" y="63551"/>
                </a:lnTo>
                <a:lnTo>
                  <a:pt x="20541" y="43010"/>
                </a:lnTo>
                <a:lnTo>
                  <a:pt x="0" y="31777"/>
                </a:lnTo>
                <a:lnTo>
                  <a:pt x="20541" y="20541"/>
                </a:lnTo>
                <a:lnTo>
                  <a:pt x="31777" y="0"/>
                </a:lnTo>
                <a:close/>
              </a:path>
            </a:pathLst>
          </a:custGeom>
          <a:solidFill>
            <a:schemeClr val="accent5"/>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tángulo 1"/>
          <p:cNvSpPr/>
          <p:nvPr/>
        </p:nvSpPr>
        <p:spPr>
          <a:xfrm>
            <a:off x="2231738" y="2127696"/>
            <a:ext cx="5168203" cy="1569660"/>
          </a:xfrm>
          <a:prstGeom prst="rect">
            <a:avLst/>
          </a:prstGeom>
        </p:spPr>
        <p:txBody>
          <a:bodyPr wrap="square">
            <a:spAutoFit/>
          </a:bodyPr>
          <a:lstStyle/>
          <a:p>
            <a:r>
              <a:rPr lang="es-MX" sz="1600" dirty="0">
                <a:solidFill>
                  <a:schemeClr val="accent5"/>
                </a:solidFill>
                <a:latin typeface="Montserrat" panose="020B0604020202020204" charset="0"/>
              </a:rPr>
              <a:t>La Danza Educativa/Creativa tiene como finalidad desarrollar la capacidad expresiva y creativa del alumno a través del lenguaje de la danza en cualquiera de sus estilos, poniéndola al alcance de todos (independientemente de su edad y condición física).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281"/>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282"/>
                                        </p:tgtEl>
                                        <p:attrNameLst>
                                          <p:attrName>r</p:attrName>
                                        </p:attrNameLst>
                                      </p:cBhvr>
                                    </p:animRot>
                                  </p:childTnLst>
                                </p:cTn>
                              </p:par>
                              <p:par>
                                <p:cTn id="9" presetID="8" presetClass="emph" presetSubtype="0" fill="hold" nodeType="withEffect">
                                  <p:stCondLst>
                                    <p:cond delay="0"/>
                                  </p:stCondLst>
                                  <p:childTnLst>
                                    <p:animRot by="-21600000">
                                      <p:cBhvr>
                                        <p:cTn id="10" dur="750" fill="hold"/>
                                        <p:tgtEl>
                                          <p:spTgt spid="266"/>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283"/>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284"/>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285"/>
                                        </p:tgtEl>
                                        <p:attrNameLst>
                                          <p:attrName>r</p:attrName>
                                        </p:attrNameLst>
                                      </p:cBhvr>
                                    </p:animRot>
                                  </p:childTnLst>
                                </p:cTn>
                              </p:par>
                              <p:par>
                                <p:cTn id="17" presetID="8" presetClass="emph" presetSubtype="0" fill="hold" grpId="0" nodeType="withEffect">
                                  <p:stCondLst>
                                    <p:cond delay="0"/>
                                  </p:stCondLst>
                                  <p:childTnLst>
                                    <p:animRot by="21600000">
                                      <p:cBhvr>
                                        <p:cTn id="18" dur="750" fill="hold"/>
                                        <p:tgtEl>
                                          <p:spTgt spid="286"/>
                                        </p:tgtEl>
                                        <p:attrNameLst>
                                          <p:attrName>r</p:attrName>
                                        </p:attrNameLst>
                                      </p:cBhvr>
                                    </p:animRot>
                                  </p:childTnLst>
                                </p:cTn>
                              </p:par>
                              <p:par>
                                <p:cTn id="19" presetID="8" presetClass="emph" presetSubtype="0" fill="hold" grpId="0" nodeType="withEffect">
                                  <p:stCondLst>
                                    <p:cond delay="0"/>
                                  </p:stCondLst>
                                  <p:childTnLst>
                                    <p:animRot by="21600000">
                                      <p:cBhvr>
                                        <p:cTn id="20" dur="750" fill="hold"/>
                                        <p:tgtEl>
                                          <p:spTgt spid="2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P spid="282" grpId="0" animBg="1"/>
      <p:bldP spid="283" grpId="0" animBg="1"/>
      <p:bldP spid="284" grpId="0" animBg="1"/>
      <p:bldP spid="285" grpId="0" animBg="1"/>
      <p:bldP spid="286" grpId="0" animBg="1"/>
      <p:bldP spid="2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9" name="Google Shape;609;p11"/>
          <p:cNvSpPr txBox="1">
            <a:spLocks noGrp="1"/>
          </p:cNvSpPr>
          <p:nvPr>
            <p:ph type="title"/>
          </p:nvPr>
        </p:nvSpPr>
        <p:spPr>
          <a:xfrm>
            <a:off x="711772" y="345642"/>
            <a:ext cx="7696200" cy="7155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2800"/>
              <a:buFont typeface="Alfa Slab One"/>
              <a:buNone/>
            </a:pPr>
            <a:r>
              <a:rPr lang="en-US" dirty="0" err="1" smtClean="0"/>
              <a:t>Danzas</a:t>
            </a:r>
            <a:r>
              <a:rPr lang="en-US" dirty="0" smtClean="0"/>
              <a:t> del </a:t>
            </a:r>
            <a:r>
              <a:rPr lang="en-US" dirty="0" err="1" smtClean="0"/>
              <a:t>mundo</a:t>
            </a:r>
            <a:r>
              <a:rPr lang="en-US" dirty="0" smtClean="0"/>
              <a:t> </a:t>
            </a:r>
            <a:endParaRPr lang="en-US" dirty="0"/>
          </a:p>
        </p:txBody>
      </p:sp>
      <p:sp>
        <p:nvSpPr>
          <p:cNvPr id="622" name="Google Shape;622;p11"/>
          <p:cNvSpPr/>
          <p:nvPr/>
        </p:nvSpPr>
        <p:spPr>
          <a:xfrm>
            <a:off x="451363" y="3527502"/>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11"/>
          <p:cNvSpPr/>
          <p:nvPr/>
        </p:nvSpPr>
        <p:spPr>
          <a:xfrm>
            <a:off x="300264" y="857210"/>
            <a:ext cx="276704" cy="276718"/>
          </a:xfrm>
          <a:custGeom>
            <a:avLst/>
            <a:gdLst/>
            <a:ahLst/>
            <a:cxnLst/>
            <a:rect l="l" t="t" r="r" b="b"/>
            <a:pathLst>
              <a:path w="63551" h="63554" extrusionOk="0">
                <a:moveTo>
                  <a:pt x="31774" y="0"/>
                </a:moveTo>
                <a:lnTo>
                  <a:pt x="43010" y="20541"/>
                </a:lnTo>
                <a:lnTo>
                  <a:pt x="63551" y="31777"/>
                </a:lnTo>
                <a:lnTo>
                  <a:pt x="43010" y="43010"/>
                </a:lnTo>
                <a:lnTo>
                  <a:pt x="31774" y="63555"/>
                </a:lnTo>
                <a:lnTo>
                  <a:pt x="20541" y="43010"/>
                </a:lnTo>
                <a:lnTo>
                  <a:pt x="0" y="31777"/>
                </a:lnTo>
                <a:lnTo>
                  <a:pt x="20541" y="20541"/>
                </a:lnTo>
                <a:lnTo>
                  <a:pt x="31774"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11"/>
          <p:cNvSpPr/>
          <p:nvPr/>
        </p:nvSpPr>
        <p:spPr>
          <a:xfrm>
            <a:off x="289289" y="1285492"/>
            <a:ext cx="162074" cy="147347"/>
          </a:xfrm>
          <a:custGeom>
            <a:avLst/>
            <a:gdLst/>
            <a:ahLst/>
            <a:cxnLst/>
            <a:rect l="l" t="t" r="r" b="b"/>
            <a:pathLst>
              <a:path w="63551" h="63554" extrusionOk="0">
                <a:moveTo>
                  <a:pt x="31777" y="0"/>
                </a:moveTo>
                <a:lnTo>
                  <a:pt x="43010" y="20544"/>
                </a:lnTo>
                <a:lnTo>
                  <a:pt x="63551" y="31777"/>
                </a:lnTo>
                <a:lnTo>
                  <a:pt x="43010" y="43014"/>
                </a:lnTo>
                <a:lnTo>
                  <a:pt x="31777" y="63555"/>
                </a:lnTo>
                <a:lnTo>
                  <a:pt x="20541" y="43014"/>
                </a:lnTo>
                <a:lnTo>
                  <a:pt x="0" y="31777"/>
                </a:lnTo>
                <a:lnTo>
                  <a:pt x="20541" y="20544"/>
                </a:lnTo>
                <a:lnTo>
                  <a:pt x="31777"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11"/>
          <p:cNvSpPr/>
          <p:nvPr/>
        </p:nvSpPr>
        <p:spPr>
          <a:xfrm>
            <a:off x="8197316" y="668054"/>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11"/>
          <p:cNvSpPr/>
          <p:nvPr/>
        </p:nvSpPr>
        <p:spPr>
          <a:xfrm>
            <a:off x="7824770" y="352542"/>
            <a:ext cx="293180" cy="293180"/>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27" name="Google Shape;627;p11"/>
          <p:cNvSpPr/>
          <p:nvPr/>
        </p:nvSpPr>
        <p:spPr>
          <a:xfrm>
            <a:off x="8486045" y="4123240"/>
            <a:ext cx="418095" cy="418095"/>
          </a:xfrm>
          <a:custGeom>
            <a:avLst/>
            <a:gdLst/>
            <a:ahLst/>
            <a:cxnLst/>
            <a:rect l="l" t="t" r="r" b="b"/>
            <a:pathLst>
              <a:path w="114959" h="114959" extrusionOk="0">
                <a:moveTo>
                  <a:pt x="57480" y="0"/>
                </a:moveTo>
                <a:lnTo>
                  <a:pt x="77801" y="37158"/>
                </a:lnTo>
                <a:lnTo>
                  <a:pt x="114959" y="57480"/>
                </a:lnTo>
                <a:lnTo>
                  <a:pt x="77801" y="77801"/>
                </a:lnTo>
                <a:lnTo>
                  <a:pt x="57480" y="114959"/>
                </a:lnTo>
                <a:lnTo>
                  <a:pt x="37158" y="77801"/>
                </a:lnTo>
                <a:lnTo>
                  <a:pt x="0" y="57480"/>
                </a:lnTo>
                <a:lnTo>
                  <a:pt x="37158" y="37158"/>
                </a:lnTo>
                <a:lnTo>
                  <a:pt x="57480"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28" name="Google Shape;628;p11"/>
          <p:cNvSpPr/>
          <p:nvPr/>
        </p:nvSpPr>
        <p:spPr>
          <a:xfrm>
            <a:off x="8308076" y="4617750"/>
            <a:ext cx="210656" cy="210654"/>
          </a:xfrm>
          <a:custGeom>
            <a:avLst/>
            <a:gdLst/>
            <a:ahLst/>
            <a:cxnLst/>
            <a:rect l="l" t="t" r="r" b="b"/>
            <a:pathLst>
              <a:path w="137411" h="137411" extrusionOk="0">
                <a:moveTo>
                  <a:pt x="68706" y="0"/>
                </a:moveTo>
                <a:lnTo>
                  <a:pt x="92996" y="44416"/>
                </a:lnTo>
                <a:lnTo>
                  <a:pt x="137412" y="68706"/>
                </a:lnTo>
                <a:lnTo>
                  <a:pt x="92996" y="92999"/>
                </a:lnTo>
                <a:lnTo>
                  <a:pt x="68706" y="137412"/>
                </a:lnTo>
                <a:lnTo>
                  <a:pt x="44413" y="92999"/>
                </a:lnTo>
                <a:lnTo>
                  <a:pt x="0" y="68706"/>
                </a:lnTo>
                <a:lnTo>
                  <a:pt x="44413" y="44416"/>
                </a:lnTo>
                <a:lnTo>
                  <a:pt x="68706" y="0"/>
                </a:lnTo>
                <a:close/>
              </a:path>
            </a:pathLst>
          </a:custGeom>
          <a:solidFill>
            <a:srgbClr val="FFFFFF"/>
          </a:solidFill>
          <a:ln w="127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 name="Rectángulo 2"/>
          <p:cNvSpPr/>
          <p:nvPr/>
        </p:nvSpPr>
        <p:spPr>
          <a:xfrm>
            <a:off x="744543" y="1093721"/>
            <a:ext cx="7741502" cy="3108543"/>
          </a:xfrm>
          <a:prstGeom prst="rect">
            <a:avLst/>
          </a:prstGeom>
        </p:spPr>
        <p:txBody>
          <a:bodyPr wrap="square">
            <a:spAutoFit/>
          </a:bodyPr>
          <a:lstStyle/>
          <a:p>
            <a:r>
              <a:rPr lang="es-MX" dirty="0">
                <a:solidFill>
                  <a:schemeClr val="accent3">
                    <a:lumMod val="50000"/>
                  </a:schemeClr>
                </a:solidFill>
                <a:latin typeface="Montserrat" panose="020B0604020202020204" charset="0"/>
              </a:rPr>
              <a:t>La música anima a bailar a gente de cualquier parte del mundo. ¿Quién puede resistirse a bailotear al ritmo de una buena canción? No tienes por qué entender el idioma; deja que la música te lleve y prepárate para aprender estos diez bailes del mundo.</a:t>
            </a:r>
          </a:p>
          <a:p>
            <a:r>
              <a:rPr lang="es-MX" dirty="0" smtClean="0">
                <a:solidFill>
                  <a:schemeClr val="accent3">
                    <a:lumMod val="50000"/>
                  </a:schemeClr>
                </a:solidFill>
                <a:latin typeface="Montserrat" panose="020B0604020202020204" charset="0"/>
              </a:rPr>
              <a:t>Cumbia</a:t>
            </a:r>
            <a:r>
              <a:rPr lang="es-MX" dirty="0">
                <a:solidFill>
                  <a:schemeClr val="accent3">
                    <a:lumMod val="50000"/>
                  </a:schemeClr>
                </a:solidFill>
                <a:latin typeface="Montserrat" panose="020B0604020202020204" charset="0"/>
              </a:rPr>
              <a:t>, Cartagena (Colombia) ...</a:t>
            </a:r>
          </a:p>
          <a:p>
            <a:r>
              <a:rPr lang="es-MX" dirty="0">
                <a:solidFill>
                  <a:schemeClr val="accent3">
                    <a:lumMod val="50000"/>
                  </a:schemeClr>
                </a:solidFill>
                <a:latin typeface="Montserrat" panose="020B0604020202020204" charset="0"/>
              </a:rPr>
              <a:t>Baile de mascaras </a:t>
            </a:r>
            <a:r>
              <a:rPr lang="es-MX" dirty="0" err="1">
                <a:solidFill>
                  <a:schemeClr val="accent3">
                    <a:lumMod val="50000"/>
                  </a:schemeClr>
                </a:solidFill>
                <a:latin typeface="Montserrat" panose="020B0604020202020204" charset="0"/>
              </a:rPr>
              <a:t>zaouli</a:t>
            </a:r>
            <a:r>
              <a:rPr lang="es-MX" dirty="0">
                <a:solidFill>
                  <a:schemeClr val="accent3">
                    <a:lumMod val="50000"/>
                  </a:schemeClr>
                </a:solidFill>
                <a:latin typeface="Montserrat" panose="020B0604020202020204" charset="0"/>
              </a:rPr>
              <a:t>, Manfla (Costa de Marfil) ...</a:t>
            </a:r>
          </a:p>
          <a:p>
            <a:r>
              <a:rPr lang="es-MX" dirty="0" err="1">
                <a:solidFill>
                  <a:schemeClr val="accent3">
                    <a:lumMod val="50000"/>
                  </a:schemeClr>
                </a:solidFill>
                <a:latin typeface="Montserrat" panose="020B0604020202020204" charset="0"/>
              </a:rPr>
              <a:t>Frevo</a:t>
            </a:r>
            <a:r>
              <a:rPr lang="es-MX" dirty="0">
                <a:solidFill>
                  <a:schemeClr val="accent3">
                    <a:lumMod val="50000"/>
                  </a:schemeClr>
                </a:solidFill>
                <a:latin typeface="Montserrat" panose="020B0604020202020204" charset="0"/>
              </a:rPr>
              <a:t>, </a:t>
            </a:r>
            <a:r>
              <a:rPr lang="es-MX" dirty="0" err="1">
                <a:solidFill>
                  <a:schemeClr val="accent3">
                    <a:lumMod val="50000"/>
                  </a:schemeClr>
                </a:solidFill>
                <a:latin typeface="Montserrat" panose="020B0604020202020204" charset="0"/>
              </a:rPr>
              <a:t>Olinda</a:t>
            </a:r>
            <a:r>
              <a:rPr lang="es-MX" dirty="0">
                <a:solidFill>
                  <a:schemeClr val="accent3">
                    <a:lumMod val="50000"/>
                  </a:schemeClr>
                </a:solidFill>
                <a:latin typeface="Montserrat" panose="020B0604020202020204" charset="0"/>
              </a:rPr>
              <a:t> (Brasil) ...</a:t>
            </a:r>
          </a:p>
          <a:p>
            <a:r>
              <a:rPr lang="es-MX" dirty="0" err="1">
                <a:solidFill>
                  <a:schemeClr val="accent3">
                    <a:lumMod val="50000"/>
                  </a:schemeClr>
                </a:solidFill>
                <a:latin typeface="Montserrat" panose="020B0604020202020204" charset="0"/>
              </a:rPr>
              <a:t>Kathakali</a:t>
            </a:r>
            <a:r>
              <a:rPr lang="es-MX" dirty="0">
                <a:solidFill>
                  <a:schemeClr val="accent3">
                    <a:lumMod val="50000"/>
                  </a:schemeClr>
                </a:solidFill>
                <a:latin typeface="Montserrat" panose="020B0604020202020204" charset="0"/>
              </a:rPr>
              <a:t>, </a:t>
            </a:r>
            <a:r>
              <a:rPr lang="es-MX" dirty="0" err="1">
                <a:solidFill>
                  <a:schemeClr val="accent3">
                    <a:lumMod val="50000"/>
                  </a:schemeClr>
                </a:solidFill>
                <a:latin typeface="Montserrat" panose="020B0604020202020204" charset="0"/>
              </a:rPr>
              <a:t>Kochi</a:t>
            </a:r>
            <a:r>
              <a:rPr lang="es-MX" dirty="0">
                <a:solidFill>
                  <a:schemeClr val="accent3">
                    <a:lumMod val="50000"/>
                  </a:schemeClr>
                </a:solidFill>
                <a:latin typeface="Montserrat" panose="020B0604020202020204" charset="0"/>
              </a:rPr>
              <a:t> (India) ...</a:t>
            </a:r>
          </a:p>
          <a:p>
            <a:r>
              <a:rPr lang="es-MX" dirty="0" err="1">
                <a:solidFill>
                  <a:schemeClr val="accent3">
                    <a:lumMod val="50000"/>
                  </a:schemeClr>
                </a:solidFill>
                <a:latin typeface="Montserrat" panose="020B0604020202020204" charset="0"/>
              </a:rPr>
              <a:t>Hopak</a:t>
            </a:r>
            <a:r>
              <a:rPr lang="es-MX" dirty="0">
                <a:solidFill>
                  <a:schemeClr val="accent3">
                    <a:lumMod val="50000"/>
                  </a:schemeClr>
                </a:solidFill>
                <a:latin typeface="Montserrat" panose="020B0604020202020204" charset="0"/>
              </a:rPr>
              <a:t>, Kiev (Ucrania) ...</a:t>
            </a:r>
          </a:p>
          <a:p>
            <a:r>
              <a:rPr lang="es-MX" dirty="0" err="1">
                <a:solidFill>
                  <a:schemeClr val="accent3">
                    <a:lumMod val="50000"/>
                  </a:schemeClr>
                </a:solidFill>
                <a:latin typeface="Montserrat" panose="020B0604020202020204" charset="0"/>
              </a:rPr>
              <a:t>Adumu</a:t>
            </a:r>
            <a:r>
              <a:rPr lang="es-MX" dirty="0">
                <a:solidFill>
                  <a:schemeClr val="accent3">
                    <a:lumMod val="50000"/>
                  </a:schemeClr>
                </a:solidFill>
                <a:latin typeface="Montserrat" panose="020B0604020202020204" charset="0"/>
              </a:rPr>
              <a:t>, Kenia y Tanzania</a:t>
            </a:r>
            <a:r>
              <a:rPr lang="es-MX" dirty="0" smtClean="0">
                <a:solidFill>
                  <a:schemeClr val="accent3">
                    <a:lumMod val="50000"/>
                  </a:schemeClr>
                </a:solidFill>
                <a:latin typeface="Montserrat" panose="020B0604020202020204" charset="0"/>
              </a:rPr>
              <a:t>.</a:t>
            </a:r>
          </a:p>
          <a:p>
            <a:r>
              <a:rPr lang="es-MX" dirty="0" err="1">
                <a:solidFill>
                  <a:schemeClr val="accent3">
                    <a:lumMod val="50000"/>
                  </a:schemeClr>
                </a:solidFill>
                <a:latin typeface="Montserrat" panose="020B0604020202020204" charset="0"/>
              </a:rPr>
              <a:t>Footwork</a:t>
            </a:r>
            <a:r>
              <a:rPr lang="es-MX" dirty="0">
                <a:solidFill>
                  <a:schemeClr val="accent3">
                    <a:lumMod val="50000"/>
                  </a:schemeClr>
                </a:solidFill>
                <a:latin typeface="Montserrat" panose="020B0604020202020204" charset="0"/>
              </a:rPr>
              <a:t>, Chicago (Estados Unidos</a:t>
            </a:r>
            <a:r>
              <a:rPr lang="es-MX" dirty="0" smtClean="0">
                <a:solidFill>
                  <a:schemeClr val="accent3">
                    <a:lumMod val="50000"/>
                  </a:schemeClr>
                </a:solidFill>
                <a:latin typeface="Montserrat" panose="020B0604020202020204" charset="0"/>
              </a:rPr>
              <a:t>)</a:t>
            </a:r>
          </a:p>
          <a:p>
            <a:r>
              <a:rPr lang="es-MX" dirty="0" err="1">
                <a:solidFill>
                  <a:schemeClr val="accent3">
                    <a:lumMod val="50000"/>
                  </a:schemeClr>
                </a:solidFill>
                <a:latin typeface="Montserrat" panose="020B0604020202020204" charset="0"/>
              </a:rPr>
              <a:t>Ote’a</a:t>
            </a:r>
            <a:r>
              <a:rPr lang="es-MX" dirty="0">
                <a:solidFill>
                  <a:schemeClr val="accent3">
                    <a:lumMod val="50000"/>
                  </a:schemeClr>
                </a:solidFill>
                <a:latin typeface="Montserrat" panose="020B0604020202020204" charset="0"/>
              </a:rPr>
              <a:t>, Tahití (Polinesia francesa</a:t>
            </a:r>
            <a:r>
              <a:rPr lang="es-MX" dirty="0" smtClean="0">
                <a:solidFill>
                  <a:schemeClr val="accent3">
                    <a:lumMod val="50000"/>
                  </a:schemeClr>
                </a:solidFill>
                <a:latin typeface="Montserrat" panose="020B0604020202020204" charset="0"/>
              </a:rPr>
              <a:t>)</a:t>
            </a:r>
          </a:p>
          <a:p>
            <a:r>
              <a:rPr lang="es-MX" dirty="0">
                <a:solidFill>
                  <a:schemeClr val="accent3">
                    <a:lumMod val="50000"/>
                  </a:schemeClr>
                </a:solidFill>
                <a:latin typeface="Montserrat" panose="020B0604020202020204" charset="0"/>
              </a:rPr>
              <a:t>Vals vienés, Viena (Austria</a:t>
            </a:r>
            <a:r>
              <a:rPr lang="es-MX" dirty="0" smtClean="0">
                <a:solidFill>
                  <a:schemeClr val="accent3">
                    <a:lumMod val="50000"/>
                  </a:schemeClr>
                </a:solidFill>
                <a:latin typeface="Montserrat" panose="020B0604020202020204" charset="0"/>
              </a:rPr>
              <a:t>)</a:t>
            </a:r>
          </a:p>
          <a:p>
            <a:r>
              <a:rPr lang="es-MX" dirty="0" err="1">
                <a:solidFill>
                  <a:schemeClr val="accent3">
                    <a:lumMod val="50000"/>
                  </a:schemeClr>
                </a:solidFill>
                <a:latin typeface="Montserrat" panose="020B0604020202020204" charset="0"/>
              </a:rPr>
              <a:t>Mosh</a:t>
            </a:r>
            <a:r>
              <a:rPr lang="es-MX" dirty="0">
                <a:solidFill>
                  <a:schemeClr val="accent3">
                    <a:lumMod val="50000"/>
                  </a:schemeClr>
                </a:solidFill>
                <a:latin typeface="Montserrat" panose="020B0604020202020204" charset="0"/>
              </a:rPr>
              <a:t>, Washington (Estados Unidos)</a:t>
            </a:r>
          </a:p>
        </p:txBody>
      </p:sp>
      <p:pic>
        <p:nvPicPr>
          <p:cNvPr id="4" name="Imagen 3"/>
          <p:cNvPicPr>
            <a:picLocks noChangeAspect="1"/>
          </p:cNvPicPr>
          <p:nvPr/>
        </p:nvPicPr>
        <p:blipFill>
          <a:blip r:embed="rId3"/>
          <a:stretch>
            <a:fillRect/>
          </a:stretch>
        </p:blipFill>
        <p:spPr>
          <a:xfrm>
            <a:off x="5812775" y="2176504"/>
            <a:ext cx="2200275" cy="2085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750" fill="hold"/>
                                        <p:tgtEl>
                                          <p:spTgt spid="625"/>
                                        </p:tgtEl>
                                        <p:attrNameLst>
                                          <p:attrName>r</p:attrName>
                                        </p:attrNameLst>
                                      </p:cBhvr>
                                    </p:animRot>
                                  </p:childTnLst>
                                </p:cTn>
                              </p:par>
                              <p:par>
                                <p:cTn id="7" presetID="8" presetClass="emph" presetSubtype="0" fill="hold" grpId="0" nodeType="withEffect">
                                  <p:stCondLst>
                                    <p:cond delay="0"/>
                                  </p:stCondLst>
                                  <p:childTnLst>
                                    <p:animRot by="21600000">
                                      <p:cBhvr>
                                        <p:cTn id="8" dur="750" fill="hold"/>
                                        <p:tgtEl>
                                          <p:spTgt spid="626"/>
                                        </p:tgtEl>
                                        <p:attrNameLst>
                                          <p:attrName>r</p:attrName>
                                        </p:attrNameLst>
                                      </p:cBhvr>
                                    </p:animRot>
                                  </p:childTnLst>
                                </p:cTn>
                              </p:par>
                              <p:par>
                                <p:cTn id="9" presetID="8" presetClass="emph" presetSubtype="0" fill="hold" grpId="0" nodeType="withEffect">
                                  <p:stCondLst>
                                    <p:cond delay="0"/>
                                  </p:stCondLst>
                                  <p:childTnLst>
                                    <p:animRot by="21600000">
                                      <p:cBhvr>
                                        <p:cTn id="10" dur="750" fill="hold"/>
                                        <p:tgtEl>
                                          <p:spTgt spid="627"/>
                                        </p:tgtEl>
                                        <p:attrNameLst>
                                          <p:attrName>r</p:attrName>
                                        </p:attrNameLst>
                                      </p:cBhvr>
                                    </p:animRot>
                                  </p:childTnLst>
                                </p:cTn>
                              </p:par>
                              <p:par>
                                <p:cTn id="11" presetID="8" presetClass="emph" presetSubtype="0" fill="hold" grpId="0" nodeType="withEffect">
                                  <p:stCondLst>
                                    <p:cond delay="0"/>
                                  </p:stCondLst>
                                  <p:childTnLst>
                                    <p:animRot by="21600000">
                                      <p:cBhvr>
                                        <p:cTn id="12" dur="750" fill="hold"/>
                                        <p:tgtEl>
                                          <p:spTgt spid="628"/>
                                        </p:tgtEl>
                                        <p:attrNameLst>
                                          <p:attrName>r</p:attrName>
                                        </p:attrNameLst>
                                      </p:cBhvr>
                                    </p:animRot>
                                  </p:childTnLst>
                                </p:cTn>
                              </p:par>
                              <p:par>
                                <p:cTn id="13" presetID="8" presetClass="emph" presetSubtype="0" fill="hold" grpId="0" nodeType="withEffect">
                                  <p:stCondLst>
                                    <p:cond delay="0"/>
                                  </p:stCondLst>
                                  <p:childTnLst>
                                    <p:animRot by="21600000">
                                      <p:cBhvr>
                                        <p:cTn id="14" dur="750" fill="hold"/>
                                        <p:tgtEl>
                                          <p:spTgt spid="622"/>
                                        </p:tgtEl>
                                        <p:attrNameLst>
                                          <p:attrName>r</p:attrName>
                                        </p:attrNameLst>
                                      </p:cBhvr>
                                    </p:animRot>
                                  </p:childTnLst>
                                </p:cTn>
                              </p:par>
                              <p:par>
                                <p:cTn id="15" presetID="8" presetClass="emph" presetSubtype="0" fill="hold" grpId="0" nodeType="withEffect">
                                  <p:stCondLst>
                                    <p:cond delay="0"/>
                                  </p:stCondLst>
                                  <p:childTnLst>
                                    <p:animRot by="21600000">
                                      <p:cBhvr>
                                        <p:cTn id="16" dur="750" fill="hold"/>
                                        <p:tgtEl>
                                          <p:spTgt spid="624"/>
                                        </p:tgtEl>
                                        <p:attrNameLst>
                                          <p:attrName>r</p:attrName>
                                        </p:attrNameLst>
                                      </p:cBhvr>
                                    </p:animRot>
                                  </p:childTnLst>
                                </p:cTn>
                              </p:par>
                              <p:par>
                                <p:cTn id="17" presetID="8" presetClass="emph" presetSubtype="0" fill="hold" grpId="0" nodeType="withEffect">
                                  <p:stCondLst>
                                    <p:cond delay="0"/>
                                  </p:stCondLst>
                                  <p:childTnLst>
                                    <p:animRot by="21600000">
                                      <p:cBhvr>
                                        <p:cTn id="18" dur="750" fill="hold"/>
                                        <p:tgtEl>
                                          <p:spTgt spid="6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animBg="1"/>
      <p:bldP spid="623" grpId="0" animBg="1"/>
      <p:bldP spid="624" grpId="0" animBg="1"/>
      <p:bldP spid="625" grpId="0" animBg="1"/>
      <p:bldP spid="626" grpId="0" animBg="1"/>
      <p:bldP spid="627" grpId="0" animBg="1"/>
      <p:bldP spid="628" grpId="0" animBg="1"/>
    </p:bldLst>
  </p:timing>
</p:sld>
</file>

<file path=ppt/theme/theme1.xml><?xml version="1.0" encoding="utf-8"?>
<a:theme xmlns:a="http://schemas.openxmlformats.org/drawingml/2006/main" name="Office Theme">
  <a:themeElements>
    <a:clrScheme name="Personalizado 2">
      <a:dk1>
        <a:srgbClr val="A9D9D4"/>
      </a:dk1>
      <a:lt1>
        <a:srgbClr val="9BCEC8"/>
      </a:lt1>
      <a:dk2>
        <a:srgbClr val="2C93EF"/>
      </a:dk2>
      <a:lt2>
        <a:srgbClr val="E277F0"/>
      </a:lt2>
      <a:accent1>
        <a:srgbClr val="F1D249"/>
      </a:accent1>
      <a:accent2>
        <a:srgbClr val="B436EF"/>
      </a:accent2>
      <a:accent3>
        <a:srgbClr val="473CA4"/>
      </a:accent3>
      <a:accent4>
        <a:srgbClr val="002060"/>
      </a:accent4>
      <a:accent5>
        <a:srgbClr val="FFFFFF"/>
      </a:accent5>
      <a:accent6>
        <a:srgbClr val="FFFFFF"/>
      </a:accent6>
      <a:hlink>
        <a:srgbClr val="002060"/>
      </a:hlink>
      <a:folHlink>
        <a:srgbClr val="002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1503</Words>
  <Application>Microsoft Office PowerPoint</Application>
  <PresentationFormat>Presentación en pantalla (16:9)</PresentationFormat>
  <Paragraphs>76</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Calibri</vt:lpstr>
      <vt:lpstr>Alfa Slab One</vt:lpstr>
      <vt:lpstr>Montserrat</vt:lpstr>
      <vt:lpstr>Arial</vt:lpstr>
      <vt:lpstr>Office Theme</vt:lpstr>
      <vt:lpstr>Actividades Coreográficas en la Escuela</vt:lpstr>
      <vt:lpstr>Ritmo, Pulso, Compás… </vt:lpstr>
      <vt:lpstr>Compas </vt:lpstr>
      <vt:lpstr>TEMPO</vt:lpstr>
      <vt:lpstr>Acento </vt:lpstr>
      <vt:lpstr>Matricidad fina y gruesa </vt:lpstr>
      <vt:lpstr>Formas basicas de locomocion </vt:lpstr>
      <vt:lpstr>Danzas educativas </vt:lpstr>
      <vt:lpstr>Danzas del mundo </vt:lpstr>
      <vt:lpstr>Clasificaciones de la danza </vt:lpstr>
      <vt:lpstr>Presentación de PowerPoint</vt:lpstr>
      <vt:lpstr>Danza creativa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Coreográficas en la Escuela</dc:title>
  <dc:creator>Sandra Alvizo</dc:creator>
  <cp:lastModifiedBy>Laboratorio</cp:lastModifiedBy>
  <cp:revision>13</cp:revision>
  <dcterms:created xsi:type="dcterms:W3CDTF">2021-10-12T08:06:43Z</dcterms:created>
  <dcterms:modified xsi:type="dcterms:W3CDTF">2022-05-11T00:42:55Z</dcterms:modified>
</cp:coreProperties>
</file>