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9"/>
  </p:notesMasterIdLst>
  <p:sldIdLst>
    <p:sldId id="256" r:id="rId2"/>
    <p:sldId id="287" r:id="rId3"/>
    <p:sldId id="288" r:id="rId4"/>
    <p:sldId id="289" r:id="rId5"/>
    <p:sldId id="290" r:id="rId6"/>
    <p:sldId id="291" r:id="rId7"/>
    <p:sldId id="292" r:id="rId8"/>
  </p:sldIdLst>
  <p:sldSz cx="9144000" cy="5143500" type="screen16x9"/>
  <p:notesSz cx="6858000" cy="9144000"/>
  <p:embeddedFontLst>
    <p:embeddedFont>
      <p:font typeface="Bebas Neue" panose="020B0606020202050201" pitchFamily="34" charset="0"/>
      <p:regular r:id="rId10"/>
    </p:embeddedFont>
    <p:embeddedFont>
      <p:font typeface="Open Sans" panose="020B0606030504020204" pitchFamily="34" charset="0"/>
      <p:regular r:id="rId11"/>
      <p:bold r:id="rId12"/>
      <p:italic r:id="rId13"/>
      <p:boldItalic r:id="rId14"/>
    </p:embeddedFont>
    <p:embeddedFont>
      <p:font typeface="Poppins" panose="00000500000000000000" pitchFamily="2" charset="0"/>
      <p:regular r:id="rId15"/>
      <p:bold r:id="rId16"/>
      <p:italic r:id="rId17"/>
      <p:boldItalic r:id="rId18"/>
    </p:embeddedFont>
    <p:embeddedFont>
      <p:font typeface="Raleway" pitchFamily="2" charset="0"/>
      <p:regular r:id="rId19"/>
      <p:bold r:id="rId20"/>
      <p:italic r:id="rId21"/>
      <p:boldItalic r:id="rId22"/>
    </p:embeddedFont>
    <p:embeddedFont>
      <p:font typeface="Roboto Condensed" panose="02000000000000000000" pitchFamily="2" charset="0"/>
      <p:regular r:id="rId23"/>
      <p:bold r:id="rId24"/>
      <p:italic r:id="rId25"/>
      <p:boldItalic r:id="rId26"/>
    </p:embeddedFont>
    <p:embeddedFont>
      <p:font typeface="Yeseva One" panose="020B0604020202020204" charset="0"/>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9E9E11-275A-4DEB-B720-9292045757D1}">
  <a:tblStyle styleId="{AC9E9E11-275A-4DEB-B720-9292045757D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94660"/>
  </p:normalViewPr>
  <p:slideViewPr>
    <p:cSldViewPr snapToGrid="0">
      <p:cViewPr>
        <p:scale>
          <a:sx n="91" d="100"/>
          <a:sy n="91" d="100"/>
        </p:scale>
        <p:origin x="702"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font" Target="fonts/font14.fntdata"/><Relationship Id="rId28" Type="http://schemas.openxmlformats.org/officeDocument/2006/relationships/presProps" Target="presProps.xml"/><Relationship Id="rId10" Type="http://schemas.openxmlformats.org/officeDocument/2006/relationships/font" Target="fonts/font1.fntdata"/><Relationship Id="rId19" Type="http://schemas.openxmlformats.org/officeDocument/2006/relationships/font" Target="fonts/font10.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openxmlformats.org/officeDocument/2006/relationships/font" Target="fonts/font13.fntdata"/><Relationship Id="rId27" Type="http://schemas.openxmlformats.org/officeDocument/2006/relationships/font" Target="fonts/font1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d851afca02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d851afca02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6684708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24.png"/><Relationship Id="rId12"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1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8.png"/><Relationship Id="rId12" Type="http://schemas.openxmlformats.org/officeDocument/2006/relationships/image" Target="../media/image24.png"/><Relationship Id="rId17" Type="http://schemas.openxmlformats.org/officeDocument/2006/relationships/image" Target="../media/image32.png"/><Relationship Id="rId2" Type="http://schemas.openxmlformats.org/officeDocument/2006/relationships/image" Target="../media/image2.png"/><Relationship Id="rId16" Type="http://schemas.openxmlformats.org/officeDocument/2006/relationships/image" Target="../media/image13.png"/><Relationship Id="rId20"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5.png"/><Relationship Id="rId15" Type="http://schemas.openxmlformats.org/officeDocument/2006/relationships/image" Target="../media/image35.png"/><Relationship Id="rId10" Type="http://schemas.openxmlformats.org/officeDocument/2006/relationships/image" Target="../media/image27.png"/><Relationship Id="rId19"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34.png"/><Relationship Id="rId1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24.png"/><Relationship Id="rId9" Type="http://schemas.openxmlformats.org/officeDocument/2006/relationships/image" Target="../media/image36.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5.png"/><Relationship Id="rId3" Type="http://schemas.openxmlformats.org/officeDocument/2006/relationships/image" Target="../media/image30.png"/><Relationship Id="rId7" Type="http://schemas.openxmlformats.org/officeDocument/2006/relationships/image" Target="../media/image3.png"/><Relationship Id="rId12" Type="http://schemas.openxmlformats.org/officeDocument/2006/relationships/image" Target="../media/image29.png"/><Relationship Id="rId2" Type="http://schemas.openxmlformats.org/officeDocument/2006/relationships/image" Target="../media/image2.png"/><Relationship Id="rId16"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10.png"/><Relationship Id="rId5" Type="http://schemas.openxmlformats.org/officeDocument/2006/relationships/image" Target="../media/image3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3.png"/><Relationship Id="rId9" Type="http://schemas.openxmlformats.org/officeDocument/2006/relationships/image" Target="../media/image14.png"/><Relationship Id="rId1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0.png"/><Relationship Id="rId3" Type="http://schemas.openxmlformats.org/officeDocument/2006/relationships/image" Target="../media/image38.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36.png"/><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40.png"/><Relationship Id="rId1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8.png"/><Relationship Id="rId5" Type="http://schemas.openxmlformats.org/officeDocument/2006/relationships/image" Target="../media/image4.pn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43.png"/><Relationship Id="rId4" Type="http://schemas.openxmlformats.org/officeDocument/2006/relationships/image" Target="../media/image21.png"/><Relationship Id="rId9" Type="http://schemas.openxmlformats.org/officeDocument/2006/relationships/image" Target="../media/image34.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0.png"/><Relationship Id="rId7" Type="http://schemas.openxmlformats.org/officeDocument/2006/relationships/image" Target="../media/image20.png"/><Relationship Id="rId12"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32.png"/><Relationship Id="rId4" Type="http://schemas.openxmlformats.org/officeDocument/2006/relationships/image" Target="../media/image1.png"/><Relationship Id="rId9"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18.png"/><Relationship Id="rId7" Type="http://schemas.openxmlformats.org/officeDocument/2006/relationships/image" Target="../media/image1.png"/><Relationship Id="rId12"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19.png"/><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6.png"/><Relationship Id="rId7"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1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20.png"/><Relationship Id="rId5" Type="http://schemas.openxmlformats.org/officeDocument/2006/relationships/image" Target="../media/image9.png"/><Relationship Id="rId10" Type="http://schemas.openxmlformats.org/officeDocument/2006/relationships/image" Target="../media/image24.png"/><Relationship Id="rId4" Type="http://schemas.openxmlformats.org/officeDocument/2006/relationships/image" Target="../media/image45.png"/><Relationship Id="rId9"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12.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30.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0.png"/><Relationship Id="rId10" Type="http://schemas.openxmlformats.org/officeDocument/2006/relationships/image" Target="../media/image44.png"/><Relationship Id="rId4" Type="http://schemas.openxmlformats.org/officeDocument/2006/relationships/image" Target="../media/image1.png"/><Relationship Id="rId9" Type="http://schemas.openxmlformats.org/officeDocument/2006/relationships/image" Target="../media/image32.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0.png"/><Relationship Id="rId7" Type="http://schemas.openxmlformats.org/officeDocument/2006/relationships/image" Target="../media/image1.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7.png"/><Relationship Id="rId5" Type="http://schemas.openxmlformats.org/officeDocument/2006/relationships/image" Target="../media/image14.png"/><Relationship Id="rId10"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29.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9.png"/><Relationship Id="rId4" Type="http://schemas.openxmlformats.org/officeDocument/2006/relationships/image" Target="../media/image21.png"/><Relationship Id="rId9"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8.png"/><Relationship Id="rId7" Type="http://schemas.openxmlformats.org/officeDocument/2006/relationships/image" Target="../media/image27.png"/><Relationship Id="rId12"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15.png"/><Relationship Id="rId5" Type="http://schemas.openxmlformats.org/officeDocument/2006/relationships/image" Target="../media/image1.png"/><Relationship Id="rId10"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12.png"/><Relationship Id="rId5" Type="http://schemas.openxmlformats.org/officeDocument/2006/relationships/image" Target="../media/image13.png"/><Relationship Id="rId10" Type="http://schemas.openxmlformats.org/officeDocument/2006/relationships/image" Target="../media/image10.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11" Type="http://schemas.openxmlformats.org/officeDocument/2006/relationships/image" Target="../media/image26.png"/><Relationship Id="rId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17.pn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20.png"/><Relationship Id="rId9"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49.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35.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6.png"/><Relationship Id="rId3" Type="http://schemas.openxmlformats.org/officeDocument/2006/relationships/image" Target="../media/image22.png"/><Relationship Id="rId7" Type="http://schemas.openxmlformats.org/officeDocument/2006/relationships/image" Target="../media/image10.pn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hyperlink" Target="http://bit.ly/2Tynxth" TargetMode="External"/><Relationship Id="rId3" Type="http://schemas.openxmlformats.org/officeDocument/2006/relationships/image" Target="../media/image7.png"/><Relationship Id="rId7" Type="http://schemas.openxmlformats.org/officeDocument/2006/relationships/image" Target="../media/image8.png"/><Relationship Id="rId12" Type="http://schemas.openxmlformats.org/officeDocument/2006/relationships/image" Target="../media/image32.png"/><Relationship Id="rId17"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16.png"/><Relationship Id="rId20" Type="http://schemas.openxmlformats.org/officeDocument/2006/relationships/hyperlink" Target="http://bit.ly/2TtBDfr"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hyperlink" Target="http://bit.ly/2TyoMsr" TargetMode="External"/><Relationship Id="rId4" Type="http://schemas.openxmlformats.org/officeDocument/2006/relationships/image" Target="../media/image1.png"/><Relationship Id="rId9" Type="http://schemas.openxmlformats.org/officeDocument/2006/relationships/image" Target="../media/image10.png"/><Relationship Id="rId1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2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8.png"/><Relationship Id="rId12" Type="http://schemas.openxmlformats.org/officeDocument/2006/relationships/image" Target="../media/image14.pn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27.png"/><Relationship Id="rId5" Type="http://schemas.openxmlformats.org/officeDocument/2006/relationships/image" Target="../media/image7.png"/><Relationship Id="rId15" Type="http://schemas.openxmlformats.org/officeDocument/2006/relationships/image" Target="../media/image16.png"/><Relationship Id="rId10" Type="http://schemas.openxmlformats.org/officeDocument/2006/relationships/image" Target="../media/image12.png"/><Relationship Id="rId19"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26.png"/><Relationship Id="rId1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0.png"/><Relationship Id="rId3" Type="http://schemas.openxmlformats.org/officeDocument/2006/relationships/image" Target="../media/image8.png"/><Relationship Id="rId7" Type="http://schemas.openxmlformats.org/officeDocument/2006/relationships/image" Target="../media/image1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21.png"/><Relationship Id="rId9" Type="http://schemas.openxmlformats.org/officeDocument/2006/relationships/image" Target="../media/image1.png"/><Relationship Id="rId14"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24.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8.png"/><Relationship Id="rId3" Type="http://schemas.openxmlformats.org/officeDocument/2006/relationships/image" Target="../media/image30.png"/><Relationship Id="rId7" Type="http://schemas.openxmlformats.org/officeDocument/2006/relationships/image" Target="../media/image1.png"/><Relationship Id="rId12" Type="http://schemas.openxmlformats.org/officeDocument/2006/relationships/image" Target="../media/image4.png"/><Relationship Id="rId2" Type="http://schemas.openxmlformats.org/officeDocument/2006/relationships/image" Target="../media/image2.png"/><Relationship Id="rId16"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2.png"/><Relationship Id="rId11" Type="http://schemas.openxmlformats.org/officeDocument/2006/relationships/image" Target="../media/image3.png"/><Relationship Id="rId5" Type="http://schemas.openxmlformats.org/officeDocument/2006/relationships/image" Target="../media/image14.png"/><Relationship Id="rId15" Type="http://schemas.openxmlformats.org/officeDocument/2006/relationships/image" Target="../media/image6.png"/><Relationship Id="rId10"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29.png"/><Relationship Id="rId1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9450" y="1073025"/>
            <a:ext cx="4680600" cy="2384400"/>
          </a:xfrm>
          <a:prstGeom prst="rect">
            <a:avLst/>
          </a:prstGeom>
        </p:spPr>
        <p:txBody>
          <a:bodyPr spcFirstLastPara="1" wrap="square" lIns="91425" tIns="91425" rIns="91425" bIns="91425" anchor="ctr" anchorCtr="0">
            <a:noAutofit/>
          </a:bodyPr>
          <a:lstStyle>
            <a:lvl1pPr lvl="0" algn="l">
              <a:spcBef>
                <a:spcPts val="0"/>
              </a:spcBef>
              <a:spcAft>
                <a:spcPts val="0"/>
              </a:spcAft>
              <a:buClr>
                <a:srgbClr val="191919"/>
              </a:buClr>
              <a:buSzPts val="5200"/>
              <a:buNone/>
              <a:defRPr sz="3700">
                <a:solidFill>
                  <a:srgbClr val="191919"/>
                </a:solidFill>
              </a:defRPr>
            </a:lvl1pPr>
            <a:lvl2pPr lvl="1">
              <a:spcBef>
                <a:spcPts val="0"/>
              </a:spcBef>
              <a:spcAft>
                <a:spcPts val="0"/>
              </a:spcAft>
              <a:buClr>
                <a:srgbClr val="191919"/>
              </a:buClr>
              <a:buSzPts val="5200"/>
              <a:buNone/>
              <a:defRPr sz="5200">
                <a:solidFill>
                  <a:srgbClr val="191919"/>
                </a:solidFill>
              </a:defRPr>
            </a:lvl2pPr>
            <a:lvl3pPr lvl="2">
              <a:spcBef>
                <a:spcPts val="0"/>
              </a:spcBef>
              <a:spcAft>
                <a:spcPts val="0"/>
              </a:spcAft>
              <a:buClr>
                <a:srgbClr val="191919"/>
              </a:buClr>
              <a:buSzPts val="5200"/>
              <a:buNone/>
              <a:defRPr sz="5200">
                <a:solidFill>
                  <a:srgbClr val="191919"/>
                </a:solidFill>
              </a:defRPr>
            </a:lvl3pPr>
            <a:lvl4pPr lvl="3">
              <a:spcBef>
                <a:spcPts val="0"/>
              </a:spcBef>
              <a:spcAft>
                <a:spcPts val="0"/>
              </a:spcAft>
              <a:buClr>
                <a:srgbClr val="191919"/>
              </a:buClr>
              <a:buSzPts val="5200"/>
              <a:buNone/>
              <a:defRPr sz="5200">
                <a:solidFill>
                  <a:srgbClr val="191919"/>
                </a:solidFill>
              </a:defRPr>
            </a:lvl4pPr>
            <a:lvl5pPr lvl="4">
              <a:spcBef>
                <a:spcPts val="0"/>
              </a:spcBef>
              <a:spcAft>
                <a:spcPts val="0"/>
              </a:spcAft>
              <a:buClr>
                <a:srgbClr val="191919"/>
              </a:buClr>
              <a:buSzPts val="5200"/>
              <a:buNone/>
              <a:defRPr sz="5200">
                <a:solidFill>
                  <a:srgbClr val="191919"/>
                </a:solidFill>
              </a:defRPr>
            </a:lvl5pPr>
            <a:lvl6pPr lvl="5">
              <a:spcBef>
                <a:spcPts val="0"/>
              </a:spcBef>
              <a:spcAft>
                <a:spcPts val="0"/>
              </a:spcAft>
              <a:buClr>
                <a:srgbClr val="191919"/>
              </a:buClr>
              <a:buSzPts val="5200"/>
              <a:buNone/>
              <a:defRPr sz="5200">
                <a:solidFill>
                  <a:srgbClr val="191919"/>
                </a:solidFill>
              </a:defRPr>
            </a:lvl6pPr>
            <a:lvl7pPr lvl="6">
              <a:spcBef>
                <a:spcPts val="0"/>
              </a:spcBef>
              <a:spcAft>
                <a:spcPts val="0"/>
              </a:spcAft>
              <a:buClr>
                <a:srgbClr val="191919"/>
              </a:buClr>
              <a:buSzPts val="5200"/>
              <a:buNone/>
              <a:defRPr sz="5200">
                <a:solidFill>
                  <a:srgbClr val="191919"/>
                </a:solidFill>
              </a:defRPr>
            </a:lvl7pPr>
            <a:lvl8pPr lvl="7">
              <a:spcBef>
                <a:spcPts val="0"/>
              </a:spcBef>
              <a:spcAft>
                <a:spcPts val="0"/>
              </a:spcAft>
              <a:buClr>
                <a:srgbClr val="191919"/>
              </a:buClr>
              <a:buSzPts val="5200"/>
              <a:buNone/>
              <a:defRPr sz="5200">
                <a:solidFill>
                  <a:srgbClr val="191919"/>
                </a:solidFill>
              </a:defRPr>
            </a:lvl8pPr>
            <a:lvl9pPr lvl="8">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9450" y="3457350"/>
            <a:ext cx="4680600" cy="4839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vl1pPr>
            <a:lvl2pPr lvl="1">
              <a:lnSpc>
                <a:spcPct val="100000"/>
              </a:lnSpc>
              <a:spcBef>
                <a:spcPts val="0"/>
              </a:spcBef>
              <a:spcAft>
                <a:spcPts val="0"/>
              </a:spcAft>
              <a:buSzPts val="1800"/>
              <a:buNone/>
              <a:defRPr sz="1800"/>
            </a:lvl2pPr>
            <a:lvl3pPr lvl="2">
              <a:lnSpc>
                <a:spcPct val="100000"/>
              </a:lnSpc>
              <a:spcBef>
                <a:spcPts val="0"/>
              </a:spcBef>
              <a:spcAft>
                <a:spcPts val="0"/>
              </a:spcAft>
              <a:buSzPts val="1800"/>
              <a:buNone/>
              <a:defRPr sz="1800"/>
            </a:lvl3pPr>
            <a:lvl4pPr lvl="3">
              <a:lnSpc>
                <a:spcPct val="100000"/>
              </a:lnSpc>
              <a:spcBef>
                <a:spcPts val="0"/>
              </a:spcBef>
              <a:spcAft>
                <a:spcPts val="0"/>
              </a:spcAft>
              <a:buSzPts val="1800"/>
              <a:buNone/>
              <a:defRPr sz="1800"/>
            </a:lvl4pPr>
            <a:lvl5pPr lvl="4">
              <a:lnSpc>
                <a:spcPct val="100000"/>
              </a:lnSpc>
              <a:spcBef>
                <a:spcPts val="0"/>
              </a:spcBef>
              <a:spcAft>
                <a:spcPts val="0"/>
              </a:spcAft>
              <a:buSzPts val="1800"/>
              <a:buNone/>
              <a:defRPr sz="1800"/>
            </a:lvl5pPr>
            <a:lvl6pPr lvl="5">
              <a:lnSpc>
                <a:spcPct val="100000"/>
              </a:lnSpc>
              <a:spcBef>
                <a:spcPts val="0"/>
              </a:spcBef>
              <a:spcAft>
                <a:spcPts val="0"/>
              </a:spcAft>
              <a:buSzPts val="1800"/>
              <a:buNone/>
              <a:defRPr sz="1800"/>
            </a:lvl6pPr>
            <a:lvl7pPr lvl="6">
              <a:lnSpc>
                <a:spcPct val="100000"/>
              </a:lnSpc>
              <a:spcBef>
                <a:spcPts val="0"/>
              </a:spcBef>
              <a:spcAft>
                <a:spcPts val="0"/>
              </a:spcAft>
              <a:buSzPts val="1800"/>
              <a:buNone/>
              <a:defRPr sz="1800"/>
            </a:lvl7pPr>
            <a:lvl8pPr lvl="7">
              <a:lnSpc>
                <a:spcPct val="100000"/>
              </a:lnSpc>
              <a:spcBef>
                <a:spcPts val="0"/>
              </a:spcBef>
              <a:spcAft>
                <a:spcPts val="0"/>
              </a:spcAft>
              <a:buSzPts val="1800"/>
              <a:buNone/>
              <a:defRPr sz="1800"/>
            </a:lvl8pPr>
            <a:lvl9pPr lvl="8">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198875" y="402650"/>
            <a:ext cx="2293800" cy="4395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Font typeface="Yeseva One"/>
              <a:buNone/>
              <a:defRPr sz="2200">
                <a:solidFill>
                  <a:schemeClr val="dk1"/>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2" name="Google Shape;12;p2"/>
          <p:cNvPicPr preferRelativeResize="0"/>
          <p:nvPr/>
        </p:nvPicPr>
        <p:blipFill>
          <a:blip r:embed="rId2">
            <a:alphaModFix/>
          </a:blip>
          <a:stretch>
            <a:fillRect/>
          </a:stretch>
        </p:blipFill>
        <p:spPr>
          <a:xfrm rot="7776378">
            <a:off x="-72219" y="-1036561"/>
            <a:ext cx="1134280" cy="2239511"/>
          </a:xfrm>
          <a:prstGeom prst="rect">
            <a:avLst/>
          </a:prstGeom>
          <a:noFill/>
          <a:ln>
            <a:noFill/>
          </a:ln>
        </p:spPr>
      </p:pic>
      <p:pic>
        <p:nvPicPr>
          <p:cNvPr id="13" name="Google Shape;13;p2"/>
          <p:cNvPicPr preferRelativeResize="0"/>
          <p:nvPr/>
        </p:nvPicPr>
        <p:blipFill>
          <a:blip r:embed="rId3">
            <a:alphaModFix amt="15000"/>
          </a:blip>
          <a:stretch>
            <a:fillRect/>
          </a:stretch>
        </p:blipFill>
        <p:spPr>
          <a:xfrm rot="5051002" flipH="1">
            <a:off x="2652601" y="-3620824"/>
            <a:ext cx="3357197" cy="6428723"/>
          </a:xfrm>
          <a:prstGeom prst="rect">
            <a:avLst/>
          </a:prstGeom>
          <a:noFill/>
          <a:ln>
            <a:noFill/>
          </a:ln>
        </p:spPr>
      </p:pic>
      <p:pic>
        <p:nvPicPr>
          <p:cNvPr id="14" name="Google Shape;14;p2"/>
          <p:cNvPicPr preferRelativeResize="0"/>
          <p:nvPr/>
        </p:nvPicPr>
        <p:blipFill>
          <a:blip r:embed="rId3">
            <a:alphaModFix/>
          </a:blip>
          <a:stretch>
            <a:fillRect/>
          </a:stretch>
        </p:blipFill>
        <p:spPr>
          <a:xfrm rot="6417684" flipH="1">
            <a:off x="5216501" y="-1232969"/>
            <a:ext cx="1184724" cy="2268613"/>
          </a:xfrm>
          <a:prstGeom prst="rect">
            <a:avLst/>
          </a:prstGeom>
          <a:noFill/>
          <a:ln>
            <a:noFill/>
          </a:ln>
        </p:spPr>
      </p:pic>
      <p:pic>
        <p:nvPicPr>
          <p:cNvPr id="15" name="Google Shape;15;p2"/>
          <p:cNvPicPr preferRelativeResize="0"/>
          <p:nvPr/>
        </p:nvPicPr>
        <p:blipFill rotWithShape="1">
          <a:blip r:embed="rId4">
            <a:alphaModFix/>
          </a:blip>
          <a:srcRect l="9978" t="7909" r="6171" b="5839"/>
          <a:stretch/>
        </p:blipFill>
        <p:spPr>
          <a:xfrm rot="-2030834" flipH="1">
            <a:off x="2016033" y="-968647"/>
            <a:ext cx="3165530" cy="1831553"/>
          </a:xfrm>
          <a:prstGeom prst="rect">
            <a:avLst/>
          </a:prstGeom>
          <a:noFill/>
          <a:ln>
            <a:noFill/>
          </a:ln>
        </p:spPr>
      </p:pic>
      <p:pic>
        <p:nvPicPr>
          <p:cNvPr id="16" name="Google Shape;16;p2"/>
          <p:cNvPicPr preferRelativeResize="0"/>
          <p:nvPr/>
        </p:nvPicPr>
        <p:blipFill rotWithShape="1">
          <a:blip r:embed="rId5">
            <a:alphaModFix/>
          </a:blip>
          <a:srcRect l="9978" t="7909" r="6171" b="5839"/>
          <a:stretch/>
        </p:blipFill>
        <p:spPr>
          <a:xfrm rot="6384139">
            <a:off x="7619390" y="3288984"/>
            <a:ext cx="3165521" cy="1831553"/>
          </a:xfrm>
          <a:prstGeom prst="rect">
            <a:avLst/>
          </a:prstGeom>
          <a:noFill/>
          <a:ln>
            <a:noFill/>
          </a:ln>
        </p:spPr>
      </p:pic>
      <p:pic>
        <p:nvPicPr>
          <p:cNvPr id="17" name="Google Shape;17;p2"/>
          <p:cNvPicPr preferRelativeResize="0"/>
          <p:nvPr/>
        </p:nvPicPr>
        <p:blipFill>
          <a:blip r:embed="rId6">
            <a:alphaModFix/>
          </a:blip>
          <a:stretch>
            <a:fillRect/>
          </a:stretch>
        </p:blipFill>
        <p:spPr>
          <a:xfrm rot="-4499999">
            <a:off x="7030801" y="1038099"/>
            <a:ext cx="2729251" cy="2606200"/>
          </a:xfrm>
          <a:prstGeom prst="rect">
            <a:avLst/>
          </a:prstGeom>
          <a:noFill/>
          <a:ln>
            <a:noFill/>
          </a:ln>
        </p:spPr>
      </p:pic>
      <p:pic>
        <p:nvPicPr>
          <p:cNvPr id="18" name="Google Shape;18;p2"/>
          <p:cNvPicPr preferRelativeResize="0"/>
          <p:nvPr/>
        </p:nvPicPr>
        <p:blipFill>
          <a:blip r:embed="rId3">
            <a:alphaModFix amt="15000"/>
          </a:blip>
          <a:stretch>
            <a:fillRect/>
          </a:stretch>
        </p:blipFill>
        <p:spPr>
          <a:xfrm rot="3279072">
            <a:off x="6300435" y="2844650"/>
            <a:ext cx="1988756" cy="3808278"/>
          </a:xfrm>
          <a:prstGeom prst="rect">
            <a:avLst/>
          </a:prstGeom>
          <a:noFill/>
          <a:ln>
            <a:noFill/>
          </a:ln>
        </p:spPr>
      </p:pic>
      <p:pic>
        <p:nvPicPr>
          <p:cNvPr id="19" name="Google Shape;19;p2"/>
          <p:cNvPicPr preferRelativeResize="0"/>
          <p:nvPr/>
        </p:nvPicPr>
        <p:blipFill>
          <a:blip r:embed="rId3">
            <a:alphaModFix amt="15000"/>
          </a:blip>
          <a:stretch>
            <a:fillRect/>
          </a:stretch>
        </p:blipFill>
        <p:spPr>
          <a:xfrm rot="8397711">
            <a:off x="-1138959" y="1383349"/>
            <a:ext cx="3889291" cy="5970726"/>
          </a:xfrm>
          <a:prstGeom prst="rect">
            <a:avLst/>
          </a:prstGeom>
          <a:noFill/>
          <a:ln>
            <a:noFill/>
          </a:ln>
        </p:spPr>
      </p:pic>
      <p:pic>
        <p:nvPicPr>
          <p:cNvPr id="20" name="Google Shape;20;p2"/>
          <p:cNvPicPr preferRelativeResize="0"/>
          <p:nvPr/>
        </p:nvPicPr>
        <p:blipFill>
          <a:blip r:embed="rId7">
            <a:alphaModFix/>
          </a:blip>
          <a:stretch>
            <a:fillRect/>
          </a:stretch>
        </p:blipFill>
        <p:spPr>
          <a:xfrm rot="-10150833" flipH="1">
            <a:off x="2527750" y="4231676"/>
            <a:ext cx="4088499" cy="4010550"/>
          </a:xfrm>
          <a:prstGeom prst="rect">
            <a:avLst/>
          </a:prstGeom>
          <a:noFill/>
          <a:ln>
            <a:noFill/>
          </a:ln>
        </p:spPr>
      </p:pic>
      <p:pic>
        <p:nvPicPr>
          <p:cNvPr id="21" name="Google Shape;21;p2"/>
          <p:cNvPicPr preferRelativeResize="0"/>
          <p:nvPr/>
        </p:nvPicPr>
        <p:blipFill>
          <a:blip r:embed="rId8">
            <a:alphaModFix amt="95000"/>
          </a:blip>
          <a:stretch>
            <a:fillRect/>
          </a:stretch>
        </p:blipFill>
        <p:spPr>
          <a:xfrm rot="-7951769">
            <a:off x="7255038" y="2933588"/>
            <a:ext cx="2337922" cy="3566323"/>
          </a:xfrm>
          <a:prstGeom prst="rect">
            <a:avLst/>
          </a:prstGeom>
          <a:noFill/>
          <a:ln>
            <a:noFill/>
          </a:ln>
        </p:spPr>
      </p:pic>
      <p:pic>
        <p:nvPicPr>
          <p:cNvPr id="22" name="Google Shape;22;p2"/>
          <p:cNvPicPr preferRelativeResize="0"/>
          <p:nvPr/>
        </p:nvPicPr>
        <p:blipFill rotWithShape="1">
          <a:blip r:embed="rId5">
            <a:alphaModFix amt="82000"/>
          </a:blip>
          <a:srcRect l="9978" t="7909" r="6171" b="5839"/>
          <a:stretch/>
        </p:blipFill>
        <p:spPr>
          <a:xfrm rot="-2469882">
            <a:off x="-1182169" y="-609250"/>
            <a:ext cx="3415385" cy="1831552"/>
          </a:xfrm>
          <a:prstGeom prst="rect">
            <a:avLst/>
          </a:prstGeom>
          <a:noFill/>
          <a:ln>
            <a:noFill/>
          </a:ln>
        </p:spPr>
      </p:pic>
      <p:pic>
        <p:nvPicPr>
          <p:cNvPr id="23" name="Google Shape;23;p2"/>
          <p:cNvPicPr preferRelativeResize="0"/>
          <p:nvPr/>
        </p:nvPicPr>
        <p:blipFill>
          <a:blip r:embed="rId9">
            <a:alphaModFix amt="84000"/>
          </a:blip>
          <a:stretch>
            <a:fillRect/>
          </a:stretch>
        </p:blipFill>
        <p:spPr>
          <a:xfrm rot="-7221121">
            <a:off x="-491498" y="2954275"/>
            <a:ext cx="754690" cy="1490059"/>
          </a:xfrm>
          <a:prstGeom prst="rect">
            <a:avLst/>
          </a:prstGeom>
          <a:noFill/>
          <a:ln>
            <a:noFill/>
          </a:ln>
        </p:spPr>
      </p:pic>
      <p:pic>
        <p:nvPicPr>
          <p:cNvPr id="24" name="Google Shape;24;p2"/>
          <p:cNvPicPr preferRelativeResize="0"/>
          <p:nvPr/>
        </p:nvPicPr>
        <p:blipFill>
          <a:blip r:embed="rId10">
            <a:alphaModFix amt="70000"/>
          </a:blip>
          <a:stretch>
            <a:fillRect/>
          </a:stretch>
        </p:blipFill>
        <p:spPr>
          <a:xfrm rot="-7890373">
            <a:off x="983844" y="3749334"/>
            <a:ext cx="549173" cy="1802739"/>
          </a:xfrm>
          <a:prstGeom prst="rect">
            <a:avLst/>
          </a:prstGeom>
          <a:noFill/>
          <a:ln>
            <a:noFill/>
          </a:ln>
        </p:spPr>
      </p:pic>
      <p:pic>
        <p:nvPicPr>
          <p:cNvPr id="25" name="Google Shape;25;p2"/>
          <p:cNvPicPr preferRelativeResize="0"/>
          <p:nvPr/>
        </p:nvPicPr>
        <p:blipFill>
          <a:blip r:embed="rId11">
            <a:alphaModFix amt="78000"/>
          </a:blip>
          <a:stretch>
            <a:fillRect/>
          </a:stretch>
        </p:blipFill>
        <p:spPr>
          <a:xfrm rot="-8103000">
            <a:off x="110597" y="3764970"/>
            <a:ext cx="382175" cy="1490055"/>
          </a:xfrm>
          <a:prstGeom prst="rect">
            <a:avLst/>
          </a:prstGeom>
          <a:noFill/>
          <a:ln>
            <a:noFill/>
          </a:ln>
        </p:spPr>
      </p:pic>
      <p:pic>
        <p:nvPicPr>
          <p:cNvPr id="26" name="Google Shape;26;p2"/>
          <p:cNvPicPr preferRelativeResize="0"/>
          <p:nvPr/>
        </p:nvPicPr>
        <p:blipFill>
          <a:blip r:embed="rId12">
            <a:alphaModFix amt="95000"/>
          </a:blip>
          <a:stretch>
            <a:fillRect/>
          </a:stretch>
        </p:blipFill>
        <p:spPr>
          <a:xfrm rot="-2950540">
            <a:off x="8521299" y="-692313"/>
            <a:ext cx="819702" cy="1802999"/>
          </a:xfrm>
          <a:prstGeom prst="rect">
            <a:avLst/>
          </a:prstGeom>
          <a:noFill/>
          <a:ln>
            <a:noFill/>
          </a:ln>
        </p:spPr>
      </p:pic>
      <p:pic>
        <p:nvPicPr>
          <p:cNvPr id="27" name="Google Shape;27;p2"/>
          <p:cNvPicPr preferRelativeResize="0"/>
          <p:nvPr/>
        </p:nvPicPr>
        <p:blipFill>
          <a:blip r:embed="rId13">
            <a:alphaModFix/>
          </a:blip>
          <a:stretch>
            <a:fillRect/>
          </a:stretch>
        </p:blipFill>
        <p:spPr>
          <a:xfrm>
            <a:off x="6892400" y="1367249"/>
            <a:ext cx="885898" cy="801999"/>
          </a:xfrm>
          <a:prstGeom prst="rect">
            <a:avLst/>
          </a:prstGeom>
          <a:noFill/>
          <a:ln>
            <a:noFill/>
          </a:ln>
        </p:spPr>
      </p:pic>
      <p:pic>
        <p:nvPicPr>
          <p:cNvPr id="28" name="Google Shape;28;p2"/>
          <p:cNvPicPr preferRelativeResize="0"/>
          <p:nvPr/>
        </p:nvPicPr>
        <p:blipFill>
          <a:blip r:embed="rId13">
            <a:alphaModFix/>
          </a:blip>
          <a:stretch>
            <a:fillRect/>
          </a:stretch>
        </p:blipFill>
        <p:spPr>
          <a:xfrm rot="8492988">
            <a:off x="5277464" y="818785"/>
            <a:ext cx="362621" cy="328280"/>
          </a:xfrm>
          <a:prstGeom prst="rect">
            <a:avLst/>
          </a:prstGeom>
          <a:noFill/>
          <a:ln>
            <a:noFill/>
          </a:ln>
        </p:spPr>
      </p:pic>
      <p:pic>
        <p:nvPicPr>
          <p:cNvPr id="29" name="Google Shape;29;p2"/>
          <p:cNvPicPr preferRelativeResize="0"/>
          <p:nvPr/>
        </p:nvPicPr>
        <p:blipFill>
          <a:blip r:embed="rId14">
            <a:alphaModFix amt="87000"/>
          </a:blip>
          <a:stretch>
            <a:fillRect/>
          </a:stretch>
        </p:blipFill>
        <p:spPr>
          <a:xfrm rot="-7836186">
            <a:off x="1519172" y="-360141"/>
            <a:ext cx="1193432" cy="1138660"/>
          </a:xfrm>
          <a:prstGeom prst="rect">
            <a:avLst/>
          </a:prstGeom>
          <a:noFill/>
          <a:ln>
            <a:noFill/>
          </a:ln>
        </p:spPr>
      </p:pic>
      <p:pic>
        <p:nvPicPr>
          <p:cNvPr id="30" name="Google Shape;30;p2"/>
          <p:cNvPicPr preferRelativeResize="0"/>
          <p:nvPr/>
        </p:nvPicPr>
        <p:blipFill>
          <a:blip r:embed="rId15">
            <a:alphaModFix amt="75000"/>
          </a:blip>
          <a:stretch>
            <a:fillRect/>
          </a:stretch>
        </p:blipFill>
        <p:spPr>
          <a:xfrm rot="-4500019">
            <a:off x="4375372" y="207982"/>
            <a:ext cx="384642" cy="367290"/>
          </a:xfrm>
          <a:prstGeom prst="rect">
            <a:avLst/>
          </a:prstGeom>
          <a:noFill/>
          <a:ln>
            <a:noFill/>
          </a:ln>
        </p:spPr>
      </p:pic>
      <p:pic>
        <p:nvPicPr>
          <p:cNvPr id="31" name="Google Shape;31;p2"/>
          <p:cNvPicPr preferRelativeResize="0"/>
          <p:nvPr/>
        </p:nvPicPr>
        <p:blipFill>
          <a:blip r:embed="rId15">
            <a:alphaModFix amt="75000"/>
          </a:blip>
          <a:stretch>
            <a:fillRect/>
          </a:stretch>
        </p:blipFill>
        <p:spPr>
          <a:xfrm rot="864916">
            <a:off x="5621590" y="3143862"/>
            <a:ext cx="374546" cy="357622"/>
          </a:xfrm>
          <a:prstGeom prst="rect">
            <a:avLst/>
          </a:prstGeom>
          <a:noFill/>
          <a:ln>
            <a:noFill/>
          </a:ln>
        </p:spPr>
      </p:pic>
      <p:pic>
        <p:nvPicPr>
          <p:cNvPr id="32" name="Google Shape;32;p2"/>
          <p:cNvPicPr preferRelativeResize="0"/>
          <p:nvPr/>
        </p:nvPicPr>
        <p:blipFill>
          <a:blip r:embed="rId15">
            <a:alphaModFix amt="84000"/>
          </a:blip>
          <a:stretch>
            <a:fillRect/>
          </a:stretch>
        </p:blipFill>
        <p:spPr>
          <a:xfrm rot="-8717672">
            <a:off x="7622574" y="3577768"/>
            <a:ext cx="176699" cy="168718"/>
          </a:xfrm>
          <a:prstGeom prst="rect">
            <a:avLst/>
          </a:prstGeom>
          <a:noFill/>
          <a:ln>
            <a:noFill/>
          </a:ln>
        </p:spPr>
      </p:pic>
      <p:pic>
        <p:nvPicPr>
          <p:cNvPr id="33" name="Google Shape;33;p2"/>
          <p:cNvPicPr preferRelativeResize="0"/>
          <p:nvPr/>
        </p:nvPicPr>
        <p:blipFill>
          <a:blip r:embed="rId16">
            <a:alphaModFix amt="92000"/>
          </a:blip>
          <a:stretch>
            <a:fillRect/>
          </a:stretch>
        </p:blipFill>
        <p:spPr>
          <a:xfrm rot="-888836">
            <a:off x="3247726" y="4267000"/>
            <a:ext cx="224700" cy="203423"/>
          </a:xfrm>
          <a:prstGeom prst="rect">
            <a:avLst/>
          </a:prstGeom>
          <a:noFill/>
          <a:ln>
            <a:noFill/>
          </a:ln>
        </p:spPr>
      </p:pic>
      <p:pic>
        <p:nvPicPr>
          <p:cNvPr id="34" name="Google Shape;34;p2"/>
          <p:cNvPicPr preferRelativeResize="0"/>
          <p:nvPr/>
        </p:nvPicPr>
        <p:blipFill>
          <a:blip r:embed="rId16">
            <a:alphaModFix/>
          </a:blip>
          <a:stretch>
            <a:fillRect/>
          </a:stretch>
        </p:blipFill>
        <p:spPr>
          <a:xfrm rot="8492839">
            <a:off x="1555607" y="4690680"/>
            <a:ext cx="388634" cy="351840"/>
          </a:xfrm>
          <a:prstGeom prst="rect">
            <a:avLst/>
          </a:prstGeom>
          <a:noFill/>
          <a:ln>
            <a:noFill/>
          </a:ln>
        </p:spPr>
      </p:pic>
      <p:pic>
        <p:nvPicPr>
          <p:cNvPr id="35" name="Google Shape;35;p2"/>
          <p:cNvPicPr preferRelativeResize="0"/>
          <p:nvPr/>
        </p:nvPicPr>
        <p:blipFill>
          <a:blip r:embed="rId17">
            <a:alphaModFix amt="75000"/>
          </a:blip>
          <a:stretch>
            <a:fillRect/>
          </a:stretch>
        </p:blipFill>
        <p:spPr>
          <a:xfrm rot="5946572">
            <a:off x="2727425" y="527397"/>
            <a:ext cx="199004" cy="190015"/>
          </a:xfrm>
          <a:prstGeom prst="rect">
            <a:avLst/>
          </a:prstGeom>
          <a:noFill/>
          <a:ln>
            <a:noFill/>
          </a:ln>
        </p:spPr>
      </p:pic>
      <p:pic>
        <p:nvPicPr>
          <p:cNvPr id="36" name="Google Shape;36;p2"/>
          <p:cNvPicPr preferRelativeResize="0"/>
          <p:nvPr/>
        </p:nvPicPr>
        <p:blipFill>
          <a:blip r:embed="rId11">
            <a:alphaModFix amt="78000"/>
          </a:blip>
          <a:stretch>
            <a:fillRect/>
          </a:stretch>
        </p:blipFill>
        <p:spPr>
          <a:xfrm rot="-6300026">
            <a:off x="35534" y="2272179"/>
            <a:ext cx="295880" cy="805592"/>
          </a:xfrm>
          <a:prstGeom prst="rect">
            <a:avLst/>
          </a:prstGeom>
          <a:noFill/>
          <a:ln>
            <a:noFill/>
          </a:ln>
        </p:spPr>
      </p:pic>
      <p:pic>
        <p:nvPicPr>
          <p:cNvPr id="37" name="Google Shape;37;p2"/>
          <p:cNvPicPr preferRelativeResize="0"/>
          <p:nvPr/>
        </p:nvPicPr>
        <p:blipFill>
          <a:blip r:embed="rId11">
            <a:alphaModFix amt="78000"/>
          </a:blip>
          <a:stretch>
            <a:fillRect/>
          </a:stretch>
        </p:blipFill>
        <p:spPr>
          <a:xfrm rot="-2700009">
            <a:off x="6925273" y="912157"/>
            <a:ext cx="382175" cy="1490057"/>
          </a:xfrm>
          <a:prstGeom prst="rect">
            <a:avLst/>
          </a:prstGeom>
          <a:noFill/>
          <a:ln>
            <a:noFill/>
          </a:ln>
        </p:spPr>
      </p:pic>
      <p:pic>
        <p:nvPicPr>
          <p:cNvPr id="38" name="Google Shape;38;p2"/>
          <p:cNvPicPr preferRelativeResize="0"/>
          <p:nvPr/>
        </p:nvPicPr>
        <p:blipFill>
          <a:blip r:embed="rId10">
            <a:alphaModFix amt="70000"/>
          </a:blip>
          <a:stretch>
            <a:fillRect/>
          </a:stretch>
        </p:blipFill>
        <p:spPr>
          <a:xfrm rot="3734997">
            <a:off x="5771253" y="4189930"/>
            <a:ext cx="549170" cy="1117719"/>
          </a:xfrm>
          <a:prstGeom prst="rect">
            <a:avLst/>
          </a:prstGeom>
          <a:noFill/>
          <a:ln>
            <a:noFill/>
          </a:ln>
        </p:spPr>
      </p:pic>
      <p:pic>
        <p:nvPicPr>
          <p:cNvPr id="39" name="Google Shape;39;p2"/>
          <p:cNvPicPr preferRelativeResize="0"/>
          <p:nvPr/>
        </p:nvPicPr>
        <p:blipFill>
          <a:blip r:embed="rId15">
            <a:alphaModFix amt="84000"/>
          </a:blip>
          <a:stretch>
            <a:fillRect/>
          </a:stretch>
        </p:blipFill>
        <p:spPr>
          <a:xfrm rot="-8717672">
            <a:off x="5551774" y="1572831"/>
            <a:ext cx="176699" cy="168718"/>
          </a:xfrm>
          <a:prstGeom prst="rect">
            <a:avLst/>
          </a:prstGeom>
          <a:noFill/>
          <a:ln>
            <a:noFill/>
          </a:ln>
        </p:spPr>
      </p:pic>
      <p:pic>
        <p:nvPicPr>
          <p:cNvPr id="40" name="Google Shape;40;p2"/>
          <p:cNvPicPr preferRelativeResize="0"/>
          <p:nvPr/>
        </p:nvPicPr>
        <p:blipFill>
          <a:blip r:embed="rId18">
            <a:alphaModFix/>
          </a:blip>
          <a:stretch>
            <a:fillRect/>
          </a:stretch>
        </p:blipFill>
        <p:spPr>
          <a:xfrm rot="-888836">
            <a:off x="6638501" y="4340734"/>
            <a:ext cx="224700" cy="203423"/>
          </a:xfrm>
          <a:prstGeom prst="rect">
            <a:avLst/>
          </a:prstGeom>
          <a:noFill/>
          <a:ln>
            <a:noFill/>
          </a:ln>
        </p:spPr>
      </p:pic>
      <p:pic>
        <p:nvPicPr>
          <p:cNvPr id="41" name="Google Shape;41;p2"/>
          <p:cNvPicPr preferRelativeResize="0"/>
          <p:nvPr/>
        </p:nvPicPr>
        <p:blipFill>
          <a:blip r:embed="rId3">
            <a:alphaModFix amt="15000"/>
          </a:blip>
          <a:stretch>
            <a:fillRect/>
          </a:stretch>
        </p:blipFill>
        <p:spPr>
          <a:xfrm rot="8397697">
            <a:off x="7525648" y="627412"/>
            <a:ext cx="2125804" cy="3081864"/>
          </a:xfrm>
          <a:prstGeom prst="rect">
            <a:avLst/>
          </a:prstGeom>
          <a:noFill/>
          <a:ln>
            <a:noFill/>
          </a:ln>
        </p:spPr>
      </p:pic>
      <p:pic>
        <p:nvPicPr>
          <p:cNvPr id="42" name="Google Shape;42;p2"/>
          <p:cNvPicPr preferRelativeResize="0"/>
          <p:nvPr/>
        </p:nvPicPr>
        <p:blipFill>
          <a:blip r:embed="rId14">
            <a:alphaModFix amt="72000"/>
          </a:blip>
          <a:stretch>
            <a:fillRect/>
          </a:stretch>
        </p:blipFill>
        <p:spPr>
          <a:xfrm rot="-7836186">
            <a:off x="6061397" y="3251447"/>
            <a:ext cx="1193432" cy="1138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CUSTOM_7">
    <p:spTree>
      <p:nvGrpSpPr>
        <p:cNvPr id="1" name="Shape 187"/>
        <p:cNvGrpSpPr/>
        <p:nvPr/>
      </p:nvGrpSpPr>
      <p:grpSpPr>
        <a:xfrm>
          <a:off x="0" y="0"/>
          <a:ext cx="0" cy="0"/>
          <a:chOff x="0" y="0"/>
          <a:chExt cx="0" cy="0"/>
        </a:xfrm>
      </p:grpSpPr>
      <p:pic>
        <p:nvPicPr>
          <p:cNvPr id="188" name="Google Shape;188;p13"/>
          <p:cNvPicPr preferRelativeResize="0"/>
          <p:nvPr/>
        </p:nvPicPr>
        <p:blipFill>
          <a:blip r:embed="rId2">
            <a:alphaModFix amt="15000"/>
          </a:blip>
          <a:stretch>
            <a:fillRect/>
          </a:stretch>
        </p:blipFill>
        <p:spPr>
          <a:xfrm rot="-4304331">
            <a:off x="7423731" y="-626410"/>
            <a:ext cx="2125804" cy="3081863"/>
          </a:xfrm>
          <a:prstGeom prst="rect">
            <a:avLst/>
          </a:prstGeom>
          <a:noFill/>
          <a:ln>
            <a:noFill/>
          </a:ln>
        </p:spPr>
      </p:pic>
      <p:pic>
        <p:nvPicPr>
          <p:cNvPr id="189" name="Google Shape;189;p13"/>
          <p:cNvPicPr preferRelativeResize="0"/>
          <p:nvPr/>
        </p:nvPicPr>
        <p:blipFill>
          <a:blip r:embed="rId2">
            <a:alphaModFix amt="15000"/>
          </a:blip>
          <a:stretch>
            <a:fillRect/>
          </a:stretch>
        </p:blipFill>
        <p:spPr>
          <a:xfrm rot="8423176">
            <a:off x="-2301784" y="-84219"/>
            <a:ext cx="4987634" cy="9550862"/>
          </a:xfrm>
          <a:prstGeom prst="rect">
            <a:avLst/>
          </a:prstGeom>
          <a:noFill/>
          <a:ln>
            <a:noFill/>
          </a:ln>
        </p:spPr>
      </p:pic>
      <p:sp>
        <p:nvSpPr>
          <p:cNvPr id="190" name="Google Shape;190;p13"/>
          <p:cNvSpPr txBox="1">
            <a:spLocks noGrp="1"/>
          </p:cNvSpPr>
          <p:nvPr>
            <p:ph type="title"/>
          </p:nvPr>
        </p:nvSpPr>
        <p:spPr>
          <a:xfrm>
            <a:off x="4470725" y="1654600"/>
            <a:ext cx="2682600" cy="1035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7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1" name="Google Shape;191;p13"/>
          <p:cNvSpPr txBox="1">
            <a:spLocks noGrp="1"/>
          </p:cNvSpPr>
          <p:nvPr>
            <p:ph type="title" idx="2" hasCustomPrompt="1"/>
          </p:nvPr>
        </p:nvSpPr>
        <p:spPr>
          <a:xfrm>
            <a:off x="2322963" y="1626025"/>
            <a:ext cx="1771800" cy="176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2" name="Google Shape;192;p13"/>
          <p:cNvSpPr txBox="1">
            <a:spLocks noGrp="1"/>
          </p:cNvSpPr>
          <p:nvPr>
            <p:ph type="subTitle" idx="1"/>
          </p:nvPr>
        </p:nvSpPr>
        <p:spPr>
          <a:xfrm>
            <a:off x="4470725" y="2780250"/>
            <a:ext cx="2682600" cy="71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93" name="Google Shape;193;p13"/>
          <p:cNvPicPr preferRelativeResize="0"/>
          <p:nvPr/>
        </p:nvPicPr>
        <p:blipFill rotWithShape="1">
          <a:blip r:embed="rId3">
            <a:alphaModFix/>
          </a:blip>
          <a:srcRect l="9978" t="7909" r="6171" b="5839"/>
          <a:stretch/>
        </p:blipFill>
        <p:spPr>
          <a:xfrm rot="-2699980">
            <a:off x="-1319440" y="-375778"/>
            <a:ext cx="3165525" cy="1831554"/>
          </a:xfrm>
          <a:prstGeom prst="rect">
            <a:avLst/>
          </a:prstGeom>
          <a:noFill/>
          <a:ln>
            <a:noFill/>
          </a:ln>
        </p:spPr>
      </p:pic>
      <p:pic>
        <p:nvPicPr>
          <p:cNvPr id="194" name="Google Shape;194;p13"/>
          <p:cNvPicPr preferRelativeResize="0"/>
          <p:nvPr/>
        </p:nvPicPr>
        <p:blipFill>
          <a:blip r:embed="rId4">
            <a:alphaModFix/>
          </a:blip>
          <a:stretch>
            <a:fillRect/>
          </a:stretch>
        </p:blipFill>
        <p:spPr>
          <a:xfrm rot="10150833">
            <a:off x="-2958628" y="1961776"/>
            <a:ext cx="4088499" cy="4010550"/>
          </a:xfrm>
          <a:prstGeom prst="rect">
            <a:avLst/>
          </a:prstGeom>
          <a:noFill/>
          <a:ln>
            <a:noFill/>
          </a:ln>
        </p:spPr>
      </p:pic>
      <p:pic>
        <p:nvPicPr>
          <p:cNvPr id="195" name="Google Shape;195;p13"/>
          <p:cNvPicPr preferRelativeResize="0"/>
          <p:nvPr/>
        </p:nvPicPr>
        <p:blipFill>
          <a:blip r:embed="rId5">
            <a:alphaModFix/>
          </a:blip>
          <a:stretch>
            <a:fillRect/>
          </a:stretch>
        </p:blipFill>
        <p:spPr>
          <a:xfrm rot="-6300001" flipH="1">
            <a:off x="7351172" y="-1455358"/>
            <a:ext cx="2729251" cy="2606200"/>
          </a:xfrm>
          <a:prstGeom prst="rect">
            <a:avLst/>
          </a:prstGeom>
          <a:noFill/>
          <a:ln>
            <a:noFill/>
          </a:ln>
        </p:spPr>
      </p:pic>
      <p:pic>
        <p:nvPicPr>
          <p:cNvPr id="196" name="Google Shape;196;p13"/>
          <p:cNvPicPr preferRelativeResize="0"/>
          <p:nvPr/>
        </p:nvPicPr>
        <p:blipFill>
          <a:blip r:embed="rId6">
            <a:alphaModFix amt="95000"/>
          </a:blip>
          <a:stretch>
            <a:fillRect/>
          </a:stretch>
        </p:blipFill>
        <p:spPr>
          <a:xfrm rot="7951769" flipH="1">
            <a:off x="-1580102" y="2820338"/>
            <a:ext cx="2337922" cy="3566323"/>
          </a:xfrm>
          <a:prstGeom prst="rect">
            <a:avLst/>
          </a:prstGeom>
          <a:noFill/>
          <a:ln>
            <a:noFill/>
          </a:ln>
        </p:spPr>
      </p:pic>
      <p:pic>
        <p:nvPicPr>
          <p:cNvPr id="197" name="Google Shape;197;p13"/>
          <p:cNvPicPr preferRelativeResize="0"/>
          <p:nvPr/>
        </p:nvPicPr>
        <p:blipFill>
          <a:blip r:embed="rId7">
            <a:alphaModFix/>
          </a:blip>
          <a:stretch>
            <a:fillRect/>
          </a:stretch>
        </p:blipFill>
        <p:spPr>
          <a:xfrm rot="10800000" flipH="1">
            <a:off x="8186471" y="1294768"/>
            <a:ext cx="885898" cy="801999"/>
          </a:xfrm>
          <a:prstGeom prst="rect">
            <a:avLst/>
          </a:prstGeom>
          <a:noFill/>
          <a:ln>
            <a:noFill/>
          </a:ln>
        </p:spPr>
      </p:pic>
      <p:pic>
        <p:nvPicPr>
          <p:cNvPr id="198" name="Google Shape;198;p13"/>
          <p:cNvPicPr preferRelativeResize="0"/>
          <p:nvPr/>
        </p:nvPicPr>
        <p:blipFill>
          <a:blip r:embed="rId8">
            <a:alphaModFix amt="78000"/>
          </a:blip>
          <a:stretch>
            <a:fillRect/>
          </a:stretch>
        </p:blipFill>
        <p:spPr>
          <a:xfrm rot="-8099991" flipH="1">
            <a:off x="8295545" y="833202"/>
            <a:ext cx="382175" cy="1490057"/>
          </a:xfrm>
          <a:prstGeom prst="rect">
            <a:avLst/>
          </a:prstGeom>
          <a:noFill/>
          <a:ln>
            <a:noFill/>
          </a:ln>
        </p:spPr>
      </p:pic>
      <p:pic>
        <p:nvPicPr>
          <p:cNvPr id="199" name="Google Shape;199;p13"/>
          <p:cNvPicPr preferRelativeResize="0"/>
          <p:nvPr/>
        </p:nvPicPr>
        <p:blipFill>
          <a:blip r:embed="rId9">
            <a:alphaModFix/>
          </a:blip>
          <a:stretch>
            <a:fillRect/>
          </a:stretch>
        </p:blipFill>
        <p:spPr>
          <a:xfrm rot="3440231">
            <a:off x="-446573" y="1279777"/>
            <a:ext cx="1134280" cy="2239511"/>
          </a:xfrm>
          <a:prstGeom prst="rect">
            <a:avLst/>
          </a:prstGeom>
          <a:noFill/>
          <a:ln>
            <a:noFill/>
          </a:ln>
        </p:spPr>
      </p:pic>
      <p:pic>
        <p:nvPicPr>
          <p:cNvPr id="200" name="Google Shape;200;p13"/>
          <p:cNvPicPr preferRelativeResize="0"/>
          <p:nvPr/>
        </p:nvPicPr>
        <p:blipFill>
          <a:blip r:embed="rId10">
            <a:alphaModFix amt="86000"/>
          </a:blip>
          <a:stretch>
            <a:fillRect/>
          </a:stretch>
        </p:blipFill>
        <p:spPr>
          <a:xfrm rot="8492988">
            <a:off x="1044585" y="3877010"/>
            <a:ext cx="362621" cy="328280"/>
          </a:xfrm>
          <a:prstGeom prst="rect">
            <a:avLst/>
          </a:prstGeom>
          <a:noFill/>
          <a:ln>
            <a:noFill/>
          </a:ln>
        </p:spPr>
      </p:pic>
      <p:pic>
        <p:nvPicPr>
          <p:cNvPr id="201" name="Google Shape;201;p13"/>
          <p:cNvPicPr preferRelativeResize="0"/>
          <p:nvPr/>
        </p:nvPicPr>
        <p:blipFill>
          <a:blip r:embed="rId11">
            <a:alphaModFix/>
          </a:blip>
          <a:stretch>
            <a:fillRect/>
          </a:stretch>
        </p:blipFill>
        <p:spPr>
          <a:xfrm rot="705019" flipH="1">
            <a:off x="7418595" y="4327525"/>
            <a:ext cx="418053" cy="441923"/>
          </a:xfrm>
          <a:prstGeom prst="rect">
            <a:avLst/>
          </a:prstGeom>
          <a:noFill/>
          <a:ln>
            <a:noFill/>
          </a:ln>
        </p:spPr>
      </p:pic>
      <p:pic>
        <p:nvPicPr>
          <p:cNvPr id="202" name="Google Shape;202;p13"/>
          <p:cNvPicPr preferRelativeResize="0"/>
          <p:nvPr/>
        </p:nvPicPr>
        <p:blipFill>
          <a:blip r:embed="rId9">
            <a:alphaModFix/>
          </a:blip>
          <a:stretch>
            <a:fillRect/>
          </a:stretch>
        </p:blipFill>
        <p:spPr>
          <a:xfrm rot="-3046867" flipH="1">
            <a:off x="8076728" y="3455734"/>
            <a:ext cx="1134280" cy="2239513"/>
          </a:xfrm>
          <a:prstGeom prst="rect">
            <a:avLst/>
          </a:prstGeom>
          <a:noFill/>
          <a:ln>
            <a:noFill/>
          </a:ln>
        </p:spPr>
      </p:pic>
      <p:pic>
        <p:nvPicPr>
          <p:cNvPr id="203" name="Google Shape;203;p13"/>
          <p:cNvPicPr preferRelativeResize="0"/>
          <p:nvPr/>
        </p:nvPicPr>
        <p:blipFill>
          <a:blip r:embed="rId12">
            <a:alphaModFix amt="84000"/>
          </a:blip>
          <a:stretch>
            <a:fillRect/>
          </a:stretch>
        </p:blipFill>
        <p:spPr>
          <a:xfrm rot="3201259">
            <a:off x="998727" y="3745632"/>
            <a:ext cx="454347" cy="1891164"/>
          </a:xfrm>
          <a:prstGeom prst="rect">
            <a:avLst/>
          </a:prstGeom>
          <a:noFill/>
          <a:ln>
            <a:noFill/>
          </a:ln>
        </p:spPr>
      </p:pic>
      <p:pic>
        <p:nvPicPr>
          <p:cNvPr id="204" name="Google Shape;204;p13"/>
          <p:cNvPicPr preferRelativeResize="0"/>
          <p:nvPr/>
        </p:nvPicPr>
        <p:blipFill>
          <a:blip r:embed="rId11">
            <a:alphaModFix/>
          </a:blip>
          <a:stretch>
            <a:fillRect/>
          </a:stretch>
        </p:blipFill>
        <p:spPr>
          <a:xfrm rot="8100070" flipH="1">
            <a:off x="7317109" y="180916"/>
            <a:ext cx="176816" cy="18691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2">
  <p:cSld name="CUSTOM_9">
    <p:spTree>
      <p:nvGrpSpPr>
        <p:cNvPr id="1" name="Shape 205"/>
        <p:cNvGrpSpPr/>
        <p:nvPr/>
      </p:nvGrpSpPr>
      <p:grpSpPr>
        <a:xfrm>
          <a:off x="0" y="0"/>
          <a:ext cx="0" cy="0"/>
          <a:chOff x="0" y="0"/>
          <a:chExt cx="0" cy="0"/>
        </a:xfrm>
      </p:grpSpPr>
      <p:pic>
        <p:nvPicPr>
          <p:cNvPr id="206" name="Google Shape;206;p14"/>
          <p:cNvPicPr preferRelativeResize="0"/>
          <p:nvPr/>
        </p:nvPicPr>
        <p:blipFill>
          <a:blip r:embed="rId2">
            <a:alphaModFix amt="15000"/>
          </a:blip>
          <a:stretch>
            <a:fillRect/>
          </a:stretch>
        </p:blipFill>
        <p:spPr>
          <a:xfrm rot="-2402303">
            <a:off x="-459328" y="3194426"/>
            <a:ext cx="2125804" cy="3081864"/>
          </a:xfrm>
          <a:prstGeom prst="rect">
            <a:avLst/>
          </a:prstGeom>
          <a:noFill/>
          <a:ln>
            <a:noFill/>
          </a:ln>
        </p:spPr>
      </p:pic>
      <p:sp>
        <p:nvSpPr>
          <p:cNvPr id="207" name="Google Shape;207;p14"/>
          <p:cNvSpPr txBox="1">
            <a:spLocks noGrp="1"/>
          </p:cNvSpPr>
          <p:nvPr>
            <p:ph type="title"/>
          </p:nvPr>
        </p:nvSpPr>
        <p:spPr>
          <a:xfrm>
            <a:off x="2829150" y="2833700"/>
            <a:ext cx="3485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7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8" name="Google Shape;208;p14"/>
          <p:cNvSpPr txBox="1">
            <a:spLocks noGrp="1"/>
          </p:cNvSpPr>
          <p:nvPr>
            <p:ph type="title" idx="2" hasCustomPrompt="1"/>
          </p:nvPr>
        </p:nvSpPr>
        <p:spPr>
          <a:xfrm>
            <a:off x="2844000" y="1008500"/>
            <a:ext cx="3456000" cy="176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9" name="Google Shape;209;p14"/>
          <p:cNvSpPr txBox="1">
            <a:spLocks noGrp="1"/>
          </p:cNvSpPr>
          <p:nvPr>
            <p:ph type="subTitle" idx="1"/>
          </p:nvPr>
        </p:nvSpPr>
        <p:spPr>
          <a:xfrm>
            <a:off x="3124350" y="3596975"/>
            <a:ext cx="2895600" cy="57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10" name="Google Shape;210;p14"/>
          <p:cNvPicPr preferRelativeResize="0"/>
          <p:nvPr/>
        </p:nvPicPr>
        <p:blipFill>
          <a:blip r:embed="rId3">
            <a:alphaModFix/>
          </a:blip>
          <a:stretch>
            <a:fillRect/>
          </a:stretch>
        </p:blipFill>
        <p:spPr>
          <a:xfrm rot="-3023622">
            <a:off x="7669888" y="3202752"/>
            <a:ext cx="1134280" cy="2239511"/>
          </a:xfrm>
          <a:prstGeom prst="rect">
            <a:avLst/>
          </a:prstGeom>
          <a:noFill/>
          <a:ln>
            <a:noFill/>
          </a:ln>
        </p:spPr>
      </p:pic>
      <p:pic>
        <p:nvPicPr>
          <p:cNvPr id="211" name="Google Shape;211;p14"/>
          <p:cNvPicPr preferRelativeResize="0"/>
          <p:nvPr/>
        </p:nvPicPr>
        <p:blipFill>
          <a:blip r:embed="rId2">
            <a:alphaModFix amt="15000"/>
          </a:blip>
          <a:stretch>
            <a:fillRect/>
          </a:stretch>
        </p:blipFill>
        <p:spPr>
          <a:xfrm rot="-6900769" flipH="1">
            <a:off x="5886388" y="2012879"/>
            <a:ext cx="3357198" cy="6428723"/>
          </a:xfrm>
          <a:prstGeom prst="rect">
            <a:avLst/>
          </a:prstGeom>
          <a:noFill/>
          <a:ln>
            <a:noFill/>
          </a:ln>
        </p:spPr>
      </p:pic>
      <p:pic>
        <p:nvPicPr>
          <p:cNvPr id="212" name="Google Shape;212;p14"/>
          <p:cNvPicPr preferRelativeResize="0"/>
          <p:nvPr/>
        </p:nvPicPr>
        <p:blipFill rotWithShape="1">
          <a:blip r:embed="rId4">
            <a:alphaModFix/>
          </a:blip>
          <a:srcRect l="9978" t="7909" r="6171" b="5839"/>
          <a:stretch/>
        </p:blipFill>
        <p:spPr>
          <a:xfrm rot="-4415861">
            <a:off x="-1612987" y="821840"/>
            <a:ext cx="3165521" cy="1831553"/>
          </a:xfrm>
          <a:prstGeom prst="rect">
            <a:avLst/>
          </a:prstGeom>
          <a:noFill/>
          <a:ln>
            <a:noFill/>
          </a:ln>
        </p:spPr>
      </p:pic>
      <p:pic>
        <p:nvPicPr>
          <p:cNvPr id="213" name="Google Shape;213;p14"/>
          <p:cNvPicPr preferRelativeResize="0"/>
          <p:nvPr/>
        </p:nvPicPr>
        <p:blipFill>
          <a:blip r:embed="rId5">
            <a:alphaModFix/>
          </a:blip>
          <a:stretch>
            <a:fillRect/>
          </a:stretch>
        </p:blipFill>
        <p:spPr>
          <a:xfrm rot="6300001">
            <a:off x="-1065728" y="2634128"/>
            <a:ext cx="2729251" cy="2606200"/>
          </a:xfrm>
          <a:prstGeom prst="rect">
            <a:avLst/>
          </a:prstGeom>
          <a:noFill/>
          <a:ln>
            <a:noFill/>
          </a:ln>
        </p:spPr>
      </p:pic>
      <p:pic>
        <p:nvPicPr>
          <p:cNvPr id="214" name="Google Shape;214;p14"/>
          <p:cNvPicPr preferRelativeResize="0"/>
          <p:nvPr/>
        </p:nvPicPr>
        <p:blipFill>
          <a:blip r:embed="rId2">
            <a:alphaModFix amt="15000"/>
          </a:blip>
          <a:stretch>
            <a:fillRect/>
          </a:stretch>
        </p:blipFill>
        <p:spPr>
          <a:xfrm rot="-7520928">
            <a:off x="745258" y="-1668363"/>
            <a:ext cx="1988756" cy="3808278"/>
          </a:xfrm>
          <a:prstGeom prst="rect">
            <a:avLst/>
          </a:prstGeom>
          <a:noFill/>
          <a:ln>
            <a:noFill/>
          </a:ln>
        </p:spPr>
      </p:pic>
      <p:pic>
        <p:nvPicPr>
          <p:cNvPr id="215" name="Google Shape;215;p14"/>
          <p:cNvPicPr preferRelativeResize="0"/>
          <p:nvPr/>
        </p:nvPicPr>
        <p:blipFill>
          <a:blip r:embed="rId2">
            <a:alphaModFix amt="15000"/>
          </a:blip>
          <a:stretch>
            <a:fillRect/>
          </a:stretch>
        </p:blipFill>
        <p:spPr>
          <a:xfrm rot="-2402289">
            <a:off x="6292391" y="-3007486"/>
            <a:ext cx="3889291" cy="5970726"/>
          </a:xfrm>
          <a:prstGeom prst="rect">
            <a:avLst/>
          </a:prstGeom>
          <a:noFill/>
          <a:ln>
            <a:noFill/>
          </a:ln>
        </p:spPr>
      </p:pic>
      <p:pic>
        <p:nvPicPr>
          <p:cNvPr id="216" name="Google Shape;216;p14"/>
          <p:cNvPicPr preferRelativeResize="0"/>
          <p:nvPr/>
        </p:nvPicPr>
        <p:blipFill>
          <a:blip r:embed="rId6">
            <a:alphaModFix amt="95000"/>
          </a:blip>
          <a:stretch>
            <a:fillRect/>
          </a:stretch>
        </p:blipFill>
        <p:spPr>
          <a:xfrm rot="2848231">
            <a:off x="-854087" y="-1243159"/>
            <a:ext cx="2337922" cy="3566323"/>
          </a:xfrm>
          <a:prstGeom prst="rect">
            <a:avLst/>
          </a:prstGeom>
          <a:noFill/>
          <a:ln>
            <a:noFill/>
          </a:ln>
        </p:spPr>
      </p:pic>
      <p:pic>
        <p:nvPicPr>
          <p:cNvPr id="217" name="Google Shape;217;p14"/>
          <p:cNvPicPr preferRelativeResize="0"/>
          <p:nvPr/>
        </p:nvPicPr>
        <p:blipFill rotWithShape="1">
          <a:blip r:embed="rId4">
            <a:alphaModFix amt="82000"/>
          </a:blip>
          <a:srcRect l="9978" t="7909" r="6171" b="5839"/>
          <a:stretch/>
        </p:blipFill>
        <p:spPr>
          <a:xfrm rot="8330118">
            <a:off x="6252495" y="3417100"/>
            <a:ext cx="3415385" cy="1831552"/>
          </a:xfrm>
          <a:prstGeom prst="rect">
            <a:avLst/>
          </a:prstGeom>
          <a:noFill/>
          <a:ln>
            <a:noFill/>
          </a:ln>
        </p:spPr>
      </p:pic>
      <p:pic>
        <p:nvPicPr>
          <p:cNvPr id="218" name="Google Shape;218;p14"/>
          <p:cNvPicPr preferRelativeResize="0"/>
          <p:nvPr/>
        </p:nvPicPr>
        <p:blipFill>
          <a:blip r:embed="rId7">
            <a:alphaModFix amt="84000"/>
          </a:blip>
          <a:stretch>
            <a:fillRect/>
          </a:stretch>
        </p:blipFill>
        <p:spPr>
          <a:xfrm rot="3578879">
            <a:off x="7689482" y="956381"/>
            <a:ext cx="754690" cy="1490059"/>
          </a:xfrm>
          <a:prstGeom prst="rect">
            <a:avLst/>
          </a:prstGeom>
          <a:noFill/>
          <a:ln>
            <a:noFill/>
          </a:ln>
        </p:spPr>
      </p:pic>
      <p:pic>
        <p:nvPicPr>
          <p:cNvPr id="219" name="Google Shape;219;p14"/>
          <p:cNvPicPr preferRelativeResize="0"/>
          <p:nvPr/>
        </p:nvPicPr>
        <p:blipFill>
          <a:blip r:embed="rId8">
            <a:alphaModFix amt="70000"/>
          </a:blip>
          <a:stretch>
            <a:fillRect/>
          </a:stretch>
        </p:blipFill>
        <p:spPr>
          <a:xfrm rot="2909627">
            <a:off x="7172307" y="-137709"/>
            <a:ext cx="549173" cy="1802739"/>
          </a:xfrm>
          <a:prstGeom prst="rect">
            <a:avLst/>
          </a:prstGeom>
          <a:noFill/>
          <a:ln>
            <a:noFill/>
          </a:ln>
        </p:spPr>
      </p:pic>
      <p:pic>
        <p:nvPicPr>
          <p:cNvPr id="220" name="Google Shape;220;p14"/>
          <p:cNvPicPr preferRelativeResize="0"/>
          <p:nvPr/>
        </p:nvPicPr>
        <p:blipFill>
          <a:blip r:embed="rId9">
            <a:alphaModFix amt="78000"/>
          </a:blip>
          <a:stretch>
            <a:fillRect/>
          </a:stretch>
        </p:blipFill>
        <p:spPr>
          <a:xfrm rot="2697000">
            <a:off x="7769102" y="285940"/>
            <a:ext cx="382175" cy="1490055"/>
          </a:xfrm>
          <a:prstGeom prst="rect">
            <a:avLst/>
          </a:prstGeom>
          <a:noFill/>
          <a:ln>
            <a:noFill/>
          </a:ln>
        </p:spPr>
      </p:pic>
      <p:pic>
        <p:nvPicPr>
          <p:cNvPr id="221" name="Google Shape;221;p14"/>
          <p:cNvPicPr preferRelativeResize="0"/>
          <p:nvPr/>
        </p:nvPicPr>
        <p:blipFill>
          <a:blip r:embed="rId10">
            <a:alphaModFix amt="87000"/>
          </a:blip>
          <a:stretch>
            <a:fillRect/>
          </a:stretch>
        </p:blipFill>
        <p:spPr>
          <a:xfrm rot="2963814">
            <a:off x="5226344" y="4657908"/>
            <a:ext cx="1193432" cy="1138660"/>
          </a:xfrm>
          <a:prstGeom prst="rect">
            <a:avLst/>
          </a:prstGeom>
          <a:noFill/>
          <a:ln>
            <a:noFill/>
          </a:ln>
        </p:spPr>
      </p:pic>
      <p:pic>
        <p:nvPicPr>
          <p:cNvPr id="222" name="Google Shape;222;p14"/>
          <p:cNvPicPr preferRelativeResize="0"/>
          <p:nvPr/>
        </p:nvPicPr>
        <p:blipFill>
          <a:blip r:embed="rId11">
            <a:alphaModFix amt="75000"/>
          </a:blip>
          <a:stretch>
            <a:fillRect/>
          </a:stretch>
        </p:blipFill>
        <p:spPr>
          <a:xfrm rot="-9935084">
            <a:off x="758625" y="1913843"/>
            <a:ext cx="374546" cy="357622"/>
          </a:xfrm>
          <a:prstGeom prst="rect">
            <a:avLst/>
          </a:prstGeom>
          <a:noFill/>
          <a:ln>
            <a:noFill/>
          </a:ln>
        </p:spPr>
      </p:pic>
      <p:pic>
        <p:nvPicPr>
          <p:cNvPr id="223" name="Google Shape;223;p14"/>
          <p:cNvPicPr preferRelativeResize="0"/>
          <p:nvPr/>
        </p:nvPicPr>
        <p:blipFill>
          <a:blip r:embed="rId11">
            <a:alphaModFix amt="84000"/>
          </a:blip>
          <a:stretch>
            <a:fillRect/>
          </a:stretch>
        </p:blipFill>
        <p:spPr>
          <a:xfrm rot="2082328">
            <a:off x="1277600" y="1668841"/>
            <a:ext cx="176699" cy="168718"/>
          </a:xfrm>
          <a:prstGeom prst="rect">
            <a:avLst/>
          </a:prstGeom>
          <a:noFill/>
          <a:ln>
            <a:noFill/>
          </a:ln>
        </p:spPr>
      </p:pic>
      <p:pic>
        <p:nvPicPr>
          <p:cNvPr id="224" name="Google Shape;224;p14"/>
          <p:cNvPicPr preferRelativeResize="0"/>
          <p:nvPr/>
        </p:nvPicPr>
        <p:blipFill>
          <a:blip r:embed="rId12">
            <a:alphaModFix amt="92000"/>
          </a:blip>
          <a:stretch>
            <a:fillRect/>
          </a:stretch>
        </p:blipFill>
        <p:spPr>
          <a:xfrm rot="9911164">
            <a:off x="7035023" y="1471880"/>
            <a:ext cx="224700" cy="203423"/>
          </a:xfrm>
          <a:prstGeom prst="rect">
            <a:avLst/>
          </a:prstGeom>
          <a:noFill/>
          <a:ln>
            <a:noFill/>
          </a:ln>
        </p:spPr>
      </p:pic>
      <p:pic>
        <p:nvPicPr>
          <p:cNvPr id="225" name="Google Shape;225;p14"/>
          <p:cNvPicPr preferRelativeResize="0"/>
          <p:nvPr/>
        </p:nvPicPr>
        <p:blipFill>
          <a:blip r:embed="rId13">
            <a:alphaModFix/>
          </a:blip>
          <a:stretch>
            <a:fillRect/>
          </a:stretch>
        </p:blipFill>
        <p:spPr>
          <a:xfrm rot="-2307161">
            <a:off x="6842732" y="193195"/>
            <a:ext cx="388634" cy="351840"/>
          </a:xfrm>
          <a:prstGeom prst="rect">
            <a:avLst/>
          </a:prstGeom>
          <a:noFill/>
          <a:ln>
            <a:noFill/>
          </a:ln>
        </p:spPr>
      </p:pic>
      <p:pic>
        <p:nvPicPr>
          <p:cNvPr id="226" name="Google Shape;226;p14"/>
          <p:cNvPicPr preferRelativeResize="0"/>
          <p:nvPr/>
        </p:nvPicPr>
        <p:blipFill>
          <a:blip r:embed="rId14">
            <a:alphaModFix amt="78000"/>
          </a:blip>
          <a:stretch>
            <a:fillRect/>
          </a:stretch>
        </p:blipFill>
        <p:spPr>
          <a:xfrm rot="4499974">
            <a:off x="7919035" y="1869493"/>
            <a:ext cx="295880" cy="805592"/>
          </a:xfrm>
          <a:prstGeom prst="rect">
            <a:avLst/>
          </a:prstGeom>
          <a:noFill/>
          <a:ln>
            <a:noFill/>
          </a:ln>
        </p:spPr>
      </p:pic>
      <p:pic>
        <p:nvPicPr>
          <p:cNvPr id="227" name="Google Shape;227;p14"/>
          <p:cNvPicPr preferRelativeResize="0"/>
          <p:nvPr/>
        </p:nvPicPr>
        <p:blipFill>
          <a:blip r:embed="rId15">
            <a:alphaModFix/>
          </a:blip>
          <a:stretch>
            <a:fillRect/>
          </a:stretch>
        </p:blipFill>
        <p:spPr>
          <a:xfrm rot="9019553">
            <a:off x="2659027" y="-380219"/>
            <a:ext cx="549170" cy="1117715"/>
          </a:xfrm>
          <a:prstGeom prst="rect">
            <a:avLst/>
          </a:prstGeom>
          <a:noFill/>
          <a:ln>
            <a:noFill/>
          </a:ln>
        </p:spPr>
      </p:pic>
      <p:pic>
        <p:nvPicPr>
          <p:cNvPr id="228" name="Google Shape;228;p14"/>
          <p:cNvPicPr preferRelativeResize="0"/>
          <p:nvPr/>
        </p:nvPicPr>
        <p:blipFill>
          <a:blip r:embed="rId11">
            <a:alphaModFix amt="84000"/>
          </a:blip>
          <a:stretch>
            <a:fillRect/>
          </a:stretch>
        </p:blipFill>
        <p:spPr>
          <a:xfrm rot="2082328">
            <a:off x="6658800" y="4573003"/>
            <a:ext cx="176699" cy="168718"/>
          </a:xfrm>
          <a:prstGeom prst="rect">
            <a:avLst/>
          </a:prstGeom>
          <a:noFill/>
          <a:ln>
            <a:noFill/>
          </a:ln>
        </p:spPr>
      </p:pic>
      <p:pic>
        <p:nvPicPr>
          <p:cNvPr id="229" name="Google Shape;229;p14"/>
          <p:cNvPicPr preferRelativeResize="0"/>
          <p:nvPr/>
        </p:nvPicPr>
        <p:blipFill>
          <a:blip r:embed="rId16">
            <a:alphaModFix amt="72000"/>
          </a:blip>
          <a:stretch>
            <a:fillRect/>
          </a:stretch>
        </p:blipFill>
        <p:spPr>
          <a:xfrm rot="2963814">
            <a:off x="1610982" y="-244529"/>
            <a:ext cx="1193432" cy="1138660"/>
          </a:xfrm>
          <a:prstGeom prst="rect">
            <a:avLst/>
          </a:prstGeom>
          <a:noFill/>
          <a:ln>
            <a:noFill/>
          </a:ln>
        </p:spPr>
      </p:pic>
      <p:pic>
        <p:nvPicPr>
          <p:cNvPr id="230" name="Google Shape;230;p14"/>
          <p:cNvPicPr preferRelativeResize="0"/>
          <p:nvPr/>
        </p:nvPicPr>
        <p:blipFill>
          <a:blip r:embed="rId17">
            <a:alphaModFix amt="86000"/>
          </a:blip>
          <a:stretch>
            <a:fillRect/>
          </a:stretch>
        </p:blipFill>
        <p:spPr>
          <a:xfrm rot="9911164">
            <a:off x="1627286" y="661933"/>
            <a:ext cx="224700" cy="203423"/>
          </a:xfrm>
          <a:prstGeom prst="rect">
            <a:avLst/>
          </a:prstGeom>
          <a:noFill/>
          <a:ln>
            <a:noFill/>
          </a:ln>
        </p:spPr>
      </p:pic>
      <p:pic>
        <p:nvPicPr>
          <p:cNvPr id="231" name="Google Shape;231;p14"/>
          <p:cNvPicPr preferRelativeResize="0"/>
          <p:nvPr/>
        </p:nvPicPr>
        <p:blipFill>
          <a:blip r:embed="rId2">
            <a:alphaModFix/>
          </a:blip>
          <a:stretch>
            <a:fillRect/>
          </a:stretch>
        </p:blipFill>
        <p:spPr>
          <a:xfrm rot="-4382316" flipH="1">
            <a:off x="1405874" y="3706308"/>
            <a:ext cx="1184724" cy="2268613"/>
          </a:xfrm>
          <a:prstGeom prst="rect">
            <a:avLst/>
          </a:prstGeom>
          <a:noFill/>
          <a:ln>
            <a:noFill/>
          </a:ln>
        </p:spPr>
      </p:pic>
      <p:pic>
        <p:nvPicPr>
          <p:cNvPr id="232" name="Google Shape;232;p14"/>
          <p:cNvPicPr preferRelativeResize="0"/>
          <p:nvPr/>
        </p:nvPicPr>
        <p:blipFill>
          <a:blip r:embed="rId18">
            <a:alphaModFix/>
          </a:blip>
          <a:stretch>
            <a:fillRect/>
          </a:stretch>
        </p:blipFill>
        <p:spPr>
          <a:xfrm rot="10800000">
            <a:off x="82076" y="3773129"/>
            <a:ext cx="885898" cy="801999"/>
          </a:xfrm>
          <a:prstGeom prst="rect">
            <a:avLst/>
          </a:prstGeom>
          <a:noFill/>
          <a:ln>
            <a:noFill/>
          </a:ln>
        </p:spPr>
      </p:pic>
      <p:pic>
        <p:nvPicPr>
          <p:cNvPr id="233" name="Google Shape;233;p14"/>
          <p:cNvPicPr preferRelativeResize="0"/>
          <p:nvPr/>
        </p:nvPicPr>
        <p:blipFill>
          <a:blip r:embed="rId19">
            <a:alphaModFix amt="75000"/>
          </a:blip>
          <a:stretch>
            <a:fillRect/>
          </a:stretch>
        </p:blipFill>
        <p:spPr>
          <a:xfrm rot="-4853428">
            <a:off x="1135307" y="4079115"/>
            <a:ext cx="199004" cy="190015"/>
          </a:xfrm>
          <a:prstGeom prst="rect">
            <a:avLst/>
          </a:prstGeom>
          <a:noFill/>
          <a:ln>
            <a:noFill/>
          </a:ln>
        </p:spPr>
      </p:pic>
      <p:pic>
        <p:nvPicPr>
          <p:cNvPr id="234" name="Google Shape;234;p14"/>
          <p:cNvPicPr preferRelativeResize="0"/>
          <p:nvPr/>
        </p:nvPicPr>
        <p:blipFill>
          <a:blip r:embed="rId20">
            <a:alphaModFix amt="78000"/>
          </a:blip>
          <a:stretch>
            <a:fillRect/>
          </a:stretch>
        </p:blipFill>
        <p:spPr>
          <a:xfrm rot="8099991">
            <a:off x="552926" y="3540164"/>
            <a:ext cx="382175" cy="1490057"/>
          </a:xfrm>
          <a:prstGeom prst="rect">
            <a:avLst/>
          </a:prstGeom>
          <a:noFill/>
          <a:ln>
            <a:noFill/>
          </a:ln>
        </p:spPr>
      </p:pic>
      <p:pic>
        <p:nvPicPr>
          <p:cNvPr id="235" name="Google Shape;235;p14"/>
          <p:cNvPicPr preferRelativeResize="0"/>
          <p:nvPr/>
        </p:nvPicPr>
        <p:blipFill>
          <a:blip r:embed="rId11">
            <a:alphaModFix amt="75000"/>
          </a:blip>
          <a:stretch>
            <a:fillRect/>
          </a:stretch>
        </p:blipFill>
        <p:spPr>
          <a:xfrm rot="6299981">
            <a:off x="2741297" y="4726568"/>
            <a:ext cx="384642" cy="36729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3">
  <p:cSld name="CUSTOM_15">
    <p:spTree>
      <p:nvGrpSpPr>
        <p:cNvPr id="1" name="Shape 236"/>
        <p:cNvGrpSpPr/>
        <p:nvPr/>
      </p:nvGrpSpPr>
      <p:grpSpPr>
        <a:xfrm>
          <a:off x="0" y="0"/>
          <a:ext cx="0" cy="0"/>
          <a:chOff x="0" y="0"/>
          <a:chExt cx="0" cy="0"/>
        </a:xfrm>
      </p:grpSpPr>
      <p:pic>
        <p:nvPicPr>
          <p:cNvPr id="237" name="Google Shape;237;p15"/>
          <p:cNvPicPr preferRelativeResize="0"/>
          <p:nvPr/>
        </p:nvPicPr>
        <p:blipFill>
          <a:blip r:embed="rId2">
            <a:alphaModFix amt="15000"/>
          </a:blip>
          <a:stretch>
            <a:fillRect/>
          </a:stretch>
        </p:blipFill>
        <p:spPr>
          <a:xfrm rot="8764058">
            <a:off x="559969" y="-965620"/>
            <a:ext cx="4987634" cy="9550863"/>
          </a:xfrm>
          <a:prstGeom prst="rect">
            <a:avLst/>
          </a:prstGeom>
          <a:noFill/>
          <a:ln>
            <a:noFill/>
          </a:ln>
        </p:spPr>
      </p:pic>
      <p:sp>
        <p:nvSpPr>
          <p:cNvPr id="238" name="Google Shape;238;p15"/>
          <p:cNvSpPr txBox="1">
            <a:spLocks noGrp="1"/>
          </p:cNvSpPr>
          <p:nvPr>
            <p:ph type="title"/>
          </p:nvPr>
        </p:nvSpPr>
        <p:spPr>
          <a:xfrm>
            <a:off x="2829150" y="2278788"/>
            <a:ext cx="34857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100">
                <a:solidFill>
                  <a:schemeClr val="lt2"/>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9" name="Google Shape;239;p15"/>
          <p:cNvSpPr txBox="1">
            <a:spLocks noGrp="1"/>
          </p:cNvSpPr>
          <p:nvPr>
            <p:ph type="title" idx="2" hasCustomPrompt="1"/>
          </p:nvPr>
        </p:nvSpPr>
        <p:spPr>
          <a:xfrm>
            <a:off x="2844000" y="1385695"/>
            <a:ext cx="3456000" cy="104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7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0" name="Google Shape;240;p15"/>
          <p:cNvSpPr txBox="1">
            <a:spLocks noGrp="1"/>
          </p:cNvSpPr>
          <p:nvPr>
            <p:ph type="subTitle" idx="1"/>
          </p:nvPr>
        </p:nvSpPr>
        <p:spPr>
          <a:xfrm>
            <a:off x="2829150" y="3044388"/>
            <a:ext cx="34857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41" name="Google Shape;241;p15"/>
          <p:cNvPicPr preferRelativeResize="0"/>
          <p:nvPr/>
        </p:nvPicPr>
        <p:blipFill>
          <a:blip r:embed="rId3">
            <a:alphaModFix/>
          </a:blip>
          <a:stretch>
            <a:fillRect/>
          </a:stretch>
        </p:blipFill>
        <p:spPr>
          <a:xfrm rot="4499999" flipH="1">
            <a:off x="-933802" y="3605199"/>
            <a:ext cx="2729251" cy="2606200"/>
          </a:xfrm>
          <a:prstGeom prst="rect">
            <a:avLst/>
          </a:prstGeom>
          <a:noFill/>
          <a:ln>
            <a:noFill/>
          </a:ln>
        </p:spPr>
      </p:pic>
      <p:pic>
        <p:nvPicPr>
          <p:cNvPr id="242" name="Google Shape;242;p15"/>
          <p:cNvPicPr preferRelativeResize="0"/>
          <p:nvPr/>
        </p:nvPicPr>
        <p:blipFill>
          <a:blip r:embed="rId4">
            <a:alphaModFix amt="74000"/>
          </a:blip>
          <a:stretch>
            <a:fillRect/>
          </a:stretch>
        </p:blipFill>
        <p:spPr>
          <a:xfrm flipH="1">
            <a:off x="71626" y="3040274"/>
            <a:ext cx="885898" cy="801999"/>
          </a:xfrm>
          <a:prstGeom prst="rect">
            <a:avLst/>
          </a:prstGeom>
          <a:noFill/>
          <a:ln>
            <a:noFill/>
          </a:ln>
        </p:spPr>
      </p:pic>
      <p:pic>
        <p:nvPicPr>
          <p:cNvPr id="243" name="Google Shape;243;p15"/>
          <p:cNvPicPr preferRelativeResize="0"/>
          <p:nvPr/>
        </p:nvPicPr>
        <p:blipFill>
          <a:blip r:embed="rId5">
            <a:alphaModFix amt="78000"/>
          </a:blip>
          <a:stretch>
            <a:fillRect/>
          </a:stretch>
        </p:blipFill>
        <p:spPr>
          <a:xfrm rot="2700009" flipH="1">
            <a:off x="542476" y="2585182"/>
            <a:ext cx="382175" cy="1490057"/>
          </a:xfrm>
          <a:prstGeom prst="rect">
            <a:avLst/>
          </a:prstGeom>
          <a:noFill/>
          <a:ln>
            <a:noFill/>
          </a:ln>
        </p:spPr>
      </p:pic>
      <p:pic>
        <p:nvPicPr>
          <p:cNvPr id="244" name="Google Shape;244;p15"/>
          <p:cNvPicPr preferRelativeResize="0"/>
          <p:nvPr/>
        </p:nvPicPr>
        <p:blipFill>
          <a:blip r:embed="rId2">
            <a:alphaModFix amt="15000"/>
          </a:blip>
          <a:stretch>
            <a:fillRect/>
          </a:stretch>
        </p:blipFill>
        <p:spPr>
          <a:xfrm rot="6495669">
            <a:off x="340997" y="3832687"/>
            <a:ext cx="2125804" cy="3081863"/>
          </a:xfrm>
          <a:prstGeom prst="rect">
            <a:avLst/>
          </a:prstGeom>
          <a:noFill/>
          <a:ln>
            <a:noFill/>
          </a:ln>
        </p:spPr>
      </p:pic>
      <p:pic>
        <p:nvPicPr>
          <p:cNvPr id="245" name="Google Shape;245;p15"/>
          <p:cNvPicPr preferRelativeResize="0"/>
          <p:nvPr/>
        </p:nvPicPr>
        <p:blipFill>
          <a:blip r:embed="rId6">
            <a:alphaModFix/>
          </a:blip>
          <a:stretch>
            <a:fillRect/>
          </a:stretch>
        </p:blipFill>
        <p:spPr>
          <a:xfrm rot="6451906" flipH="1">
            <a:off x="7941312" y="1407715"/>
            <a:ext cx="418051" cy="441921"/>
          </a:xfrm>
          <a:prstGeom prst="rect">
            <a:avLst/>
          </a:prstGeom>
          <a:noFill/>
          <a:ln>
            <a:noFill/>
          </a:ln>
        </p:spPr>
      </p:pic>
      <p:pic>
        <p:nvPicPr>
          <p:cNvPr id="246" name="Google Shape;246;p15"/>
          <p:cNvPicPr preferRelativeResize="0"/>
          <p:nvPr/>
        </p:nvPicPr>
        <p:blipFill>
          <a:blip r:embed="rId7">
            <a:alphaModFix amt="95000"/>
          </a:blip>
          <a:stretch>
            <a:fillRect/>
          </a:stretch>
        </p:blipFill>
        <p:spPr>
          <a:xfrm rot="-7951769">
            <a:off x="7205726" y="2965626"/>
            <a:ext cx="2337922" cy="3566323"/>
          </a:xfrm>
          <a:prstGeom prst="rect">
            <a:avLst/>
          </a:prstGeom>
          <a:noFill/>
          <a:ln>
            <a:noFill/>
          </a:ln>
        </p:spPr>
      </p:pic>
      <p:pic>
        <p:nvPicPr>
          <p:cNvPr id="247" name="Google Shape;247;p15"/>
          <p:cNvPicPr preferRelativeResize="0"/>
          <p:nvPr/>
        </p:nvPicPr>
        <p:blipFill>
          <a:blip r:embed="rId8">
            <a:alphaModFix/>
          </a:blip>
          <a:stretch>
            <a:fillRect/>
          </a:stretch>
        </p:blipFill>
        <p:spPr>
          <a:xfrm rot="-10150833" flipH="1">
            <a:off x="7241187" y="1890101"/>
            <a:ext cx="4088499" cy="4010550"/>
          </a:xfrm>
          <a:prstGeom prst="rect">
            <a:avLst/>
          </a:prstGeom>
          <a:noFill/>
          <a:ln>
            <a:noFill/>
          </a:ln>
        </p:spPr>
      </p:pic>
      <p:pic>
        <p:nvPicPr>
          <p:cNvPr id="248" name="Google Shape;248;p15"/>
          <p:cNvPicPr preferRelativeResize="0"/>
          <p:nvPr/>
        </p:nvPicPr>
        <p:blipFill>
          <a:blip r:embed="rId9">
            <a:alphaModFix amt="84000"/>
          </a:blip>
          <a:stretch>
            <a:fillRect/>
          </a:stretch>
        </p:blipFill>
        <p:spPr>
          <a:xfrm rot="-3424284">
            <a:off x="1097637" y="-177614"/>
            <a:ext cx="754690" cy="1490058"/>
          </a:xfrm>
          <a:prstGeom prst="rect">
            <a:avLst/>
          </a:prstGeom>
          <a:noFill/>
          <a:ln>
            <a:noFill/>
          </a:ln>
        </p:spPr>
      </p:pic>
      <p:pic>
        <p:nvPicPr>
          <p:cNvPr id="249" name="Google Shape;249;p15"/>
          <p:cNvPicPr preferRelativeResize="0"/>
          <p:nvPr/>
        </p:nvPicPr>
        <p:blipFill>
          <a:blip r:embed="rId10">
            <a:alphaModFix amt="70000"/>
          </a:blip>
          <a:stretch>
            <a:fillRect/>
          </a:stretch>
        </p:blipFill>
        <p:spPr>
          <a:xfrm rot="-4093527">
            <a:off x="641514" y="641413"/>
            <a:ext cx="549173" cy="1802739"/>
          </a:xfrm>
          <a:prstGeom prst="rect">
            <a:avLst/>
          </a:prstGeom>
          <a:noFill/>
          <a:ln>
            <a:noFill/>
          </a:ln>
        </p:spPr>
      </p:pic>
      <p:pic>
        <p:nvPicPr>
          <p:cNvPr id="250" name="Google Shape;250;p15"/>
          <p:cNvPicPr preferRelativeResize="0"/>
          <p:nvPr/>
        </p:nvPicPr>
        <p:blipFill>
          <a:blip r:embed="rId5">
            <a:alphaModFix amt="78000"/>
          </a:blip>
          <a:stretch>
            <a:fillRect/>
          </a:stretch>
        </p:blipFill>
        <p:spPr>
          <a:xfrm rot="-3689858">
            <a:off x="732989" y="219082"/>
            <a:ext cx="382175" cy="1490057"/>
          </a:xfrm>
          <a:prstGeom prst="rect">
            <a:avLst/>
          </a:prstGeom>
          <a:noFill/>
          <a:ln>
            <a:noFill/>
          </a:ln>
        </p:spPr>
      </p:pic>
      <p:pic>
        <p:nvPicPr>
          <p:cNvPr id="251" name="Google Shape;251;p15"/>
          <p:cNvPicPr preferRelativeResize="0"/>
          <p:nvPr/>
        </p:nvPicPr>
        <p:blipFill>
          <a:blip r:embed="rId11">
            <a:alphaModFix amt="92000"/>
          </a:blip>
          <a:stretch>
            <a:fillRect/>
          </a:stretch>
        </p:blipFill>
        <p:spPr>
          <a:xfrm rot="2907946">
            <a:off x="1661869" y="1344447"/>
            <a:ext cx="224701" cy="203421"/>
          </a:xfrm>
          <a:prstGeom prst="rect">
            <a:avLst/>
          </a:prstGeom>
          <a:noFill/>
          <a:ln>
            <a:noFill/>
          </a:ln>
        </p:spPr>
      </p:pic>
      <p:pic>
        <p:nvPicPr>
          <p:cNvPr id="252" name="Google Shape;252;p15"/>
          <p:cNvPicPr preferRelativeResize="0"/>
          <p:nvPr/>
        </p:nvPicPr>
        <p:blipFill>
          <a:blip r:embed="rId4">
            <a:alphaModFix/>
          </a:blip>
          <a:stretch>
            <a:fillRect/>
          </a:stretch>
        </p:blipFill>
        <p:spPr>
          <a:xfrm rot="-9310281">
            <a:off x="553644" y="1910337"/>
            <a:ext cx="388634" cy="35184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53"/>
        <p:cNvGrpSpPr/>
        <p:nvPr/>
      </p:nvGrpSpPr>
      <p:grpSpPr>
        <a:xfrm>
          <a:off x="0" y="0"/>
          <a:ext cx="0" cy="0"/>
          <a:chOff x="0" y="0"/>
          <a:chExt cx="0" cy="0"/>
        </a:xfrm>
      </p:grpSpPr>
      <p:sp>
        <p:nvSpPr>
          <p:cNvPr id="254" name="Google Shape;254;p16"/>
          <p:cNvSpPr txBox="1">
            <a:spLocks noGrp="1"/>
          </p:cNvSpPr>
          <p:nvPr>
            <p:ph type="title"/>
          </p:nvPr>
        </p:nvSpPr>
        <p:spPr>
          <a:xfrm>
            <a:off x="1962137" y="155875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5" name="Google Shape;255;p16"/>
          <p:cNvSpPr txBox="1">
            <a:spLocks noGrp="1"/>
          </p:cNvSpPr>
          <p:nvPr>
            <p:ph type="title" idx="2" hasCustomPrompt="1"/>
          </p:nvPr>
        </p:nvSpPr>
        <p:spPr>
          <a:xfrm>
            <a:off x="1115289"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6" name="Google Shape;256;p16"/>
          <p:cNvSpPr txBox="1">
            <a:spLocks noGrp="1"/>
          </p:cNvSpPr>
          <p:nvPr>
            <p:ph type="subTitle" idx="1"/>
          </p:nvPr>
        </p:nvSpPr>
        <p:spPr>
          <a:xfrm>
            <a:off x="1962137" y="208347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57" name="Google Shape;257;p16"/>
          <p:cNvSpPr txBox="1">
            <a:spLocks noGrp="1"/>
          </p:cNvSpPr>
          <p:nvPr>
            <p:ph type="title" idx="3"/>
          </p:nvPr>
        </p:nvSpPr>
        <p:spPr>
          <a:xfrm>
            <a:off x="5633013" y="1558703"/>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58" name="Google Shape;258;p16"/>
          <p:cNvSpPr txBox="1">
            <a:spLocks noGrp="1"/>
          </p:cNvSpPr>
          <p:nvPr>
            <p:ph type="title" idx="4" hasCustomPrompt="1"/>
          </p:nvPr>
        </p:nvSpPr>
        <p:spPr>
          <a:xfrm>
            <a:off x="4786214" y="1798703"/>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59" name="Google Shape;259;p16"/>
          <p:cNvSpPr txBox="1">
            <a:spLocks noGrp="1"/>
          </p:cNvSpPr>
          <p:nvPr>
            <p:ph type="subTitle" idx="5"/>
          </p:nvPr>
        </p:nvSpPr>
        <p:spPr>
          <a:xfrm>
            <a:off x="5633013" y="2083426"/>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0" name="Google Shape;260;p16"/>
          <p:cNvSpPr txBox="1">
            <a:spLocks noGrp="1"/>
          </p:cNvSpPr>
          <p:nvPr>
            <p:ph type="title" idx="6"/>
          </p:nvPr>
        </p:nvSpPr>
        <p:spPr>
          <a:xfrm>
            <a:off x="1962137" y="294722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1" name="Google Shape;261;p16"/>
          <p:cNvSpPr txBox="1">
            <a:spLocks noGrp="1"/>
          </p:cNvSpPr>
          <p:nvPr>
            <p:ph type="title" idx="7" hasCustomPrompt="1"/>
          </p:nvPr>
        </p:nvSpPr>
        <p:spPr>
          <a:xfrm>
            <a:off x="1115289"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2" name="Google Shape;262;p16"/>
          <p:cNvSpPr txBox="1">
            <a:spLocks noGrp="1"/>
          </p:cNvSpPr>
          <p:nvPr>
            <p:ph type="subTitle" idx="8"/>
          </p:nvPr>
        </p:nvSpPr>
        <p:spPr>
          <a:xfrm>
            <a:off x="1962137"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3" name="Google Shape;263;p16"/>
          <p:cNvSpPr txBox="1">
            <a:spLocks noGrp="1"/>
          </p:cNvSpPr>
          <p:nvPr>
            <p:ph type="title" idx="9"/>
          </p:nvPr>
        </p:nvSpPr>
        <p:spPr>
          <a:xfrm>
            <a:off x="5633013" y="2947178"/>
            <a:ext cx="2410500" cy="527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sz="2000">
                <a:solidFill>
                  <a:schemeClr val="l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4" name="Google Shape;264;p16"/>
          <p:cNvSpPr txBox="1">
            <a:spLocks noGrp="1"/>
          </p:cNvSpPr>
          <p:nvPr>
            <p:ph type="title" idx="13" hasCustomPrompt="1"/>
          </p:nvPr>
        </p:nvSpPr>
        <p:spPr>
          <a:xfrm>
            <a:off x="4786214" y="3182878"/>
            <a:ext cx="8616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 name="Google Shape;265;p16"/>
          <p:cNvSpPr txBox="1">
            <a:spLocks noGrp="1"/>
          </p:cNvSpPr>
          <p:nvPr>
            <p:ph type="subTitle" idx="14"/>
          </p:nvPr>
        </p:nvSpPr>
        <p:spPr>
          <a:xfrm>
            <a:off x="5633013" y="3471901"/>
            <a:ext cx="2410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6" name="Google Shape;266;p16"/>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67" name="Google Shape;267;p16"/>
          <p:cNvPicPr preferRelativeResize="0"/>
          <p:nvPr/>
        </p:nvPicPr>
        <p:blipFill>
          <a:blip r:embed="rId2">
            <a:alphaModFix amt="15000"/>
          </a:blip>
          <a:stretch>
            <a:fillRect/>
          </a:stretch>
        </p:blipFill>
        <p:spPr>
          <a:xfrm rot="8764059">
            <a:off x="-496550" y="3206302"/>
            <a:ext cx="1830778" cy="3505771"/>
          </a:xfrm>
          <a:prstGeom prst="rect">
            <a:avLst/>
          </a:prstGeom>
          <a:noFill/>
          <a:ln>
            <a:noFill/>
          </a:ln>
        </p:spPr>
      </p:pic>
      <p:pic>
        <p:nvPicPr>
          <p:cNvPr id="268" name="Google Shape;268;p16"/>
          <p:cNvPicPr preferRelativeResize="0"/>
          <p:nvPr/>
        </p:nvPicPr>
        <p:blipFill>
          <a:blip r:embed="rId2">
            <a:alphaModFix amt="15000"/>
          </a:blip>
          <a:stretch>
            <a:fillRect/>
          </a:stretch>
        </p:blipFill>
        <p:spPr>
          <a:xfrm rot="3279065">
            <a:off x="7965757" y="3139967"/>
            <a:ext cx="1680309" cy="3217639"/>
          </a:xfrm>
          <a:prstGeom prst="rect">
            <a:avLst/>
          </a:prstGeom>
          <a:noFill/>
          <a:ln>
            <a:noFill/>
          </a:ln>
        </p:spPr>
      </p:pic>
      <p:pic>
        <p:nvPicPr>
          <p:cNvPr id="269" name="Google Shape;269;p16"/>
          <p:cNvPicPr preferRelativeResize="0"/>
          <p:nvPr/>
        </p:nvPicPr>
        <p:blipFill>
          <a:blip r:embed="rId2">
            <a:alphaModFix amt="15000"/>
          </a:blip>
          <a:stretch>
            <a:fillRect/>
          </a:stretch>
        </p:blipFill>
        <p:spPr>
          <a:xfrm rot="3135631" flipH="1">
            <a:off x="-780148" y="-1781187"/>
            <a:ext cx="2593021" cy="3980747"/>
          </a:xfrm>
          <a:prstGeom prst="rect">
            <a:avLst/>
          </a:prstGeom>
          <a:noFill/>
          <a:ln>
            <a:noFill/>
          </a:ln>
        </p:spPr>
      </p:pic>
      <p:pic>
        <p:nvPicPr>
          <p:cNvPr id="270" name="Google Shape;270;p16"/>
          <p:cNvPicPr preferRelativeResize="0"/>
          <p:nvPr/>
        </p:nvPicPr>
        <p:blipFill>
          <a:blip r:embed="rId2">
            <a:alphaModFix amt="15000"/>
          </a:blip>
          <a:stretch>
            <a:fillRect/>
          </a:stretch>
        </p:blipFill>
        <p:spPr>
          <a:xfrm rot="-3055372">
            <a:off x="7332991" y="-1825289"/>
            <a:ext cx="2182018" cy="4178351"/>
          </a:xfrm>
          <a:prstGeom prst="rect">
            <a:avLst/>
          </a:prstGeom>
          <a:noFill/>
          <a:ln>
            <a:noFill/>
          </a:ln>
        </p:spPr>
      </p:pic>
      <p:pic>
        <p:nvPicPr>
          <p:cNvPr id="271" name="Google Shape;271;p16"/>
          <p:cNvPicPr preferRelativeResize="0"/>
          <p:nvPr/>
        </p:nvPicPr>
        <p:blipFill>
          <a:blip r:embed="rId3">
            <a:alphaModFix amt="75000"/>
          </a:blip>
          <a:stretch>
            <a:fillRect/>
          </a:stretch>
        </p:blipFill>
        <p:spPr>
          <a:xfrm rot="8430343">
            <a:off x="8164142" y="-382751"/>
            <a:ext cx="963766" cy="1845503"/>
          </a:xfrm>
          <a:prstGeom prst="rect">
            <a:avLst/>
          </a:prstGeom>
          <a:noFill/>
          <a:ln>
            <a:noFill/>
          </a:ln>
        </p:spPr>
      </p:pic>
      <p:pic>
        <p:nvPicPr>
          <p:cNvPr id="272" name="Google Shape;272;p16"/>
          <p:cNvPicPr preferRelativeResize="0"/>
          <p:nvPr/>
        </p:nvPicPr>
        <p:blipFill>
          <a:blip r:embed="rId4">
            <a:alphaModFix amt="68000"/>
          </a:blip>
          <a:stretch>
            <a:fillRect/>
          </a:stretch>
        </p:blipFill>
        <p:spPr>
          <a:xfrm rot="-3605494">
            <a:off x="91299" y="-245272"/>
            <a:ext cx="952603" cy="908875"/>
          </a:xfrm>
          <a:prstGeom prst="rect">
            <a:avLst/>
          </a:prstGeom>
          <a:noFill/>
          <a:ln>
            <a:noFill/>
          </a:ln>
        </p:spPr>
      </p:pic>
      <p:pic>
        <p:nvPicPr>
          <p:cNvPr id="273" name="Google Shape;273;p16"/>
          <p:cNvPicPr preferRelativeResize="0"/>
          <p:nvPr/>
        </p:nvPicPr>
        <p:blipFill>
          <a:blip r:embed="rId5">
            <a:alphaModFix amt="84000"/>
          </a:blip>
          <a:stretch>
            <a:fillRect/>
          </a:stretch>
        </p:blipFill>
        <p:spPr>
          <a:xfrm rot="2391190">
            <a:off x="8120378" y="4001560"/>
            <a:ext cx="876269" cy="1730102"/>
          </a:xfrm>
          <a:prstGeom prst="rect">
            <a:avLst/>
          </a:prstGeom>
          <a:noFill/>
          <a:ln>
            <a:noFill/>
          </a:ln>
        </p:spPr>
      </p:pic>
      <p:pic>
        <p:nvPicPr>
          <p:cNvPr id="274" name="Google Shape;274;p16"/>
          <p:cNvPicPr preferRelativeResize="0"/>
          <p:nvPr/>
        </p:nvPicPr>
        <p:blipFill>
          <a:blip r:embed="rId6">
            <a:alphaModFix/>
          </a:blip>
          <a:stretch>
            <a:fillRect/>
          </a:stretch>
        </p:blipFill>
        <p:spPr>
          <a:xfrm rot="7776378">
            <a:off x="213031" y="4393951"/>
            <a:ext cx="1134280" cy="2239511"/>
          </a:xfrm>
          <a:prstGeom prst="rect">
            <a:avLst/>
          </a:prstGeom>
          <a:noFill/>
          <a:ln>
            <a:noFill/>
          </a:ln>
        </p:spPr>
      </p:pic>
      <p:pic>
        <p:nvPicPr>
          <p:cNvPr id="275" name="Google Shape;275;p16"/>
          <p:cNvPicPr preferRelativeResize="0"/>
          <p:nvPr/>
        </p:nvPicPr>
        <p:blipFill rotWithShape="1">
          <a:blip r:embed="rId7">
            <a:alphaModFix/>
          </a:blip>
          <a:srcRect l="9978" t="7909" r="6171" b="5839"/>
          <a:stretch/>
        </p:blipFill>
        <p:spPr>
          <a:xfrm rot="5399989" flipH="1">
            <a:off x="7894057" y="1655977"/>
            <a:ext cx="3165532" cy="1831553"/>
          </a:xfrm>
          <a:prstGeom prst="rect">
            <a:avLst/>
          </a:prstGeom>
          <a:noFill/>
          <a:ln>
            <a:noFill/>
          </a:ln>
        </p:spPr>
      </p:pic>
      <p:pic>
        <p:nvPicPr>
          <p:cNvPr id="276" name="Google Shape;276;p16"/>
          <p:cNvPicPr preferRelativeResize="0"/>
          <p:nvPr/>
        </p:nvPicPr>
        <p:blipFill>
          <a:blip r:embed="rId8">
            <a:alphaModFix amt="70000"/>
          </a:blip>
          <a:stretch>
            <a:fillRect/>
          </a:stretch>
        </p:blipFill>
        <p:spPr>
          <a:xfrm rot="6573969">
            <a:off x="602031" y="4022135"/>
            <a:ext cx="549173" cy="1802739"/>
          </a:xfrm>
          <a:prstGeom prst="rect">
            <a:avLst/>
          </a:prstGeom>
          <a:noFill/>
          <a:ln>
            <a:noFill/>
          </a:ln>
        </p:spPr>
      </p:pic>
      <p:pic>
        <p:nvPicPr>
          <p:cNvPr id="277" name="Google Shape;277;p16"/>
          <p:cNvPicPr preferRelativeResize="0"/>
          <p:nvPr/>
        </p:nvPicPr>
        <p:blipFill>
          <a:blip r:embed="rId9">
            <a:alphaModFix amt="75000"/>
          </a:blip>
          <a:stretch>
            <a:fillRect/>
          </a:stretch>
        </p:blipFill>
        <p:spPr>
          <a:xfrm rot="864916">
            <a:off x="79152" y="628774"/>
            <a:ext cx="374546" cy="357622"/>
          </a:xfrm>
          <a:prstGeom prst="rect">
            <a:avLst/>
          </a:prstGeom>
          <a:noFill/>
          <a:ln>
            <a:noFill/>
          </a:ln>
        </p:spPr>
      </p:pic>
      <p:pic>
        <p:nvPicPr>
          <p:cNvPr id="278" name="Google Shape;278;p16"/>
          <p:cNvPicPr preferRelativeResize="0"/>
          <p:nvPr/>
        </p:nvPicPr>
        <p:blipFill>
          <a:blip r:embed="rId9">
            <a:alphaModFix amt="84000"/>
          </a:blip>
          <a:stretch>
            <a:fillRect/>
          </a:stretch>
        </p:blipFill>
        <p:spPr>
          <a:xfrm rot="-8717672">
            <a:off x="7719624" y="150793"/>
            <a:ext cx="176699" cy="168718"/>
          </a:xfrm>
          <a:prstGeom prst="rect">
            <a:avLst/>
          </a:prstGeom>
          <a:noFill/>
          <a:ln>
            <a:noFill/>
          </a:ln>
        </p:spPr>
      </p:pic>
      <p:pic>
        <p:nvPicPr>
          <p:cNvPr id="279" name="Google Shape;279;p16"/>
          <p:cNvPicPr preferRelativeResize="0"/>
          <p:nvPr/>
        </p:nvPicPr>
        <p:blipFill>
          <a:blip r:embed="rId10">
            <a:alphaModFix/>
          </a:blip>
          <a:stretch>
            <a:fillRect/>
          </a:stretch>
        </p:blipFill>
        <p:spPr>
          <a:xfrm rot="-888836">
            <a:off x="531451" y="823784"/>
            <a:ext cx="224700" cy="203423"/>
          </a:xfrm>
          <a:prstGeom prst="rect">
            <a:avLst/>
          </a:prstGeom>
          <a:noFill/>
          <a:ln>
            <a:noFill/>
          </a:ln>
        </p:spPr>
      </p:pic>
      <p:pic>
        <p:nvPicPr>
          <p:cNvPr id="280" name="Google Shape;280;p16"/>
          <p:cNvPicPr preferRelativeResize="0"/>
          <p:nvPr/>
        </p:nvPicPr>
        <p:blipFill>
          <a:blip r:embed="rId6">
            <a:alphaModFix/>
          </a:blip>
          <a:stretch>
            <a:fillRect/>
          </a:stretch>
        </p:blipFill>
        <p:spPr>
          <a:xfrm rot="-9074899">
            <a:off x="8833486" y="-1688472"/>
            <a:ext cx="1134280" cy="2239510"/>
          </a:xfrm>
          <a:prstGeom prst="rect">
            <a:avLst/>
          </a:prstGeom>
          <a:noFill/>
          <a:ln>
            <a:noFill/>
          </a:ln>
        </p:spPr>
      </p:pic>
      <p:pic>
        <p:nvPicPr>
          <p:cNvPr id="281" name="Google Shape;281;p16"/>
          <p:cNvPicPr preferRelativeResize="0"/>
          <p:nvPr/>
        </p:nvPicPr>
        <p:blipFill rotWithShape="1">
          <a:blip r:embed="rId7">
            <a:alphaModFix/>
          </a:blip>
          <a:srcRect l="9978" t="7909" r="6171" b="5839"/>
          <a:stretch/>
        </p:blipFill>
        <p:spPr>
          <a:xfrm rot="5844077">
            <a:off x="-2157670" y="1689990"/>
            <a:ext cx="3165533" cy="1831554"/>
          </a:xfrm>
          <a:prstGeom prst="rect">
            <a:avLst/>
          </a:prstGeom>
          <a:noFill/>
          <a:ln>
            <a:noFill/>
          </a:ln>
        </p:spPr>
      </p:pic>
      <p:pic>
        <p:nvPicPr>
          <p:cNvPr id="282" name="Google Shape;282;p16"/>
          <p:cNvPicPr preferRelativeResize="0"/>
          <p:nvPr/>
        </p:nvPicPr>
        <p:blipFill>
          <a:blip r:embed="rId11">
            <a:alphaModFix amt="78000"/>
          </a:blip>
          <a:stretch>
            <a:fillRect/>
          </a:stretch>
        </p:blipFill>
        <p:spPr>
          <a:xfrm rot="-2825205">
            <a:off x="1097803" y="217818"/>
            <a:ext cx="295879" cy="805591"/>
          </a:xfrm>
          <a:prstGeom prst="rect">
            <a:avLst/>
          </a:prstGeom>
          <a:noFill/>
          <a:ln>
            <a:noFill/>
          </a:ln>
        </p:spPr>
      </p:pic>
      <p:pic>
        <p:nvPicPr>
          <p:cNvPr id="283" name="Google Shape;283;p16"/>
          <p:cNvPicPr preferRelativeResize="0"/>
          <p:nvPr/>
        </p:nvPicPr>
        <p:blipFill>
          <a:blip r:embed="rId12">
            <a:alphaModFix amt="72000"/>
          </a:blip>
          <a:stretch>
            <a:fillRect/>
          </a:stretch>
        </p:blipFill>
        <p:spPr>
          <a:xfrm rot="-3197529">
            <a:off x="1239808" y="-42595"/>
            <a:ext cx="278190" cy="913192"/>
          </a:xfrm>
          <a:prstGeom prst="rect">
            <a:avLst/>
          </a:prstGeom>
          <a:noFill/>
          <a:ln>
            <a:noFill/>
          </a:ln>
        </p:spPr>
      </p:pic>
      <p:pic>
        <p:nvPicPr>
          <p:cNvPr id="284" name="Google Shape;284;p16"/>
          <p:cNvPicPr preferRelativeResize="0"/>
          <p:nvPr/>
        </p:nvPicPr>
        <p:blipFill>
          <a:blip r:embed="rId9">
            <a:alphaModFix amt="95000"/>
          </a:blip>
          <a:stretch>
            <a:fillRect/>
          </a:stretch>
        </p:blipFill>
        <p:spPr>
          <a:xfrm rot="864878">
            <a:off x="149867" y="4263035"/>
            <a:ext cx="233117" cy="222579"/>
          </a:xfrm>
          <a:prstGeom prst="rect">
            <a:avLst/>
          </a:prstGeom>
          <a:noFill/>
          <a:ln>
            <a:noFill/>
          </a:ln>
        </p:spPr>
      </p:pic>
      <p:pic>
        <p:nvPicPr>
          <p:cNvPr id="285" name="Google Shape;285;p16"/>
          <p:cNvPicPr preferRelativeResize="0"/>
          <p:nvPr/>
        </p:nvPicPr>
        <p:blipFill>
          <a:blip r:embed="rId9">
            <a:alphaModFix amt="84000"/>
          </a:blip>
          <a:stretch>
            <a:fillRect/>
          </a:stretch>
        </p:blipFill>
        <p:spPr>
          <a:xfrm rot="-8717813">
            <a:off x="140658" y="4070275"/>
            <a:ext cx="99135" cy="94654"/>
          </a:xfrm>
          <a:prstGeom prst="rect">
            <a:avLst/>
          </a:prstGeom>
          <a:noFill/>
          <a:ln>
            <a:noFill/>
          </a:ln>
        </p:spPr>
      </p:pic>
      <p:pic>
        <p:nvPicPr>
          <p:cNvPr id="286" name="Google Shape;286;p16"/>
          <p:cNvPicPr preferRelativeResize="0"/>
          <p:nvPr/>
        </p:nvPicPr>
        <p:blipFill>
          <a:blip r:embed="rId13">
            <a:alphaModFix amt="92000"/>
          </a:blip>
          <a:stretch>
            <a:fillRect/>
          </a:stretch>
        </p:blipFill>
        <p:spPr>
          <a:xfrm rot="-888836">
            <a:off x="8583301" y="4179862"/>
            <a:ext cx="224700" cy="203423"/>
          </a:xfrm>
          <a:prstGeom prst="rect">
            <a:avLst/>
          </a:prstGeom>
          <a:noFill/>
          <a:ln>
            <a:noFill/>
          </a:ln>
        </p:spPr>
      </p:pic>
      <p:pic>
        <p:nvPicPr>
          <p:cNvPr id="287" name="Google Shape;287;p16"/>
          <p:cNvPicPr preferRelativeResize="0"/>
          <p:nvPr/>
        </p:nvPicPr>
        <p:blipFill>
          <a:blip r:embed="rId14">
            <a:alphaModFix/>
          </a:blip>
          <a:stretch>
            <a:fillRect/>
          </a:stretch>
        </p:blipFill>
        <p:spPr>
          <a:xfrm rot="8492839">
            <a:off x="8688132" y="1135255"/>
            <a:ext cx="388634" cy="351840"/>
          </a:xfrm>
          <a:prstGeom prst="rect">
            <a:avLst/>
          </a:prstGeom>
          <a:noFill/>
          <a:ln>
            <a:noFill/>
          </a:ln>
        </p:spPr>
      </p:pic>
      <p:pic>
        <p:nvPicPr>
          <p:cNvPr id="288" name="Google Shape;288;p16"/>
          <p:cNvPicPr preferRelativeResize="0"/>
          <p:nvPr/>
        </p:nvPicPr>
        <p:blipFill>
          <a:blip r:embed="rId15">
            <a:alphaModFix/>
          </a:blip>
          <a:stretch>
            <a:fillRect/>
          </a:stretch>
        </p:blipFill>
        <p:spPr>
          <a:xfrm rot="-888895">
            <a:off x="8775885" y="3794138"/>
            <a:ext cx="377927" cy="342151"/>
          </a:xfrm>
          <a:prstGeom prst="rect">
            <a:avLst/>
          </a:prstGeom>
          <a:noFill/>
          <a:ln>
            <a:noFill/>
          </a:ln>
        </p:spPr>
      </p:pic>
      <p:pic>
        <p:nvPicPr>
          <p:cNvPr id="289" name="Google Shape;289;p16"/>
          <p:cNvPicPr preferRelativeResize="0"/>
          <p:nvPr/>
        </p:nvPicPr>
        <p:blipFill rotWithShape="1">
          <a:blip r:embed="rId16">
            <a:alphaModFix/>
          </a:blip>
          <a:srcRect l="9978" t="7909" r="6171" b="5839"/>
          <a:stretch/>
        </p:blipFill>
        <p:spPr>
          <a:xfrm rot="-10799982">
            <a:off x="2590642" y="4455759"/>
            <a:ext cx="3944627" cy="183155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90"/>
        <p:cNvGrpSpPr/>
        <p:nvPr/>
      </p:nvGrpSpPr>
      <p:grpSpPr>
        <a:xfrm>
          <a:off x="0" y="0"/>
          <a:ext cx="0" cy="0"/>
          <a:chOff x="0" y="0"/>
          <a:chExt cx="0" cy="0"/>
        </a:xfrm>
      </p:grpSpPr>
      <p:pic>
        <p:nvPicPr>
          <p:cNvPr id="291" name="Google Shape;291;p17"/>
          <p:cNvPicPr preferRelativeResize="0"/>
          <p:nvPr/>
        </p:nvPicPr>
        <p:blipFill>
          <a:blip r:embed="rId2">
            <a:alphaModFix amt="15000"/>
          </a:blip>
          <a:stretch>
            <a:fillRect/>
          </a:stretch>
        </p:blipFill>
        <p:spPr>
          <a:xfrm rot="8099946">
            <a:off x="-1773819" y="-305270"/>
            <a:ext cx="4987634" cy="9550863"/>
          </a:xfrm>
          <a:prstGeom prst="rect">
            <a:avLst/>
          </a:prstGeom>
          <a:noFill/>
          <a:ln>
            <a:noFill/>
          </a:ln>
        </p:spPr>
      </p:pic>
      <p:sp>
        <p:nvSpPr>
          <p:cNvPr id="292" name="Google Shape;292;p17"/>
          <p:cNvSpPr txBox="1">
            <a:spLocks noGrp="1"/>
          </p:cNvSpPr>
          <p:nvPr>
            <p:ph type="title"/>
          </p:nvPr>
        </p:nvSpPr>
        <p:spPr>
          <a:xfrm>
            <a:off x="2303450" y="3161026"/>
            <a:ext cx="45639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23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93" name="Google Shape;293;p17"/>
          <p:cNvSpPr txBox="1">
            <a:spLocks noGrp="1"/>
          </p:cNvSpPr>
          <p:nvPr>
            <p:ph type="subTitle" idx="1"/>
          </p:nvPr>
        </p:nvSpPr>
        <p:spPr>
          <a:xfrm>
            <a:off x="1861800" y="1213738"/>
            <a:ext cx="5420400" cy="1947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94" name="Google Shape;294;p17"/>
          <p:cNvPicPr preferRelativeResize="0"/>
          <p:nvPr/>
        </p:nvPicPr>
        <p:blipFill>
          <a:blip r:embed="rId3">
            <a:alphaModFix amt="84000"/>
          </a:blip>
          <a:stretch>
            <a:fillRect/>
          </a:stretch>
        </p:blipFill>
        <p:spPr>
          <a:xfrm rot="1812251">
            <a:off x="-193079" y="1008240"/>
            <a:ext cx="1134280" cy="2239515"/>
          </a:xfrm>
          <a:prstGeom prst="rect">
            <a:avLst/>
          </a:prstGeom>
          <a:noFill/>
          <a:ln>
            <a:noFill/>
          </a:ln>
        </p:spPr>
      </p:pic>
      <p:pic>
        <p:nvPicPr>
          <p:cNvPr id="295" name="Google Shape;295;p17"/>
          <p:cNvPicPr preferRelativeResize="0"/>
          <p:nvPr/>
        </p:nvPicPr>
        <p:blipFill>
          <a:blip r:embed="rId4">
            <a:alphaModFix/>
          </a:blip>
          <a:stretch>
            <a:fillRect/>
          </a:stretch>
        </p:blipFill>
        <p:spPr>
          <a:xfrm rot="273298">
            <a:off x="4655196" y="4475475"/>
            <a:ext cx="3681680" cy="2070950"/>
          </a:xfrm>
          <a:prstGeom prst="rect">
            <a:avLst/>
          </a:prstGeom>
          <a:noFill/>
          <a:ln>
            <a:noFill/>
          </a:ln>
        </p:spPr>
      </p:pic>
      <p:pic>
        <p:nvPicPr>
          <p:cNvPr id="296" name="Google Shape;296;p17"/>
          <p:cNvPicPr preferRelativeResize="0"/>
          <p:nvPr/>
        </p:nvPicPr>
        <p:blipFill>
          <a:blip r:embed="rId5">
            <a:alphaModFix/>
          </a:blip>
          <a:stretch>
            <a:fillRect/>
          </a:stretch>
        </p:blipFill>
        <p:spPr>
          <a:xfrm>
            <a:off x="7565525" y="152253"/>
            <a:ext cx="1211448" cy="1096595"/>
          </a:xfrm>
          <a:prstGeom prst="rect">
            <a:avLst/>
          </a:prstGeom>
          <a:noFill/>
          <a:ln>
            <a:noFill/>
          </a:ln>
        </p:spPr>
      </p:pic>
      <p:pic>
        <p:nvPicPr>
          <p:cNvPr id="297" name="Google Shape;297;p17"/>
          <p:cNvPicPr preferRelativeResize="0"/>
          <p:nvPr/>
        </p:nvPicPr>
        <p:blipFill>
          <a:blip r:embed="rId6">
            <a:alphaModFix/>
          </a:blip>
          <a:stretch>
            <a:fillRect/>
          </a:stretch>
        </p:blipFill>
        <p:spPr>
          <a:xfrm rot="-10150833" flipH="1">
            <a:off x="-1670200" y="3376001"/>
            <a:ext cx="4088499" cy="4010550"/>
          </a:xfrm>
          <a:prstGeom prst="rect">
            <a:avLst/>
          </a:prstGeom>
          <a:noFill/>
          <a:ln>
            <a:noFill/>
          </a:ln>
        </p:spPr>
      </p:pic>
      <p:pic>
        <p:nvPicPr>
          <p:cNvPr id="298" name="Google Shape;298;p17"/>
          <p:cNvPicPr preferRelativeResize="0"/>
          <p:nvPr/>
        </p:nvPicPr>
        <p:blipFill>
          <a:blip r:embed="rId7">
            <a:alphaModFix amt="95000"/>
          </a:blip>
          <a:stretch>
            <a:fillRect/>
          </a:stretch>
        </p:blipFill>
        <p:spPr>
          <a:xfrm rot="-7951769">
            <a:off x="7140738" y="2965626"/>
            <a:ext cx="2337922" cy="3566323"/>
          </a:xfrm>
          <a:prstGeom prst="rect">
            <a:avLst/>
          </a:prstGeom>
          <a:noFill/>
          <a:ln>
            <a:noFill/>
          </a:ln>
        </p:spPr>
      </p:pic>
      <p:pic>
        <p:nvPicPr>
          <p:cNvPr id="299" name="Google Shape;299;p17"/>
          <p:cNvPicPr preferRelativeResize="0"/>
          <p:nvPr/>
        </p:nvPicPr>
        <p:blipFill rotWithShape="1">
          <a:blip r:embed="rId4">
            <a:alphaModFix amt="82000"/>
          </a:blip>
          <a:srcRect l="9978" t="7909" r="6171" b="5839"/>
          <a:stretch/>
        </p:blipFill>
        <p:spPr>
          <a:xfrm rot="-2469882">
            <a:off x="-1447294" y="-424587"/>
            <a:ext cx="3415385" cy="1831552"/>
          </a:xfrm>
          <a:prstGeom prst="rect">
            <a:avLst/>
          </a:prstGeom>
          <a:noFill/>
          <a:ln>
            <a:noFill/>
          </a:ln>
        </p:spPr>
      </p:pic>
      <p:pic>
        <p:nvPicPr>
          <p:cNvPr id="300" name="Google Shape;300;p17"/>
          <p:cNvPicPr preferRelativeResize="0"/>
          <p:nvPr/>
        </p:nvPicPr>
        <p:blipFill>
          <a:blip r:embed="rId8">
            <a:alphaModFix amt="70000"/>
          </a:blip>
          <a:stretch>
            <a:fillRect/>
          </a:stretch>
        </p:blipFill>
        <p:spPr>
          <a:xfrm rot="-2003701">
            <a:off x="2037777" y="3911306"/>
            <a:ext cx="549171" cy="1117718"/>
          </a:xfrm>
          <a:prstGeom prst="rect">
            <a:avLst/>
          </a:prstGeom>
          <a:noFill/>
          <a:ln>
            <a:noFill/>
          </a:ln>
        </p:spPr>
      </p:pic>
      <p:pic>
        <p:nvPicPr>
          <p:cNvPr id="301" name="Google Shape;301;p17"/>
          <p:cNvPicPr preferRelativeResize="0"/>
          <p:nvPr/>
        </p:nvPicPr>
        <p:blipFill>
          <a:blip r:embed="rId9">
            <a:alphaModFix amt="67000"/>
          </a:blip>
          <a:stretch>
            <a:fillRect/>
          </a:stretch>
        </p:blipFill>
        <p:spPr>
          <a:xfrm rot="-7836186">
            <a:off x="444535" y="-29328"/>
            <a:ext cx="1193432" cy="1138660"/>
          </a:xfrm>
          <a:prstGeom prst="rect">
            <a:avLst/>
          </a:prstGeom>
          <a:noFill/>
          <a:ln>
            <a:noFill/>
          </a:ln>
        </p:spPr>
      </p:pic>
      <p:pic>
        <p:nvPicPr>
          <p:cNvPr id="302" name="Google Shape;302;p17"/>
          <p:cNvPicPr preferRelativeResize="0"/>
          <p:nvPr/>
        </p:nvPicPr>
        <p:blipFill>
          <a:blip r:embed="rId10">
            <a:alphaModFix amt="75000"/>
          </a:blip>
          <a:stretch>
            <a:fillRect/>
          </a:stretch>
        </p:blipFill>
        <p:spPr>
          <a:xfrm rot="864916">
            <a:off x="455127" y="2982437"/>
            <a:ext cx="374546" cy="357622"/>
          </a:xfrm>
          <a:prstGeom prst="rect">
            <a:avLst/>
          </a:prstGeom>
          <a:noFill/>
          <a:ln>
            <a:noFill/>
          </a:ln>
        </p:spPr>
      </p:pic>
      <p:pic>
        <p:nvPicPr>
          <p:cNvPr id="303" name="Google Shape;303;p17"/>
          <p:cNvPicPr preferRelativeResize="0"/>
          <p:nvPr/>
        </p:nvPicPr>
        <p:blipFill>
          <a:blip r:embed="rId11">
            <a:alphaModFix amt="84000"/>
          </a:blip>
          <a:stretch>
            <a:fillRect/>
          </a:stretch>
        </p:blipFill>
        <p:spPr>
          <a:xfrm rot="5975978">
            <a:off x="8530329" y="1602793"/>
            <a:ext cx="754689" cy="1490056"/>
          </a:xfrm>
          <a:prstGeom prst="rect">
            <a:avLst/>
          </a:prstGeom>
          <a:noFill/>
          <a:ln>
            <a:noFill/>
          </a:ln>
        </p:spPr>
      </p:pic>
      <p:pic>
        <p:nvPicPr>
          <p:cNvPr id="304" name="Google Shape;304;p17"/>
          <p:cNvPicPr preferRelativeResize="0"/>
          <p:nvPr/>
        </p:nvPicPr>
        <p:blipFill>
          <a:blip r:embed="rId12">
            <a:alphaModFix amt="70000"/>
          </a:blip>
          <a:stretch>
            <a:fillRect/>
          </a:stretch>
        </p:blipFill>
        <p:spPr>
          <a:xfrm rot="6227545">
            <a:off x="8384125" y="2678004"/>
            <a:ext cx="549173" cy="1802738"/>
          </a:xfrm>
          <a:prstGeom prst="rect">
            <a:avLst/>
          </a:prstGeom>
          <a:noFill/>
          <a:ln>
            <a:noFill/>
          </a:ln>
        </p:spPr>
      </p:pic>
      <p:pic>
        <p:nvPicPr>
          <p:cNvPr id="305" name="Google Shape;305;p17"/>
          <p:cNvPicPr preferRelativeResize="0"/>
          <p:nvPr/>
        </p:nvPicPr>
        <p:blipFill>
          <a:blip r:embed="rId13">
            <a:alphaModFix amt="78000"/>
          </a:blip>
          <a:stretch>
            <a:fillRect/>
          </a:stretch>
        </p:blipFill>
        <p:spPr>
          <a:xfrm rot="6215125">
            <a:off x="8625815" y="2216438"/>
            <a:ext cx="382175" cy="1490055"/>
          </a:xfrm>
          <a:prstGeom prst="rect">
            <a:avLst/>
          </a:prstGeom>
          <a:noFill/>
          <a:ln>
            <a:noFill/>
          </a:ln>
        </p:spPr>
      </p:pic>
      <p:pic>
        <p:nvPicPr>
          <p:cNvPr id="306" name="Google Shape;306;p17"/>
          <p:cNvPicPr preferRelativeResize="0"/>
          <p:nvPr/>
        </p:nvPicPr>
        <p:blipFill>
          <a:blip r:embed="rId14">
            <a:alphaModFix amt="92000"/>
          </a:blip>
          <a:stretch>
            <a:fillRect/>
          </a:stretch>
        </p:blipFill>
        <p:spPr>
          <a:xfrm rot="-8787004">
            <a:off x="7758970" y="2612790"/>
            <a:ext cx="224704" cy="203423"/>
          </a:xfrm>
          <a:prstGeom prst="rect">
            <a:avLst/>
          </a:prstGeom>
          <a:noFill/>
          <a:ln>
            <a:noFill/>
          </a:ln>
        </p:spPr>
      </p:pic>
      <p:pic>
        <p:nvPicPr>
          <p:cNvPr id="307" name="Google Shape;307;p17"/>
          <p:cNvPicPr preferRelativeResize="0"/>
          <p:nvPr/>
        </p:nvPicPr>
        <p:blipFill>
          <a:blip r:embed="rId15">
            <a:alphaModFix/>
          </a:blip>
          <a:stretch>
            <a:fillRect/>
          </a:stretch>
        </p:blipFill>
        <p:spPr>
          <a:xfrm rot="1173630">
            <a:off x="7349574" y="78245"/>
            <a:ext cx="388631" cy="35184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08"/>
        <p:cNvGrpSpPr/>
        <p:nvPr/>
      </p:nvGrpSpPr>
      <p:grpSpPr>
        <a:xfrm>
          <a:off x="0" y="0"/>
          <a:ext cx="0" cy="0"/>
          <a:chOff x="0" y="0"/>
          <a:chExt cx="0" cy="0"/>
        </a:xfrm>
      </p:grpSpPr>
      <p:sp>
        <p:nvSpPr>
          <p:cNvPr id="309" name="Google Shape;309;p1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0" name="Google Shape;310;p18"/>
          <p:cNvSpPr txBox="1">
            <a:spLocks noGrp="1"/>
          </p:cNvSpPr>
          <p:nvPr>
            <p:ph type="title" idx="2"/>
          </p:nvPr>
        </p:nvSpPr>
        <p:spPr>
          <a:xfrm>
            <a:off x="110727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1" name="Google Shape;311;p18"/>
          <p:cNvSpPr txBox="1">
            <a:spLocks noGrp="1"/>
          </p:cNvSpPr>
          <p:nvPr>
            <p:ph type="subTitle" idx="1"/>
          </p:nvPr>
        </p:nvSpPr>
        <p:spPr>
          <a:xfrm>
            <a:off x="110727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18"/>
          <p:cNvSpPr txBox="1">
            <a:spLocks noGrp="1"/>
          </p:cNvSpPr>
          <p:nvPr>
            <p:ph type="title" idx="3"/>
          </p:nvPr>
        </p:nvSpPr>
        <p:spPr>
          <a:xfrm>
            <a:off x="3504663"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3" name="Google Shape;313;p18"/>
          <p:cNvSpPr txBox="1">
            <a:spLocks noGrp="1"/>
          </p:cNvSpPr>
          <p:nvPr>
            <p:ph type="subTitle" idx="4"/>
          </p:nvPr>
        </p:nvSpPr>
        <p:spPr>
          <a:xfrm>
            <a:off x="3504663"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18"/>
          <p:cNvSpPr txBox="1">
            <a:spLocks noGrp="1"/>
          </p:cNvSpPr>
          <p:nvPr>
            <p:ph type="title" idx="5"/>
          </p:nvPr>
        </p:nvSpPr>
        <p:spPr>
          <a:xfrm>
            <a:off x="5901925" y="2728125"/>
            <a:ext cx="21348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5" name="Google Shape;315;p18"/>
          <p:cNvSpPr txBox="1">
            <a:spLocks noGrp="1"/>
          </p:cNvSpPr>
          <p:nvPr>
            <p:ph type="subTitle" idx="6"/>
          </p:nvPr>
        </p:nvSpPr>
        <p:spPr>
          <a:xfrm>
            <a:off x="5901925" y="3210548"/>
            <a:ext cx="2134800" cy="486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16" name="Google Shape;316;p18"/>
          <p:cNvPicPr preferRelativeResize="0"/>
          <p:nvPr/>
        </p:nvPicPr>
        <p:blipFill>
          <a:blip r:embed="rId2">
            <a:alphaModFix amt="15000"/>
          </a:blip>
          <a:stretch>
            <a:fillRect/>
          </a:stretch>
        </p:blipFill>
        <p:spPr>
          <a:xfrm rot="9899950">
            <a:off x="-1908577" y="966249"/>
            <a:ext cx="3166051" cy="6062677"/>
          </a:xfrm>
          <a:prstGeom prst="rect">
            <a:avLst/>
          </a:prstGeom>
          <a:noFill/>
          <a:ln>
            <a:noFill/>
          </a:ln>
        </p:spPr>
      </p:pic>
      <p:pic>
        <p:nvPicPr>
          <p:cNvPr id="317" name="Google Shape;317;p18"/>
          <p:cNvPicPr preferRelativeResize="0"/>
          <p:nvPr/>
        </p:nvPicPr>
        <p:blipFill>
          <a:blip r:embed="rId2">
            <a:alphaModFix amt="15000"/>
          </a:blip>
          <a:stretch>
            <a:fillRect/>
          </a:stretch>
        </p:blipFill>
        <p:spPr>
          <a:xfrm rot="-5399947" flipH="1">
            <a:off x="1592531" y="1474731"/>
            <a:ext cx="4987634" cy="9550861"/>
          </a:xfrm>
          <a:prstGeom prst="rect">
            <a:avLst/>
          </a:prstGeom>
          <a:noFill/>
          <a:ln>
            <a:noFill/>
          </a:ln>
        </p:spPr>
      </p:pic>
      <p:pic>
        <p:nvPicPr>
          <p:cNvPr id="318" name="Google Shape;318;p18"/>
          <p:cNvPicPr preferRelativeResize="0"/>
          <p:nvPr/>
        </p:nvPicPr>
        <p:blipFill>
          <a:blip r:embed="rId3">
            <a:alphaModFix amt="95000"/>
          </a:blip>
          <a:stretch>
            <a:fillRect/>
          </a:stretch>
        </p:blipFill>
        <p:spPr>
          <a:xfrm rot="-7951769">
            <a:off x="8123276" y="2958726"/>
            <a:ext cx="2337922" cy="3566323"/>
          </a:xfrm>
          <a:prstGeom prst="rect">
            <a:avLst/>
          </a:prstGeom>
          <a:noFill/>
          <a:ln>
            <a:noFill/>
          </a:ln>
        </p:spPr>
      </p:pic>
      <p:pic>
        <p:nvPicPr>
          <p:cNvPr id="319" name="Google Shape;319;p18"/>
          <p:cNvPicPr preferRelativeResize="0"/>
          <p:nvPr/>
        </p:nvPicPr>
        <p:blipFill>
          <a:blip r:embed="rId4">
            <a:alphaModFix/>
          </a:blip>
          <a:stretch>
            <a:fillRect/>
          </a:stretch>
        </p:blipFill>
        <p:spPr>
          <a:xfrm rot="-10150833" flipH="1">
            <a:off x="-2401725" y="3747026"/>
            <a:ext cx="4088499" cy="4010550"/>
          </a:xfrm>
          <a:prstGeom prst="rect">
            <a:avLst/>
          </a:prstGeom>
          <a:noFill/>
          <a:ln>
            <a:noFill/>
          </a:ln>
        </p:spPr>
      </p:pic>
      <p:pic>
        <p:nvPicPr>
          <p:cNvPr id="320" name="Google Shape;320;p18"/>
          <p:cNvPicPr preferRelativeResize="0"/>
          <p:nvPr/>
        </p:nvPicPr>
        <p:blipFill>
          <a:blip r:embed="rId2">
            <a:alphaModFix amt="15000"/>
          </a:blip>
          <a:stretch>
            <a:fillRect/>
          </a:stretch>
        </p:blipFill>
        <p:spPr>
          <a:xfrm rot="-3055372">
            <a:off x="7213722" y="-1825289"/>
            <a:ext cx="2182018" cy="4178351"/>
          </a:xfrm>
          <a:prstGeom prst="rect">
            <a:avLst/>
          </a:prstGeom>
          <a:noFill/>
          <a:ln>
            <a:noFill/>
          </a:ln>
        </p:spPr>
      </p:pic>
      <p:pic>
        <p:nvPicPr>
          <p:cNvPr id="321" name="Google Shape;321;p18"/>
          <p:cNvPicPr preferRelativeResize="0"/>
          <p:nvPr/>
        </p:nvPicPr>
        <p:blipFill>
          <a:blip r:embed="rId5">
            <a:alphaModFix amt="75000"/>
          </a:blip>
          <a:stretch>
            <a:fillRect/>
          </a:stretch>
        </p:blipFill>
        <p:spPr>
          <a:xfrm rot="9966184">
            <a:off x="8244798" y="-122700"/>
            <a:ext cx="963768" cy="1845501"/>
          </a:xfrm>
          <a:prstGeom prst="rect">
            <a:avLst/>
          </a:prstGeom>
          <a:noFill/>
          <a:ln>
            <a:noFill/>
          </a:ln>
        </p:spPr>
      </p:pic>
      <p:pic>
        <p:nvPicPr>
          <p:cNvPr id="322" name="Google Shape;322;p18"/>
          <p:cNvPicPr preferRelativeResize="0"/>
          <p:nvPr/>
        </p:nvPicPr>
        <p:blipFill>
          <a:blip r:embed="rId6">
            <a:alphaModFix amt="84000"/>
          </a:blip>
          <a:stretch>
            <a:fillRect/>
          </a:stretch>
        </p:blipFill>
        <p:spPr>
          <a:xfrm rot="-8717672">
            <a:off x="7905156" y="303193"/>
            <a:ext cx="176699" cy="168718"/>
          </a:xfrm>
          <a:prstGeom prst="rect">
            <a:avLst/>
          </a:prstGeom>
          <a:noFill/>
          <a:ln>
            <a:noFill/>
          </a:ln>
        </p:spPr>
      </p:pic>
      <p:pic>
        <p:nvPicPr>
          <p:cNvPr id="323" name="Google Shape;323;p18"/>
          <p:cNvPicPr preferRelativeResize="0"/>
          <p:nvPr/>
        </p:nvPicPr>
        <p:blipFill>
          <a:blip r:embed="rId7">
            <a:alphaModFix/>
          </a:blip>
          <a:stretch>
            <a:fillRect/>
          </a:stretch>
        </p:blipFill>
        <p:spPr>
          <a:xfrm rot="8492839">
            <a:off x="8675914" y="1679155"/>
            <a:ext cx="388634" cy="351840"/>
          </a:xfrm>
          <a:prstGeom prst="rect">
            <a:avLst/>
          </a:prstGeom>
          <a:noFill/>
          <a:ln>
            <a:noFill/>
          </a:ln>
        </p:spPr>
      </p:pic>
      <p:pic>
        <p:nvPicPr>
          <p:cNvPr id="324" name="Google Shape;324;p18"/>
          <p:cNvPicPr preferRelativeResize="0"/>
          <p:nvPr/>
        </p:nvPicPr>
        <p:blipFill rotWithShape="1">
          <a:blip r:embed="rId8">
            <a:alphaModFix/>
          </a:blip>
          <a:srcRect l="9978" t="7909" r="6171" b="5839"/>
          <a:stretch/>
        </p:blipFill>
        <p:spPr>
          <a:xfrm rot="-2846351">
            <a:off x="-1015376" y="-310961"/>
            <a:ext cx="3165537" cy="1831554"/>
          </a:xfrm>
          <a:prstGeom prst="rect">
            <a:avLst/>
          </a:prstGeom>
          <a:noFill/>
          <a:ln>
            <a:noFill/>
          </a:ln>
        </p:spPr>
      </p:pic>
      <p:pic>
        <p:nvPicPr>
          <p:cNvPr id="325" name="Google Shape;325;p18"/>
          <p:cNvPicPr preferRelativeResize="0"/>
          <p:nvPr/>
        </p:nvPicPr>
        <p:blipFill>
          <a:blip r:embed="rId9">
            <a:alphaModFix/>
          </a:blip>
          <a:stretch>
            <a:fillRect/>
          </a:stretch>
        </p:blipFill>
        <p:spPr>
          <a:xfrm rot="9589491">
            <a:off x="-193421" y="-1080209"/>
            <a:ext cx="1134281" cy="223951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1">
  <p:cSld name="CUSTOM_6">
    <p:spTree>
      <p:nvGrpSpPr>
        <p:cNvPr id="1" name="Shape 326"/>
        <p:cNvGrpSpPr/>
        <p:nvPr/>
      </p:nvGrpSpPr>
      <p:grpSpPr>
        <a:xfrm>
          <a:off x="0" y="0"/>
          <a:ext cx="0" cy="0"/>
          <a:chOff x="0" y="0"/>
          <a:chExt cx="0" cy="0"/>
        </a:xfrm>
      </p:grpSpPr>
      <p:pic>
        <p:nvPicPr>
          <p:cNvPr id="327" name="Google Shape;327;p19"/>
          <p:cNvPicPr preferRelativeResize="0"/>
          <p:nvPr/>
        </p:nvPicPr>
        <p:blipFill>
          <a:blip r:embed="rId2">
            <a:alphaModFix amt="15000"/>
          </a:blip>
          <a:stretch>
            <a:fillRect/>
          </a:stretch>
        </p:blipFill>
        <p:spPr>
          <a:xfrm rot="-3279072" flipH="1">
            <a:off x="376010" y="2844650"/>
            <a:ext cx="1988756" cy="3808278"/>
          </a:xfrm>
          <a:prstGeom prst="rect">
            <a:avLst/>
          </a:prstGeom>
          <a:noFill/>
          <a:ln>
            <a:noFill/>
          </a:ln>
        </p:spPr>
      </p:pic>
      <p:pic>
        <p:nvPicPr>
          <p:cNvPr id="328" name="Google Shape;328;p19"/>
          <p:cNvPicPr preferRelativeResize="0"/>
          <p:nvPr/>
        </p:nvPicPr>
        <p:blipFill>
          <a:blip r:embed="rId2">
            <a:alphaModFix amt="15000"/>
          </a:blip>
          <a:stretch>
            <a:fillRect/>
          </a:stretch>
        </p:blipFill>
        <p:spPr>
          <a:xfrm rot="3738970" flipH="1">
            <a:off x="-545565" y="-1364143"/>
            <a:ext cx="1988756" cy="3808278"/>
          </a:xfrm>
          <a:prstGeom prst="rect">
            <a:avLst/>
          </a:prstGeom>
          <a:noFill/>
          <a:ln>
            <a:noFill/>
          </a:ln>
        </p:spPr>
      </p:pic>
      <p:pic>
        <p:nvPicPr>
          <p:cNvPr id="329" name="Google Shape;329;p19"/>
          <p:cNvPicPr preferRelativeResize="0"/>
          <p:nvPr/>
        </p:nvPicPr>
        <p:blipFill>
          <a:blip r:embed="rId3">
            <a:alphaModFix amt="95000"/>
          </a:blip>
          <a:stretch>
            <a:fillRect/>
          </a:stretch>
        </p:blipFill>
        <p:spPr>
          <a:xfrm rot="-2848231" flipH="1">
            <a:off x="7388388" y="-1644264"/>
            <a:ext cx="2337922" cy="3566323"/>
          </a:xfrm>
          <a:prstGeom prst="rect">
            <a:avLst/>
          </a:prstGeom>
          <a:noFill/>
          <a:ln>
            <a:noFill/>
          </a:ln>
        </p:spPr>
      </p:pic>
      <p:sp>
        <p:nvSpPr>
          <p:cNvPr id="330" name="Google Shape;330;p19"/>
          <p:cNvSpPr txBox="1">
            <a:spLocks noGrp="1"/>
          </p:cNvSpPr>
          <p:nvPr>
            <p:ph type="subTitle" idx="1"/>
          </p:nvPr>
        </p:nvSpPr>
        <p:spPr>
          <a:xfrm>
            <a:off x="2127088"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31" name="Google Shape;331;p19"/>
          <p:cNvSpPr txBox="1">
            <a:spLocks noGrp="1"/>
          </p:cNvSpPr>
          <p:nvPr>
            <p:ph type="subTitle" idx="2"/>
          </p:nvPr>
        </p:nvSpPr>
        <p:spPr>
          <a:xfrm>
            <a:off x="4840113" y="3428475"/>
            <a:ext cx="2176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32" name="Google Shape;332;p19"/>
          <p:cNvSpPr txBox="1">
            <a:spLocks noGrp="1"/>
          </p:cNvSpPr>
          <p:nvPr>
            <p:ph type="subTitle" idx="3"/>
          </p:nvPr>
        </p:nvSpPr>
        <p:spPr>
          <a:xfrm>
            <a:off x="2127138"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3" name="Google Shape;333;p19"/>
          <p:cNvSpPr txBox="1">
            <a:spLocks noGrp="1"/>
          </p:cNvSpPr>
          <p:nvPr>
            <p:ph type="subTitle" idx="4"/>
          </p:nvPr>
        </p:nvSpPr>
        <p:spPr>
          <a:xfrm>
            <a:off x="4840109" y="3957646"/>
            <a:ext cx="2176800" cy="65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4" name="Google Shape;334;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35" name="Google Shape;335;p19"/>
          <p:cNvPicPr preferRelativeResize="0"/>
          <p:nvPr/>
        </p:nvPicPr>
        <p:blipFill rotWithShape="1">
          <a:blip r:embed="rId4">
            <a:alphaModFix/>
          </a:blip>
          <a:srcRect l="9978" t="7909" r="6171" b="5839"/>
          <a:stretch/>
        </p:blipFill>
        <p:spPr>
          <a:xfrm rot="-6384139" flipH="1">
            <a:off x="-1703173" y="3288984"/>
            <a:ext cx="3165521" cy="1831553"/>
          </a:xfrm>
          <a:prstGeom prst="rect">
            <a:avLst/>
          </a:prstGeom>
          <a:noFill/>
          <a:ln>
            <a:noFill/>
          </a:ln>
        </p:spPr>
      </p:pic>
      <p:pic>
        <p:nvPicPr>
          <p:cNvPr id="336" name="Google Shape;336;p19"/>
          <p:cNvPicPr preferRelativeResize="0"/>
          <p:nvPr/>
        </p:nvPicPr>
        <p:blipFill>
          <a:blip r:embed="rId3">
            <a:alphaModFix amt="95000"/>
          </a:blip>
          <a:stretch>
            <a:fillRect/>
          </a:stretch>
        </p:blipFill>
        <p:spPr>
          <a:xfrm rot="7951769" flipH="1">
            <a:off x="-1460285" y="3119738"/>
            <a:ext cx="2337922" cy="3566323"/>
          </a:xfrm>
          <a:prstGeom prst="rect">
            <a:avLst/>
          </a:prstGeom>
          <a:noFill/>
          <a:ln>
            <a:noFill/>
          </a:ln>
        </p:spPr>
      </p:pic>
      <p:pic>
        <p:nvPicPr>
          <p:cNvPr id="337" name="Google Shape;337;p19"/>
          <p:cNvPicPr preferRelativeResize="0"/>
          <p:nvPr/>
        </p:nvPicPr>
        <p:blipFill rotWithShape="1">
          <a:blip r:embed="rId4">
            <a:alphaModFix/>
          </a:blip>
          <a:srcRect l="9978" t="7909" r="6171" b="5839"/>
          <a:stretch/>
        </p:blipFill>
        <p:spPr>
          <a:xfrm rot="4415861" flipH="1">
            <a:off x="7353115" y="-264890"/>
            <a:ext cx="3165521" cy="1831553"/>
          </a:xfrm>
          <a:prstGeom prst="rect">
            <a:avLst/>
          </a:prstGeom>
          <a:noFill/>
          <a:ln>
            <a:noFill/>
          </a:ln>
        </p:spPr>
      </p:pic>
      <p:pic>
        <p:nvPicPr>
          <p:cNvPr id="338" name="Google Shape;338;p19"/>
          <p:cNvPicPr preferRelativeResize="0"/>
          <p:nvPr/>
        </p:nvPicPr>
        <p:blipFill>
          <a:blip r:embed="rId2">
            <a:alphaModFix amt="15000"/>
          </a:blip>
          <a:stretch>
            <a:fillRect/>
          </a:stretch>
        </p:blipFill>
        <p:spPr>
          <a:xfrm rot="-6900769" flipH="1">
            <a:off x="6878763" y="2315904"/>
            <a:ext cx="3357198" cy="6428723"/>
          </a:xfrm>
          <a:prstGeom prst="rect">
            <a:avLst/>
          </a:prstGeom>
          <a:noFill/>
          <a:ln>
            <a:noFill/>
          </a:ln>
        </p:spPr>
      </p:pic>
      <p:pic>
        <p:nvPicPr>
          <p:cNvPr id="339" name="Google Shape;339;p19"/>
          <p:cNvPicPr preferRelativeResize="0"/>
          <p:nvPr/>
        </p:nvPicPr>
        <p:blipFill rotWithShape="1">
          <a:blip r:embed="rId5">
            <a:alphaModFix amt="82000"/>
          </a:blip>
          <a:srcRect l="9978" t="7909" r="6171" b="5839"/>
          <a:stretch/>
        </p:blipFill>
        <p:spPr>
          <a:xfrm rot="8330118">
            <a:off x="6849670" y="3720125"/>
            <a:ext cx="3415385" cy="1831552"/>
          </a:xfrm>
          <a:prstGeom prst="rect">
            <a:avLst/>
          </a:prstGeom>
          <a:noFill/>
          <a:ln>
            <a:noFill/>
          </a:ln>
        </p:spPr>
      </p:pic>
      <p:pic>
        <p:nvPicPr>
          <p:cNvPr id="340" name="Google Shape;340;p19"/>
          <p:cNvPicPr preferRelativeResize="0"/>
          <p:nvPr/>
        </p:nvPicPr>
        <p:blipFill>
          <a:blip r:embed="rId6">
            <a:alphaModFix amt="84000"/>
          </a:blip>
          <a:stretch>
            <a:fillRect/>
          </a:stretch>
        </p:blipFill>
        <p:spPr>
          <a:xfrm rot="1812251">
            <a:off x="-271679" y="-736585"/>
            <a:ext cx="1134280" cy="2239515"/>
          </a:xfrm>
          <a:prstGeom prst="rect">
            <a:avLst/>
          </a:prstGeom>
          <a:noFill/>
          <a:ln>
            <a:noFill/>
          </a:ln>
        </p:spPr>
      </p:pic>
      <p:pic>
        <p:nvPicPr>
          <p:cNvPr id="341" name="Google Shape;341;p19"/>
          <p:cNvPicPr preferRelativeResize="0"/>
          <p:nvPr/>
        </p:nvPicPr>
        <p:blipFill>
          <a:blip r:embed="rId7">
            <a:alphaModFix/>
          </a:blip>
          <a:stretch>
            <a:fillRect/>
          </a:stretch>
        </p:blipFill>
        <p:spPr>
          <a:xfrm>
            <a:off x="793728" y="168814"/>
            <a:ext cx="651643" cy="589924"/>
          </a:xfrm>
          <a:prstGeom prst="rect">
            <a:avLst/>
          </a:prstGeom>
          <a:noFill/>
          <a:ln>
            <a:noFill/>
          </a:ln>
        </p:spPr>
      </p:pic>
      <p:pic>
        <p:nvPicPr>
          <p:cNvPr id="342" name="Google Shape;342;p19"/>
          <p:cNvPicPr preferRelativeResize="0"/>
          <p:nvPr/>
        </p:nvPicPr>
        <p:blipFill>
          <a:blip r:embed="rId8">
            <a:alphaModFix amt="75000"/>
          </a:blip>
          <a:stretch>
            <a:fillRect/>
          </a:stretch>
        </p:blipFill>
        <p:spPr>
          <a:xfrm rot="-9721806">
            <a:off x="8620934" y="3735208"/>
            <a:ext cx="374547" cy="357621"/>
          </a:xfrm>
          <a:prstGeom prst="rect">
            <a:avLst/>
          </a:prstGeom>
          <a:noFill/>
          <a:ln>
            <a:noFill/>
          </a:ln>
        </p:spPr>
      </p:pic>
      <p:pic>
        <p:nvPicPr>
          <p:cNvPr id="343" name="Google Shape;343;p19"/>
          <p:cNvPicPr preferRelativeResize="0"/>
          <p:nvPr/>
        </p:nvPicPr>
        <p:blipFill>
          <a:blip r:embed="rId8">
            <a:alphaModFix amt="75000"/>
          </a:blip>
          <a:stretch>
            <a:fillRect/>
          </a:stretch>
        </p:blipFill>
        <p:spPr>
          <a:xfrm rot="-9721856">
            <a:off x="77787" y="1163550"/>
            <a:ext cx="435348" cy="415654"/>
          </a:xfrm>
          <a:prstGeom prst="rect">
            <a:avLst/>
          </a:prstGeom>
          <a:noFill/>
          <a:ln>
            <a:noFill/>
          </a:ln>
        </p:spPr>
      </p:pic>
      <p:pic>
        <p:nvPicPr>
          <p:cNvPr id="344" name="Google Shape;344;p19"/>
          <p:cNvPicPr preferRelativeResize="0"/>
          <p:nvPr/>
        </p:nvPicPr>
        <p:blipFill>
          <a:blip r:embed="rId9">
            <a:alphaModFix amt="75000"/>
          </a:blip>
          <a:stretch>
            <a:fillRect/>
          </a:stretch>
        </p:blipFill>
        <p:spPr>
          <a:xfrm rot="-9721812">
            <a:off x="294290" y="3539698"/>
            <a:ext cx="309048" cy="295078"/>
          </a:xfrm>
          <a:prstGeom prst="rect">
            <a:avLst/>
          </a:prstGeom>
          <a:noFill/>
          <a:ln>
            <a:noFill/>
          </a:ln>
        </p:spPr>
      </p:pic>
      <p:pic>
        <p:nvPicPr>
          <p:cNvPr id="345" name="Google Shape;345;p19"/>
          <p:cNvPicPr preferRelativeResize="0"/>
          <p:nvPr/>
        </p:nvPicPr>
        <p:blipFill>
          <a:blip r:embed="rId10">
            <a:alphaModFix/>
          </a:blip>
          <a:stretch>
            <a:fillRect/>
          </a:stretch>
        </p:blipFill>
        <p:spPr>
          <a:xfrm rot="-9721792">
            <a:off x="7946073" y="1140628"/>
            <a:ext cx="243029" cy="23204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2">
  <p:cSld name="CUSTOM_16">
    <p:spTree>
      <p:nvGrpSpPr>
        <p:cNvPr id="1" name="Shape 346"/>
        <p:cNvGrpSpPr/>
        <p:nvPr/>
      </p:nvGrpSpPr>
      <p:grpSpPr>
        <a:xfrm>
          <a:off x="0" y="0"/>
          <a:ext cx="0" cy="0"/>
          <a:chOff x="0" y="0"/>
          <a:chExt cx="0" cy="0"/>
        </a:xfrm>
      </p:grpSpPr>
      <p:pic>
        <p:nvPicPr>
          <p:cNvPr id="347" name="Google Shape;347;p20"/>
          <p:cNvPicPr preferRelativeResize="0"/>
          <p:nvPr/>
        </p:nvPicPr>
        <p:blipFill>
          <a:blip r:embed="rId2">
            <a:alphaModFix amt="15000"/>
          </a:blip>
          <a:stretch>
            <a:fillRect/>
          </a:stretch>
        </p:blipFill>
        <p:spPr>
          <a:xfrm rot="3087750" flipH="1">
            <a:off x="8222600" y="1165250"/>
            <a:ext cx="3357197" cy="6428724"/>
          </a:xfrm>
          <a:prstGeom prst="rect">
            <a:avLst/>
          </a:prstGeom>
          <a:noFill/>
          <a:ln>
            <a:noFill/>
          </a:ln>
        </p:spPr>
      </p:pic>
      <p:sp>
        <p:nvSpPr>
          <p:cNvPr id="348" name="Google Shape;348;p20"/>
          <p:cNvSpPr txBox="1">
            <a:spLocks noGrp="1"/>
          </p:cNvSpPr>
          <p:nvPr>
            <p:ph type="subTitle" idx="1"/>
          </p:nvPr>
        </p:nvSpPr>
        <p:spPr>
          <a:xfrm>
            <a:off x="720050" y="1978950"/>
            <a:ext cx="3803400" cy="455400"/>
          </a:xfrm>
          <a:prstGeom prst="rect">
            <a:avLst/>
          </a:prstGeom>
        </p:spPr>
        <p:txBody>
          <a:bodyPr spcFirstLastPara="1" wrap="square" lIns="91425" tIns="91425" rIns="91425" bIns="91425" anchor="ctr" anchorCtr="0">
            <a:noAutofit/>
          </a:bodyPr>
          <a:lstStyle>
            <a:lvl1pPr lvl="0" rtl="0">
              <a:lnSpc>
                <a:spcPct val="115000"/>
              </a:lnSpc>
              <a:spcBef>
                <a:spcPts val="120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12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49" name="Google Shape;349;p20"/>
          <p:cNvSpPr txBox="1">
            <a:spLocks noGrp="1"/>
          </p:cNvSpPr>
          <p:nvPr>
            <p:ph type="subTitle" idx="2"/>
          </p:nvPr>
        </p:nvSpPr>
        <p:spPr>
          <a:xfrm>
            <a:off x="4620550" y="1978950"/>
            <a:ext cx="3803400" cy="455400"/>
          </a:xfrm>
          <a:prstGeom prst="rect">
            <a:avLst/>
          </a:prstGeom>
        </p:spPr>
        <p:txBody>
          <a:bodyPr spcFirstLastPara="1" wrap="square" lIns="91425" tIns="91425" rIns="91425" bIns="91425" anchor="ctr" anchorCtr="0">
            <a:noAutofit/>
          </a:bodyPr>
          <a:lstStyle>
            <a:lvl1pPr lvl="0" rtl="0">
              <a:lnSpc>
                <a:spcPct val="115000"/>
              </a:lnSpc>
              <a:spcBef>
                <a:spcPts val="120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120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50" name="Google Shape;350;p20"/>
          <p:cNvSpPr txBox="1">
            <a:spLocks noGrp="1"/>
          </p:cNvSpPr>
          <p:nvPr>
            <p:ph type="subTitle" idx="3"/>
          </p:nvPr>
        </p:nvSpPr>
        <p:spPr>
          <a:xfrm>
            <a:off x="720050" y="2281950"/>
            <a:ext cx="3803400" cy="2157900"/>
          </a:xfrm>
          <a:prstGeom prst="rect">
            <a:avLst/>
          </a:prstGeom>
        </p:spPr>
        <p:txBody>
          <a:bodyPr spcFirstLastPara="1" wrap="square" lIns="91425" tIns="91425" rIns="91425" bIns="91425" anchor="t" anchorCtr="0">
            <a:noAutofit/>
          </a:bodyPr>
          <a:lstStyle>
            <a:lvl1pPr lvl="0" rtl="0">
              <a:lnSpc>
                <a:spcPct val="100000"/>
              </a:lnSpc>
              <a:spcBef>
                <a:spcPts val="1200"/>
              </a:spcBef>
              <a:spcAft>
                <a:spcPts val="0"/>
              </a:spcAft>
              <a:buClr>
                <a:srgbClr val="B08980"/>
              </a:buClr>
              <a:buSzPts val="1400"/>
              <a:buFont typeface="Arial"/>
              <a:buChar char="●"/>
              <a:defRPr/>
            </a:lvl1pPr>
            <a:lvl2pPr lvl="1" algn="ctr" rtl="0">
              <a:lnSpc>
                <a:spcPct val="100000"/>
              </a:lnSpc>
              <a:spcBef>
                <a:spcPts val="120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51" name="Google Shape;351;p20"/>
          <p:cNvSpPr txBox="1">
            <a:spLocks noGrp="1"/>
          </p:cNvSpPr>
          <p:nvPr>
            <p:ph type="subTitle" idx="4"/>
          </p:nvPr>
        </p:nvSpPr>
        <p:spPr>
          <a:xfrm>
            <a:off x="4620550" y="2281950"/>
            <a:ext cx="3803400" cy="215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000000"/>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52" name="Google Shape;352;p2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53" name="Google Shape;353;p20"/>
          <p:cNvPicPr preferRelativeResize="0"/>
          <p:nvPr/>
        </p:nvPicPr>
        <p:blipFill>
          <a:blip r:embed="rId3">
            <a:alphaModFix/>
          </a:blip>
          <a:stretch>
            <a:fillRect/>
          </a:stretch>
        </p:blipFill>
        <p:spPr>
          <a:xfrm rot="3023622" flipH="1">
            <a:off x="8188405" y="3708013"/>
            <a:ext cx="1134280" cy="2239511"/>
          </a:xfrm>
          <a:prstGeom prst="rect">
            <a:avLst/>
          </a:prstGeom>
          <a:noFill/>
          <a:ln>
            <a:noFill/>
          </a:ln>
        </p:spPr>
      </p:pic>
      <p:pic>
        <p:nvPicPr>
          <p:cNvPr id="354" name="Google Shape;354;p20"/>
          <p:cNvPicPr preferRelativeResize="0"/>
          <p:nvPr/>
        </p:nvPicPr>
        <p:blipFill rotWithShape="1">
          <a:blip r:embed="rId4">
            <a:alphaModFix amt="82000"/>
          </a:blip>
          <a:srcRect l="9978" t="7909" r="6171" b="5839"/>
          <a:stretch/>
        </p:blipFill>
        <p:spPr>
          <a:xfrm rot="-2469882">
            <a:off x="-1227557" y="-530862"/>
            <a:ext cx="3415385" cy="1831552"/>
          </a:xfrm>
          <a:prstGeom prst="rect">
            <a:avLst/>
          </a:prstGeom>
          <a:noFill/>
          <a:ln>
            <a:noFill/>
          </a:ln>
        </p:spPr>
      </p:pic>
      <p:pic>
        <p:nvPicPr>
          <p:cNvPr id="355" name="Google Shape;355;p20"/>
          <p:cNvPicPr preferRelativeResize="0"/>
          <p:nvPr/>
        </p:nvPicPr>
        <p:blipFill>
          <a:blip r:embed="rId5">
            <a:alphaModFix amt="90000"/>
          </a:blip>
          <a:stretch>
            <a:fillRect/>
          </a:stretch>
        </p:blipFill>
        <p:spPr>
          <a:xfrm rot="2307012" flipH="1">
            <a:off x="8627363" y="3851523"/>
            <a:ext cx="362621" cy="328280"/>
          </a:xfrm>
          <a:prstGeom prst="rect">
            <a:avLst/>
          </a:prstGeom>
          <a:noFill/>
          <a:ln>
            <a:noFill/>
          </a:ln>
        </p:spPr>
      </p:pic>
      <p:pic>
        <p:nvPicPr>
          <p:cNvPr id="356" name="Google Shape;356;p20"/>
          <p:cNvPicPr preferRelativeResize="0"/>
          <p:nvPr/>
        </p:nvPicPr>
        <p:blipFill>
          <a:blip r:embed="rId6">
            <a:alphaModFix amt="72000"/>
          </a:blip>
          <a:stretch>
            <a:fillRect/>
          </a:stretch>
        </p:blipFill>
        <p:spPr>
          <a:xfrm rot="-7836186">
            <a:off x="676884" y="-184416"/>
            <a:ext cx="1193432" cy="1138660"/>
          </a:xfrm>
          <a:prstGeom prst="rect">
            <a:avLst/>
          </a:prstGeom>
          <a:noFill/>
          <a:ln>
            <a:noFill/>
          </a:ln>
        </p:spPr>
      </p:pic>
      <p:pic>
        <p:nvPicPr>
          <p:cNvPr id="357" name="Google Shape;357;p20"/>
          <p:cNvPicPr preferRelativeResize="0"/>
          <p:nvPr/>
        </p:nvPicPr>
        <p:blipFill>
          <a:blip r:embed="rId7">
            <a:alphaModFix amt="75000"/>
          </a:blip>
          <a:stretch>
            <a:fillRect/>
          </a:stretch>
        </p:blipFill>
        <p:spPr>
          <a:xfrm rot="4853428" flipH="1">
            <a:off x="8214886" y="4284601"/>
            <a:ext cx="199004" cy="19001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3">
  <p:cSld name="CUSTOM_18">
    <p:spTree>
      <p:nvGrpSpPr>
        <p:cNvPr id="1" name="Shape 358"/>
        <p:cNvGrpSpPr/>
        <p:nvPr/>
      </p:nvGrpSpPr>
      <p:grpSpPr>
        <a:xfrm>
          <a:off x="0" y="0"/>
          <a:ext cx="0" cy="0"/>
          <a:chOff x="0" y="0"/>
          <a:chExt cx="0" cy="0"/>
        </a:xfrm>
      </p:grpSpPr>
      <p:sp>
        <p:nvSpPr>
          <p:cNvPr id="359" name="Google Shape;359;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360" name="Google Shape;360;p21"/>
          <p:cNvPicPr preferRelativeResize="0"/>
          <p:nvPr/>
        </p:nvPicPr>
        <p:blipFill>
          <a:blip r:embed="rId2">
            <a:alphaModFix amt="15000"/>
          </a:blip>
          <a:stretch>
            <a:fillRect/>
          </a:stretch>
        </p:blipFill>
        <p:spPr>
          <a:xfrm rot="5399947">
            <a:off x="2163958" y="1547444"/>
            <a:ext cx="4987634" cy="9550861"/>
          </a:xfrm>
          <a:prstGeom prst="rect">
            <a:avLst/>
          </a:prstGeom>
          <a:noFill/>
          <a:ln>
            <a:noFill/>
          </a:ln>
        </p:spPr>
      </p:pic>
      <p:pic>
        <p:nvPicPr>
          <p:cNvPr id="361" name="Google Shape;361;p21"/>
          <p:cNvPicPr preferRelativeResize="0"/>
          <p:nvPr/>
        </p:nvPicPr>
        <p:blipFill>
          <a:blip r:embed="rId3">
            <a:alphaModFix amt="84000"/>
          </a:blip>
          <a:stretch>
            <a:fillRect/>
          </a:stretch>
        </p:blipFill>
        <p:spPr>
          <a:xfrm rot="-3201265" flipH="1">
            <a:off x="-139777" y="3680864"/>
            <a:ext cx="1134279" cy="2239514"/>
          </a:xfrm>
          <a:prstGeom prst="rect">
            <a:avLst/>
          </a:prstGeom>
          <a:noFill/>
          <a:ln>
            <a:noFill/>
          </a:ln>
        </p:spPr>
      </p:pic>
      <p:pic>
        <p:nvPicPr>
          <p:cNvPr id="362" name="Google Shape;362;p21"/>
          <p:cNvPicPr preferRelativeResize="0"/>
          <p:nvPr/>
        </p:nvPicPr>
        <p:blipFill>
          <a:blip r:embed="rId4">
            <a:alphaModFix amt="84000"/>
          </a:blip>
          <a:stretch>
            <a:fillRect/>
          </a:stretch>
        </p:blipFill>
        <p:spPr>
          <a:xfrm rot="3910331" flipH="1">
            <a:off x="7064060" y="2918675"/>
            <a:ext cx="3371850" cy="5143500"/>
          </a:xfrm>
          <a:prstGeom prst="rect">
            <a:avLst/>
          </a:prstGeom>
          <a:noFill/>
          <a:ln>
            <a:noFill/>
          </a:ln>
        </p:spPr>
      </p:pic>
      <p:pic>
        <p:nvPicPr>
          <p:cNvPr id="363" name="Google Shape;363;p21"/>
          <p:cNvPicPr preferRelativeResize="0"/>
          <p:nvPr/>
        </p:nvPicPr>
        <p:blipFill rotWithShape="1">
          <a:blip r:embed="rId5">
            <a:alphaModFix amt="70000"/>
          </a:blip>
          <a:srcRect l="9978" t="7909" r="6171" b="5839"/>
          <a:stretch/>
        </p:blipFill>
        <p:spPr>
          <a:xfrm rot="1293272" flipH="1">
            <a:off x="2498949" y="4675049"/>
            <a:ext cx="5695950" cy="3295650"/>
          </a:xfrm>
          <a:prstGeom prst="rect">
            <a:avLst/>
          </a:prstGeom>
          <a:noFill/>
          <a:ln>
            <a:noFill/>
          </a:ln>
        </p:spPr>
      </p:pic>
      <p:pic>
        <p:nvPicPr>
          <p:cNvPr id="364" name="Google Shape;364;p21"/>
          <p:cNvPicPr preferRelativeResize="0"/>
          <p:nvPr/>
        </p:nvPicPr>
        <p:blipFill>
          <a:blip r:embed="rId6">
            <a:alphaModFix/>
          </a:blip>
          <a:stretch>
            <a:fillRect/>
          </a:stretch>
        </p:blipFill>
        <p:spPr>
          <a:xfrm rot="4499999" flipH="1">
            <a:off x="1595497" y="4276824"/>
            <a:ext cx="2729251" cy="2606200"/>
          </a:xfrm>
          <a:prstGeom prst="rect">
            <a:avLst/>
          </a:prstGeom>
          <a:noFill/>
          <a:ln>
            <a:noFill/>
          </a:ln>
        </p:spPr>
      </p:pic>
      <p:pic>
        <p:nvPicPr>
          <p:cNvPr id="365" name="Google Shape;365;p21"/>
          <p:cNvPicPr preferRelativeResize="0"/>
          <p:nvPr/>
        </p:nvPicPr>
        <p:blipFill>
          <a:blip r:embed="rId7">
            <a:alphaModFix/>
          </a:blip>
          <a:stretch>
            <a:fillRect/>
          </a:stretch>
        </p:blipFill>
        <p:spPr>
          <a:xfrm>
            <a:off x="8337553" y="117364"/>
            <a:ext cx="651643" cy="589924"/>
          </a:xfrm>
          <a:prstGeom prst="rect">
            <a:avLst/>
          </a:prstGeom>
          <a:noFill/>
          <a:ln>
            <a:noFill/>
          </a:ln>
        </p:spPr>
      </p:pic>
      <p:pic>
        <p:nvPicPr>
          <p:cNvPr id="366" name="Google Shape;366;p21"/>
          <p:cNvPicPr preferRelativeResize="0"/>
          <p:nvPr/>
        </p:nvPicPr>
        <p:blipFill>
          <a:blip r:embed="rId8">
            <a:alphaModFix amt="75000"/>
          </a:blip>
          <a:stretch>
            <a:fillRect/>
          </a:stretch>
        </p:blipFill>
        <p:spPr>
          <a:xfrm rot="-9721806">
            <a:off x="7113421" y="4621808"/>
            <a:ext cx="374547" cy="357621"/>
          </a:xfrm>
          <a:prstGeom prst="rect">
            <a:avLst/>
          </a:prstGeom>
          <a:noFill/>
          <a:ln>
            <a:noFill/>
          </a:ln>
        </p:spPr>
      </p:pic>
      <p:pic>
        <p:nvPicPr>
          <p:cNvPr id="367" name="Google Shape;367;p21"/>
          <p:cNvPicPr preferRelativeResize="0"/>
          <p:nvPr/>
        </p:nvPicPr>
        <p:blipFill>
          <a:blip r:embed="rId9">
            <a:alphaModFix amt="78000"/>
          </a:blip>
          <a:stretch>
            <a:fillRect/>
          </a:stretch>
        </p:blipFill>
        <p:spPr>
          <a:xfrm rot="1908782">
            <a:off x="611678" y="3607746"/>
            <a:ext cx="295879" cy="805593"/>
          </a:xfrm>
          <a:prstGeom prst="rect">
            <a:avLst/>
          </a:prstGeom>
          <a:noFill/>
          <a:ln>
            <a:noFill/>
          </a:ln>
        </p:spPr>
      </p:pic>
      <p:pic>
        <p:nvPicPr>
          <p:cNvPr id="368" name="Google Shape;368;p21"/>
          <p:cNvPicPr preferRelativeResize="0"/>
          <p:nvPr/>
        </p:nvPicPr>
        <p:blipFill>
          <a:blip r:embed="rId10">
            <a:alphaModFix amt="72000"/>
          </a:blip>
          <a:stretch>
            <a:fillRect/>
          </a:stretch>
        </p:blipFill>
        <p:spPr>
          <a:xfrm rot="-10150095">
            <a:off x="186662" y="3329525"/>
            <a:ext cx="278189" cy="913191"/>
          </a:xfrm>
          <a:prstGeom prst="rect">
            <a:avLst/>
          </a:prstGeom>
          <a:noFill/>
          <a:ln>
            <a:noFill/>
          </a:ln>
        </p:spPr>
      </p:pic>
      <p:pic>
        <p:nvPicPr>
          <p:cNvPr id="369" name="Google Shape;369;p21"/>
          <p:cNvPicPr preferRelativeResize="0"/>
          <p:nvPr/>
        </p:nvPicPr>
        <p:blipFill>
          <a:blip r:embed="rId8">
            <a:alphaModFix amt="75000"/>
          </a:blip>
          <a:stretch>
            <a:fillRect/>
          </a:stretch>
        </p:blipFill>
        <p:spPr>
          <a:xfrm rot="-9721856">
            <a:off x="339974" y="332175"/>
            <a:ext cx="435348" cy="415654"/>
          </a:xfrm>
          <a:prstGeom prst="rect">
            <a:avLst/>
          </a:prstGeom>
          <a:noFill/>
          <a:ln>
            <a:noFill/>
          </a:ln>
        </p:spPr>
      </p:pic>
      <p:sp>
        <p:nvSpPr>
          <p:cNvPr id="370" name="Google Shape;370;p21"/>
          <p:cNvSpPr txBox="1">
            <a:spLocks noGrp="1"/>
          </p:cNvSpPr>
          <p:nvPr>
            <p:ph type="subTitle" idx="1"/>
          </p:nvPr>
        </p:nvSpPr>
        <p:spPr>
          <a:xfrm>
            <a:off x="1060499" y="1371600"/>
            <a:ext cx="34314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71" name="Google Shape;371;p21"/>
          <p:cNvSpPr txBox="1">
            <a:spLocks noGrp="1"/>
          </p:cNvSpPr>
          <p:nvPr>
            <p:ph type="subTitle" idx="2"/>
          </p:nvPr>
        </p:nvSpPr>
        <p:spPr>
          <a:xfrm>
            <a:off x="4652100" y="1371600"/>
            <a:ext cx="34314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372" name="Google Shape;372;p21"/>
          <p:cNvSpPr txBox="1">
            <a:spLocks noGrp="1"/>
          </p:cNvSpPr>
          <p:nvPr>
            <p:ph type="subTitle" idx="3"/>
          </p:nvPr>
        </p:nvSpPr>
        <p:spPr>
          <a:xfrm>
            <a:off x="1060500" y="1859100"/>
            <a:ext cx="3431400" cy="199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sp>
        <p:nvSpPr>
          <p:cNvPr id="373" name="Google Shape;373;p21"/>
          <p:cNvSpPr txBox="1">
            <a:spLocks noGrp="1"/>
          </p:cNvSpPr>
          <p:nvPr>
            <p:ph type="subTitle" idx="4"/>
          </p:nvPr>
        </p:nvSpPr>
        <p:spPr>
          <a:xfrm>
            <a:off x="4652100" y="1859214"/>
            <a:ext cx="3431400" cy="199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400"/>
              <a:buFont typeface="Arial"/>
              <a:buChar char="●"/>
              <a:defRPr/>
            </a:lvl1pPr>
            <a:lvl2pPr lvl="1" algn="ctr" rtl="0">
              <a:lnSpc>
                <a:spcPct val="100000"/>
              </a:lnSpc>
              <a:spcBef>
                <a:spcPts val="0"/>
              </a:spcBef>
              <a:spcAft>
                <a:spcPts val="0"/>
              </a:spcAft>
              <a:buClr>
                <a:srgbClr val="000000"/>
              </a:buClr>
              <a:buSzPts val="1400"/>
              <a:buFont typeface="Arial"/>
              <a:buChar char="○"/>
              <a:defRPr/>
            </a:lvl2pPr>
            <a:lvl3pPr lvl="2" algn="ctr" rtl="0">
              <a:lnSpc>
                <a:spcPct val="100000"/>
              </a:lnSpc>
              <a:spcBef>
                <a:spcPts val="0"/>
              </a:spcBef>
              <a:spcAft>
                <a:spcPts val="0"/>
              </a:spcAft>
              <a:buClr>
                <a:srgbClr val="000000"/>
              </a:buClr>
              <a:buSzPts val="1400"/>
              <a:buFont typeface="Arial"/>
              <a:buChar char="■"/>
              <a:defRPr/>
            </a:lvl3pPr>
            <a:lvl4pPr lvl="3" algn="ctr" rtl="0">
              <a:lnSpc>
                <a:spcPct val="100000"/>
              </a:lnSpc>
              <a:spcBef>
                <a:spcPts val="0"/>
              </a:spcBef>
              <a:spcAft>
                <a:spcPts val="0"/>
              </a:spcAft>
              <a:buClr>
                <a:srgbClr val="000000"/>
              </a:buClr>
              <a:buSzPts val="1400"/>
              <a:buFont typeface="Arial"/>
              <a:buChar char="●"/>
              <a:defRPr/>
            </a:lvl4pPr>
            <a:lvl5pPr lvl="4" algn="ctr" rtl="0">
              <a:lnSpc>
                <a:spcPct val="100000"/>
              </a:lnSpc>
              <a:spcBef>
                <a:spcPts val="0"/>
              </a:spcBef>
              <a:spcAft>
                <a:spcPts val="0"/>
              </a:spcAft>
              <a:buClr>
                <a:srgbClr val="000000"/>
              </a:buClr>
              <a:buSzPts val="1400"/>
              <a:buFont typeface="Arial"/>
              <a:buChar char="○"/>
              <a:defRPr/>
            </a:lvl5pPr>
            <a:lvl6pPr lvl="5" algn="ctr" rtl="0">
              <a:lnSpc>
                <a:spcPct val="100000"/>
              </a:lnSpc>
              <a:spcBef>
                <a:spcPts val="0"/>
              </a:spcBef>
              <a:spcAft>
                <a:spcPts val="0"/>
              </a:spcAft>
              <a:buClr>
                <a:srgbClr val="000000"/>
              </a:buClr>
              <a:buSzPts val="1400"/>
              <a:buFont typeface="Arial"/>
              <a:buChar char="■"/>
              <a:defRPr/>
            </a:lvl6pPr>
            <a:lvl7pPr lvl="6" algn="ctr" rtl="0">
              <a:lnSpc>
                <a:spcPct val="100000"/>
              </a:lnSpc>
              <a:spcBef>
                <a:spcPts val="0"/>
              </a:spcBef>
              <a:spcAft>
                <a:spcPts val="0"/>
              </a:spcAft>
              <a:buClr>
                <a:srgbClr val="000000"/>
              </a:buClr>
              <a:buSzPts val="1400"/>
              <a:buFont typeface="Arial"/>
              <a:buChar char="●"/>
              <a:defRPr/>
            </a:lvl7pPr>
            <a:lvl8pPr lvl="7" algn="ctr" rtl="0">
              <a:lnSpc>
                <a:spcPct val="100000"/>
              </a:lnSpc>
              <a:spcBef>
                <a:spcPts val="0"/>
              </a:spcBef>
              <a:spcAft>
                <a:spcPts val="0"/>
              </a:spcAft>
              <a:buClr>
                <a:srgbClr val="000000"/>
              </a:buClr>
              <a:buSzPts val="1400"/>
              <a:buFont typeface="Arial"/>
              <a:buChar char="○"/>
              <a:defRPr/>
            </a:lvl8pPr>
            <a:lvl9pPr lvl="8" algn="ctr" rtl="0">
              <a:lnSpc>
                <a:spcPct val="100000"/>
              </a:lnSpc>
              <a:spcBef>
                <a:spcPts val="0"/>
              </a:spcBef>
              <a:spcAft>
                <a:spcPts val="0"/>
              </a:spcAft>
              <a:buClr>
                <a:srgbClr val="000000"/>
              </a:buClr>
              <a:buSzPts val="1400"/>
              <a:buFont typeface="Arial"/>
              <a:buChar char="■"/>
              <a:defRPr/>
            </a:lvl9pPr>
          </a:lstStyle>
          <a:p>
            <a:endParaRPr/>
          </a:p>
        </p:txBody>
      </p:sp>
      <p:pic>
        <p:nvPicPr>
          <p:cNvPr id="374" name="Google Shape;374;p21"/>
          <p:cNvPicPr preferRelativeResize="0"/>
          <p:nvPr/>
        </p:nvPicPr>
        <p:blipFill>
          <a:blip r:embed="rId11">
            <a:alphaModFix amt="78000"/>
          </a:blip>
          <a:stretch>
            <a:fillRect/>
          </a:stretch>
        </p:blipFill>
        <p:spPr>
          <a:xfrm rot="-1323419">
            <a:off x="8627274" y="2855029"/>
            <a:ext cx="295879" cy="805593"/>
          </a:xfrm>
          <a:prstGeom prst="rect">
            <a:avLst/>
          </a:prstGeom>
          <a:noFill/>
          <a:ln>
            <a:noFill/>
          </a:ln>
        </p:spPr>
      </p:pic>
      <p:pic>
        <p:nvPicPr>
          <p:cNvPr id="375" name="Google Shape;375;p21"/>
          <p:cNvPicPr preferRelativeResize="0"/>
          <p:nvPr/>
        </p:nvPicPr>
        <p:blipFill>
          <a:blip r:embed="rId8">
            <a:alphaModFix amt="75000"/>
          </a:blip>
          <a:stretch>
            <a:fillRect/>
          </a:stretch>
        </p:blipFill>
        <p:spPr>
          <a:xfrm rot="-9721932">
            <a:off x="8484753" y="3518809"/>
            <a:ext cx="177991" cy="16993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76"/>
        <p:cNvGrpSpPr/>
        <p:nvPr/>
      </p:nvGrpSpPr>
      <p:grpSpPr>
        <a:xfrm>
          <a:off x="0" y="0"/>
          <a:ext cx="0" cy="0"/>
          <a:chOff x="0" y="0"/>
          <a:chExt cx="0" cy="0"/>
        </a:xfrm>
      </p:grpSpPr>
      <p:pic>
        <p:nvPicPr>
          <p:cNvPr id="377" name="Google Shape;377;p22"/>
          <p:cNvPicPr preferRelativeResize="0"/>
          <p:nvPr/>
        </p:nvPicPr>
        <p:blipFill>
          <a:blip r:embed="rId2">
            <a:alphaModFix amt="15000"/>
          </a:blip>
          <a:stretch>
            <a:fillRect/>
          </a:stretch>
        </p:blipFill>
        <p:spPr>
          <a:xfrm rot="-3473745" flipH="1">
            <a:off x="-1157829" y="3133116"/>
            <a:ext cx="2593020" cy="3980747"/>
          </a:xfrm>
          <a:prstGeom prst="rect">
            <a:avLst/>
          </a:prstGeom>
          <a:noFill/>
          <a:ln>
            <a:noFill/>
          </a:ln>
        </p:spPr>
      </p:pic>
      <p:pic>
        <p:nvPicPr>
          <p:cNvPr id="378" name="Google Shape;378;p22"/>
          <p:cNvPicPr preferRelativeResize="0"/>
          <p:nvPr/>
        </p:nvPicPr>
        <p:blipFill>
          <a:blip r:embed="rId2">
            <a:alphaModFix amt="15000"/>
          </a:blip>
          <a:stretch>
            <a:fillRect/>
          </a:stretch>
        </p:blipFill>
        <p:spPr>
          <a:xfrm rot="3055372" flipH="1">
            <a:off x="-632654" y="-1439540"/>
            <a:ext cx="2182018" cy="4178351"/>
          </a:xfrm>
          <a:prstGeom prst="rect">
            <a:avLst/>
          </a:prstGeom>
          <a:noFill/>
          <a:ln>
            <a:noFill/>
          </a:ln>
        </p:spPr>
      </p:pic>
      <p:pic>
        <p:nvPicPr>
          <p:cNvPr id="379" name="Google Shape;379;p22"/>
          <p:cNvPicPr preferRelativeResize="0"/>
          <p:nvPr/>
        </p:nvPicPr>
        <p:blipFill>
          <a:blip r:embed="rId3">
            <a:alphaModFix amt="75000"/>
          </a:blip>
          <a:stretch>
            <a:fillRect/>
          </a:stretch>
        </p:blipFill>
        <p:spPr>
          <a:xfrm rot="-8430343" flipH="1">
            <a:off x="-245553" y="2997"/>
            <a:ext cx="963766" cy="1845503"/>
          </a:xfrm>
          <a:prstGeom prst="rect">
            <a:avLst/>
          </a:prstGeom>
          <a:noFill/>
          <a:ln>
            <a:noFill/>
          </a:ln>
        </p:spPr>
      </p:pic>
      <p:pic>
        <p:nvPicPr>
          <p:cNvPr id="380" name="Google Shape;380;p22"/>
          <p:cNvPicPr preferRelativeResize="0"/>
          <p:nvPr/>
        </p:nvPicPr>
        <p:blipFill>
          <a:blip r:embed="rId4">
            <a:alphaModFix/>
          </a:blip>
          <a:stretch>
            <a:fillRect/>
          </a:stretch>
        </p:blipFill>
        <p:spPr>
          <a:xfrm rot="6551902" flipH="1">
            <a:off x="-330811" y="-1005849"/>
            <a:ext cx="1134280" cy="2239510"/>
          </a:xfrm>
          <a:prstGeom prst="rect">
            <a:avLst/>
          </a:prstGeom>
          <a:noFill/>
          <a:ln>
            <a:noFill/>
          </a:ln>
        </p:spPr>
      </p:pic>
      <p:pic>
        <p:nvPicPr>
          <p:cNvPr id="381" name="Google Shape;381;p22"/>
          <p:cNvPicPr preferRelativeResize="0"/>
          <p:nvPr/>
        </p:nvPicPr>
        <p:blipFill>
          <a:blip r:embed="rId2">
            <a:alphaModFix amt="15000"/>
          </a:blip>
          <a:stretch>
            <a:fillRect/>
          </a:stretch>
        </p:blipFill>
        <p:spPr>
          <a:xfrm rot="-7664369" flipH="1">
            <a:off x="7319420" y="3133116"/>
            <a:ext cx="2593021" cy="3980747"/>
          </a:xfrm>
          <a:prstGeom prst="rect">
            <a:avLst/>
          </a:prstGeom>
          <a:noFill/>
          <a:ln>
            <a:noFill/>
          </a:ln>
        </p:spPr>
      </p:pic>
      <p:pic>
        <p:nvPicPr>
          <p:cNvPr id="382" name="Google Shape;382;p22"/>
          <p:cNvPicPr preferRelativeResize="0"/>
          <p:nvPr/>
        </p:nvPicPr>
        <p:blipFill>
          <a:blip r:embed="rId5">
            <a:alphaModFix/>
          </a:blip>
          <a:stretch>
            <a:fillRect/>
          </a:stretch>
        </p:blipFill>
        <p:spPr>
          <a:xfrm rot="4248098">
            <a:off x="8538564" y="3819750"/>
            <a:ext cx="1134280" cy="2239510"/>
          </a:xfrm>
          <a:prstGeom prst="rect">
            <a:avLst/>
          </a:prstGeom>
          <a:noFill/>
          <a:ln>
            <a:noFill/>
          </a:ln>
        </p:spPr>
      </p:pic>
      <p:pic>
        <p:nvPicPr>
          <p:cNvPr id="383" name="Google Shape;383;p22"/>
          <p:cNvPicPr preferRelativeResize="0"/>
          <p:nvPr/>
        </p:nvPicPr>
        <p:blipFill>
          <a:blip r:embed="rId2">
            <a:alphaModFix amt="15000"/>
          </a:blip>
          <a:stretch>
            <a:fillRect/>
          </a:stretch>
        </p:blipFill>
        <p:spPr>
          <a:xfrm rot="7635631" flipH="1">
            <a:off x="7212727" y="-1609860"/>
            <a:ext cx="2593021" cy="3980748"/>
          </a:xfrm>
          <a:prstGeom prst="rect">
            <a:avLst/>
          </a:prstGeom>
          <a:noFill/>
          <a:ln>
            <a:noFill/>
          </a:ln>
        </p:spPr>
      </p:pic>
      <p:sp>
        <p:nvSpPr>
          <p:cNvPr id="384" name="Google Shape;384;p2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2"/>
          <p:cNvSpPr txBox="1">
            <a:spLocks noGrp="1"/>
          </p:cNvSpPr>
          <p:nvPr>
            <p:ph type="title" idx="2"/>
          </p:nvPr>
        </p:nvSpPr>
        <p:spPr>
          <a:xfrm>
            <a:off x="720000" y="1679350"/>
            <a:ext cx="2404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6" name="Google Shape;386;p22"/>
          <p:cNvSpPr txBox="1">
            <a:spLocks noGrp="1"/>
          </p:cNvSpPr>
          <p:nvPr>
            <p:ph type="subTitle" idx="1"/>
          </p:nvPr>
        </p:nvSpPr>
        <p:spPr>
          <a:xfrm>
            <a:off x="720000" y="2184575"/>
            <a:ext cx="2404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7" name="Google Shape;387;p22"/>
          <p:cNvSpPr txBox="1">
            <a:spLocks noGrp="1"/>
          </p:cNvSpPr>
          <p:nvPr>
            <p:ph type="title" idx="3"/>
          </p:nvPr>
        </p:nvSpPr>
        <p:spPr>
          <a:xfrm>
            <a:off x="6019800" y="1679350"/>
            <a:ext cx="2404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8" name="Google Shape;388;p22"/>
          <p:cNvSpPr txBox="1">
            <a:spLocks noGrp="1"/>
          </p:cNvSpPr>
          <p:nvPr>
            <p:ph type="subTitle" idx="4"/>
          </p:nvPr>
        </p:nvSpPr>
        <p:spPr>
          <a:xfrm>
            <a:off x="6019800" y="2184575"/>
            <a:ext cx="2404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9" name="Google Shape;389;p22"/>
          <p:cNvSpPr txBox="1">
            <a:spLocks noGrp="1"/>
          </p:cNvSpPr>
          <p:nvPr>
            <p:ph type="title" idx="5"/>
          </p:nvPr>
        </p:nvSpPr>
        <p:spPr>
          <a:xfrm>
            <a:off x="720000" y="3041758"/>
            <a:ext cx="24042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90" name="Google Shape;390;p22"/>
          <p:cNvSpPr txBox="1">
            <a:spLocks noGrp="1"/>
          </p:cNvSpPr>
          <p:nvPr>
            <p:ph type="subTitle" idx="6"/>
          </p:nvPr>
        </p:nvSpPr>
        <p:spPr>
          <a:xfrm>
            <a:off x="720525" y="3550908"/>
            <a:ext cx="24042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1" name="Google Shape;391;p22"/>
          <p:cNvSpPr txBox="1">
            <a:spLocks noGrp="1"/>
          </p:cNvSpPr>
          <p:nvPr>
            <p:ph type="title" idx="7"/>
          </p:nvPr>
        </p:nvSpPr>
        <p:spPr>
          <a:xfrm>
            <a:off x="6019800" y="3041758"/>
            <a:ext cx="24042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92" name="Google Shape;392;p22"/>
          <p:cNvSpPr txBox="1">
            <a:spLocks noGrp="1"/>
          </p:cNvSpPr>
          <p:nvPr>
            <p:ph type="subTitle" idx="8"/>
          </p:nvPr>
        </p:nvSpPr>
        <p:spPr>
          <a:xfrm>
            <a:off x="6020325" y="3550908"/>
            <a:ext cx="24042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393" name="Google Shape;393;p22"/>
          <p:cNvPicPr preferRelativeResize="0"/>
          <p:nvPr/>
        </p:nvPicPr>
        <p:blipFill>
          <a:blip r:embed="rId6">
            <a:alphaModFix amt="84000"/>
          </a:blip>
          <a:stretch>
            <a:fillRect/>
          </a:stretch>
        </p:blipFill>
        <p:spPr>
          <a:xfrm rot="8717672" flipH="1">
            <a:off x="147969" y="1475341"/>
            <a:ext cx="176699" cy="168718"/>
          </a:xfrm>
          <a:prstGeom prst="rect">
            <a:avLst/>
          </a:prstGeom>
          <a:noFill/>
          <a:ln>
            <a:noFill/>
          </a:ln>
        </p:spPr>
      </p:pic>
      <p:pic>
        <p:nvPicPr>
          <p:cNvPr id="394" name="Google Shape;394;p22"/>
          <p:cNvPicPr preferRelativeResize="0"/>
          <p:nvPr/>
        </p:nvPicPr>
        <p:blipFill>
          <a:blip r:embed="rId7">
            <a:alphaModFix/>
          </a:blip>
          <a:stretch>
            <a:fillRect/>
          </a:stretch>
        </p:blipFill>
        <p:spPr>
          <a:xfrm rot="-8492839" flipH="1">
            <a:off x="1152814" y="82703"/>
            <a:ext cx="388634" cy="351840"/>
          </a:xfrm>
          <a:prstGeom prst="rect">
            <a:avLst/>
          </a:prstGeom>
          <a:noFill/>
          <a:ln>
            <a:noFill/>
          </a:ln>
        </p:spPr>
      </p:pic>
      <p:pic>
        <p:nvPicPr>
          <p:cNvPr id="395" name="Google Shape;395;p22"/>
          <p:cNvPicPr preferRelativeResize="0"/>
          <p:nvPr/>
        </p:nvPicPr>
        <p:blipFill>
          <a:blip r:embed="rId6">
            <a:alphaModFix amt="75000"/>
          </a:blip>
          <a:stretch>
            <a:fillRect/>
          </a:stretch>
        </p:blipFill>
        <p:spPr>
          <a:xfrm rot="-9935084">
            <a:off x="8695182" y="4204892"/>
            <a:ext cx="374546" cy="357622"/>
          </a:xfrm>
          <a:prstGeom prst="rect">
            <a:avLst/>
          </a:prstGeom>
          <a:noFill/>
          <a:ln>
            <a:noFill/>
          </a:ln>
        </p:spPr>
      </p:pic>
      <p:pic>
        <p:nvPicPr>
          <p:cNvPr id="396" name="Google Shape;396;p22"/>
          <p:cNvPicPr preferRelativeResize="0"/>
          <p:nvPr/>
        </p:nvPicPr>
        <p:blipFill>
          <a:blip r:embed="rId8">
            <a:alphaModFix/>
          </a:blip>
          <a:stretch>
            <a:fillRect/>
          </a:stretch>
        </p:blipFill>
        <p:spPr>
          <a:xfrm rot="9911164">
            <a:off x="803042" y="4501782"/>
            <a:ext cx="224700" cy="203423"/>
          </a:xfrm>
          <a:prstGeom prst="rect">
            <a:avLst/>
          </a:prstGeom>
          <a:noFill/>
          <a:ln>
            <a:noFill/>
          </a:ln>
        </p:spPr>
      </p:pic>
      <p:pic>
        <p:nvPicPr>
          <p:cNvPr id="397" name="Google Shape;397;p22"/>
          <p:cNvPicPr preferRelativeResize="0"/>
          <p:nvPr/>
        </p:nvPicPr>
        <p:blipFill>
          <a:blip r:embed="rId9">
            <a:alphaModFix amt="68000"/>
          </a:blip>
          <a:stretch>
            <a:fillRect/>
          </a:stretch>
        </p:blipFill>
        <p:spPr>
          <a:xfrm rot="894501">
            <a:off x="8139628" y="188589"/>
            <a:ext cx="952601" cy="908875"/>
          </a:xfrm>
          <a:prstGeom prst="rect">
            <a:avLst/>
          </a:prstGeom>
          <a:noFill/>
          <a:ln>
            <a:noFill/>
          </a:ln>
        </p:spPr>
      </p:pic>
      <p:pic>
        <p:nvPicPr>
          <p:cNvPr id="398" name="Google Shape;398;p22"/>
          <p:cNvPicPr preferRelativeResize="0"/>
          <p:nvPr/>
        </p:nvPicPr>
        <p:blipFill>
          <a:blip r:embed="rId6">
            <a:alphaModFix amt="75000"/>
          </a:blip>
          <a:stretch>
            <a:fillRect/>
          </a:stretch>
        </p:blipFill>
        <p:spPr>
          <a:xfrm rot="5364912">
            <a:off x="7776415" y="171962"/>
            <a:ext cx="374547" cy="357623"/>
          </a:xfrm>
          <a:prstGeom prst="rect">
            <a:avLst/>
          </a:prstGeom>
          <a:noFill/>
          <a:ln>
            <a:noFill/>
          </a:ln>
        </p:spPr>
      </p:pic>
      <p:pic>
        <p:nvPicPr>
          <p:cNvPr id="399" name="Google Shape;399;p22"/>
          <p:cNvPicPr preferRelativeResize="0"/>
          <p:nvPr/>
        </p:nvPicPr>
        <p:blipFill>
          <a:blip r:embed="rId10">
            <a:alphaModFix amt="70000"/>
          </a:blip>
          <a:stretch>
            <a:fillRect/>
          </a:stretch>
        </p:blipFill>
        <p:spPr>
          <a:xfrm rot="-2307161">
            <a:off x="8688133" y="1203606"/>
            <a:ext cx="388634" cy="351840"/>
          </a:xfrm>
          <a:prstGeom prst="rect">
            <a:avLst/>
          </a:prstGeom>
          <a:noFill/>
          <a:ln>
            <a:noFill/>
          </a:ln>
        </p:spPr>
      </p:pic>
      <p:pic>
        <p:nvPicPr>
          <p:cNvPr id="400" name="Google Shape;400;p22"/>
          <p:cNvPicPr preferRelativeResize="0"/>
          <p:nvPr/>
        </p:nvPicPr>
        <p:blipFill>
          <a:blip r:embed="rId6">
            <a:alphaModFix amt="84000"/>
          </a:blip>
          <a:stretch>
            <a:fillRect/>
          </a:stretch>
        </p:blipFill>
        <p:spPr>
          <a:xfrm rot="-2082350" flipH="1">
            <a:off x="107425" y="4460639"/>
            <a:ext cx="569241" cy="543532"/>
          </a:xfrm>
          <a:prstGeom prst="rect">
            <a:avLst/>
          </a:prstGeom>
          <a:noFill/>
          <a:ln>
            <a:noFill/>
          </a:ln>
        </p:spPr>
      </p:pic>
      <p:pic>
        <p:nvPicPr>
          <p:cNvPr id="401" name="Google Shape;401;p22"/>
          <p:cNvPicPr preferRelativeResize="0"/>
          <p:nvPr/>
        </p:nvPicPr>
        <p:blipFill>
          <a:blip r:embed="rId11">
            <a:alphaModFix/>
          </a:blip>
          <a:stretch>
            <a:fillRect/>
          </a:stretch>
        </p:blipFill>
        <p:spPr>
          <a:xfrm rot="5399990">
            <a:off x="1037508" y="4444204"/>
            <a:ext cx="278190" cy="913191"/>
          </a:xfrm>
          <a:prstGeom prst="rect">
            <a:avLst/>
          </a:prstGeom>
          <a:noFill/>
          <a:ln>
            <a:noFill/>
          </a:ln>
        </p:spPr>
      </p:pic>
      <p:pic>
        <p:nvPicPr>
          <p:cNvPr id="402" name="Google Shape;402;p22"/>
          <p:cNvPicPr preferRelativeResize="0"/>
          <p:nvPr/>
        </p:nvPicPr>
        <p:blipFill rotWithShape="1">
          <a:blip r:embed="rId12">
            <a:alphaModFix amt="70000"/>
          </a:blip>
          <a:srcRect l="9978" t="7909" r="6171" b="5839"/>
          <a:stretch/>
        </p:blipFill>
        <p:spPr>
          <a:xfrm rot="-10799997" flipH="1">
            <a:off x="1870687" y="4035699"/>
            <a:ext cx="5695949" cy="32956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2945100" y="2847513"/>
            <a:ext cx="32538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solidFill>
                  <a:schemeClr val="lt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5" name="Google Shape;45;p3"/>
          <p:cNvSpPr txBox="1">
            <a:spLocks noGrp="1"/>
          </p:cNvSpPr>
          <p:nvPr>
            <p:ph type="title" idx="2" hasCustomPrompt="1"/>
          </p:nvPr>
        </p:nvSpPr>
        <p:spPr>
          <a:xfrm>
            <a:off x="2974650" y="964165"/>
            <a:ext cx="3194700" cy="1767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6" name="Google Shape;46;p3"/>
          <p:cNvSpPr txBox="1">
            <a:spLocks noGrp="1"/>
          </p:cNvSpPr>
          <p:nvPr>
            <p:ph type="subTitle" idx="1"/>
          </p:nvPr>
        </p:nvSpPr>
        <p:spPr>
          <a:xfrm>
            <a:off x="3067350" y="3574125"/>
            <a:ext cx="30093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7" name="Google Shape;47;p3"/>
          <p:cNvPicPr preferRelativeResize="0"/>
          <p:nvPr/>
        </p:nvPicPr>
        <p:blipFill>
          <a:blip r:embed="rId2">
            <a:alphaModFix amt="15000"/>
          </a:blip>
          <a:stretch>
            <a:fillRect/>
          </a:stretch>
        </p:blipFill>
        <p:spPr>
          <a:xfrm rot="7404582">
            <a:off x="-1366231" y="183455"/>
            <a:ext cx="4987634" cy="9550863"/>
          </a:xfrm>
          <a:prstGeom prst="rect">
            <a:avLst/>
          </a:prstGeom>
          <a:noFill/>
          <a:ln>
            <a:noFill/>
          </a:ln>
        </p:spPr>
      </p:pic>
      <p:pic>
        <p:nvPicPr>
          <p:cNvPr id="48" name="Google Shape;48;p3"/>
          <p:cNvPicPr preferRelativeResize="0"/>
          <p:nvPr/>
        </p:nvPicPr>
        <p:blipFill>
          <a:blip r:embed="rId3">
            <a:alphaModFix amt="80000"/>
          </a:blip>
          <a:stretch>
            <a:fillRect/>
          </a:stretch>
        </p:blipFill>
        <p:spPr>
          <a:xfrm>
            <a:off x="-1009975" y="2543475"/>
            <a:ext cx="3317075" cy="3192901"/>
          </a:xfrm>
          <a:prstGeom prst="rect">
            <a:avLst/>
          </a:prstGeom>
          <a:noFill/>
          <a:ln>
            <a:noFill/>
          </a:ln>
        </p:spPr>
      </p:pic>
      <p:pic>
        <p:nvPicPr>
          <p:cNvPr id="49" name="Google Shape;49;p3"/>
          <p:cNvPicPr preferRelativeResize="0"/>
          <p:nvPr/>
        </p:nvPicPr>
        <p:blipFill>
          <a:blip r:embed="rId4">
            <a:alphaModFix amt="84000"/>
          </a:blip>
          <a:stretch>
            <a:fillRect/>
          </a:stretch>
        </p:blipFill>
        <p:spPr>
          <a:xfrm rot="4048042">
            <a:off x="1883022" y="3711587"/>
            <a:ext cx="904429" cy="1785705"/>
          </a:xfrm>
          <a:prstGeom prst="rect">
            <a:avLst/>
          </a:prstGeom>
          <a:noFill/>
          <a:ln>
            <a:noFill/>
          </a:ln>
        </p:spPr>
      </p:pic>
      <p:pic>
        <p:nvPicPr>
          <p:cNvPr id="50" name="Google Shape;50;p3"/>
          <p:cNvPicPr preferRelativeResize="0"/>
          <p:nvPr/>
        </p:nvPicPr>
        <p:blipFill rotWithShape="1">
          <a:blip r:embed="rId5">
            <a:alphaModFix amt="57000"/>
          </a:blip>
          <a:srcRect l="9978" t="7909" r="6171" b="5839"/>
          <a:stretch/>
        </p:blipFill>
        <p:spPr>
          <a:xfrm rot="8100016">
            <a:off x="-663359" y="186726"/>
            <a:ext cx="3165521" cy="1831550"/>
          </a:xfrm>
          <a:prstGeom prst="rect">
            <a:avLst/>
          </a:prstGeom>
          <a:noFill/>
          <a:ln>
            <a:noFill/>
          </a:ln>
        </p:spPr>
      </p:pic>
      <p:pic>
        <p:nvPicPr>
          <p:cNvPr id="51" name="Google Shape;51;p3"/>
          <p:cNvPicPr preferRelativeResize="0"/>
          <p:nvPr/>
        </p:nvPicPr>
        <p:blipFill>
          <a:blip r:embed="rId6">
            <a:alphaModFix amt="95000"/>
          </a:blip>
          <a:stretch>
            <a:fillRect/>
          </a:stretch>
        </p:blipFill>
        <p:spPr>
          <a:xfrm rot="2235070" flipH="1">
            <a:off x="7101801" y="2928075"/>
            <a:ext cx="2337922" cy="3566324"/>
          </a:xfrm>
          <a:prstGeom prst="rect">
            <a:avLst/>
          </a:prstGeom>
          <a:noFill/>
          <a:ln>
            <a:noFill/>
          </a:ln>
        </p:spPr>
      </p:pic>
      <p:pic>
        <p:nvPicPr>
          <p:cNvPr id="52" name="Google Shape;52;p3"/>
          <p:cNvPicPr preferRelativeResize="0"/>
          <p:nvPr/>
        </p:nvPicPr>
        <p:blipFill>
          <a:blip r:embed="rId7">
            <a:alphaModFix/>
          </a:blip>
          <a:stretch>
            <a:fillRect/>
          </a:stretch>
        </p:blipFill>
        <p:spPr>
          <a:xfrm rot="2699997">
            <a:off x="81430" y="1508177"/>
            <a:ext cx="1134280" cy="2239512"/>
          </a:xfrm>
          <a:prstGeom prst="rect">
            <a:avLst/>
          </a:prstGeom>
          <a:noFill/>
          <a:ln>
            <a:noFill/>
          </a:ln>
        </p:spPr>
      </p:pic>
      <p:pic>
        <p:nvPicPr>
          <p:cNvPr id="53" name="Google Shape;53;p3"/>
          <p:cNvPicPr preferRelativeResize="0"/>
          <p:nvPr/>
        </p:nvPicPr>
        <p:blipFill>
          <a:blip r:embed="rId8">
            <a:alphaModFix/>
          </a:blip>
          <a:stretch>
            <a:fillRect/>
          </a:stretch>
        </p:blipFill>
        <p:spPr>
          <a:xfrm rot="8492988">
            <a:off x="2260801" y="938360"/>
            <a:ext cx="362621" cy="328280"/>
          </a:xfrm>
          <a:prstGeom prst="rect">
            <a:avLst/>
          </a:prstGeom>
          <a:noFill/>
          <a:ln>
            <a:noFill/>
          </a:ln>
        </p:spPr>
      </p:pic>
      <p:pic>
        <p:nvPicPr>
          <p:cNvPr id="54" name="Google Shape;54;p3"/>
          <p:cNvPicPr preferRelativeResize="0"/>
          <p:nvPr/>
        </p:nvPicPr>
        <p:blipFill>
          <a:blip r:embed="rId9">
            <a:alphaModFix/>
          </a:blip>
          <a:stretch>
            <a:fillRect/>
          </a:stretch>
        </p:blipFill>
        <p:spPr>
          <a:xfrm rot="-4499999">
            <a:off x="7227926" y="1969124"/>
            <a:ext cx="2729251" cy="2606200"/>
          </a:xfrm>
          <a:prstGeom prst="rect">
            <a:avLst/>
          </a:prstGeom>
          <a:noFill/>
          <a:ln>
            <a:noFill/>
          </a:ln>
        </p:spPr>
      </p:pic>
      <p:pic>
        <p:nvPicPr>
          <p:cNvPr id="55" name="Google Shape;55;p3"/>
          <p:cNvPicPr preferRelativeResize="0"/>
          <p:nvPr/>
        </p:nvPicPr>
        <p:blipFill>
          <a:blip r:embed="rId8">
            <a:alphaModFix/>
          </a:blip>
          <a:stretch>
            <a:fillRect/>
          </a:stretch>
        </p:blipFill>
        <p:spPr>
          <a:xfrm>
            <a:off x="8046800" y="1234862"/>
            <a:ext cx="885898" cy="801999"/>
          </a:xfrm>
          <a:prstGeom prst="rect">
            <a:avLst/>
          </a:prstGeom>
          <a:noFill/>
          <a:ln>
            <a:noFill/>
          </a:ln>
        </p:spPr>
      </p:pic>
      <p:pic>
        <p:nvPicPr>
          <p:cNvPr id="56" name="Google Shape;56;p3"/>
          <p:cNvPicPr preferRelativeResize="0"/>
          <p:nvPr/>
        </p:nvPicPr>
        <p:blipFill>
          <a:blip r:embed="rId10">
            <a:alphaModFix amt="78000"/>
          </a:blip>
          <a:stretch>
            <a:fillRect/>
          </a:stretch>
        </p:blipFill>
        <p:spPr>
          <a:xfrm rot="-2700009">
            <a:off x="8079673" y="779769"/>
            <a:ext cx="382175" cy="1490057"/>
          </a:xfrm>
          <a:prstGeom prst="rect">
            <a:avLst/>
          </a:prstGeom>
          <a:noFill/>
          <a:ln>
            <a:noFill/>
          </a:ln>
        </p:spPr>
      </p:pic>
      <p:pic>
        <p:nvPicPr>
          <p:cNvPr id="57" name="Google Shape;57;p3"/>
          <p:cNvPicPr preferRelativeResize="0"/>
          <p:nvPr/>
        </p:nvPicPr>
        <p:blipFill>
          <a:blip r:embed="rId2">
            <a:alphaModFix amt="15000"/>
          </a:blip>
          <a:stretch>
            <a:fillRect/>
          </a:stretch>
        </p:blipFill>
        <p:spPr>
          <a:xfrm rot="-7769812" flipH="1">
            <a:off x="5777673" y="3927423"/>
            <a:ext cx="2125805" cy="3081865"/>
          </a:xfrm>
          <a:prstGeom prst="rect">
            <a:avLst/>
          </a:prstGeom>
          <a:noFill/>
          <a:ln>
            <a:noFill/>
          </a:ln>
        </p:spPr>
      </p:pic>
      <p:pic>
        <p:nvPicPr>
          <p:cNvPr id="58" name="Google Shape;58;p3"/>
          <p:cNvPicPr preferRelativeResize="0"/>
          <p:nvPr/>
        </p:nvPicPr>
        <p:blipFill>
          <a:blip r:embed="rId11">
            <a:alphaModFix amt="75000"/>
          </a:blip>
          <a:stretch>
            <a:fillRect/>
          </a:stretch>
        </p:blipFill>
        <p:spPr>
          <a:xfrm rot="5946572">
            <a:off x="7924437" y="645009"/>
            <a:ext cx="199004" cy="190015"/>
          </a:xfrm>
          <a:prstGeom prst="rect">
            <a:avLst/>
          </a:prstGeom>
          <a:noFill/>
          <a:ln>
            <a:noFill/>
          </a:ln>
        </p:spPr>
      </p:pic>
      <p:pic>
        <p:nvPicPr>
          <p:cNvPr id="59" name="Google Shape;59;p3"/>
          <p:cNvPicPr preferRelativeResize="0"/>
          <p:nvPr/>
        </p:nvPicPr>
        <p:blipFill>
          <a:blip r:embed="rId12">
            <a:alphaModFix amt="84000"/>
          </a:blip>
          <a:stretch>
            <a:fillRect/>
          </a:stretch>
        </p:blipFill>
        <p:spPr>
          <a:xfrm rot="-8717672">
            <a:off x="8401399" y="898156"/>
            <a:ext cx="176699" cy="168718"/>
          </a:xfrm>
          <a:prstGeom prst="rect">
            <a:avLst/>
          </a:prstGeom>
          <a:noFill/>
          <a:ln>
            <a:noFill/>
          </a:ln>
        </p:spPr>
      </p:pic>
      <p:pic>
        <p:nvPicPr>
          <p:cNvPr id="60" name="Google Shape;60;p3"/>
          <p:cNvPicPr preferRelativeResize="0"/>
          <p:nvPr/>
        </p:nvPicPr>
        <p:blipFill>
          <a:blip r:embed="rId7">
            <a:alphaModFix/>
          </a:blip>
          <a:stretch>
            <a:fillRect/>
          </a:stretch>
        </p:blipFill>
        <p:spPr>
          <a:xfrm rot="-7308893">
            <a:off x="8462956" y="-944873"/>
            <a:ext cx="1134279" cy="2239512"/>
          </a:xfrm>
          <a:prstGeom prst="rect">
            <a:avLst/>
          </a:prstGeom>
          <a:noFill/>
          <a:ln>
            <a:noFill/>
          </a:ln>
        </p:spPr>
      </p:pic>
      <p:pic>
        <p:nvPicPr>
          <p:cNvPr id="61" name="Google Shape;61;p3"/>
          <p:cNvPicPr preferRelativeResize="0"/>
          <p:nvPr/>
        </p:nvPicPr>
        <p:blipFill>
          <a:blip r:embed="rId13">
            <a:alphaModFix/>
          </a:blip>
          <a:stretch>
            <a:fillRect/>
          </a:stretch>
        </p:blipFill>
        <p:spPr>
          <a:xfrm rot="3656161">
            <a:off x="1908930" y="3145179"/>
            <a:ext cx="467759" cy="423465"/>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403"/>
        <p:cNvGrpSpPr/>
        <p:nvPr/>
      </p:nvGrpSpPr>
      <p:grpSpPr>
        <a:xfrm>
          <a:off x="0" y="0"/>
          <a:ext cx="0" cy="0"/>
          <a:chOff x="0" y="0"/>
          <a:chExt cx="0" cy="0"/>
        </a:xfrm>
      </p:grpSpPr>
      <p:pic>
        <p:nvPicPr>
          <p:cNvPr id="404" name="Google Shape;404;p23"/>
          <p:cNvPicPr preferRelativeResize="0"/>
          <p:nvPr/>
        </p:nvPicPr>
        <p:blipFill>
          <a:blip r:embed="rId2">
            <a:alphaModFix amt="15000"/>
          </a:blip>
          <a:stretch>
            <a:fillRect/>
          </a:stretch>
        </p:blipFill>
        <p:spPr>
          <a:xfrm rot="-2035941">
            <a:off x="7950877" y="-1437498"/>
            <a:ext cx="1830778" cy="3505771"/>
          </a:xfrm>
          <a:prstGeom prst="rect">
            <a:avLst/>
          </a:prstGeom>
          <a:noFill/>
          <a:ln>
            <a:noFill/>
          </a:ln>
        </p:spPr>
      </p:pic>
      <p:pic>
        <p:nvPicPr>
          <p:cNvPr id="405" name="Google Shape;405;p23"/>
          <p:cNvPicPr preferRelativeResize="0"/>
          <p:nvPr/>
        </p:nvPicPr>
        <p:blipFill>
          <a:blip r:embed="rId2">
            <a:alphaModFix amt="15000"/>
          </a:blip>
          <a:stretch>
            <a:fillRect/>
          </a:stretch>
        </p:blipFill>
        <p:spPr>
          <a:xfrm rot="-7520935">
            <a:off x="-449112" y="-1382706"/>
            <a:ext cx="1680309" cy="3217639"/>
          </a:xfrm>
          <a:prstGeom prst="rect">
            <a:avLst/>
          </a:prstGeom>
          <a:noFill/>
          <a:ln>
            <a:noFill/>
          </a:ln>
        </p:spPr>
      </p:pic>
      <p:sp>
        <p:nvSpPr>
          <p:cNvPr id="406" name="Google Shape;406;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7" name="Google Shape;407;p23"/>
          <p:cNvSpPr txBox="1">
            <a:spLocks noGrp="1"/>
          </p:cNvSpPr>
          <p:nvPr>
            <p:ph type="title" idx="2"/>
          </p:nvPr>
        </p:nvSpPr>
        <p:spPr>
          <a:xfrm>
            <a:off x="1221600"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08" name="Google Shape;408;p23"/>
          <p:cNvSpPr txBox="1">
            <a:spLocks noGrp="1"/>
          </p:cNvSpPr>
          <p:nvPr>
            <p:ph type="subTitle" idx="1"/>
          </p:nvPr>
        </p:nvSpPr>
        <p:spPr>
          <a:xfrm>
            <a:off x="1221625"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23"/>
          <p:cNvSpPr txBox="1">
            <a:spLocks noGrp="1"/>
          </p:cNvSpPr>
          <p:nvPr>
            <p:ph type="title" idx="3"/>
          </p:nvPr>
        </p:nvSpPr>
        <p:spPr>
          <a:xfrm>
            <a:off x="3616074"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0" name="Google Shape;410;p23"/>
          <p:cNvSpPr txBox="1">
            <a:spLocks noGrp="1"/>
          </p:cNvSpPr>
          <p:nvPr>
            <p:ph type="subTitle" idx="4"/>
          </p:nvPr>
        </p:nvSpPr>
        <p:spPr>
          <a:xfrm>
            <a:off x="3616074"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23"/>
          <p:cNvSpPr txBox="1">
            <a:spLocks noGrp="1"/>
          </p:cNvSpPr>
          <p:nvPr>
            <p:ph type="title" idx="5"/>
          </p:nvPr>
        </p:nvSpPr>
        <p:spPr>
          <a:xfrm>
            <a:off x="1221600"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2" name="Google Shape;412;p23"/>
          <p:cNvSpPr txBox="1">
            <a:spLocks noGrp="1"/>
          </p:cNvSpPr>
          <p:nvPr>
            <p:ph type="subTitle" idx="6"/>
          </p:nvPr>
        </p:nvSpPr>
        <p:spPr>
          <a:xfrm>
            <a:off x="1221625"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 name="Google Shape;413;p23"/>
          <p:cNvSpPr txBox="1">
            <a:spLocks noGrp="1"/>
          </p:cNvSpPr>
          <p:nvPr>
            <p:ph type="title" idx="7"/>
          </p:nvPr>
        </p:nvSpPr>
        <p:spPr>
          <a:xfrm>
            <a:off x="3616074"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4" name="Google Shape;414;p23"/>
          <p:cNvSpPr txBox="1">
            <a:spLocks noGrp="1"/>
          </p:cNvSpPr>
          <p:nvPr>
            <p:ph type="subTitle" idx="8"/>
          </p:nvPr>
        </p:nvSpPr>
        <p:spPr>
          <a:xfrm>
            <a:off x="3616074"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3"/>
          <p:cNvSpPr txBox="1">
            <a:spLocks noGrp="1"/>
          </p:cNvSpPr>
          <p:nvPr>
            <p:ph type="title" idx="9"/>
          </p:nvPr>
        </p:nvSpPr>
        <p:spPr>
          <a:xfrm>
            <a:off x="6010549" y="1911450"/>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6" name="Google Shape;416;p23"/>
          <p:cNvSpPr txBox="1">
            <a:spLocks noGrp="1"/>
          </p:cNvSpPr>
          <p:nvPr>
            <p:ph type="subTitle" idx="13"/>
          </p:nvPr>
        </p:nvSpPr>
        <p:spPr>
          <a:xfrm>
            <a:off x="6010549" y="2345575"/>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7" name="Google Shape;417;p23"/>
          <p:cNvSpPr txBox="1">
            <a:spLocks noGrp="1"/>
          </p:cNvSpPr>
          <p:nvPr>
            <p:ph type="title" idx="14"/>
          </p:nvPr>
        </p:nvSpPr>
        <p:spPr>
          <a:xfrm>
            <a:off x="6010549" y="3740398"/>
            <a:ext cx="19119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418" name="Google Shape;418;p23"/>
          <p:cNvSpPr txBox="1">
            <a:spLocks noGrp="1"/>
          </p:cNvSpPr>
          <p:nvPr>
            <p:ph type="subTitle" idx="15"/>
          </p:nvPr>
        </p:nvSpPr>
        <p:spPr>
          <a:xfrm>
            <a:off x="6010549" y="4174516"/>
            <a:ext cx="19119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19" name="Google Shape;419;p23"/>
          <p:cNvPicPr preferRelativeResize="0"/>
          <p:nvPr/>
        </p:nvPicPr>
        <p:blipFill>
          <a:blip r:embed="rId2">
            <a:alphaModFix amt="15000"/>
          </a:blip>
          <a:stretch>
            <a:fillRect/>
          </a:stretch>
        </p:blipFill>
        <p:spPr>
          <a:xfrm rot="-8764059" flipH="1">
            <a:off x="7950877" y="3206302"/>
            <a:ext cx="1830778" cy="3505771"/>
          </a:xfrm>
          <a:prstGeom prst="rect">
            <a:avLst/>
          </a:prstGeom>
          <a:noFill/>
          <a:ln>
            <a:noFill/>
          </a:ln>
        </p:spPr>
      </p:pic>
      <p:pic>
        <p:nvPicPr>
          <p:cNvPr id="420" name="Google Shape;420;p23"/>
          <p:cNvPicPr preferRelativeResize="0"/>
          <p:nvPr/>
        </p:nvPicPr>
        <p:blipFill>
          <a:blip r:embed="rId2">
            <a:alphaModFix amt="15000"/>
          </a:blip>
          <a:stretch>
            <a:fillRect/>
          </a:stretch>
        </p:blipFill>
        <p:spPr>
          <a:xfrm rot="-3279065" flipH="1">
            <a:off x="-449112" y="3439642"/>
            <a:ext cx="1680309" cy="3217639"/>
          </a:xfrm>
          <a:prstGeom prst="rect">
            <a:avLst/>
          </a:prstGeom>
          <a:noFill/>
          <a:ln>
            <a:noFill/>
          </a:ln>
        </p:spPr>
      </p:pic>
      <p:pic>
        <p:nvPicPr>
          <p:cNvPr id="421" name="Google Shape;421;p23"/>
          <p:cNvPicPr preferRelativeResize="0"/>
          <p:nvPr/>
        </p:nvPicPr>
        <p:blipFill>
          <a:blip r:embed="rId3">
            <a:alphaModFix amt="84000"/>
          </a:blip>
          <a:stretch>
            <a:fillRect/>
          </a:stretch>
        </p:blipFill>
        <p:spPr>
          <a:xfrm rot="-2391190" flipH="1">
            <a:off x="151334" y="4094135"/>
            <a:ext cx="876269" cy="1730102"/>
          </a:xfrm>
          <a:prstGeom prst="rect">
            <a:avLst/>
          </a:prstGeom>
          <a:noFill/>
          <a:ln>
            <a:noFill/>
          </a:ln>
        </p:spPr>
      </p:pic>
      <p:pic>
        <p:nvPicPr>
          <p:cNvPr id="422" name="Google Shape;422;p23"/>
          <p:cNvPicPr preferRelativeResize="0"/>
          <p:nvPr/>
        </p:nvPicPr>
        <p:blipFill rotWithShape="1">
          <a:blip r:embed="rId4">
            <a:alphaModFix/>
          </a:blip>
          <a:srcRect l="9978" t="7909" r="6171" b="5839"/>
          <a:stretch/>
        </p:blipFill>
        <p:spPr>
          <a:xfrm rot="-2468148">
            <a:off x="-1493258" y="-735273"/>
            <a:ext cx="3165531" cy="1831555"/>
          </a:xfrm>
          <a:prstGeom prst="rect">
            <a:avLst/>
          </a:prstGeom>
          <a:noFill/>
          <a:ln>
            <a:noFill/>
          </a:ln>
        </p:spPr>
      </p:pic>
      <p:pic>
        <p:nvPicPr>
          <p:cNvPr id="423" name="Google Shape;423;p23"/>
          <p:cNvPicPr preferRelativeResize="0"/>
          <p:nvPr/>
        </p:nvPicPr>
        <p:blipFill>
          <a:blip r:embed="rId5">
            <a:alphaModFix amt="70000"/>
          </a:blip>
          <a:stretch>
            <a:fillRect/>
          </a:stretch>
        </p:blipFill>
        <p:spPr>
          <a:xfrm rot="-8733038" flipH="1">
            <a:off x="8390976" y="3984211"/>
            <a:ext cx="549173" cy="1802738"/>
          </a:xfrm>
          <a:prstGeom prst="rect">
            <a:avLst/>
          </a:prstGeom>
          <a:noFill/>
          <a:ln>
            <a:noFill/>
          </a:ln>
        </p:spPr>
      </p:pic>
      <p:pic>
        <p:nvPicPr>
          <p:cNvPr id="424" name="Google Shape;424;p23"/>
          <p:cNvPicPr preferRelativeResize="0"/>
          <p:nvPr/>
        </p:nvPicPr>
        <p:blipFill>
          <a:blip r:embed="rId6">
            <a:alphaModFix amt="92000"/>
          </a:blip>
          <a:stretch>
            <a:fillRect/>
          </a:stretch>
        </p:blipFill>
        <p:spPr>
          <a:xfrm rot="888836" flipH="1">
            <a:off x="477104" y="4179862"/>
            <a:ext cx="224700" cy="203423"/>
          </a:xfrm>
          <a:prstGeom prst="rect">
            <a:avLst/>
          </a:prstGeom>
          <a:noFill/>
          <a:ln>
            <a:noFill/>
          </a:ln>
        </p:spPr>
      </p:pic>
      <p:pic>
        <p:nvPicPr>
          <p:cNvPr id="425" name="Google Shape;425;p23"/>
          <p:cNvPicPr preferRelativeResize="0"/>
          <p:nvPr/>
        </p:nvPicPr>
        <p:blipFill>
          <a:blip r:embed="rId7">
            <a:alphaModFix/>
          </a:blip>
          <a:stretch>
            <a:fillRect/>
          </a:stretch>
        </p:blipFill>
        <p:spPr>
          <a:xfrm rot="888895" flipH="1">
            <a:off x="131293" y="3794138"/>
            <a:ext cx="377927" cy="342151"/>
          </a:xfrm>
          <a:prstGeom prst="rect">
            <a:avLst/>
          </a:prstGeom>
          <a:noFill/>
          <a:ln>
            <a:noFill/>
          </a:ln>
        </p:spPr>
      </p:pic>
      <p:pic>
        <p:nvPicPr>
          <p:cNvPr id="426" name="Google Shape;426;p23"/>
          <p:cNvPicPr preferRelativeResize="0"/>
          <p:nvPr/>
        </p:nvPicPr>
        <p:blipFill>
          <a:blip r:embed="rId8">
            <a:alphaModFix/>
          </a:blip>
          <a:stretch>
            <a:fillRect/>
          </a:stretch>
        </p:blipFill>
        <p:spPr>
          <a:xfrm rot="-1589898" flipH="1">
            <a:off x="8299120" y="-878023"/>
            <a:ext cx="1134280" cy="2239513"/>
          </a:xfrm>
          <a:prstGeom prst="rect">
            <a:avLst/>
          </a:prstGeom>
          <a:noFill/>
          <a:ln>
            <a:noFill/>
          </a:ln>
        </p:spPr>
      </p:pic>
      <p:pic>
        <p:nvPicPr>
          <p:cNvPr id="427" name="Google Shape;427;p23"/>
          <p:cNvPicPr preferRelativeResize="0"/>
          <p:nvPr/>
        </p:nvPicPr>
        <p:blipFill>
          <a:blip r:embed="rId6">
            <a:alphaModFix amt="92000"/>
          </a:blip>
          <a:stretch>
            <a:fillRect/>
          </a:stretch>
        </p:blipFill>
        <p:spPr>
          <a:xfrm rot="888797" flipH="1">
            <a:off x="8685743" y="3749203"/>
            <a:ext cx="361045" cy="32684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428"/>
        <p:cNvGrpSpPr/>
        <p:nvPr/>
      </p:nvGrpSpPr>
      <p:grpSpPr>
        <a:xfrm>
          <a:off x="0" y="0"/>
          <a:ext cx="0" cy="0"/>
          <a:chOff x="0" y="0"/>
          <a:chExt cx="0" cy="0"/>
        </a:xfrm>
      </p:grpSpPr>
      <p:pic>
        <p:nvPicPr>
          <p:cNvPr id="429" name="Google Shape;429;p24"/>
          <p:cNvPicPr preferRelativeResize="0"/>
          <p:nvPr/>
        </p:nvPicPr>
        <p:blipFill>
          <a:blip r:embed="rId2">
            <a:alphaModFix amt="15000"/>
          </a:blip>
          <a:stretch>
            <a:fillRect/>
          </a:stretch>
        </p:blipFill>
        <p:spPr>
          <a:xfrm rot="-2310810">
            <a:off x="8229538" y="-1107062"/>
            <a:ext cx="3357198" cy="6428724"/>
          </a:xfrm>
          <a:prstGeom prst="rect">
            <a:avLst/>
          </a:prstGeom>
          <a:noFill/>
          <a:ln>
            <a:noFill/>
          </a:ln>
        </p:spPr>
      </p:pic>
      <p:sp>
        <p:nvSpPr>
          <p:cNvPr id="430" name="Google Shape;430;p24"/>
          <p:cNvSpPr txBox="1">
            <a:spLocks noGrp="1"/>
          </p:cNvSpPr>
          <p:nvPr>
            <p:ph type="title" hasCustomPrompt="1"/>
          </p:nvPr>
        </p:nvSpPr>
        <p:spPr>
          <a:xfrm>
            <a:off x="720000" y="617700"/>
            <a:ext cx="4689900" cy="828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200"/>
              <a:buNone/>
              <a:defRPr sz="5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31" name="Google Shape;431;p24"/>
          <p:cNvSpPr txBox="1">
            <a:spLocks noGrp="1"/>
          </p:cNvSpPr>
          <p:nvPr>
            <p:ph type="subTitle" idx="1"/>
          </p:nvPr>
        </p:nvSpPr>
        <p:spPr>
          <a:xfrm>
            <a:off x="720000" y="1323722"/>
            <a:ext cx="4689900" cy="44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24"/>
          <p:cNvSpPr txBox="1">
            <a:spLocks noGrp="1"/>
          </p:cNvSpPr>
          <p:nvPr>
            <p:ph type="title" idx="2" hasCustomPrompt="1"/>
          </p:nvPr>
        </p:nvSpPr>
        <p:spPr>
          <a:xfrm>
            <a:off x="720000" y="2038970"/>
            <a:ext cx="4689900" cy="828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200"/>
              <a:buNone/>
              <a:defRPr sz="5200">
                <a:solidFill>
                  <a:schemeClr val="lt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33" name="Google Shape;433;p24"/>
          <p:cNvSpPr txBox="1">
            <a:spLocks noGrp="1"/>
          </p:cNvSpPr>
          <p:nvPr>
            <p:ph type="subTitle" idx="3"/>
          </p:nvPr>
        </p:nvSpPr>
        <p:spPr>
          <a:xfrm>
            <a:off x="720000" y="2744992"/>
            <a:ext cx="4689900" cy="44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24"/>
          <p:cNvSpPr txBox="1">
            <a:spLocks noGrp="1"/>
          </p:cNvSpPr>
          <p:nvPr>
            <p:ph type="title" idx="4" hasCustomPrompt="1"/>
          </p:nvPr>
        </p:nvSpPr>
        <p:spPr>
          <a:xfrm>
            <a:off x="720000" y="3342603"/>
            <a:ext cx="4689900" cy="8283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200"/>
              <a:buNone/>
              <a:defRPr sz="52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35" name="Google Shape;435;p24"/>
          <p:cNvSpPr txBox="1">
            <a:spLocks noGrp="1"/>
          </p:cNvSpPr>
          <p:nvPr>
            <p:ph type="subTitle" idx="5"/>
          </p:nvPr>
        </p:nvSpPr>
        <p:spPr>
          <a:xfrm>
            <a:off x="720000" y="4048625"/>
            <a:ext cx="4689900" cy="44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36" name="Google Shape;436;p24"/>
          <p:cNvPicPr preferRelativeResize="0"/>
          <p:nvPr/>
        </p:nvPicPr>
        <p:blipFill>
          <a:blip r:embed="rId3">
            <a:alphaModFix/>
          </a:blip>
          <a:stretch>
            <a:fillRect/>
          </a:stretch>
        </p:blipFill>
        <p:spPr>
          <a:xfrm rot="-3079633" flipH="1">
            <a:off x="6416563" y="89925"/>
            <a:ext cx="1134279" cy="2239512"/>
          </a:xfrm>
          <a:prstGeom prst="rect">
            <a:avLst/>
          </a:prstGeom>
          <a:noFill/>
          <a:ln>
            <a:noFill/>
          </a:ln>
        </p:spPr>
      </p:pic>
      <p:pic>
        <p:nvPicPr>
          <p:cNvPr id="437" name="Google Shape;437;p24"/>
          <p:cNvPicPr preferRelativeResize="0"/>
          <p:nvPr/>
        </p:nvPicPr>
        <p:blipFill>
          <a:blip r:embed="rId2">
            <a:alphaModFix amt="15000"/>
          </a:blip>
          <a:stretch>
            <a:fillRect/>
          </a:stretch>
        </p:blipFill>
        <p:spPr>
          <a:xfrm rot="-8397711" flipH="1">
            <a:off x="5941391" y="1776024"/>
            <a:ext cx="3889291" cy="5970726"/>
          </a:xfrm>
          <a:prstGeom prst="rect">
            <a:avLst/>
          </a:prstGeom>
          <a:noFill/>
          <a:ln>
            <a:noFill/>
          </a:ln>
        </p:spPr>
      </p:pic>
      <p:pic>
        <p:nvPicPr>
          <p:cNvPr id="438" name="Google Shape;438;p24"/>
          <p:cNvPicPr preferRelativeResize="0"/>
          <p:nvPr/>
        </p:nvPicPr>
        <p:blipFill>
          <a:blip r:embed="rId4">
            <a:alphaModFix amt="84000"/>
          </a:blip>
          <a:stretch>
            <a:fillRect/>
          </a:stretch>
        </p:blipFill>
        <p:spPr>
          <a:xfrm rot="-4954575" flipH="1">
            <a:off x="6823887" y="3654137"/>
            <a:ext cx="754690" cy="1490058"/>
          </a:xfrm>
          <a:prstGeom prst="rect">
            <a:avLst/>
          </a:prstGeom>
          <a:noFill/>
          <a:ln>
            <a:noFill/>
          </a:ln>
        </p:spPr>
      </p:pic>
      <p:pic>
        <p:nvPicPr>
          <p:cNvPr id="439" name="Google Shape;439;p24"/>
          <p:cNvPicPr preferRelativeResize="0"/>
          <p:nvPr/>
        </p:nvPicPr>
        <p:blipFill>
          <a:blip r:embed="rId5">
            <a:alphaModFix amt="70000"/>
          </a:blip>
          <a:stretch>
            <a:fillRect/>
          </a:stretch>
        </p:blipFill>
        <p:spPr>
          <a:xfrm rot="-3656939" flipH="1">
            <a:off x="7329739" y="2448413"/>
            <a:ext cx="549173" cy="1802739"/>
          </a:xfrm>
          <a:prstGeom prst="rect">
            <a:avLst/>
          </a:prstGeom>
          <a:noFill/>
          <a:ln>
            <a:noFill/>
          </a:ln>
        </p:spPr>
      </p:pic>
      <p:pic>
        <p:nvPicPr>
          <p:cNvPr id="440" name="Google Shape;440;p24"/>
          <p:cNvPicPr preferRelativeResize="0"/>
          <p:nvPr/>
        </p:nvPicPr>
        <p:blipFill>
          <a:blip r:embed="rId6">
            <a:alphaModFix amt="78000"/>
          </a:blip>
          <a:stretch>
            <a:fillRect/>
          </a:stretch>
        </p:blipFill>
        <p:spPr>
          <a:xfrm rot="-3859494" flipH="1">
            <a:off x="6608225" y="2826551"/>
            <a:ext cx="382174" cy="1490056"/>
          </a:xfrm>
          <a:prstGeom prst="rect">
            <a:avLst/>
          </a:prstGeom>
          <a:noFill/>
          <a:ln>
            <a:noFill/>
          </a:ln>
        </p:spPr>
      </p:pic>
      <p:pic>
        <p:nvPicPr>
          <p:cNvPr id="441" name="Google Shape;441;p24"/>
          <p:cNvPicPr preferRelativeResize="0"/>
          <p:nvPr/>
        </p:nvPicPr>
        <p:blipFill>
          <a:blip r:embed="rId6">
            <a:alphaModFix amt="78000"/>
          </a:blip>
          <a:stretch>
            <a:fillRect/>
          </a:stretch>
        </p:blipFill>
        <p:spPr>
          <a:xfrm rot="-5247286" flipH="1">
            <a:off x="7176273" y="4553845"/>
            <a:ext cx="295880" cy="805594"/>
          </a:xfrm>
          <a:prstGeom prst="rect">
            <a:avLst/>
          </a:prstGeom>
          <a:noFill/>
          <a:ln>
            <a:noFill/>
          </a:ln>
        </p:spPr>
      </p:pic>
      <p:pic>
        <p:nvPicPr>
          <p:cNvPr id="442" name="Google Shape;442;p24"/>
          <p:cNvPicPr preferRelativeResize="0"/>
          <p:nvPr/>
        </p:nvPicPr>
        <p:blipFill>
          <a:blip r:embed="rId7">
            <a:alphaModFix amt="80000"/>
          </a:blip>
          <a:stretch>
            <a:fillRect/>
          </a:stretch>
        </p:blipFill>
        <p:spPr>
          <a:xfrm flipH="1">
            <a:off x="7616862" y="822888"/>
            <a:ext cx="3317075" cy="3192901"/>
          </a:xfrm>
          <a:prstGeom prst="rect">
            <a:avLst/>
          </a:prstGeom>
          <a:noFill/>
          <a:ln>
            <a:noFill/>
          </a:ln>
        </p:spPr>
      </p:pic>
      <p:pic>
        <p:nvPicPr>
          <p:cNvPr id="443" name="Google Shape;443;p24"/>
          <p:cNvPicPr preferRelativeResize="0"/>
          <p:nvPr/>
        </p:nvPicPr>
        <p:blipFill>
          <a:blip r:embed="rId8">
            <a:alphaModFix amt="95000"/>
          </a:blip>
          <a:stretch>
            <a:fillRect/>
          </a:stretch>
        </p:blipFill>
        <p:spPr>
          <a:xfrm rot="-7951769">
            <a:off x="8552139" y="2445363"/>
            <a:ext cx="2337922" cy="3566323"/>
          </a:xfrm>
          <a:prstGeom prst="rect">
            <a:avLst/>
          </a:prstGeom>
          <a:noFill/>
          <a:ln>
            <a:noFill/>
          </a:ln>
        </p:spPr>
      </p:pic>
      <p:pic>
        <p:nvPicPr>
          <p:cNvPr id="444" name="Google Shape;444;p24"/>
          <p:cNvPicPr preferRelativeResize="0"/>
          <p:nvPr/>
        </p:nvPicPr>
        <p:blipFill>
          <a:blip r:embed="rId5">
            <a:alphaModFix amt="70000"/>
          </a:blip>
          <a:stretch>
            <a:fillRect/>
          </a:stretch>
        </p:blipFill>
        <p:spPr>
          <a:xfrm rot="-1732969" flipH="1">
            <a:off x="7537425" y="-148549"/>
            <a:ext cx="549173" cy="1802737"/>
          </a:xfrm>
          <a:prstGeom prst="rect">
            <a:avLst/>
          </a:prstGeom>
          <a:noFill/>
          <a:ln>
            <a:noFill/>
          </a:ln>
        </p:spPr>
      </p:pic>
      <p:pic>
        <p:nvPicPr>
          <p:cNvPr id="445" name="Google Shape;445;p24"/>
          <p:cNvPicPr preferRelativeResize="0"/>
          <p:nvPr/>
        </p:nvPicPr>
        <p:blipFill>
          <a:blip r:embed="rId9">
            <a:alphaModFix amt="92000"/>
          </a:blip>
          <a:stretch>
            <a:fillRect/>
          </a:stretch>
        </p:blipFill>
        <p:spPr>
          <a:xfrm rot="888836" flipH="1">
            <a:off x="7552204" y="2005587"/>
            <a:ext cx="224700" cy="203423"/>
          </a:xfrm>
          <a:prstGeom prst="rect">
            <a:avLst/>
          </a:prstGeom>
          <a:noFill/>
          <a:ln>
            <a:noFill/>
          </a:ln>
        </p:spPr>
      </p:pic>
      <p:pic>
        <p:nvPicPr>
          <p:cNvPr id="446" name="Google Shape;446;p24"/>
          <p:cNvPicPr preferRelativeResize="0"/>
          <p:nvPr/>
        </p:nvPicPr>
        <p:blipFill>
          <a:blip r:embed="rId10">
            <a:alphaModFix/>
          </a:blip>
          <a:stretch>
            <a:fillRect/>
          </a:stretch>
        </p:blipFill>
        <p:spPr>
          <a:xfrm rot="888895" flipH="1">
            <a:off x="7928843" y="4695776"/>
            <a:ext cx="377927" cy="342151"/>
          </a:xfrm>
          <a:prstGeom prst="rect">
            <a:avLst/>
          </a:prstGeom>
          <a:noFill/>
          <a:ln>
            <a:noFill/>
          </a:ln>
        </p:spPr>
      </p:pic>
      <p:pic>
        <p:nvPicPr>
          <p:cNvPr id="447" name="Google Shape;447;p24"/>
          <p:cNvPicPr preferRelativeResize="0"/>
          <p:nvPr/>
        </p:nvPicPr>
        <p:blipFill>
          <a:blip r:embed="rId11">
            <a:alphaModFix amt="85000"/>
          </a:blip>
          <a:stretch>
            <a:fillRect/>
          </a:stretch>
        </p:blipFill>
        <p:spPr>
          <a:xfrm rot="888836" flipH="1">
            <a:off x="7574404" y="3811362"/>
            <a:ext cx="224700" cy="203423"/>
          </a:xfrm>
          <a:prstGeom prst="rect">
            <a:avLst/>
          </a:prstGeom>
          <a:noFill/>
          <a:ln>
            <a:noFill/>
          </a:ln>
        </p:spPr>
      </p:pic>
      <p:pic>
        <p:nvPicPr>
          <p:cNvPr id="448" name="Google Shape;448;p24"/>
          <p:cNvPicPr preferRelativeResize="0"/>
          <p:nvPr/>
        </p:nvPicPr>
        <p:blipFill>
          <a:blip r:embed="rId12">
            <a:alphaModFix amt="87000"/>
          </a:blip>
          <a:stretch>
            <a:fillRect/>
          </a:stretch>
        </p:blipFill>
        <p:spPr>
          <a:xfrm rot="-2963814" flipH="1">
            <a:off x="6136259" y="1797307"/>
            <a:ext cx="1193432" cy="113866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49"/>
        <p:cNvGrpSpPr/>
        <p:nvPr/>
      </p:nvGrpSpPr>
      <p:grpSpPr>
        <a:xfrm>
          <a:off x="0" y="0"/>
          <a:ext cx="0" cy="0"/>
          <a:chOff x="0" y="0"/>
          <a:chExt cx="0" cy="0"/>
        </a:xfrm>
      </p:grpSpPr>
      <p:pic>
        <p:nvPicPr>
          <p:cNvPr id="450" name="Google Shape;450;p25"/>
          <p:cNvPicPr preferRelativeResize="0"/>
          <p:nvPr/>
        </p:nvPicPr>
        <p:blipFill>
          <a:blip r:embed="rId2">
            <a:alphaModFix amt="15000"/>
          </a:blip>
          <a:stretch>
            <a:fillRect/>
          </a:stretch>
        </p:blipFill>
        <p:spPr>
          <a:xfrm rot="-5999713">
            <a:off x="7056297" y="3258985"/>
            <a:ext cx="2125805" cy="3081865"/>
          </a:xfrm>
          <a:prstGeom prst="rect">
            <a:avLst/>
          </a:prstGeom>
          <a:noFill/>
          <a:ln>
            <a:noFill/>
          </a:ln>
        </p:spPr>
      </p:pic>
      <p:sp>
        <p:nvSpPr>
          <p:cNvPr id="451" name="Google Shape;451;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2" name="Google Shape;452;p25"/>
          <p:cNvSpPr txBox="1">
            <a:spLocks noGrp="1"/>
          </p:cNvSpPr>
          <p:nvPr>
            <p:ph type="body" idx="1"/>
          </p:nvPr>
        </p:nvSpPr>
        <p:spPr>
          <a:xfrm>
            <a:off x="720000" y="2346275"/>
            <a:ext cx="3857700" cy="1971300"/>
          </a:xfrm>
          <a:prstGeom prst="rect">
            <a:avLst/>
          </a:prstGeom>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rgbClr val="999999"/>
              </a:buClr>
              <a:buSzPts val="1500"/>
              <a:buFont typeface="Roboto Condensed"/>
              <a:buAutoNum type="arabicPeriod"/>
              <a:defRPr>
                <a:solidFill>
                  <a:srgbClr val="434343"/>
                </a:solidFill>
              </a:defRPr>
            </a:lvl1pPr>
            <a:lvl2pPr marL="914400" lvl="1" indent="-279400" rtl="0">
              <a:lnSpc>
                <a:spcPct val="100000"/>
              </a:lnSpc>
              <a:spcBef>
                <a:spcPts val="0"/>
              </a:spcBef>
              <a:spcAft>
                <a:spcPts val="0"/>
              </a:spcAft>
              <a:buClr>
                <a:srgbClr val="999999"/>
              </a:buClr>
              <a:buSzPts val="800"/>
              <a:buFont typeface="Open Sans"/>
              <a:buAutoNum type="alphaLcPeriod"/>
              <a:defRPr>
                <a:solidFill>
                  <a:srgbClr val="434343"/>
                </a:solidFill>
              </a:defRPr>
            </a:lvl2pPr>
            <a:lvl3pPr marL="1371600" lvl="2" indent="-279400" rtl="0">
              <a:lnSpc>
                <a:spcPct val="100000"/>
              </a:lnSpc>
              <a:spcBef>
                <a:spcPts val="0"/>
              </a:spcBef>
              <a:spcAft>
                <a:spcPts val="0"/>
              </a:spcAft>
              <a:buClr>
                <a:srgbClr val="999999"/>
              </a:buClr>
              <a:buSzPts val="800"/>
              <a:buFont typeface="Open Sans"/>
              <a:buAutoNum type="romanLcPeriod"/>
              <a:defRPr>
                <a:solidFill>
                  <a:srgbClr val="434343"/>
                </a:solidFill>
              </a:defRPr>
            </a:lvl3pPr>
            <a:lvl4pPr marL="1828800" lvl="3" indent="-279400" rtl="0">
              <a:lnSpc>
                <a:spcPct val="100000"/>
              </a:lnSpc>
              <a:spcBef>
                <a:spcPts val="0"/>
              </a:spcBef>
              <a:spcAft>
                <a:spcPts val="0"/>
              </a:spcAft>
              <a:buClr>
                <a:srgbClr val="999999"/>
              </a:buClr>
              <a:buSzPts val="800"/>
              <a:buFont typeface="Open Sans"/>
              <a:buAutoNum type="arabicPeriod"/>
              <a:defRPr>
                <a:solidFill>
                  <a:srgbClr val="434343"/>
                </a:solidFill>
              </a:defRPr>
            </a:lvl4pPr>
            <a:lvl5pPr marL="2286000" lvl="4" indent="-304800" rtl="0">
              <a:lnSpc>
                <a:spcPct val="100000"/>
              </a:lnSpc>
              <a:spcBef>
                <a:spcPts val="0"/>
              </a:spcBef>
              <a:spcAft>
                <a:spcPts val="0"/>
              </a:spcAft>
              <a:buClr>
                <a:srgbClr val="999999"/>
              </a:buClr>
              <a:buSzPts val="1200"/>
              <a:buFont typeface="Open Sans"/>
              <a:buAutoNum type="alphaLcPeriod"/>
              <a:defRPr>
                <a:solidFill>
                  <a:srgbClr val="434343"/>
                </a:solidFill>
              </a:defRPr>
            </a:lvl5pPr>
            <a:lvl6pPr marL="2743200" lvl="5" indent="-304800" rtl="0">
              <a:lnSpc>
                <a:spcPct val="100000"/>
              </a:lnSpc>
              <a:spcBef>
                <a:spcPts val="0"/>
              </a:spcBef>
              <a:spcAft>
                <a:spcPts val="0"/>
              </a:spcAft>
              <a:buClr>
                <a:srgbClr val="999999"/>
              </a:buClr>
              <a:buSzPts val="1200"/>
              <a:buFont typeface="Open Sans"/>
              <a:buAutoNum type="romanLcPeriod"/>
              <a:defRPr>
                <a:solidFill>
                  <a:srgbClr val="434343"/>
                </a:solidFill>
              </a:defRPr>
            </a:lvl6pPr>
            <a:lvl7pPr marL="3200400" lvl="6" indent="-273050" rtl="0">
              <a:lnSpc>
                <a:spcPct val="100000"/>
              </a:lnSpc>
              <a:spcBef>
                <a:spcPts val="0"/>
              </a:spcBef>
              <a:spcAft>
                <a:spcPts val="0"/>
              </a:spcAft>
              <a:buClr>
                <a:srgbClr val="999999"/>
              </a:buClr>
              <a:buSzPts val="700"/>
              <a:buFont typeface="Open Sans"/>
              <a:buAutoNum type="arabicPeriod"/>
              <a:defRPr>
                <a:solidFill>
                  <a:srgbClr val="434343"/>
                </a:solidFill>
              </a:defRPr>
            </a:lvl7pPr>
            <a:lvl8pPr marL="3657600" lvl="7" indent="-273050" rtl="0">
              <a:lnSpc>
                <a:spcPct val="100000"/>
              </a:lnSpc>
              <a:spcBef>
                <a:spcPts val="0"/>
              </a:spcBef>
              <a:spcAft>
                <a:spcPts val="0"/>
              </a:spcAft>
              <a:buClr>
                <a:srgbClr val="999999"/>
              </a:buClr>
              <a:buSzPts val="700"/>
              <a:buFont typeface="Open Sans"/>
              <a:buAutoNum type="alphaLcPeriod"/>
              <a:defRPr>
                <a:solidFill>
                  <a:srgbClr val="434343"/>
                </a:solidFill>
              </a:defRPr>
            </a:lvl8pPr>
            <a:lvl9pPr marL="4114800" lvl="8" indent="-266700" rtl="0">
              <a:lnSpc>
                <a:spcPct val="100000"/>
              </a:lnSpc>
              <a:spcBef>
                <a:spcPts val="0"/>
              </a:spcBef>
              <a:spcAft>
                <a:spcPts val="0"/>
              </a:spcAft>
              <a:buClr>
                <a:srgbClr val="999999"/>
              </a:buClr>
              <a:buSzPts val="600"/>
              <a:buFont typeface="Open Sans"/>
              <a:buAutoNum type="romanLcPeriod"/>
              <a:defRPr>
                <a:solidFill>
                  <a:srgbClr val="434343"/>
                </a:solidFill>
              </a:defRPr>
            </a:lvl9pPr>
          </a:lstStyle>
          <a:p>
            <a:endParaRPr/>
          </a:p>
        </p:txBody>
      </p:sp>
      <p:sp>
        <p:nvSpPr>
          <p:cNvPr id="453" name="Google Shape;453;p25"/>
          <p:cNvSpPr txBox="1">
            <a:spLocks noGrp="1"/>
          </p:cNvSpPr>
          <p:nvPr>
            <p:ph type="title" idx="2"/>
          </p:nvPr>
        </p:nvSpPr>
        <p:spPr>
          <a:xfrm>
            <a:off x="720000" y="1666175"/>
            <a:ext cx="32217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000">
                <a:solidFill>
                  <a:schemeClr val="lt2"/>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pic>
        <p:nvPicPr>
          <p:cNvPr id="454" name="Google Shape;454;p25"/>
          <p:cNvPicPr preferRelativeResize="0"/>
          <p:nvPr/>
        </p:nvPicPr>
        <p:blipFill>
          <a:blip r:embed="rId2">
            <a:alphaModFix amt="15000"/>
          </a:blip>
          <a:stretch>
            <a:fillRect/>
          </a:stretch>
        </p:blipFill>
        <p:spPr>
          <a:xfrm rot="-978972">
            <a:off x="-1147778" y="3258985"/>
            <a:ext cx="2125805" cy="3081864"/>
          </a:xfrm>
          <a:prstGeom prst="rect">
            <a:avLst/>
          </a:prstGeom>
          <a:noFill/>
          <a:ln>
            <a:noFill/>
          </a:ln>
        </p:spPr>
      </p:pic>
      <p:pic>
        <p:nvPicPr>
          <p:cNvPr id="455" name="Google Shape;455;p25"/>
          <p:cNvPicPr preferRelativeResize="0"/>
          <p:nvPr/>
        </p:nvPicPr>
        <p:blipFill>
          <a:blip r:embed="rId2">
            <a:alphaModFix amt="15000"/>
          </a:blip>
          <a:stretch>
            <a:fillRect/>
          </a:stretch>
        </p:blipFill>
        <p:spPr>
          <a:xfrm rot="-2402289">
            <a:off x="6171791" y="-2098138"/>
            <a:ext cx="3889291" cy="5970726"/>
          </a:xfrm>
          <a:prstGeom prst="rect">
            <a:avLst/>
          </a:prstGeom>
          <a:noFill/>
          <a:ln>
            <a:noFill/>
          </a:ln>
        </p:spPr>
      </p:pic>
      <p:pic>
        <p:nvPicPr>
          <p:cNvPr id="456" name="Google Shape;456;p25"/>
          <p:cNvPicPr preferRelativeResize="0"/>
          <p:nvPr/>
        </p:nvPicPr>
        <p:blipFill>
          <a:blip r:embed="rId3">
            <a:alphaModFix amt="52999"/>
          </a:blip>
          <a:stretch>
            <a:fillRect/>
          </a:stretch>
        </p:blipFill>
        <p:spPr>
          <a:xfrm rot="8359814" flipH="1">
            <a:off x="-1803585" y="4428315"/>
            <a:ext cx="2911942" cy="1637967"/>
          </a:xfrm>
          <a:prstGeom prst="rect">
            <a:avLst/>
          </a:prstGeom>
          <a:noFill/>
          <a:ln>
            <a:noFill/>
          </a:ln>
        </p:spPr>
      </p:pic>
      <p:pic>
        <p:nvPicPr>
          <p:cNvPr id="457" name="Google Shape;457;p25"/>
          <p:cNvPicPr preferRelativeResize="0"/>
          <p:nvPr/>
        </p:nvPicPr>
        <p:blipFill>
          <a:blip r:embed="rId4">
            <a:alphaModFix amt="95000"/>
          </a:blip>
          <a:stretch>
            <a:fillRect/>
          </a:stretch>
        </p:blipFill>
        <p:spPr>
          <a:xfrm rot="-7004572">
            <a:off x="7770676" y="3400313"/>
            <a:ext cx="2337922" cy="3566323"/>
          </a:xfrm>
          <a:prstGeom prst="rect">
            <a:avLst/>
          </a:prstGeom>
          <a:noFill/>
          <a:ln>
            <a:noFill/>
          </a:ln>
        </p:spPr>
      </p:pic>
      <p:pic>
        <p:nvPicPr>
          <p:cNvPr id="458" name="Google Shape;458;p25"/>
          <p:cNvPicPr preferRelativeResize="0"/>
          <p:nvPr/>
        </p:nvPicPr>
        <p:blipFill>
          <a:blip r:embed="rId5">
            <a:alphaModFix/>
          </a:blip>
          <a:stretch>
            <a:fillRect/>
          </a:stretch>
        </p:blipFill>
        <p:spPr>
          <a:xfrm flipH="1">
            <a:off x="-462986" y="-262001"/>
            <a:ext cx="885898" cy="801999"/>
          </a:xfrm>
          <a:prstGeom prst="rect">
            <a:avLst/>
          </a:prstGeom>
          <a:noFill/>
          <a:ln>
            <a:noFill/>
          </a:ln>
        </p:spPr>
      </p:pic>
      <p:pic>
        <p:nvPicPr>
          <p:cNvPr id="459" name="Google Shape;459;p25"/>
          <p:cNvPicPr preferRelativeResize="0"/>
          <p:nvPr/>
        </p:nvPicPr>
        <p:blipFill>
          <a:blip r:embed="rId5">
            <a:alphaModFix/>
          </a:blip>
          <a:stretch>
            <a:fillRect/>
          </a:stretch>
        </p:blipFill>
        <p:spPr>
          <a:xfrm rot="-8492988" flipH="1">
            <a:off x="4511402" y="1441660"/>
            <a:ext cx="362621" cy="328280"/>
          </a:xfrm>
          <a:prstGeom prst="rect">
            <a:avLst/>
          </a:prstGeom>
          <a:noFill/>
          <a:ln>
            <a:noFill/>
          </a:ln>
        </p:spPr>
      </p:pic>
      <p:pic>
        <p:nvPicPr>
          <p:cNvPr id="460" name="Google Shape;460;p25"/>
          <p:cNvPicPr preferRelativeResize="0"/>
          <p:nvPr/>
        </p:nvPicPr>
        <p:blipFill>
          <a:blip r:embed="rId6">
            <a:alphaModFix/>
          </a:blip>
          <a:stretch>
            <a:fillRect/>
          </a:stretch>
        </p:blipFill>
        <p:spPr>
          <a:xfrm rot="-8493016" flipH="1">
            <a:off x="7167246" y="4791712"/>
            <a:ext cx="205433" cy="185978"/>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461"/>
        <p:cNvGrpSpPr/>
        <p:nvPr/>
      </p:nvGrpSpPr>
      <p:grpSpPr>
        <a:xfrm>
          <a:off x="0" y="0"/>
          <a:ext cx="0" cy="0"/>
          <a:chOff x="0" y="0"/>
          <a:chExt cx="0" cy="0"/>
        </a:xfrm>
      </p:grpSpPr>
      <p:pic>
        <p:nvPicPr>
          <p:cNvPr id="462" name="Google Shape;462;p26"/>
          <p:cNvPicPr preferRelativeResize="0"/>
          <p:nvPr/>
        </p:nvPicPr>
        <p:blipFill>
          <a:blip r:embed="rId2">
            <a:alphaModFix/>
          </a:blip>
          <a:stretch>
            <a:fillRect/>
          </a:stretch>
        </p:blipFill>
        <p:spPr>
          <a:xfrm rot="-7141679">
            <a:off x="-1581307" y="-105953"/>
            <a:ext cx="2273191" cy="2170732"/>
          </a:xfrm>
          <a:prstGeom prst="rect">
            <a:avLst/>
          </a:prstGeom>
          <a:noFill/>
          <a:ln>
            <a:noFill/>
          </a:ln>
        </p:spPr>
      </p:pic>
      <p:sp>
        <p:nvSpPr>
          <p:cNvPr id="463" name="Google Shape;463;p2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64" name="Google Shape;464;p26"/>
          <p:cNvPicPr preferRelativeResize="0"/>
          <p:nvPr/>
        </p:nvPicPr>
        <p:blipFill>
          <a:blip r:embed="rId3">
            <a:alphaModFix amt="15000"/>
          </a:blip>
          <a:stretch>
            <a:fillRect/>
          </a:stretch>
        </p:blipFill>
        <p:spPr>
          <a:xfrm rot="-3055372">
            <a:off x="7332996" y="-1825289"/>
            <a:ext cx="2182018" cy="4178351"/>
          </a:xfrm>
          <a:prstGeom prst="rect">
            <a:avLst/>
          </a:prstGeom>
          <a:noFill/>
          <a:ln>
            <a:noFill/>
          </a:ln>
        </p:spPr>
      </p:pic>
      <p:pic>
        <p:nvPicPr>
          <p:cNvPr id="465" name="Google Shape;465;p26"/>
          <p:cNvPicPr preferRelativeResize="0"/>
          <p:nvPr/>
        </p:nvPicPr>
        <p:blipFill>
          <a:blip r:embed="rId4">
            <a:alphaModFix amt="75000"/>
          </a:blip>
          <a:stretch>
            <a:fillRect/>
          </a:stretch>
        </p:blipFill>
        <p:spPr>
          <a:xfrm rot="-8100046">
            <a:off x="8164147" y="-382751"/>
            <a:ext cx="963767" cy="1845502"/>
          </a:xfrm>
          <a:prstGeom prst="rect">
            <a:avLst/>
          </a:prstGeom>
          <a:noFill/>
          <a:ln>
            <a:noFill/>
          </a:ln>
        </p:spPr>
      </p:pic>
      <p:pic>
        <p:nvPicPr>
          <p:cNvPr id="466" name="Google Shape;466;p26"/>
          <p:cNvPicPr preferRelativeResize="0"/>
          <p:nvPr/>
        </p:nvPicPr>
        <p:blipFill>
          <a:blip r:embed="rId5">
            <a:alphaModFix amt="84000"/>
          </a:blip>
          <a:stretch>
            <a:fillRect/>
          </a:stretch>
        </p:blipFill>
        <p:spPr>
          <a:xfrm rot="-8717682">
            <a:off x="541986" y="1340275"/>
            <a:ext cx="299682" cy="286145"/>
          </a:xfrm>
          <a:prstGeom prst="rect">
            <a:avLst/>
          </a:prstGeom>
          <a:noFill/>
          <a:ln>
            <a:noFill/>
          </a:ln>
        </p:spPr>
      </p:pic>
      <p:pic>
        <p:nvPicPr>
          <p:cNvPr id="467" name="Google Shape;467;p26"/>
          <p:cNvPicPr preferRelativeResize="0"/>
          <p:nvPr/>
        </p:nvPicPr>
        <p:blipFill>
          <a:blip r:embed="rId6">
            <a:alphaModFix/>
          </a:blip>
          <a:stretch>
            <a:fillRect/>
          </a:stretch>
        </p:blipFill>
        <p:spPr>
          <a:xfrm rot="8492839">
            <a:off x="8560512" y="1307430"/>
            <a:ext cx="388634" cy="351840"/>
          </a:xfrm>
          <a:prstGeom prst="rect">
            <a:avLst/>
          </a:prstGeom>
          <a:noFill/>
          <a:ln>
            <a:noFill/>
          </a:ln>
        </p:spPr>
      </p:pic>
      <p:pic>
        <p:nvPicPr>
          <p:cNvPr id="468" name="Google Shape;468;p26"/>
          <p:cNvPicPr preferRelativeResize="0"/>
          <p:nvPr/>
        </p:nvPicPr>
        <p:blipFill rotWithShape="1">
          <a:blip r:embed="rId7">
            <a:alphaModFix/>
          </a:blip>
          <a:srcRect l="9978" t="7909" r="6171" b="5839"/>
          <a:stretch/>
        </p:blipFill>
        <p:spPr>
          <a:xfrm rot="-2556754">
            <a:off x="-1166203" y="-828212"/>
            <a:ext cx="3165536" cy="1831553"/>
          </a:xfrm>
          <a:prstGeom prst="rect">
            <a:avLst/>
          </a:prstGeom>
          <a:noFill/>
          <a:ln>
            <a:noFill/>
          </a:ln>
        </p:spPr>
      </p:pic>
      <p:pic>
        <p:nvPicPr>
          <p:cNvPr id="469" name="Google Shape;469;p26"/>
          <p:cNvPicPr preferRelativeResize="0"/>
          <p:nvPr/>
        </p:nvPicPr>
        <p:blipFill>
          <a:blip r:embed="rId8">
            <a:alphaModFix/>
          </a:blip>
          <a:stretch>
            <a:fillRect/>
          </a:stretch>
        </p:blipFill>
        <p:spPr>
          <a:xfrm rot="7836657">
            <a:off x="31014" y="-234899"/>
            <a:ext cx="922347" cy="1821069"/>
          </a:xfrm>
          <a:prstGeom prst="rect">
            <a:avLst/>
          </a:prstGeom>
          <a:noFill/>
          <a:ln>
            <a:noFill/>
          </a:ln>
        </p:spPr>
      </p:pic>
      <p:pic>
        <p:nvPicPr>
          <p:cNvPr id="470" name="Google Shape;470;p26"/>
          <p:cNvPicPr preferRelativeResize="0"/>
          <p:nvPr/>
        </p:nvPicPr>
        <p:blipFill>
          <a:blip r:embed="rId5">
            <a:alphaModFix amt="84000"/>
          </a:blip>
          <a:stretch>
            <a:fillRect/>
          </a:stretch>
        </p:blipFill>
        <p:spPr>
          <a:xfrm rot="-8717687">
            <a:off x="7898755" y="236217"/>
            <a:ext cx="199719" cy="1906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1">
  <p:cSld name="CUSTOM_1">
    <p:spTree>
      <p:nvGrpSpPr>
        <p:cNvPr id="1" name="Shape 471"/>
        <p:cNvGrpSpPr/>
        <p:nvPr/>
      </p:nvGrpSpPr>
      <p:grpSpPr>
        <a:xfrm>
          <a:off x="0" y="0"/>
          <a:ext cx="0" cy="0"/>
          <a:chOff x="0" y="0"/>
          <a:chExt cx="0" cy="0"/>
        </a:xfrm>
      </p:grpSpPr>
      <p:sp>
        <p:nvSpPr>
          <p:cNvPr id="472" name="Google Shape;472;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73" name="Google Shape;473;p27"/>
          <p:cNvGrpSpPr/>
          <p:nvPr/>
        </p:nvGrpSpPr>
        <p:grpSpPr>
          <a:xfrm>
            <a:off x="-1851175" y="-1900040"/>
            <a:ext cx="4619062" cy="4327854"/>
            <a:chOff x="-1851175" y="-1900040"/>
            <a:chExt cx="4619062" cy="4327854"/>
          </a:xfrm>
        </p:grpSpPr>
        <p:pic>
          <p:nvPicPr>
            <p:cNvPr id="474" name="Google Shape;474;p27"/>
            <p:cNvPicPr preferRelativeResize="0"/>
            <p:nvPr/>
          </p:nvPicPr>
          <p:blipFill>
            <a:blip r:embed="rId2">
              <a:alphaModFix amt="15000"/>
            </a:blip>
            <a:stretch>
              <a:fillRect/>
            </a:stretch>
          </p:blipFill>
          <p:spPr>
            <a:xfrm rot="3055372" flipH="1">
              <a:off x="-632654" y="-1825289"/>
              <a:ext cx="2182018" cy="4178351"/>
            </a:xfrm>
            <a:prstGeom prst="rect">
              <a:avLst/>
            </a:prstGeom>
            <a:noFill/>
            <a:ln>
              <a:noFill/>
            </a:ln>
          </p:spPr>
        </p:pic>
        <p:pic>
          <p:nvPicPr>
            <p:cNvPr id="475" name="Google Shape;475;p27"/>
            <p:cNvPicPr preferRelativeResize="0"/>
            <p:nvPr/>
          </p:nvPicPr>
          <p:blipFill>
            <a:blip r:embed="rId3">
              <a:alphaModFix amt="75000"/>
            </a:blip>
            <a:stretch>
              <a:fillRect/>
            </a:stretch>
          </p:blipFill>
          <p:spPr>
            <a:xfrm rot="-8430343" flipH="1">
              <a:off x="-245553" y="-382751"/>
              <a:ext cx="963766" cy="1845503"/>
            </a:xfrm>
            <a:prstGeom prst="rect">
              <a:avLst/>
            </a:prstGeom>
            <a:noFill/>
            <a:ln>
              <a:noFill/>
            </a:ln>
          </p:spPr>
        </p:pic>
        <p:pic>
          <p:nvPicPr>
            <p:cNvPr id="476" name="Google Shape;476;p27"/>
            <p:cNvPicPr preferRelativeResize="0"/>
            <p:nvPr/>
          </p:nvPicPr>
          <p:blipFill>
            <a:blip r:embed="rId4">
              <a:alphaModFix/>
            </a:blip>
            <a:stretch>
              <a:fillRect/>
            </a:stretch>
          </p:blipFill>
          <p:spPr>
            <a:xfrm rot="9074910" flipH="1">
              <a:off x="209430" y="191966"/>
              <a:ext cx="767413" cy="1515169"/>
            </a:xfrm>
            <a:prstGeom prst="rect">
              <a:avLst/>
            </a:prstGeom>
            <a:noFill/>
            <a:ln>
              <a:noFill/>
            </a:ln>
          </p:spPr>
        </p:pic>
        <p:pic>
          <p:nvPicPr>
            <p:cNvPr id="477" name="Google Shape;477;p27"/>
            <p:cNvPicPr preferRelativeResize="0"/>
            <p:nvPr/>
          </p:nvPicPr>
          <p:blipFill>
            <a:blip r:embed="rId5">
              <a:alphaModFix amt="92000"/>
            </a:blip>
            <a:stretch>
              <a:fillRect/>
            </a:stretch>
          </p:blipFill>
          <p:spPr>
            <a:xfrm rot="-8492839" flipH="1">
              <a:off x="42014" y="1530280"/>
              <a:ext cx="388634" cy="351840"/>
            </a:xfrm>
            <a:prstGeom prst="rect">
              <a:avLst/>
            </a:prstGeom>
            <a:noFill/>
            <a:ln>
              <a:noFill/>
            </a:ln>
          </p:spPr>
        </p:pic>
      </p:grpSp>
      <p:sp>
        <p:nvSpPr>
          <p:cNvPr id="478" name="Google Shape;478;p27"/>
          <p:cNvSpPr txBox="1">
            <a:spLocks noGrp="1"/>
          </p:cNvSpPr>
          <p:nvPr>
            <p:ph type="title" idx="2" hasCustomPrompt="1"/>
          </p:nvPr>
        </p:nvSpPr>
        <p:spPr>
          <a:xfrm>
            <a:off x="11109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79" name="Google Shape;479;p27"/>
          <p:cNvSpPr txBox="1">
            <a:spLocks noGrp="1"/>
          </p:cNvSpPr>
          <p:nvPr>
            <p:ph type="subTitle" idx="1"/>
          </p:nvPr>
        </p:nvSpPr>
        <p:spPr>
          <a:xfrm>
            <a:off x="11109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0" name="Google Shape;480;p27"/>
          <p:cNvSpPr txBox="1">
            <a:spLocks noGrp="1"/>
          </p:cNvSpPr>
          <p:nvPr>
            <p:ph type="subTitle" idx="3"/>
          </p:nvPr>
        </p:nvSpPr>
        <p:spPr>
          <a:xfrm>
            <a:off x="1110900" y="3506223"/>
            <a:ext cx="2011800" cy="255000"/>
          </a:xfrm>
          <a:prstGeom prst="rect">
            <a:avLst/>
          </a:prstGeom>
        </p:spPr>
        <p:txBody>
          <a:bodyPr spcFirstLastPara="1" wrap="square" lIns="91425" tIns="91425" rIns="91425" bIns="91425" anchor="ctr" anchorCtr="0">
            <a:noAutofit/>
          </a:bodyPr>
          <a:lstStyle>
            <a:lvl1pPr lvl="0" algn="ctr">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1" name="Google Shape;481;p27"/>
          <p:cNvSpPr txBox="1">
            <a:spLocks noGrp="1"/>
          </p:cNvSpPr>
          <p:nvPr>
            <p:ph type="title" idx="4" hasCustomPrompt="1"/>
          </p:nvPr>
        </p:nvSpPr>
        <p:spPr>
          <a:xfrm>
            <a:off x="35661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82" name="Google Shape;482;p27"/>
          <p:cNvSpPr txBox="1">
            <a:spLocks noGrp="1"/>
          </p:cNvSpPr>
          <p:nvPr>
            <p:ph type="subTitle" idx="5"/>
          </p:nvPr>
        </p:nvSpPr>
        <p:spPr>
          <a:xfrm>
            <a:off x="35661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3" name="Google Shape;483;p27"/>
          <p:cNvSpPr txBox="1">
            <a:spLocks noGrp="1"/>
          </p:cNvSpPr>
          <p:nvPr>
            <p:ph type="subTitle" idx="6"/>
          </p:nvPr>
        </p:nvSpPr>
        <p:spPr>
          <a:xfrm>
            <a:off x="35661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4" name="Google Shape;484;p27"/>
          <p:cNvSpPr txBox="1">
            <a:spLocks noGrp="1"/>
          </p:cNvSpPr>
          <p:nvPr>
            <p:ph type="title" idx="7" hasCustomPrompt="1"/>
          </p:nvPr>
        </p:nvSpPr>
        <p:spPr>
          <a:xfrm>
            <a:off x="6021300" y="2682727"/>
            <a:ext cx="2011800" cy="828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48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85" name="Google Shape;485;p27"/>
          <p:cNvSpPr txBox="1">
            <a:spLocks noGrp="1"/>
          </p:cNvSpPr>
          <p:nvPr>
            <p:ph type="subTitle" idx="8"/>
          </p:nvPr>
        </p:nvSpPr>
        <p:spPr>
          <a:xfrm>
            <a:off x="6021300" y="3851970"/>
            <a:ext cx="2011800" cy="4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7"/>
          <p:cNvSpPr txBox="1">
            <a:spLocks noGrp="1"/>
          </p:cNvSpPr>
          <p:nvPr>
            <p:ph type="subTitle" idx="9"/>
          </p:nvPr>
        </p:nvSpPr>
        <p:spPr>
          <a:xfrm>
            <a:off x="6021300" y="3506223"/>
            <a:ext cx="2011800" cy="25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Font typeface="Yeseva One"/>
              <a:buNone/>
              <a:defRPr sz="2000">
                <a:solidFill>
                  <a:schemeClr val="lt2"/>
                </a:solidFill>
                <a:latin typeface="Yeseva One"/>
                <a:ea typeface="Yeseva One"/>
                <a:cs typeface="Yeseva One"/>
                <a:sym typeface="Yesev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87" name="Google Shape;487;p27"/>
          <p:cNvGrpSpPr/>
          <p:nvPr/>
        </p:nvGrpSpPr>
        <p:grpSpPr>
          <a:xfrm>
            <a:off x="6621361" y="-1718344"/>
            <a:ext cx="4666363" cy="3907710"/>
            <a:chOff x="6621361" y="-1718344"/>
            <a:chExt cx="4666363" cy="3907710"/>
          </a:xfrm>
        </p:grpSpPr>
        <p:pic>
          <p:nvPicPr>
            <p:cNvPr id="488" name="Google Shape;488;p27"/>
            <p:cNvPicPr preferRelativeResize="0"/>
            <p:nvPr/>
          </p:nvPicPr>
          <p:blipFill>
            <a:blip r:embed="rId2">
              <a:alphaModFix amt="15000"/>
            </a:blip>
            <a:stretch>
              <a:fillRect/>
            </a:stretch>
          </p:blipFill>
          <p:spPr>
            <a:xfrm rot="6735630" flipH="1">
              <a:off x="7658033" y="-1754862"/>
              <a:ext cx="2593020" cy="3980746"/>
            </a:xfrm>
            <a:prstGeom prst="rect">
              <a:avLst/>
            </a:prstGeom>
            <a:noFill/>
            <a:ln>
              <a:noFill/>
            </a:ln>
          </p:spPr>
        </p:pic>
        <p:pic>
          <p:nvPicPr>
            <p:cNvPr id="489" name="Google Shape;489;p27"/>
            <p:cNvPicPr preferRelativeResize="0"/>
            <p:nvPr/>
          </p:nvPicPr>
          <p:blipFill>
            <a:blip r:embed="rId6">
              <a:alphaModFix amt="84000"/>
            </a:blip>
            <a:stretch>
              <a:fillRect/>
            </a:stretch>
          </p:blipFill>
          <p:spPr>
            <a:xfrm rot="8717672" flipH="1">
              <a:off x="8736481" y="1431018"/>
              <a:ext cx="176699" cy="168718"/>
            </a:xfrm>
            <a:prstGeom prst="rect">
              <a:avLst/>
            </a:prstGeom>
            <a:noFill/>
            <a:ln>
              <a:noFill/>
            </a:ln>
          </p:spPr>
        </p:pic>
        <p:pic>
          <p:nvPicPr>
            <p:cNvPr id="490" name="Google Shape;490;p27"/>
            <p:cNvPicPr preferRelativeResize="0"/>
            <p:nvPr/>
          </p:nvPicPr>
          <p:blipFill>
            <a:blip r:embed="rId7">
              <a:alphaModFix amt="96000"/>
            </a:blip>
            <a:stretch>
              <a:fillRect/>
            </a:stretch>
          </p:blipFill>
          <p:spPr>
            <a:xfrm rot="-5511">
              <a:off x="8068958" y="-216899"/>
              <a:ext cx="1127333" cy="1075595"/>
            </a:xfrm>
            <a:prstGeom prst="rect">
              <a:avLst/>
            </a:prstGeom>
            <a:noFill/>
            <a:ln>
              <a:noFill/>
            </a:ln>
          </p:spPr>
        </p:pic>
        <p:pic>
          <p:nvPicPr>
            <p:cNvPr id="491" name="Google Shape;491;p27"/>
            <p:cNvPicPr preferRelativeResize="0"/>
            <p:nvPr/>
          </p:nvPicPr>
          <p:blipFill>
            <a:blip r:embed="rId8">
              <a:alphaModFix amt="78000"/>
            </a:blip>
            <a:stretch>
              <a:fillRect/>
            </a:stretch>
          </p:blipFill>
          <p:spPr>
            <a:xfrm rot="4464929">
              <a:off x="7689276" y="187779"/>
              <a:ext cx="374545" cy="357623"/>
            </a:xfrm>
            <a:prstGeom prst="rect">
              <a:avLst/>
            </a:prstGeom>
            <a:noFill/>
            <a:ln>
              <a:noFill/>
            </a:ln>
          </p:spPr>
        </p:pic>
        <p:pic>
          <p:nvPicPr>
            <p:cNvPr id="492" name="Google Shape;492;p27"/>
            <p:cNvPicPr preferRelativeResize="0"/>
            <p:nvPr/>
          </p:nvPicPr>
          <p:blipFill>
            <a:blip r:embed="rId9">
              <a:alphaModFix amt="78000"/>
            </a:blip>
            <a:stretch>
              <a:fillRect/>
            </a:stretch>
          </p:blipFill>
          <p:spPr>
            <a:xfrm rot="2711188">
              <a:off x="8778074" y="525678"/>
              <a:ext cx="224704" cy="203422"/>
            </a:xfrm>
            <a:prstGeom prst="rect">
              <a:avLst/>
            </a:prstGeom>
            <a:noFill/>
            <a:ln>
              <a:noFill/>
            </a:ln>
          </p:spPr>
        </p:pic>
        <p:pic>
          <p:nvPicPr>
            <p:cNvPr id="493" name="Google Shape;493;p27"/>
            <p:cNvPicPr preferRelativeResize="0"/>
            <p:nvPr/>
          </p:nvPicPr>
          <p:blipFill>
            <a:blip r:embed="rId10">
              <a:alphaModFix amt="72000"/>
            </a:blip>
            <a:stretch>
              <a:fillRect/>
            </a:stretch>
          </p:blipFill>
          <p:spPr>
            <a:xfrm rot="1645614">
              <a:off x="8271332" y="684336"/>
              <a:ext cx="537488" cy="1056024"/>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CUSTOM_8">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96" name="Google Shape;496;p28"/>
          <p:cNvPicPr preferRelativeResize="0"/>
          <p:nvPr/>
        </p:nvPicPr>
        <p:blipFill>
          <a:blip r:embed="rId2">
            <a:alphaModFix amt="15000"/>
          </a:blip>
          <a:stretch>
            <a:fillRect/>
          </a:stretch>
        </p:blipFill>
        <p:spPr>
          <a:xfrm rot="-10180231">
            <a:off x="-1217874" y="-1585551"/>
            <a:ext cx="2593020" cy="3980749"/>
          </a:xfrm>
          <a:prstGeom prst="rect">
            <a:avLst/>
          </a:prstGeom>
          <a:noFill/>
          <a:ln>
            <a:noFill/>
          </a:ln>
        </p:spPr>
      </p:pic>
      <p:pic>
        <p:nvPicPr>
          <p:cNvPr id="497" name="Google Shape;497;p28"/>
          <p:cNvPicPr preferRelativeResize="0"/>
          <p:nvPr/>
        </p:nvPicPr>
        <p:blipFill>
          <a:blip r:embed="rId2">
            <a:alphaModFix amt="15000"/>
          </a:blip>
          <a:stretch>
            <a:fillRect/>
          </a:stretch>
        </p:blipFill>
        <p:spPr>
          <a:xfrm rot="-4272585" flipH="1">
            <a:off x="7087964" y="-1603863"/>
            <a:ext cx="2182019" cy="4178351"/>
          </a:xfrm>
          <a:prstGeom prst="rect">
            <a:avLst/>
          </a:prstGeom>
          <a:noFill/>
          <a:ln>
            <a:noFill/>
          </a:ln>
        </p:spPr>
      </p:pic>
      <p:pic>
        <p:nvPicPr>
          <p:cNvPr id="498" name="Google Shape;498;p28"/>
          <p:cNvPicPr preferRelativeResize="0"/>
          <p:nvPr/>
        </p:nvPicPr>
        <p:blipFill>
          <a:blip r:embed="rId3">
            <a:alphaModFix amt="75000"/>
          </a:blip>
          <a:stretch>
            <a:fillRect/>
          </a:stretch>
        </p:blipFill>
        <p:spPr>
          <a:xfrm rot="2369657" flipH="1">
            <a:off x="8267666" y="-697303"/>
            <a:ext cx="963766" cy="1845503"/>
          </a:xfrm>
          <a:prstGeom prst="rect">
            <a:avLst/>
          </a:prstGeom>
          <a:noFill/>
          <a:ln>
            <a:noFill/>
          </a:ln>
        </p:spPr>
      </p:pic>
      <p:pic>
        <p:nvPicPr>
          <p:cNvPr id="499" name="Google Shape;499;p28"/>
          <p:cNvPicPr preferRelativeResize="0"/>
          <p:nvPr/>
        </p:nvPicPr>
        <p:blipFill>
          <a:blip r:embed="rId4">
            <a:alphaModFix amt="68000"/>
          </a:blip>
          <a:stretch>
            <a:fillRect/>
          </a:stretch>
        </p:blipFill>
        <p:spPr>
          <a:xfrm rot="-8004180" flipH="1">
            <a:off x="-276913" y="486489"/>
            <a:ext cx="952601" cy="908874"/>
          </a:xfrm>
          <a:prstGeom prst="rect">
            <a:avLst/>
          </a:prstGeom>
          <a:noFill/>
          <a:ln>
            <a:noFill/>
          </a:ln>
        </p:spPr>
      </p:pic>
      <p:pic>
        <p:nvPicPr>
          <p:cNvPr id="500" name="Google Shape;500;p28"/>
          <p:cNvPicPr preferRelativeResize="0"/>
          <p:nvPr/>
        </p:nvPicPr>
        <p:blipFill>
          <a:blip r:embed="rId5">
            <a:alphaModFix amt="75000"/>
          </a:blip>
          <a:stretch>
            <a:fillRect/>
          </a:stretch>
        </p:blipFill>
        <p:spPr>
          <a:xfrm rot="9125404" flipH="1">
            <a:off x="125238" y="1525848"/>
            <a:ext cx="374547" cy="357621"/>
          </a:xfrm>
          <a:prstGeom prst="rect">
            <a:avLst/>
          </a:prstGeom>
          <a:noFill/>
          <a:ln>
            <a:noFill/>
          </a:ln>
        </p:spPr>
      </p:pic>
      <p:pic>
        <p:nvPicPr>
          <p:cNvPr id="501" name="Google Shape;501;p28"/>
          <p:cNvPicPr preferRelativeResize="0"/>
          <p:nvPr/>
        </p:nvPicPr>
        <p:blipFill>
          <a:blip r:embed="rId5">
            <a:alphaModFix amt="84000"/>
          </a:blip>
          <a:stretch>
            <a:fillRect/>
          </a:stretch>
        </p:blipFill>
        <p:spPr>
          <a:xfrm rot="-2082328" flipH="1">
            <a:off x="7689523" y="141087"/>
            <a:ext cx="176699" cy="168718"/>
          </a:xfrm>
          <a:prstGeom prst="rect">
            <a:avLst/>
          </a:prstGeom>
          <a:noFill/>
          <a:ln>
            <a:noFill/>
          </a:ln>
        </p:spPr>
      </p:pic>
      <p:pic>
        <p:nvPicPr>
          <p:cNvPr id="502" name="Google Shape;502;p28"/>
          <p:cNvPicPr preferRelativeResize="0"/>
          <p:nvPr/>
        </p:nvPicPr>
        <p:blipFill>
          <a:blip r:embed="rId6">
            <a:alphaModFix/>
          </a:blip>
          <a:stretch>
            <a:fillRect/>
          </a:stretch>
        </p:blipFill>
        <p:spPr>
          <a:xfrm rot="-10720877" flipH="1">
            <a:off x="121502" y="123728"/>
            <a:ext cx="224700" cy="203423"/>
          </a:xfrm>
          <a:prstGeom prst="rect">
            <a:avLst/>
          </a:prstGeom>
          <a:noFill/>
          <a:ln>
            <a:noFill/>
          </a:ln>
        </p:spPr>
      </p:pic>
      <p:pic>
        <p:nvPicPr>
          <p:cNvPr id="503" name="Google Shape;503;p28"/>
          <p:cNvPicPr preferRelativeResize="0"/>
          <p:nvPr/>
        </p:nvPicPr>
        <p:blipFill>
          <a:blip r:embed="rId7">
            <a:alphaModFix/>
          </a:blip>
          <a:stretch>
            <a:fillRect/>
          </a:stretch>
        </p:blipFill>
        <p:spPr>
          <a:xfrm rot="-1725101" flipH="1">
            <a:off x="8456347" y="3825398"/>
            <a:ext cx="1134280" cy="2239510"/>
          </a:xfrm>
          <a:prstGeom prst="rect">
            <a:avLst/>
          </a:prstGeom>
          <a:noFill/>
          <a:ln>
            <a:noFill/>
          </a:ln>
        </p:spPr>
      </p:pic>
      <p:pic>
        <p:nvPicPr>
          <p:cNvPr id="504" name="Google Shape;504;p28"/>
          <p:cNvPicPr preferRelativeResize="0"/>
          <p:nvPr/>
        </p:nvPicPr>
        <p:blipFill>
          <a:blip r:embed="rId8">
            <a:alphaModFix amt="78000"/>
          </a:blip>
          <a:stretch>
            <a:fillRect/>
          </a:stretch>
        </p:blipFill>
        <p:spPr>
          <a:xfrm rot="7554770" flipH="1">
            <a:off x="809070" y="372810"/>
            <a:ext cx="295880" cy="805592"/>
          </a:xfrm>
          <a:prstGeom prst="rect">
            <a:avLst/>
          </a:prstGeom>
          <a:noFill/>
          <a:ln>
            <a:noFill/>
          </a:ln>
        </p:spPr>
      </p:pic>
      <p:pic>
        <p:nvPicPr>
          <p:cNvPr id="505" name="Google Shape;505;p28"/>
          <p:cNvPicPr preferRelativeResize="0"/>
          <p:nvPr/>
        </p:nvPicPr>
        <p:blipFill>
          <a:blip r:embed="rId9">
            <a:alphaModFix amt="72000"/>
          </a:blip>
          <a:stretch>
            <a:fillRect/>
          </a:stretch>
        </p:blipFill>
        <p:spPr>
          <a:xfrm rot="-4300193" flipH="1">
            <a:off x="899769" y="-51770"/>
            <a:ext cx="278190" cy="913191"/>
          </a:xfrm>
          <a:prstGeom prst="rect">
            <a:avLst/>
          </a:prstGeom>
          <a:noFill/>
          <a:ln>
            <a:noFill/>
          </a:ln>
        </p:spPr>
      </p:pic>
      <p:pic>
        <p:nvPicPr>
          <p:cNvPr id="506" name="Google Shape;506;p28"/>
          <p:cNvPicPr preferRelativeResize="0"/>
          <p:nvPr/>
        </p:nvPicPr>
        <p:blipFill>
          <a:blip r:embed="rId10">
            <a:alphaModFix/>
          </a:blip>
          <a:stretch>
            <a:fillRect/>
          </a:stretch>
        </p:blipFill>
        <p:spPr>
          <a:xfrm rot="2307161" flipH="1">
            <a:off x="7691755" y="962004"/>
            <a:ext cx="388634" cy="351840"/>
          </a:xfrm>
          <a:prstGeom prst="rect">
            <a:avLst/>
          </a:prstGeom>
          <a:noFill/>
          <a:ln>
            <a:noFill/>
          </a:ln>
        </p:spPr>
      </p:pic>
      <p:pic>
        <p:nvPicPr>
          <p:cNvPr id="507" name="Google Shape;507;p28"/>
          <p:cNvPicPr preferRelativeResize="0"/>
          <p:nvPr/>
        </p:nvPicPr>
        <p:blipFill>
          <a:blip r:embed="rId11">
            <a:alphaModFix amt="95000"/>
          </a:blip>
          <a:stretch>
            <a:fillRect/>
          </a:stretch>
        </p:blipFill>
        <p:spPr>
          <a:xfrm rot="7951769" flipH="1">
            <a:off x="-448961" y="3161988"/>
            <a:ext cx="2337922" cy="3566323"/>
          </a:xfrm>
          <a:prstGeom prst="rect">
            <a:avLst/>
          </a:prstGeom>
          <a:noFill/>
          <a:ln>
            <a:noFill/>
          </a:ln>
        </p:spPr>
      </p:pic>
      <p:pic>
        <p:nvPicPr>
          <p:cNvPr id="508" name="Google Shape;508;p28"/>
          <p:cNvPicPr preferRelativeResize="0"/>
          <p:nvPr/>
        </p:nvPicPr>
        <p:blipFill>
          <a:blip r:embed="rId12">
            <a:alphaModFix/>
          </a:blip>
          <a:stretch>
            <a:fillRect/>
          </a:stretch>
        </p:blipFill>
        <p:spPr>
          <a:xfrm rot="6300001">
            <a:off x="-1573453" y="2629953"/>
            <a:ext cx="2729251" cy="2606200"/>
          </a:xfrm>
          <a:prstGeom prst="rect">
            <a:avLst/>
          </a:prstGeom>
          <a:noFill/>
          <a:ln>
            <a:noFill/>
          </a:ln>
        </p:spPr>
      </p:pic>
      <p:pic>
        <p:nvPicPr>
          <p:cNvPr id="509" name="Google Shape;509;p28"/>
          <p:cNvPicPr preferRelativeResize="0"/>
          <p:nvPr/>
        </p:nvPicPr>
        <p:blipFill>
          <a:blip r:embed="rId2">
            <a:alphaModFix amt="15000"/>
          </a:blip>
          <a:stretch>
            <a:fillRect/>
          </a:stretch>
        </p:blipFill>
        <p:spPr>
          <a:xfrm rot="-2402303">
            <a:off x="1921922" y="4012826"/>
            <a:ext cx="2125804" cy="30818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CUSTOM_5">
    <p:spTree>
      <p:nvGrpSpPr>
        <p:cNvPr id="1" name="Shape 510"/>
        <p:cNvGrpSpPr/>
        <p:nvPr/>
      </p:nvGrpSpPr>
      <p:grpSpPr>
        <a:xfrm>
          <a:off x="0" y="0"/>
          <a:ext cx="0" cy="0"/>
          <a:chOff x="0" y="0"/>
          <a:chExt cx="0" cy="0"/>
        </a:xfrm>
      </p:grpSpPr>
      <p:sp>
        <p:nvSpPr>
          <p:cNvPr id="511" name="Google Shape;511;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12" name="Google Shape;512;p29"/>
          <p:cNvPicPr preferRelativeResize="0"/>
          <p:nvPr/>
        </p:nvPicPr>
        <p:blipFill>
          <a:blip r:embed="rId2">
            <a:alphaModFix amt="15000"/>
          </a:blip>
          <a:stretch>
            <a:fillRect/>
          </a:stretch>
        </p:blipFill>
        <p:spPr>
          <a:xfrm rot="5399947">
            <a:off x="2163958" y="1547444"/>
            <a:ext cx="4987634" cy="9550861"/>
          </a:xfrm>
          <a:prstGeom prst="rect">
            <a:avLst/>
          </a:prstGeom>
          <a:noFill/>
          <a:ln>
            <a:noFill/>
          </a:ln>
        </p:spPr>
      </p:pic>
      <p:pic>
        <p:nvPicPr>
          <p:cNvPr id="513" name="Google Shape;513;p29"/>
          <p:cNvPicPr preferRelativeResize="0"/>
          <p:nvPr/>
        </p:nvPicPr>
        <p:blipFill>
          <a:blip r:embed="rId3">
            <a:alphaModFix amt="84000"/>
          </a:blip>
          <a:stretch>
            <a:fillRect/>
          </a:stretch>
        </p:blipFill>
        <p:spPr>
          <a:xfrm rot="-3201265" flipH="1">
            <a:off x="-139777" y="3680864"/>
            <a:ext cx="1134279" cy="2239514"/>
          </a:xfrm>
          <a:prstGeom prst="rect">
            <a:avLst/>
          </a:prstGeom>
          <a:noFill/>
          <a:ln>
            <a:noFill/>
          </a:ln>
        </p:spPr>
      </p:pic>
      <p:pic>
        <p:nvPicPr>
          <p:cNvPr id="514" name="Google Shape;514;p29"/>
          <p:cNvPicPr preferRelativeResize="0"/>
          <p:nvPr/>
        </p:nvPicPr>
        <p:blipFill>
          <a:blip r:embed="rId4">
            <a:alphaModFix amt="84000"/>
          </a:blip>
          <a:stretch>
            <a:fillRect/>
          </a:stretch>
        </p:blipFill>
        <p:spPr>
          <a:xfrm rot="3910331" flipH="1">
            <a:off x="7064060" y="2918675"/>
            <a:ext cx="3371850" cy="5143500"/>
          </a:xfrm>
          <a:prstGeom prst="rect">
            <a:avLst/>
          </a:prstGeom>
          <a:noFill/>
          <a:ln>
            <a:noFill/>
          </a:ln>
        </p:spPr>
      </p:pic>
      <p:pic>
        <p:nvPicPr>
          <p:cNvPr id="515" name="Google Shape;515;p29"/>
          <p:cNvPicPr preferRelativeResize="0"/>
          <p:nvPr/>
        </p:nvPicPr>
        <p:blipFill rotWithShape="1">
          <a:blip r:embed="rId5">
            <a:alphaModFix amt="70000"/>
          </a:blip>
          <a:srcRect l="9978" t="7909" r="6171" b="5839"/>
          <a:stretch/>
        </p:blipFill>
        <p:spPr>
          <a:xfrm rot="1293272" flipH="1">
            <a:off x="2498949" y="4675049"/>
            <a:ext cx="5695950" cy="3295650"/>
          </a:xfrm>
          <a:prstGeom prst="rect">
            <a:avLst/>
          </a:prstGeom>
          <a:noFill/>
          <a:ln>
            <a:noFill/>
          </a:ln>
        </p:spPr>
      </p:pic>
      <p:pic>
        <p:nvPicPr>
          <p:cNvPr id="516" name="Google Shape;516;p29"/>
          <p:cNvPicPr preferRelativeResize="0"/>
          <p:nvPr/>
        </p:nvPicPr>
        <p:blipFill>
          <a:blip r:embed="rId6">
            <a:alphaModFix/>
          </a:blip>
          <a:stretch>
            <a:fillRect/>
          </a:stretch>
        </p:blipFill>
        <p:spPr>
          <a:xfrm rot="4499999" flipH="1">
            <a:off x="1595497" y="4276824"/>
            <a:ext cx="2729251" cy="2606200"/>
          </a:xfrm>
          <a:prstGeom prst="rect">
            <a:avLst/>
          </a:prstGeom>
          <a:noFill/>
          <a:ln>
            <a:noFill/>
          </a:ln>
        </p:spPr>
      </p:pic>
      <p:pic>
        <p:nvPicPr>
          <p:cNvPr id="517" name="Google Shape;517;p29"/>
          <p:cNvPicPr preferRelativeResize="0"/>
          <p:nvPr/>
        </p:nvPicPr>
        <p:blipFill>
          <a:blip r:embed="rId7">
            <a:alphaModFix/>
          </a:blip>
          <a:stretch>
            <a:fillRect/>
          </a:stretch>
        </p:blipFill>
        <p:spPr>
          <a:xfrm>
            <a:off x="8098178" y="245039"/>
            <a:ext cx="651643" cy="589924"/>
          </a:xfrm>
          <a:prstGeom prst="rect">
            <a:avLst/>
          </a:prstGeom>
          <a:noFill/>
          <a:ln>
            <a:noFill/>
          </a:ln>
        </p:spPr>
      </p:pic>
      <p:pic>
        <p:nvPicPr>
          <p:cNvPr id="518" name="Google Shape;518;p29"/>
          <p:cNvPicPr preferRelativeResize="0"/>
          <p:nvPr/>
        </p:nvPicPr>
        <p:blipFill>
          <a:blip r:embed="rId8">
            <a:alphaModFix amt="75000"/>
          </a:blip>
          <a:stretch>
            <a:fillRect/>
          </a:stretch>
        </p:blipFill>
        <p:spPr>
          <a:xfrm rot="-9721806">
            <a:off x="7113421" y="4621808"/>
            <a:ext cx="374547" cy="357621"/>
          </a:xfrm>
          <a:prstGeom prst="rect">
            <a:avLst/>
          </a:prstGeom>
          <a:noFill/>
          <a:ln>
            <a:noFill/>
          </a:ln>
        </p:spPr>
      </p:pic>
      <p:pic>
        <p:nvPicPr>
          <p:cNvPr id="519" name="Google Shape;519;p29"/>
          <p:cNvPicPr preferRelativeResize="0"/>
          <p:nvPr/>
        </p:nvPicPr>
        <p:blipFill>
          <a:blip r:embed="rId9">
            <a:alphaModFix amt="78000"/>
          </a:blip>
          <a:stretch>
            <a:fillRect/>
          </a:stretch>
        </p:blipFill>
        <p:spPr>
          <a:xfrm rot="-1725380">
            <a:off x="409705" y="3464331"/>
            <a:ext cx="295879" cy="805592"/>
          </a:xfrm>
          <a:prstGeom prst="rect">
            <a:avLst/>
          </a:prstGeom>
          <a:noFill/>
          <a:ln>
            <a:noFill/>
          </a:ln>
        </p:spPr>
      </p:pic>
      <p:pic>
        <p:nvPicPr>
          <p:cNvPr id="520" name="Google Shape;520;p29"/>
          <p:cNvPicPr preferRelativeResize="0"/>
          <p:nvPr/>
        </p:nvPicPr>
        <p:blipFill>
          <a:blip r:embed="rId10">
            <a:alphaModFix amt="72000"/>
          </a:blip>
          <a:stretch>
            <a:fillRect/>
          </a:stretch>
        </p:blipFill>
        <p:spPr>
          <a:xfrm rot="7815743">
            <a:off x="272835" y="3608488"/>
            <a:ext cx="278190" cy="913194"/>
          </a:xfrm>
          <a:prstGeom prst="rect">
            <a:avLst/>
          </a:prstGeom>
          <a:noFill/>
          <a:ln>
            <a:noFill/>
          </a:ln>
        </p:spPr>
      </p:pic>
      <p:pic>
        <p:nvPicPr>
          <p:cNvPr id="521" name="Google Shape;521;p29"/>
          <p:cNvPicPr preferRelativeResize="0"/>
          <p:nvPr/>
        </p:nvPicPr>
        <p:blipFill>
          <a:blip r:embed="rId8">
            <a:alphaModFix amt="75000"/>
          </a:blip>
          <a:stretch>
            <a:fillRect/>
          </a:stretch>
        </p:blipFill>
        <p:spPr>
          <a:xfrm rot="-9721856">
            <a:off x="339974" y="332175"/>
            <a:ext cx="435348" cy="41565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CUSTOM_10">
    <p:spTree>
      <p:nvGrpSpPr>
        <p:cNvPr id="1" name="Shape 522"/>
        <p:cNvGrpSpPr/>
        <p:nvPr/>
      </p:nvGrpSpPr>
      <p:grpSpPr>
        <a:xfrm>
          <a:off x="0" y="0"/>
          <a:ext cx="0" cy="0"/>
          <a:chOff x="0" y="0"/>
          <a:chExt cx="0" cy="0"/>
        </a:xfrm>
      </p:grpSpPr>
      <p:sp>
        <p:nvSpPr>
          <p:cNvPr id="523" name="Google Shape;523;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524" name="Google Shape;524;p30"/>
          <p:cNvPicPr preferRelativeResize="0"/>
          <p:nvPr/>
        </p:nvPicPr>
        <p:blipFill>
          <a:blip r:embed="rId2">
            <a:alphaModFix amt="15000"/>
          </a:blip>
          <a:stretch>
            <a:fillRect/>
          </a:stretch>
        </p:blipFill>
        <p:spPr>
          <a:xfrm rot="-7744628" flipH="1">
            <a:off x="7621016" y="3024039"/>
            <a:ext cx="2182018" cy="4178351"/>
          </a:xfrm>
          <a:prstGeom prst="rect">
            <a:avLst/>
          </a:prstGeom>
          <a:noFill/>
          <a:ln>
            <a:noFill/>
          </a:ln>
        </p:spPr>
      </p:pic>
      <p:pic>
        <p:nvPicPr>
          <p:cNvPr id="525" name="Google Shape;525;p30"/>
          <p:cNvPicPr preferRelativeResize="0"/>
          <p:nvPr/>
        </p:nvPicPr>
        <p:blipFill>
          <a:blip r:embed="rId3">
            <a:alphaModFix/>
          </a:blip>
          <a:stretch>
            <a:fillRect/>
          </a:stretch>
        </p:blipFill>
        <p:spPr>
          <a:xfrm rot="2369657" flipH="1">
            <a:off x="8449142" y="3637649"/>
            <a:ext cx="963766" cy="1845503"/>
          </a:xfrm>
          <a:prstGeom prst="rect">
            <a:avLst/>
          </a:prstGeom>
          <a:noFill/>
          <a:ln>
            <a:noFill/>
          </a:ln>
        </p:spPr>
      </p:pic>
      <p:pic>
        <p:nvPicPr>
          <p:cNvPr id="526" name="Google Shape;526;p30"/>
          <p:cNvPicPr preferRelativeResize="0"/>
          <p:nvPr/>
        </p:nvPicPr>
        <p:blipFill>
          <a:blip r:embed="rId4">
            <a:alphaModFix amt="84000"/>
          </a:blip>
          <a:stretch>
            <a:fillRect/>
          </a:stretch>
        </p:blipFill>
        <p:spPr>
          <a:xfrm rot="-2082328" flipH="1">
            <a:off x="165862" y="832589"/>
            <a:ext cx="176699" cy="168718"/>
          </a:xfrm>
          <a:prstGeom prst="rect">
            <a:avLst/>
          </a:prstGeom>
          <a:noFill/>
          <a:ln>
            <a:noFill/>
          </a:ln>
        </p:spPr>
      </p:pic>
      <p:pic>
        <p:nvPicPr>
          <p:cNvPr id="527" name="Google Shape;527;p30"/>
          <p:cNvPicPr preferRelativeResize="0"/>
          <p:nvPr/>
        </p:nvPicPr>
        <p:blipFill>
          <a:blip r:embed="rId5">
            <a:alphaModFix/>
          </a:blip>
          <a:stretch>
            <a:fillRect/>
          </a:stretch>
        </p:blipFill>
        <p:spPr>
          <a:xfrm rot="-1725101" flipH="1">
            <a:off x="8728036" y="4183538"/>
            <a:ext cx="1134280" cy="2239510"/>
          </a:xfrm>
          <a:prstGeom prst="rect">
            <a:avLst/>
          </a:prstGeom>
          <a:noFill/>
          <a:ln>
            <a:noFill/>
          </a:ln>
        </p:spPr>
      </p:pic>
      <p:pic>
        <p:nvPicPr>
          <p:cNvPr id="528" name="Google Shape;528;p30"/>
          <p:cNvPicPr preferRelativeResize="0"/>
          <p:nvPr/>
        </p:nvPicPr>
        <p:blipFill>
          <a:blip r:embed="rId6">
            <a:alphaModFix amt="66000"/>
          </a:blip>
          <a:stretch>
            <a:fillRect/>
          </a:stretch>
        </p:blipFill>
        <p:spPr>
          <a:xfrm rot="2307161" flipH="1">
            <a:off x="8697569" y="3522756"/>
            <a:ext cx="388634" cy="351840"/>
          </a:xfrm>
          <a:prstGeom prst="rect">
            <a:avLst/>
          </a:prstGeom>
          <a:noFill/>
          <a:ln>
            <a:noFill/>
          </a:ln>
        </p:spPr>
      </p:pic>
      <p:pic>
        <p:nvPicPr>
          <p:cNvPr id="529" name="Google Shape;529;p30"/>
          <p:cNvPicPr preferRelativeResize="0"/>
          <p:nvPr/>
        </p:nvPicPr>
        <p:blipFill>
          <a:blip r:embed="rId2">
            <a:alphaModFix amt="15000"/>
          </a:blip>
          <a:stretch>
            <a:fillRect/>
          </a:stretch>
        </p:blipFill>
        <p:spPr>
          <a:xfrm rot="-7635631">
            <a:off x="-761098" y="-1655535"/>
            <a:ext cx="2593021" cy="3980748"/>
          </a:xfrm>
          <a:prstGeom prst="rect">
            <a:avLst/>
          </a:prstGeom>
          <a:noFill/>
          <a:ln>
            <a:noFill/>
          </a:ln>
        </p:spPr>
      </p:pic>
      <p:pic>
        <p:nvPicPr>
          <p:cNvPr id="530" name="Google Shape;530;p30"/>
          <p:cNvPicPr preferRelativeResize="0"/>
          <p:nvPr/>
        </p:nvPicPr>
        <p:blipFill>
          <a:blip r:embed="rId7">
            <a:alphaModFix amt="68000"/>
          </a:blip>
          <a:stretch>
            <a:fillRect/>
          </a:stretch>
        </p:blipFill>
        <p:spPr>
          <a:xfrm rot="-894501" flipH="1">
            <a:off x="-222092" y="-200086"/>
            <a:ext cx="952601" cy="908875"/>
          </a:xfrm>
          <a:prstGeom prst="rect">
            <a:avLst/>
          </a:prstGeom>
          <a:noFill/>
          <a:ln>
            <a:noFill/>
          </a:ln>
        </p:spPr>
      </p:pic>
      <p:pic>
        <p:nvPicPr>
          <p:cNvPr id="531" name="Google Shape;531;p30"/>
          <p:cNvPicPr preferRelativeResize="0"/>
          <p:nvPr/>
        </p:nvPicPr>
        <p:blipFill>
          <a:blip r:embed="rId4">
            <a:alphaModFix amt="75000"/>
          </a:blip>
          <a:stretch>
            <a:fillRect/>
          </a:stretch>
        </p:blipFill>
        <p:spPr>
          <a:xfrm rot="-5364912" flipH="1">
            <a:off x="722912" y="-60488"/>
            <a:ext cx="374547" cy="357623"/>
          </a:xfrm>
          <a:prstGeom prst="rect">
            <a:avLst/>
          </a:prstGeom>
          <a:noFill/>
          <a:ln>
            <a:noFill/>
          </a:ln>
        </p:spPr>
      </p:pic>
      <p:pic>
        <p:nvPicPr>
          <p:cNvPr id="532" name="Google Shape;532;p30"/>
          <p:cNvPicPr preferRelativeResize="0"/>
          <p:nvPr/>
        </p:nvPicPr>
        <p:blipFill>
          <a:blip r:embed="rId6">
            <a:alphaModFix amt="91000"/>
          </a:blip>
          <a:stretch>
            <a:fillRect/>
          </a:stretch>
        </p:blipFill>
        <p:spPr>
          <a:xfrm rot="-3611149" flipH="1">
            <a:off x="814055" y="411646"/>
            <a:ext cx="224700" cy="203422"/>
          </a:xfrm>
          <a:prstGeom prst="rect">
            <a:avLst/>
          </a:prstGeom>
          <a:noFill/>
          <a:ln>
            <a:noFill/>
          </a:ln>
        </p:spPr>
      </p:pic>
      <p:pic>
        <p:nvPicPr>
          <p:cNvPr id="533" name="Google Shape;533;p30"/>
          <p:cNvPicPr preferRelativeResize="0"/>
          <p:nvPr/>
        </p:nvPicPr>
        <p:blipFill>
          <a:blip r:embed="rId8">
            <a:alphaModFix amt="84000"/>
          </a:blip>
          <a:stretch>
            <a:fillRect/>
          </a:stretch>
        </p:blipFill>
        <p:spPr>
          <a:xfrm rot="3802261">
            <a:off x="8065887" y="847869"/>
            <a:ext cx="754690" cy="1490057"/>
          </a:xfrm>
          <a:prstGeom prst="rect">
            <a:avLst/>
          </a:prstGeom>
          <a:noFill/>
          <a:ln>
            <a:noFill/>
          </a:ln>
        </p:spPr>
      </p:pic>
      <p:pic>
        <p:nvPicPr>
          <p:cNvPr id="534" name="Google Shape;534;p30"/>
          <p:cNvPicPr preferRelativeResize="0"/>
          <p:nvPr/>
        </p:nvPicPr>
        <p:blipFill>
          <a:blip r:embed="rId9">
            <a:alphaModFix amt="70000"/>
          </a:blip>
          <a:stretch>
            <a:fillRect/>
          </a:stretch>
        </p:blipFill>
        <p:spPr>
          <a:xfrm rot="3133016">
            <a:off x="7610912" y="-284496"/>
            <a:ext cx="549172" cy="1802739"/>
          </a:xfrm>
          <a:prstGeom prst="rect">
            <a:avLst/>
          </a:prstGeom>
          <a:noFill/>
          <a:ln>
            <a:noFill/>
          </a:ln>
        </p:spPr>
      </p:pic>
      <p:pic>
        <p:nvPicPr>
          <p:cNvPr id="535" name="Google Shape;535;p30"/>
          <p:cNvPicPr preferRelativeResize="0"/>
          <p:nvPr/>
        </p:nvPicPr>
        <p:blipFill>
          <a:blip r:embed="rId10">
            <a:alphaModFix amt="78000"/>
          </a:blip>
          <a:stretch>
            <a:fillRect/>
          </a:stretch>
        </p:blipFill>
        <p:spPr>
          <a:xfrm rot="3536681">
            <a:off x="8189265" y="171917"/>
            <a:ext cx="382175" cy="1490058"/>
          </a:xfrm>
          <a:prstGeom prst="rect">
            <a:avLst/>
          </a:prstGeom>
          <a:noFill/>
          <a:ln>
            <a:noFill/>
          </a:ln>
        </p:spPr>
      </p:pic>
      <p:pic>
        <p:nvPicPr>
          <p:cNvPr id="536" name="Google Shape;536;p30"/>
          <p:cNvPicPr preferRelativeResize="0"/>
          <p:nvPr/>
        </p:nvPicPr>
        <p:blipFill>
          <a:blip r:embed="rId11">
            <a:alphaModFix amt="92000"/>
          </a:blip>
          <a:stretch>
            <a:fillRect/>
          </a:stretch>
        </p:blipFill>
        <p:spPr>
          <a:xfrm rot="10134493">
            <a:off x="7421668" y="1303939"/>
            <a:ext cx="224700" cy="203419"/>
          </a:xfrm>
          <a:prstGeom prst="rect">
            <a:avLst/>
          </a:prstGeom>
          <a:noFill/>
          <a:ln>
            <a:noFill/>
          </a:ln>
        </p:spPr>
      </p:pic>
      <p:pic>
        <p:nvPicPr>
          <p:cNvPr id="537" name="Google Shape;537;p30"/>
          <p:cNvPicPr preferRelativeResize="0"/>
          <p:nvPr/>
        </p:nvPicPr>
        <p:blipFill>
          <a:blip r:embed="rId12">
            <a:alphaModFix/>
          </a:blip>
          <a:stretch>
            <a:fillRect/>
          </a:stretch>
        </p:blipFill>
        <p:spPr>
          <a:xfrm rot="-2083648">
            <a:off x="8817334" y="151427"/>
            <a:ext cx="227377" cy="205846"/>
          </a:xfrm>
          <a:prstGeom prst="rect">
            <a:avLst/>
          </a:prstGeom>
          <a:noFill/>
          <a:ln>
            <a:noFill/>
          </a:ln>
        </p:spPr>
      </p:pic>
      <p:pic>
        <p:nvPicPr>
          <p:cNvPr id="538" name="Google Shape;538;p30"/>
          <p:cNvPicPr preferRelativeResize="0"/>
          <p:nvPr/>
        </p:nvPicPr>
        <p:blipFill>
          <a:blip r:embed="rId12">
            <a:alphaModFix/>
          </a:blip>
          <a:stretch>
            <a:fillRect/>
          </a:stretch>
        </p:blipFill>
        <p:spPr>
          <a:xfrm rot="-2083556">
            <a:off x="8801750" y="1895241"/>
            <a:ext cx="180271" cy="163196"/>
          </a:xfrm>
          <a:prstGeom prst="rect">
            <a:avLst/>
          </a:prstGeom>
          <a:noFill/>
          <a:ln>
            <a:noFill/>
          </a:ln>
        </p:spPr>
      </p:pic>
      <p:pic>
        <p:nvPicPr>
          <p:cNvPr id="539" name="Google Shape;539;p30"/>
          <p:cNvPicPr preferRelativeResize="0"/>
          <p:nvPr/>
        </p:nvPicPr>
        <p:blipFill>
          <a:blip r:embed="rId2">
            <a:alphaModFix amt="15000"/>
          </a:blip>
          <a:stretch>
            <a:fillRect/>
          </a:stretch>
        </p:blipFill>
        <p:spPr>
          <a:xfrm rot="-2904438">
            <a:off x="4781876" y="481740"/>
            <a:ext cx="2593022" cy="398074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
  <p:cSld name="CUSTOM_11">
    <p:spTree>
      <p:nvGrpSpPr>
        <p:cNvPr id="1" name="Shape 540"/>
        <p:cNvGrpSpPr/>
        <p:nvPr/>
      </p:nvGrpSpPr>
      <p:grpSpPr>
        <a:xfrm>
          <a:off x="0" y="0"/>
          <a:ext cx="0" cy="0"/>
          <a:chOff x="0" y="0"/>
          <a:chExt cx="0" cy="0"/>
        </a:xfrm>
      </p:grpSpPr>
      <p:pic>
        <p:nvPicPr>
          <p:cNvPr id="541" name="Google Shape;541;p31"/>
          <p:cNvPicPr preferRelativeResize="0"/>
          <p:nvPr/>
        </p:nvPicPr>
        <p:blipFill>
          <a:blip r:embed="rId2">
            <a:alphaModFix amt="15000"/>
          </a:blip>
          <a:stretch>
            <a:fillRect/>
          </a:stretch>
        </p:blipFill>
        <p:spPr>
          <a:xfrm rot="4186754" flipH="1">
            <a:off x="7485856" y="3062564"/>
            <a:ext cx="2125804" cy="3081864"/>
          </a:xfrm>
          <a:prstGeom prst="rect">
            <a:avLst/>
          </a:prstGeom>
          <a:noFill/>
          <a:ln>
            <a:noFill/>
          </a:ln>
        </p:spPr>
      </p:pic>
      <p:pic>
        <p:nvPicPr>
          <p:cNvPr id="542" name="Google Shape;542;p31"/>
          <p:cNvPicPr preferRelativeResize="0"/>
          <p:nvPr/>
        </p:nvPicPr>
        <p:blipFill>
          <a:blip r:embed="rId2">
            <a:alphaModFix amt="15000"/>
          </a:blip>
          <a:stretch>
            <a:fillRect/>
          </a:stretch>
        </p:blipFill>
        <p:spPr>
          <a:xfrm rot="-2402303">
            <a:off x="-570778" y="2829351"/>
            <a:ext cx="2125804" cy="3081864"/>
          </a:xfrm>
          <a:prstGeom prst="rect">
            <a:avLst/>
          </a:prstGeom>
          <a:noFill/>
          <a:ln>
            <a:noFill/>
          </a:ln>
        </p:spPr>
      </p:pic>
      <p:pic>
        <p:nvPicPr>
          <p:cNvPr id="543" name="Google Shape;543;p31"/>
          <p:cNvPicPr preferRelativeResize="0"/>
          <p:nvPr/>
        </p:nvPicPr>
        <p:blipFill>
          <a:blip r:embed="rId2">
            <a:alphaModFix amt="15000"/>
          </a:blip>
          <a:stretch>
            <a:fillRect/>
          </a:stretch>
        </p:blipFill>
        <p:spPr>
          <a:xfrm rot="-3135631">
            <a:off x="7346558" y="-1623987"/>
            <a:ext cx="2593021" cy="3980747"/>
          </a:xfrm>
          <a:prstGeom prst="rect">
            <a:avLst/>
          </a:prstGeom>
          <a:noFill/>
          <a:ln>
            <a:noFill/>
          </a:ln>
        </p:spPr>
      </p:pic>
      <p:pic>
        <p:nvPicPr>
          <p:cNvPr id="544" name="Google Shape;544;p31"/>
          <p:cNvPicPr preferRelativeResize="0"/>
          <p:nvPr/>
        </p:nvPicPr>
        <p:blipFill>
          <a:blip r:embed="rId3">
            <a:alphaModFix amt="95000"/>
          </a:blip>
          <a:stretch>
            <a:fillRect/>
          </a:stretch>
        </p:blipFill>
        <p:spPr>
          <a:xfrm rot="-2699989" flipH="1">
            <a:off x="7653939" y="-1888262"/>
            <a:ext cx="2337922" cy="3566322"/>
          </a:xfrm>
          <a:prstGeom prst="rect">
            <a:avLst/>
          </a:prstGeom>
          <a:noFill/>
          <a:ln>
            <a:noFill/>
          </a:ln>
        </p:spPr>
      </p:pic>
      <p:sp>
        <p:nvSpPr>
          <p:cNvPr id="545" name="Google Shape;545;p31"/>
          <p:cNvSpPr txBox="1">
            <a:spLocks noGrp="1"/>
          </p:cNvSpPr>
          <p:nvPr>
            <p:ph type="title"/>
          </p:nvPr>
        </p:nvSpPr>
        <p:spPr>
          <a:xfrm>
            <a:off x="720000" y="1446700"/>
            <a:ext cx="2899500" cy="8955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6" name="Google Shape;546;p31"/>
          <p:cNvSpPr txBox="1">
            <a:spLocks noGrp="1"/>
          </p:cNvSpPr>
          <p:nvPr>
            <p:ph type="subTitle" idx="1"/>
          </p:nvPr>
        </p:nvSpPr>
        <p:spPr>
          <a:xfrm>
            <a:off x="720000" y="2414940"/>
            <a:ext cx="2899500" cy="14289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47" name="Google Shape;547;p31"/>
          <p:cNvPicPr preferRelativeResize="0"/>
          <p:nvPr/>
        </p:nvPicPr>
        <p:blipFill rotWithShape="1">
          <a:blip r:embed="rId4">
            <a:alphaModFix/>
          </a:blip>
          <a:srcRect l="9978" t="7909" r="6171" b="5839"/>
          <a:stretch/>
        </p:blipFill>
        <p:spPr>
          <a:xfrm rot="-7172608">
            <a:off x="-862767" y="4172778"/>
            <a:ext cx="3165533" cy="1831552"/>
          </a:xfrm>
          <a:prstGeom prst="rect">
            <a:avLst/>
          </a:prstGeom>
          <a:noFill/>
          <a:ln>
            <a:noFill/>
          </a:ln>
        </p:spPr>
      </p:pic>
      <p:pic>
        <p:nvPicPr>
          <p:cNvPr id="548" name="Google Shape;548;p31"/>
          <p:cNvPicPr preferRelativeResize="0"/>
          <p:nvPr/>
        </p:nvPicPr>
        <p:blipFill>
          <a:blip r:embed="rId5">
            <a:alphaModFix amt="68000"/>
          </a:blip>
          <a:stretch>
            <a:fillRect/>
          </a:stretch>
        </p:blipFill>
        <p:spPr>
          <a:xfrm rot="3605494" flipH="1">
            <a:off x="8124541" y="220403"/>
            <a:ext cx="952603" cy="908875"/>
          </a:xfrm>
          <a:prstGeom prst="rect">
            <a:avLst/>
          </a:prstGeom>
          <a:noFill/>
          <a:ln>
            <a:noFill/>
          </a:ln>
        </p:spPr>
      </p:pic>
      <p:pic>
        <p:nvPicPr>
          <p:cNvPr id="549" name="Google Shape;549;p31"/>
          <p:cNvPicPr preferRelativeResize="0"/>
          <p:nvPr/>
        </p:nvPicPr>
        <p:blipFill>
          <a:blip r:embed="rId6">
            <a:alphaModFix amt="75000"/>
          </a:blip>
          <a:stretch>
            <a:fillRect/>
          </a:stretch>
        </p:blipFill>
        <p:spPr>
          <a:xfrm rot="864916">
            <a:off x="87583" y="977799"/>
            <a:ext cx="374546" cy="357622"/>
          </a:xfrm>
          <a:prstGeom prst="rect">
            <a:avLst/>
          </a:prstGeom>
          <a:noFill/>
          <a:ln>
            <a:noFill/>
          </a:ln>
        </p:spPr>
      </p:pic>
      <p:pic>
        <p:nvPicPr>
          <p:cNvPr id="550" name="Google Shape;550;p31"/>
          <p:cNvPicPr preferRelativeResize="0"/>
          <p:nvPr/>
        </p:nvPicPr>
        <p:blipFill>
          <a:blip r:embed="rId7">
            <a:alphaModFix/>
          </a:blip>
          <a:stretch>
            <a:fillRect/>
          </a:stretch>
        </p:blipFill>
        <p:spPr>
          <a:xfrm rot="-4499981">
            <a:off x="6664830" y="2315047"/>
            <a:ext cx="2273192" cy="2170732"/>
          </a:xfrm>
          <a:prstGeom prst="rect">
            <a:avLst/>
          </a:prstGeom>
          <a:noFill/>
          <a:ln>
            <a:noFill/>
          </a:ln>
        </p:spPr>
      </p:pic>
      <p:pic>
        <p:nvPicPr>
          <p:cNvPr id="551" name="Google Shape;551;p31"/>
          <p:cNvPicPr preferRelativeResize="0"/>
          <p:nvPr/>
        </p:nvPicPr>
        <p:blipFill>
          <a:blip r:embed="rId6">
            <a:alphaModFix amt="75000"/>
          </a:blip>
          <a:stretch>
            <a:fillRect/>
          </a:stretch>
        </p:blipFill>
        <p:spPr>
          <a:xfrm rot="864916">
            <a:off x="8635627" y="2349099"/>
            <a:ext cx="374546" cy="357622"/>
          </a:xfrm>
          <a:prstGeom prst="rect">
            <a:avLst/>
          </a:prstGeom>
          <a:noFill/>
          <a:ln>
            <a:noFill/>
          </a:ln>
        </p:spPr>
      </p:pic>
      <p:pic>
        <p:nvPicPr>
          <p:cNvPr id="552" name="Google Shape;552;p31"/>
          <p:cNvPicPr preferRelativeResize="0"/>
          <p:nvPr/>
        </p:nvPicPr>
        <p:blipFill>
          <a:blip r:embed="rId8">
            <a:alphaModFix amt="84000"/>
          </a:blip>
          <a:stretch>
            <a:fillRect/>
          </a:stretch>
        </p:blipFill>
        <p:spPr>
          <a:xfrm rot="8965391" flipH="1">
            <a:off x="99929" y="-74884"/>
            <a:ext cx="622865" cy="1229783"/>
          </a:xfrm>
          <a:prstGeom prst="rect">
            <a:avLst/>
          </a:prstGeom>
          <a:noFill/>
          <a:ln>
            <a:noFill/>
          </a:ln>
        </p:spPr>
      </p:pic>
      <p:pic>
        <p:nvPicPr>
          <p:cNvPr id="553" name="Google Shape;553;p31"/>
          <p:cNvPicPr preferRelativeResize="0"/>
          <p:nvPr/>
        </p:nvPicPr>
        <p:blipFill>
          <a:blip r:embed="rId9">
            <a:alphaModFix amt="70000"/>
          </a:blip>
          <a:stretch>
            <a:fillRect/>
          </a:stretch>
        </p:blipFill>
        <p:spPr>
          <a:xfrm rot="9573465" flipH="1">
            <a:off x="622479" y="-506131"/>
            <a:ext cx="453247" cy="1487850"/>
          </a:xfrm>
          <a:prstGeom prst="rect">
            <a:avLst/>
          </a:prstGeom>
          <a:noFill/>
          <a:ln>
            <a:noFill/>
          </a:ln>
        </p:spPr>
      </p:pic>
      <p:pic>
        <p:nvPicPr>
          <p:cNvPr id="554" name="Google Shape;554;p31"/>
          <p:cNvPicPr preferRelativeResize="0"/>
          <p:nvPr/>
        </p:nvPicPr>
        <p:blipFill>
          <a:blip r:embed="rId10">
            <a:alphaModFix amt="78000"/>
          </a:blip>
          <a:stretch>
            <a:fillRect/>
          </a:stretch>
        </p:blipFill>
        <p:spPr>
          <a:xfrm rot="8724448" flipH="1">
            <a:off x="7056628" y="3932901"/>
            <a:ext cx="315419" cy="1229781"/>
          </a:xfrm>
          <a:prstGeom prst="rect">
            <a:avLst/>
          </a:prstGeom>
          <a:noFill/>
          <a:ln>
            <a:noFill/>
          </a:ln>
        </p:spPr>
      </p:pic>
      <p:pic>
        <p:nvPicPr>
          <p:cNvPr id="555" name="Google Shape;555;p31"/>
          <p:cNvPicPr preferRelativeResize="0"/>
          <p:nvPr/>
        </p:nvPicPr>
        <p:blipFill>
          <a:blip r:embed="rId11">
            <a:alphaModFix/>
          </a:blip>
          <a:stretch>
            <a:fillRect/>
          </a:stretch>
        </p:blipFill>
        <p:spPr>
          <a:xfrm rot="10800000">
            <a:off x="186851" y="4202517"/>
            <a:ext cx="885898" cy="801999"/>
          </a:xfrm>
          <a:prstGeom prst="rect">
            <a:avLst/>
          </a:prstGeom>
          <a:noFill/>
          <a:ln>
            <a:noFill/>
          </a:ln>
        </p:spPr>
      </p:pic>
      <p:pic>
        <p:nvPicPr>
          <p:cNvPr id="556" name="Google Shape;556;p31"/>
          <p:cNvPicPr preferRelativeResize="0"/>
          <p:nvPr/>
        </p:nvPicPr>
        <p:blipFill>
          <a:blip r:embed="rId12">
            <a:alphaModFix/>
          </a:blip>
          <a:stretch>
            <a:fillRect/>
          </a:stretch>
        </p:blipFill>
        <p:spPr>
          <a:xfrm rot="5568206" flipH="1">
            <a:off x="1758477" y="3580431"/>
            <a:ext cx="651097" cy="2239511"/>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2">
  <p:cSld name="CUSTOM_12">
    <p:spTree>
      <p:nvGrpSpPr>
        <p:cNvPr id="1" name="Shape 557"/>
        <p:cNvGrpSpPr/>
        <p:nvPr/>
      </p:nvGrpSpPr>
      <p:grpSpPr>
        <a:xfrm>
          <a:off x="0" y="0"/>
          <a:ext cx="0" cy="0"/>
          <a:chOff x="0" y="0"/>
          <a:chExt cx="0" cy="0"/>
        </a:xfrm>
      </p:grpSpPr>
      <p:pic>
        <p:nvPicPr>
          <p:cNvPr id="558" name="Google Shape;558;p32"/>
          <p:cNvPicPr preferRelativeResize="0"/>
          <p:nvPr/>
        </p:nvPicPr>
        <p:blipFill>
          <a:blip r:embed="rId2">
            <a:alphaModFix amt="15000"/>
          </a:blip>
          <a:stretch>
            <a:fillRect/>
          </a:stretch>
        </p:blipFill>
        <p:spPr>
          <a:xfrm rot="-6745090" flipH="1">
            <a:off x="5540453" y="2590413"/>
            <a:ext cx="3889293" cy="5970726"/>
          </a:xfrm>
          <a:prstGeom prst="rect">
            <a:avLst/>
          </a:prstGeom>
          <a:noFill/>
          <a:ln>
            <a:noFill/>
          </a:ln>
        </p:spPr>
      </p:pic>
      <p:pic>
        <p:nvPicPr>
          <p:cNvPr id="559" name="Google Shape;559;p32"/>
          <p:cNvPicPr preferRelativeResize="0"/>
          <p:nvPr/>
        </p:nvPicPr>
        <p:blipFill rotWithShape="1">
          <a:blip r:embed="rId3">
            <a:alphaModFix/>
          </a:blip>
          <a:srcRect l="9978" t="7909" r="6171" b="5839"/>
          <a:stretch/>
        </p:blipFill>
        <p:spPr>
          <a:xfrm rot="7860581">
            <a:off x="6955011" y="3572185"/>
            <a:ext cx="3165531" cy="1831553"/>
          </a:xfrm>
          <a:prstGeom prst="rect">
            <a:avLst/>
          </a:prstGeom>
          <a:noFill/>
          <a:ln>
            <a:noFill/>
          </a:ln>
        </p:spPr>
      </p:pic>
      <p:pic>
        <p:nvPicPr>
          <p:cNvPr id="560" name="Google Shape;560;p32"/>
          <p:cNvPicPr preferRelativeResize="0"/>
          <p:nvPr/>
        </p:nvPicPr>
        <p:blipFill>
          <a:blip r:embed="rId4">
            <a:alphaModFix amt="92000"/>
          </a:blip>
          <a:stretch>
            <a:fillRect/>
          </a:stretch>
        </p:blipFill>
        <p:spPr>
          <a:xfrm rot="1510193" flipH="1">
            <a:off x="6991224" y="4784043"/>
            <a:ext cx="185452" cy="167886"/>
          </a:xfrm>
          <a:prstGeom prst="rect">
            <a:avLst/>
          </a:prstGeom>
          <a:noFill/>
          <a:ln>
            <a:noFill/>
          </a:ln>
        </p:spPr>
      </p:pic>
      <p:pic>
        <p:nvPicPr>
          <p:cNvPr id="561" name="Google Shape;561;p32"/>
          <p:cNvPicPr preferRelativeResize="0"/>
          <p:nvPr/>
        </p:nvPicPr>
        <p:blipFill>
          <a:blip r:embed="rId5">
            <a:alphaModFix/>
          </a:blip>
          <a:stretch>
            <a:fillRect/>
          </a:stretch>
        </p:blipFill>
        <p:spPr>
          <a:xfrm rot="-7871362" flipH="1">
            <a:off x="7258049" y="4722779"/>
            <a:ext cx="320751" cy="290377"/>
          </a:xfrm>
          <a:prstGeom prst="rect">
            <a:avLst/>
          </a:prstGeom>
          <a:noFill/>
          <a:ln>
            <a:noFill/>
          </a:ln>
        </p:spPr>
      </p:pic>
      <p:pic>
        <p:nvPicPr>
          <p:cNvPr id="562" name="Google Shape;562;p32"/>
          <p:cNvPicPr preferRelativeResize="0"/>
          <p:nvPr/>
        </p:nvPicPr>
        <p:blipFill>
          <a:blip r:embed="rId6">
            <a:alphaModFix amt="75000"/>
          </a:blip>
          <a:stretch>
            <a:fillRect/>
          </a:stretch>
        </p:blipFill>
        <p:spPr>
          <a:xfrm rot="-5325129" flipH="1">
            <a:off x="125516" y="4040297"/>
            <a:ext cx="164243" cy="156826"/>
          </a:xfrm>
          <a:prstGeom prst="rect">
            <a:avLst/>
          </a:prstGeom>
          <a:noFill/>
          <a:ln>
            <a:noFill/>
          </a:ln>
        </p:spPr>
      </p:pic>
      <p:pic>
        <p:nvPicPr>
          <p:cNvPr id="563" name="Google Shape;563;p32"/>
          <p:cNvPicPr preferRelativeResize="0"/>
          <p:nvPr/>
        </p:nvPicPr>
        <p:blipFill>
          <a:blip r:embed="rId2">
            <a:alphaModFix amt="15000"/>
          </a:blip>
          <a:stretch>
            <a:fillRect/>
          </a:stretch>
        </p:blipFill>
        <p:spPr>
          <a:xfrm rot="-2402303">
            <a:off x="512522" y="1030826"/>
            <a:ext cx="2125804" cy="3081864"/>
          </a:xfrm>
          <a:prstGeom prst="rect">
            <a:avLst/>
          </a:prstGeom>
          <a:noFill/>
          <a:ln>
            <a:noFill/>
          </a:ln>
        </p:spPr>
      </p:pic>
      <p:pic>
        <p:nvPicPr>
          <p:cNvPr id="564" name="Google Shape;564;p32"/>
          <p:cNvPicPr preferRelativeResize="0"/>
          <p:nvPr/>
        </p:nvPicPr>
        <p:blipFill>
          <a:blip r:embed="rId7">
            <a:alphaModFix/>
          </a:blip>
          <a:stretch>
            <a:fillRect/>
          </a:stretch>
        </p:blipFill>
        <p:spPr>
          <a:xfrm rot="6300001">
            <a:off x="937697" y="691028"/>
            <a:ext cx="2729251" cy="2606200"/>
          </a:xfrm>
          <a:prstGeom prst="rect">
            <a:avLst/>
          </a:prstGeom>
          <a:noFill/>
          <a:ln>
            <a:noFill/>
          </a:ln>
        </p:spPr>
      </p:pic>
      <p:pic>
        <p:nvPicPr>
          <p:cNvPr id="565" name="Google Shape;565;p32"/>
          <p:cNvPicPr preferRelativeResize="0"/>
          <p:nvPr/>
        </p:nvPicPr>
        <p:blipFill>
          <a:blip r:embed="rId4">
            <a:alphaModFix/>
          </a:blip>
          <a:stretch>
            <a:fillRect/>
          </a:stretch>
        </p:blipFill>
        <p:spPr>
          <a:xfrm rot="10800000">
            <a:off x="186851" y="4202517"/>
            <a:ext cx="885898" cy="801999"/>
          </a:xfrm>
          <a:prstGeom prst="rect">
            <a:avLst/>
          </a:prstGeom>
          <a:noFill/>
          <a:ln>
            <a:noFill/>
          </a:ln>
        </p:spPr>
      </p:pic>
      <p:sp>
        <p:nvSpPr>
          <p:cNvPr id="566" name="Google Shape;566;p32"/>
          <p:cNvSpPr txBox="1">
            <a:spLocks noGrp="1"/>
          </p:cNvSpPr>
          <p:nvPr>
            <p:ph type="title"/>
          </p:nvPr>
        </p:nvSpPr>
        <p:spPr>
          <a:xfrm>
            <a:off x="5515575" y="1513500"/>
            <a:ext cx="2899500" cy="895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567" name="Google Shape;567;p32"/>
          <p:cNvSpPr txBox="1">
            <a:spLocks noGrp="1"/>
          </p:cNvSpPr>
          <p:nvPr>
            <p:ph type="subTitle" idx="1"/>
          </p:nvPr>
        </p:nvSpPr>
        <p:spPr>
          <a:xfrm>
            <a:off x="5515575" y="2218649"/>
            <a:ext cx="2899500" cy="142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568" name="Google Shape;568;p32"/>
          <p:cNvPicPr preferRelativeResize="0"/>
          <p:nvPr/>
        </p:nvPicPr>
        <p:blipFill>
          <a:blip r:embed="rId2">
            <a:alphaModFix amt="15000"/>
          </a:blip>
          <a:stretch>
            <a:fillRect/>
          </a:stretch>
        </p:blipFill>
        <p:spPr>
          <a:xfrm rot="6262015" flipH="1">
            <a:off x="7501730" y="-1127087"/>
            <a:ext cx="2125804" cy="3081864"/>
          </a:xfrm>
          <a:prstGeom prst="rect">
            <a:avLst/>
          </a:prstGeom>
          <a:noFill/>
          <a:ln>
            <a:noFill/>
          </a:ln>
        </p:spPr>
      </p:pic>
      <p:pic>
        <p:nvPicPr>
          <p:cNvPr id="569" name="Google Shape;569;p32"/>
          <p:cNvPicPr preferRelativeResize="0"/>
          <p:nvPr/>
        </p:nvPicPr>
        <p:blipFill>
          <a:blip r:embed="rId8">
            <a:alphaModFix amt="84000"/>
          </a:blip>
          <a:stretch>
            <a:fillRect/>
          </a:stretch>
        </p:blipFill>
        <p:spPr>
          <a:xfrm rot="2094136" flipH="1">
            <a:off x="7929086" y="-163547"/>
            <a:ext cx="622865" cy="1229782"/>
          </a:xfrm>
          <a:prstGeom prst="rect">
            <a:avLst/>
          </a:prstGeom>
          <a:noFill/>
          <a:ln>
            <a:noFill/>
          </a:ln>
        </p:spPr>
      </p:pic>
      <p:pic>
        <p:nvPicPr>
          <p:cNvPr id="570" name="Google Shape;570;p32"/>
          <p:cNvPicPr preferRelativeResize="0"/>
          <p:nvPr/>
        </p:nvPicPr>
        <p:blipFill>
          <a:blip r:embed="rId9">
            <a:alphaModFix amt="70000"/>
          </a:blip>
          <a:stretch>
            <a:fillRect/>
          </a:stretch>
        </p:blipFill>
        <p:spPr>
          <a:xfrm rot="2763389" flipH="1">
            <a:off x="8744814" y="278855"/>
            <a:ext cx="453247" cy="1487849"/>
          </a:xfrm>
          <a:prstGeom prst="rect">
            <a:avLst/>
          </a:prstGeom>
          <a:noFill/>
          <a:ln>
            <a:noFill/>
          </a:ln>
        </p:spPr>
      </p:pic>
      <p:pic>
        <p:nvPicPr>
          <p:cNvPr id="571" name="Google Shape;571;p32"/>
          <p:cNvPicPr preferRelativeResize="0"/>
          <p:nvPr/>
        </p:nvPicPr>
        <p:blipFill>
          <a:blip r:embed="rId10">
            <a:alphaModFix amt="78000"/>
          </a:blip>
          <a:stretch>
            <a:fillRect/>
          </a:stretch>
        </p:blipFill>
        <p:spPr>
          <a:xfrm rot="2976018" flipH="1">
            <a:off x="8627419" y="-31914"/>
            <a:ext cx="315419" cy="1229781"/>
          </a:xfrm>
          <a:prstGeom prst="rect">
            <a:avLst/>
          </a:prstGeom>
          <a:noFill/>
          <a:ln>
            <a:noFill/>
          </a:ln>
        </p:spPr>
      </p:pic>
      <p:pic>
        <p:nvPicPr>
          <p:cNvPr id="572" name="Google Shape;572;p32"/>
          <p:cNvPicPr preferRelativeResize="0"/>
          <p:nvPr/>
        </p:nvPicPr>
        <p:blipFill>
          <a:blip r:embed="rId10">
            <a:alphaModFix amt="78000"/>
          </a:blip>
          <a:stretch>
            <a:fillRect/>
          </a:stretch>
        </p:blipFill>
        <p:spPr>
          <a:xfrm rot="1173042" flipH="1">
            <a:off x="7648751" y="81405"/>
            <a:ext cx="244197" cy="664876"/>
          </a:xfrm>
          <a:prstGeom prst="rect">
            <a:avLst/>
          </a:prstGeom>
          <a:noFill/>
          <a:ln>
            <a:noFill/>
          </a:ln>
        </p:spPr>
      </p:pic>
      <p:pic>
        <p:nvPicPr>
          <p:cNvPr id="573" name="Google Shape;573;p32"/>
          <p:cNvPicPr preferRelativeResize="0"/>
          <p:nvPr/>
        </p:nvPicPr>
        <p:blipFill>
          <a:blip r:embed="rId11">
            <a:alphaModFix amt="92000"/>
          </a:blip>
          <a:stretch>
            <a:fillRect/>
          </a:stretch>
        </p:blipFill>
        <p:spPr>
          <a:xfrm rot="8099991">
            <a:off x="3740476" y="3248976"/>
            <a:ext cx="382175" cy="1490057"/>
          </a:xfrm>
          <a:prstGeom prst="rect">
            <a:avLst/>
          </a:prstGeom>
          <a:noFill/>
          <a:ln>
            <a:noFill/>
          </a:ln>
        </p:spPr>
      </p:pic>
      <p:pic>
        <p:nvPicPr>
          <p:cNvPr id="574" name="Google Shape;574;p32"/>
          <p:cNvPicPr preferRelativeResize="0"/>
          <p:nvPr/>
        </p:nvPicPr>
        <p:blipFill>
          <a:blip r:embed="rId12">
            <a:alphaModFix amt="95000"/>
          </a:blip>
          <a:stretch>
            <a:fillRect/>
          </a:stretch>
        </p:blipFill>
        <p:spPr>
          <a:xfrm rot="2699989">
            <a:off x="-1091611" y="-1888262"/>
            <a:ext cx="2337922" cy="3566322"/>
          </a:xfrm>
          <a:prstGeom prst="rect">
            <a:avLst/>
          </a:prstGeom>
          <a:noFill/>
          <a:ln>
            <a:noFill/>
          </a:ln>
        </p:spPr>
      </p:pic>
      <p:pic>
        <p:nvPicPr>
          <p:cNvPr id="575" name="Google Shape;575;p32"/>
          <p:cNvPicPr preferRelativeResize="0"/>
          <p:nvPr/>
        </p:nvPicPr>
        <p:blipFill>
          <a:blip r:embed="rId13">
            <a:alphaModFix amt="68000"/>
          </a:blip>
          <a:stretch>
            <a:fillRect/>
          </a:stretch>
        </p:blipFill>
        <p:spPr>
          <a:xfrm rot="-3605494">
            <a:off x="-176895" y="220403"/>
            <a:ext cx="952603" cy="9088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5"/>
          <p:cNvSpPr txBox="1">
            <a:spLocks noGrp="1"/>
          </p:cNvSpPr>
          <p:nvPr>
            <p:ph type="subTitle" idx="1"/>
          </p:nvPr>
        </p:nvSpPr>
        <p:spPr>
          <a:xfrm>
            <a:off x="1322713" y="2181100"/>
            <a:ext cx="27138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67" name="Google Shape;67;p5"/>
          <p:cNvSpPr txBox="1">
            <a:spLocks noGrp="1"/>
          </p:cNvSpPr>
          <p:nvPr>
            <p:ph type="subTitle" idx="2"/>
          </p:nvPr>
        </p:nvSpPr>
        <p:spPr>
          <a:xfrm>
            <a:off x="5107486" y="2181100"/>
            <a:ext cx="2713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Bebas Neue"/>
              <a:buNone/>
              <a:defRPr sz="2000">
                <a:solidFill>
                  <a:schemeClr val="lt2"/>
                </a:solidFill>
                <a:latin typeface="Yeseva One"/>
                <a:ea typeface="Yeseva One"/>
                <a:cs typeface="Yeseva One"/>
                <a:sym typeface="Yeseva One"/>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0"/>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0"/>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0"/>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0"/>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0"/>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0"/>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68" name="Google Shape;68;p5"/>
          <p:cNvSpPr txBox="1">
            <a:spLocks noGrp="1"/>
          </p:cNvSpPr>
          <p:nvPr>
            <p:ph type="subTitle" idx="3"/>
          </p:nvPr>
        </p:nvSpPr>
        <p:spPr>
          <a:xfrm>
            <a:off x="1322713" y="2677200"/>
            <a:ext cx="27138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5"/>
          <p:cNvSpPr txBox="1">
            <a:spLocks noGrp="1"/>
          </p:cNvSpPr>
          <p:nvPr>
            <p:ph type="subTitle" idx="4"/>
          </p:nvPr>
        </p:nvSpPr>
        <p:spPr>
          <a:xfrm>
            <a:off x="5107486" y="2677200"/>
            <a:ext cx="2713800" cy="91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 name="Google Shape;70;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1" name="Google Shape;71;p5"/>
          <p:cNvPicPr preferRelativeResize="0"/>
          <p:nvPr/>
        </p:nvPicPr>
        <p:blipFill>
          <a:blip r:embed="rId2">
            <a:alphaModFix amt="75000"/>
          </a:blip>
          <a:stretch>
            <a:fillRect/>
          </a:stretch>
        </p:blipFill>
        <p:spPr>
          <a:xfrm rot="864916">
            <a:off x="671127" y="1236899"/>
            <a:ext cx="374546" cy="357622"/>
          </a:xfrm>
          <a:prstGeom prst="rect">
            <a:avLst/>
          </a:prstGeom>
          <a:noFill/>
          <a:ln>
            <a:noFill/>
          </a:ln>
        </p:spPr>
      </p:pic>
      <p:pic>
        <p:nvPicPr>
          <p:cNvPr id="72" name="Google Shape;72;p5"/>
          <p:cNvPicPr preferRelativeResize="0"/>
          <p:nvPr/>
        </p:nvPicPr>
        <p:blipFill>
          <a:blip r:embed="rId2">
            <a:alphaModFix amt="84000"/>
          </a:blip>
          <a:stretch>
            <a:fillRect/>
          </a:stretch>
        </p:blipFill>
        <p:spPr>
          <a:xfrm rot="-8717672">
            <a:off x="7338624" y="241018"/>
            <a:ext cx="176699" cy="168718"/>
          </a:xfrm>
          <a:prstGeom prst="rect">
            <a:avLst/>
          </a:prstGeom>
          <a:noFill/>
          <a:ln>
            <a:noFill/>
          </a:ln>
        </p:spPr>
      </p:pic>
      <p:pic>
        <p:nvPicPr>
          <p:cNvPr id="73" name="Google Shape;73;p5"/>
          <p:cNvPicPr preferRelativeResize="0"/>
          <p:nvPr/>
        </p:nvPicPr>
        <p:blipFill>
          <a:blip r:embed="rId3">
            <a:alphaModFix amt="72000"/>
          </a:blip>
          <a:stretch>
            <a:fillRect/>
          </a:stretch>
        </p:blipFill>
        <p:spPr>
          <a:xfrm rot="-3197529">
            <a:off x="496008" y="-131220"/>
            <a:ext cx="278190" cy="913192"/>
          </a:xfrm>
          <a:prstGeom prst="rect">
            <a:avLst/>
          </a:prstGeom>
          <a:noFill/>
          <a:ln>
            <a:noFill/>
          </a:ln>
        </p:spPr>
      </p:pic>
      <p:pic>
        <p:nvPicPr>
          <p:cNvPr id="74" name="Google Shape;74;p5"/>
          <p:cNvPicPr preferRelativeResize="0"/>
          <p:nvPr/>
        </p:nvPicPr>
        <p:blipFill>
          <a:blip r:embed="rId4">
            <a:alphaModFix/>
          </a:blip>
          <a:stretch>
            <a:fillRect/>
          </a:stretch>
        </p:blipFill>
        <p:spPr>
          <a:xfrm rot="8492839">
            <a:off x="8229682" y="1439580"/>
            <a:ext cx="388634" cy="351840"/>
          </a:xfrm>
          <a:prstGeom prst="rect">
            <a:avLst/>
          </a:prstGeom>
          <a:noFill/>
          <a:ln>
            <a:noFill/>
          </a:ln>
        </p:spPr>
      </p:pic>
      <p:pic>
        <p:nvPicPr>
          <p:cNvPr id="75" name="Google Shape;75;p5"/>
          <p:cNvPicPr preferRelativeResize="0"/>
          <p:nvPr/>
        </p:nvPicPr>
        <p:blipFill>
          <a:blip r:embed="rId5">
            <a:alphaModFix amt="15000"/>
          </a:blip>
          <a:stretch>
            <a:fillRect/>
          </a:stretch>
        </p:blipFill>
        <p:spPr>
          <a:xfrm rot="-5399947" flipH="1">
            <a:off x="1582881" y="1102856"/>
            <a:ext cx="4987634" cy="9550861"/>
          </a:xfrm>
          <a:prstGeom prst="rect">
            <a:avLst/>
          </a:prstGeom>
          <a:noFill/>
          <a:ln>
            <a:noFill/>
          </a:ln>
        </p:spPr>
      </p:pic>
      <p:pic>
        <p:nvPicPr>
          <p:cNvPr id="76" name="Google Shape;76;p5"/>
          <p:cNvPicPr preferRelativeResize="0"/>
          <p:nvPr/>
        </p:nvPicPr>
        <p:blipFill>
          <a:blip r:embed="rId6">
            <a:alphaModFix amt="84000"/>
          </a:blip>
          <a:stretch>
            <a:fillRect/>
          </a:stretch>
        </p:blipFill>
        <p:spPr>
          <a:xfrm rot="3201265">
            <a:off x="7339921" y="3642764"/>
            <a:ext cx="1134279" cy="2239514"/>
          </a:xfrm>
          <a:prstGeom prst="rect">
            <a:avLst/>
          </a:prstGeom>
          <a:noFill/>
          <a:ln>
            <a:noFill/>
          </a:ln>
        </p:spPr>
      </p:pic>
      <p:pic>
        <p:nvPicPr>
          <p:cNvPr id="77" name="Google Shape;77;p5"/>
          <p:cNvPicPr preferRelativeResize="0"/>
          <p:nvPr/>
        </p:nvPicPr>
        <p:blipFill>
          <a:blip r:embed="rId7">
            <a:alphaModFix amt="84000"/>
          </a:blip>
          <a:stretch>
            <a:fillRect/>
          </a:stretch>
        </p:blipFill>
        <p:spPr>
          <a:xfrm rot="-3910331">
            <a:off x="-420625" y="3563145"/>
            <a:ext cx="1698627" cy="2591123"/>
          </a:xfrm>
          <a:prstGeom prst="rect">
            <a:avLst/>
          </a:prstGeom>
          <a:noFill/>
          <a:ln>
            <a:noFill/>
          </a:ln>
        </p:spPr>
      </p:pic>
      <p:pic>
        <p:nvPicPr>
          <p:cNvPr id="78" name="Google Shape;78;p5"/>
          <p:cNvPicPr preferRelativeResize="0"/>
          <p:nvPr/>
        </p:nvPicPr>
        <p:blipFill rotWithShape="1">
          <a:blip r:embed="rId8">
            <a:alphaModFix amt="70000"/>
          </a:blip>
          <a:srcRect l="9978" t="7909" r="6171" b="5839"/>
          <a:stretch/>
        </p:blipFill>
        <p:spPr>
          <a:xfrm rot="-1293272">
            <a:off x="406224" y="4230462"/>
            <a:ext cx="5695950" cy="3295650"/>
          </a:xfrm>
          <a:prstGeom prst="rect">
            <a:avLst/>
          </a:prstGeom>
          <a:noFill/>
          <a:ln>
            <a:noFill/>
          </a:ln>
        </p:spPr>
      </p:pic>
      <p:pic>
        <p:nvPicPr>
          <p:cNvPr id="79" name="Google Shape;79;p5"/>
          <p:cNvPicPr preferRelativeResize="0"/>
          <p:nvPr/>
        </p:nvPicPr>
        <p:blipFill>
          <a:blip r:embed="rId9">
            <a:alphaModFix/>
          </a:blip>
          <a:stretch>
            <a:fillRect/>
          </a:stretch>
        </p:blipFill>
        <p:spPr>
          <a:xfrm rot="-4499999">
            <a:off x="4097176" y="3952974"/>
            <a:ext cx="2729251" cy="26062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3">
  <p:cSld name="CUSTOM_13">
    <p:spTree>
      <p:nvGrpSpPr>
        <p:cNvPr id="1" name="Shape 576"/>
        <p:cNvGrpSpPr/>
        <p:nvPr/>
      </p:nvGrpSpPr>
      <p:grpSpPr>
        <a:xfrm>
          <a:off x="0" y="0"/>
          <a:ext cx="0" cy="0"/>
          <a:chOff x="0" y="0"/>
          <a:chExt cx="0" cy="0"/>
        </a:xfrm>
      </p:grpSpPr>
      <p:pic>
        <p:nvPicPr>
          <p:cNvPr id="577" name="Google Shape;577;p33"/>
          <p:cNvPicPr preferRelativeResize="0"/>
          <p:nvPr/>
        </p:nvPicPr>
        <p:blipFill>
          <a:blip r:embed="rId2">
            <a:alphaModFix amt="15000"/>
          </a:blip>
          <a:stretch>
            <a:fillRect/>
          </a:stretch>
        </p:blipFill>
        <p:spPr>
          <a:xfrm rot="4186754" flipH="1">
            <a:off x="-95694" y="-1524461"/>
            <a:ext cx="2125804" cy="3081864"/>
          </a:xfrm>
          <a:prstGeom prst="rect">
            <a:avLst/>
          </a:prstGeom>
          <a:noFill/>
          <a:ln>
            <a:noFill/>
          </a:ln>
        </p:spPr>
      </p:pic>
      <p:pic>
        <p:nvPicPr>
          <p:cNvPr id="578" name="Google Shape;578;p33"/>
          <p:cNvPicPr preferRelativeResize="0"/>
          <p:nvPr/>
        </p:nvPicPr>
        <p:blipFill>
          <a:blip r:embed="rId2">
            <a:alphaModFix amt="15000"/>
          </a:blip>
          <a:stretch>
            <a:fillRect/>
          </a:stretch>
        </p:blipFill>
        <p:spPr>
          <a:xfrm rot="-8223676" flipH="1">
            <a:off x="4696862" y="1307173"/>
            <a:ext cx="2593019" cy="3980749"/>
          </a:xfrm>
          <a:prstGeom prst="rect">
            <a:avLst/>
          </a:prstGeom>
          <a:noFill/>
          <a:ln>
            <a:noFill/>
          </a:ln>
        </p:spPr>
      </p:pic>
      <p:pic>
        <p:nvPicPr>
          <p:cNvPr id="579" name="Google Shape;579;p33"/>
          <p:cNvPicPr preferRelativeResize="0"/>
          <p:nvPr/>
        </p:nvPicPr>
        <p:blipFill>
          <a:blip r:embed="rId2">
            <a:alphaModFix amt="15000"/>
          </a:blip>
          <a:stretch>
            <a:fillRect/>
          </a:stretch>
        </p:blipFill>
        <p:spPr>
          <a:xfrm rot="7706138" flipH="1">
            <a:off x="6949211" y="-1585551"/>
            <a:ext cx="2593020" cy="3980749"/>
          </a:xfrm>
          <a:prstGeom prst="rect">
            <a:avLst/>
          </a:prstGeom>
          <a:noFill/>
          <a:ln>
            <a:noFill/>
          </a:ln>
        </p:spPr>
      </p:pic>
      <p:pic>
        <p:nvPicPr>
          <p:cNvPr id="580" name="Google Shape;580;p33"/>
          <p:cNvPicPr preferRelativeResize="0"/>
          <p:nvPr/>
        </p:nvPicPr>
        <p:blipFill>
          <a:blip r:embed="rId3">
            <a:alphaModFix/>
          </a:blip>
          <a:stretch>
            <a:fillRect/>
          </a:stretch>
        </p:blipFill>
        <p:spPr>
          <a:xfrm rot="-6299999" flipH="1">
            <a:off x="6008395" y="1663854"/>
            <a:ext cx="1901531" cy="1815794"/>
          </a:xfrm>
          <a:prstGeom prst="rect">
            <a:avLst/>
          </a:prstGeom>
          <a:noFill/>
          <a:ln>
            <a:noFill/>
          </a:ln>
        </p:spPr>
      </p:pic>
      <p:pic>
        <p:nvPicPr>
          <p:cNvPr id="581" name="Google Shape;581;p33"/>
          <p:cNvPicPr preferRelativeResize="0"/>
          <p:nvPr/>
        </p:nvPicPr>
        <p:blipFill>
          <a:blip r:embed="rId4">
            <a:alphaModFix amt="68000"/>
          </a:blip>
          <a:stretch>
            <a:fillRect/>
          </a:stretch>
        </p:blipFill>
        <p:spPr>
          <a:xfrm rot="5530091">
            <a:off x="8184383" y="52138"/>
            <a:ext cx="952603" cy="908875"/>
          </a:xfrm>
          <a:prstGeom prst="rect">
            <a:avLst/>
          </a:prstGeom>
          <a:noFill/>
          <a:ln>
            <a:noFill/>
          </a:ln>
        </p:spPr>
      </p:pic>
      <p:pic>
        <p:nvPicPr>
          <p:cNvPr id="582" name="Google Shape;582;p33"/>
          <p:cNvPicPr preferRelativeResize="0"/>
          <p:nvPr/>
        </p:nvPicPr>
        <p:blipFill>
          <a:blip r:embed="rId5">
            <a:alphaModFix amt="75000"/>
          </a:blip>
          <a:stretch>
            <a:fillRect/>
          </a:stretch>
        </p:blipFill>
        <p:spPr>
          <a:xfrm rot="-9125404">
            <a:off x="8574521" y="1041048"/>
            <a:ext cx="374547" cy="357621"/>
          </a:xfrm>
          <a:prstGeom prst="rect">
            <a:avLst/>
          </a:prstGeom>
          <a:noFill/>
          <a:ln>
            <a:noFill/>
          </a:ln>
        </p:spPr>
      </p:pic>
      <p:pic>
        <p:nvPicPr>
          <p:cNvPr id="583" name="Google Shape;583;p33"/>
          <p:cNvPicPr preferRelativeResize="0"/>
          <p:nvPr/>
        </p:nvPicPr>
        <p:blipFill>
          <a:blip r:embed="rId6">
            <a:alphaModFix amt="78000"/>
          </a:blip>
          <a:stretch>
            <a:fillRect/>
          </a:stretch>
        </p:blipFill>
        <p:spPr>
          <a:xfrm rot="-8401736">
            <a:off x="7681633" y="478837"/>
            <a:ext cx="295880" cy="805594"/>
          </a:xfrm>
          <a:prstGeom prst="rect">
            <a:avLst/>
          </a:prstGeom>
          <a:noFill/>
          <a:ln>
            <a:noFill/>
          </a:ln>
        </p:spPr>
      </p:pic>
      <p:pic>
        <p:nvPicPr>
          <p:cNvPr id="584" name="Google Shape;584;p33"/>
          <p:cNvPicPr preferRelativeResize="0"/>
          <p:nvPr/>
        </p:nvPicPr>
        <p:blipFill>
          <a:blip r:embed="rId7">
            <a:alphaModFix amt="72000"/>
          </a:blip>
          <a:stretch>
            <a:fillRect/>
          </a:stretch>
        </p:blipFill>
        <p:spPr>
          <a:xfrm rot="4300193">
            <a:off x="338071" y="-51770"/>
            <a:ext cx="278190" cy="913191"/>
          </a:xfrm>
          <a:prstGeom prst="rect">
            <a:avLst/>
          </a:prstGeom>
          <a:noFill/>
          <a:ln>
            <a:noFill/>
          </a:ln>
        </p:spPr>
      </p:pic>
      <p:pic>
        <p:nvPicPr>
          <p:cNvPr id="585" name="Google Shape;585;p33"/>
          <p:cNvPicPr preferRelativeResize="0"/>
          <p:nvPr/>
        </p:nvPicPr>
        <p:blipFill>
          <a:blip r:embed="rId2">
            <a:alphaModFix amt="15000"/>
          </a:blip>
          <a:stretch>
            <a:fillRect/>
          </a:stretch>
        </p:blipFill>
        <p:spPr>
          <a:xfrm rot="4186754" flipH="1">
            <a:off x="-257269" y="2960726"/>
            <a:ext cx="2125804" cy="3081864"/>
          </a:xfrm>
          <a:prstGeom prst="rect">
            <a:avLst/>
          </a:prstGeom>
          <a:noFill/>
          <a:ln>
            <a:noFill/>
          </a:ln>
        </p:spPr>
      </p:pic>
      <p:sp>
        <p:nvSpPr>
          <p:cNvPr id="586" name="Google Shape;586;p33"/>
          <p:cNvSpPr txBox="1">
            <a:spLocks noGrp="1"/>
          </p:cNvSpPr>
          <p:nvPr>
            <p:ph type="title"/>
          </p:nvPr>
        </p:nvSpPr>
        <p:spPr>
          <a:xfrm>
            <a:off x="720000" y="1484800"/>
            <a:ext cx="2899500" cy="895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87" name="Google Shape;587;p33"/>
          <p:cNvSpPr txBox="1">
            <a:spLocks noGrp="1"/>
          </p:cNvSpPr>
          <p:nvPr>
            <p:ph type="subTitle" idx="1"/>
          </p:nvPr>
        </p:nvSpPr>
        <p:spPr>
          <a:xfrm>
            <a:off x="720000" y="2183525"/>
            <a:ext cx="2899500" cy="142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588" name="Google Shape;588;p33"/>
          <p:cNvPicPr preferRelativeResize="0"/>
          <p:nvPr/>
        </p:nvPicPr>
        <p:blipFill>
          <a:blip r:embed="rId8">
            <a:alphaModFix amt="84000"/>
          </a:blip>
          <a:stretch>
            <a:fillRect/>
          </a:stretch>
        </p:blipFill>
        <p:spPr>
          <a:xfrm rot="7842567" flipH="1">
            <a:off x="8205716" y="3180004"/>
            <a:ext cx="622865" cy="1229783"/>
          </a:xfrm>
          <a:prstGeom prst="rect">
            <a:avLst/>
          </a:prstGeom>
          <a:noFill/>
          <a:ln>
            <a:noFill/>
          </a:ln>
        </p:spPr>
      </p:pic>
      <p:pic>
        <p:nvPicPr>
          <p:cNvPr id="589" name="Google Shape;589;p33"/>
          <p:cNvPicPr preferRelativeResize="0"/>
          <p:nvPr/>
        </p:nvPicPr>
        <p:blipFill>
          <a:blip r:embed="rId9">
            <a:alphaModFix amt="70000"/>
          </a:blip>
          <a:stretch>
            <a:fillRect/>
          </a:stretch>
        </p:blipFill>
        <p:spPr>
          <a:xfrm rot="8511820" flipH="1">
            <a:off x="7648067" y="3720321"/>
            <a:ext cx="453247" cy="1487849"/>
          </a:xfrm>
          <a:prstGeom prst="rect">
            <a:avLst/>
          </a:prstGeom>
          <a:noFill/>
          <a:ln>
            <a:noFill/>
          </a:ln>
        </p:spPr>
      </p:pic>
      <p:pic>
        <p:nvPicPr>
          <p:cNvPr id="590" name="Google Shape;590;p33"/>
          <p:cNvPicPr preferRelativeResize="0"/>
          <p:nvPr/>
        </p:nvPicPr>
        <p:blipFill>
          <a:blip r:embed="rId6">
            <a:alphaModFix amt="78000"/>
          </a:blip>
          <a:stretch>
            <a:fillRect/>
          </a:stretch>
        </p:blipFill>
        <p:spPr>
          <a:xfrm rot="8724448" flipH="1">
            <a:off x="8173378" y="3708501"/>
            <a:ext cx="315419" cy="1229781"/>
          </a:xfrm>
          <a:prstGeom prst="rect">
            <a:avLst/>
          </a:prstGeom>
          <a:noFill/>
          <a:ln>
            <a:noFill/>
          </a:ln>
        </p:spPr>
      </p:pic>
      <p:pic>
        <p:nvPicPr>
          <p:cNvPr id="591" name="Google Shape;591;p33"/>
          <p:cNvPicPr preferRelativeResize="0"/>
          <p:nvPr/>
        </p:nvPicPr>
        <p:blipFill rotWithShape="1">
          <a:blip r:embed="rId10">
            <a:alphaModFix/>
          </a:blip>
          <a:srcRect l="9978" t="7909" r="6171" b="5839"/>
          <a:stretch/>
        </p:blipFill>
        <p:spPr>
          <a:xfrm rot="-8769166">
            <a:off x="-862764" y="4085659"/>
            <a:ext cx="3165530" cy="1831553"/>
          </a:xfrm>
          <a:prstGeom prst="rect">
            <a:avLst/>
          </a:prstGeom>
          <a:noFill/>
          <a:ln>
            <a:noFill/>
          </a:ln>
        </p:spPr>
      </p:pic>
      <p:pic>
        <p:nvPicPr>
          <p:cNvPr id="592" name="Google Shape;592;p33"/>
          <p:cNvPicPr preferRelativeResize="0"/>
          <p:nvPr/>
        </p:nvPicPr>
        <p:blipFill>
          <a:blip r:embed="rId11">
            <a:alphaModFix/>
          </a:blip>
          <a:stretch>
            <a:fillRect/>
          </a:stretch>
        </p:blipFill>
        <p:spPr>
          <a:xfrm rot="6300001">
            <a:off x="-1226953" y="-1411997"/>
            <a:ext cx="2729251" cy="2606200"/>
          </a:xfrm>
          <a:prstGeom prst="rect">
            <a:avLst/>
          </a:prstGeom>
          <a:noFill/>
          <a:ln>
            <a:noFill/>
          </a:ln>
        </p:spPr>
      </p:pic>
      <p:pic>
        <p:nvPicPr>
          <p:cNvPr id="593" name="Google Shape;593;p33"/>
          <p:cNvPicPr preferRelativeResize="0"/>
          <p:nvPr/>
        </p:nvPicPr>
        <p:blipFill>
          <a:blip r:embed="rId12">
            <a:alphaModFix/>
          </a:blip>
          <a:stretch>
            <a:fillRect/>
          </a:stretch>
        </p:blipFill>
        <p:spPr>
          <a:xfrm rot="10800000">
            <a:off x="1420826" y="-228846"/>
            <a:ext cx="885898" cy="80199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4">
  <p:cSld name="CUSTOM_20">
    <p:spTree>
      <p:nvGrpSpPr>
        <p:cNvPr id="1" name="Shape 594"/>
        <p:cNvGrpSpPr/>
        <p:nvPr/>
      </p:nvGrpSpPr>
      <p:grpSpPr>
        <a:xfrm>
          <a:off x="0" y="0"/>
          <a:ext cx="0" cy="0"/>
          <a:chOff x="0" y="0"/>
          <a:chExt cx="0" cy="0"/>
        </a:xfrm>
      </p:grpSpPr>
      <p:sp>
        <p:nvSpPr>
          <p:cNvPr id="595" name="Google Shape;595;p34"/>
          <p:cNvSpPr txBox="1">
            <a:spLocks noGrp="1"/>
          </p:cNvSpPr>
          <p:nvPr>
            <p:ph type="title"/>
          </p:nvPr>
        </p:nvSpPr>
        <p:spPr>
          <a:xfrm>
            <a:off x="4419600" y="1497688"/>
            <a:ext cx="3852000" cy="12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96" name="Google Shape;596;p34"/>
          <p:cNvSpPr txBox="1">
            <a:spLocks noGrp="1"/>
          </p:cNvSpPr>
          <p:nvPr>
            <p:ph type="subTitle" idx="1"/>
          </p:nvPr>
        </p:nvSpPr>
        <p:spPr>
          <a:xfrm>
            <a:off x="4419600" y="2780013"/>
            <a:ext cx="3852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97" name="Google Shape;597;p34"/>
          <p:cNvPicPr preferRelativeResize="0"/>
          <p:nvPr/>
        </p:nvPicPr>
        <p:blipFill>
          <a:blip r:embed="rId2">
            <a:alphaModFix amt="15000"/>
          </a:blip>
          <a:stretch>
            <a:fillRect/>
          </a:stretch>
        </p:blipFill>
        <p:spPr>
          <a:xfrm rot="8764058">
            <a:off x="-440356" y="-1061820"/>
            <a:ext cx="4987634" cy="9550863"/>
          </a:xfrm>
          <a:prstGeom prst="rect">
            <a:avLst/>
          </a:prstGeom>
          <a:noFill/>
          <a:ln>
            <a:noFill/>
          </a:ln>
        </p:spPr>
      </p:pic>
      <p:pic>
        <p:nvPicPr>
          <p:cNvPr id="598" name="Google Shape;598;p34"/>
          <p:cNvPicPr preferRelativeResize="0"/>
          <p:nvPr/>
        </p:nvPicPr>
        <p:blipFill>
          <a:blip r:embed="rId3">
            <a:alphaModFix/>
          </a:blip>
          <a:stretch>
            <a:fillRect/>
          </a:stretch>
        </p:blipFill>
        <p:spPr>
          <a:xfrm>
            <a:off x="3316275" y="1210699"/>
            <a:ext cx="549750" cy="497702"/>
          </a:xfrm>
          <a:prstGeom prst="rect">
            <a:avLst/>
          </a:prstGeom>
          <a:noFill/>
          <a:ln>
            <a:noFill/>
          </a:ln>
        </p:spPr>
      </p:pic>
      <p:pic>
        <p:nvPicPr>
          <p:cNvPr id="599" name="Google Shape;599;p34"/>
          <p:cNvPicPr preferRelativeResize="0"/>
          <p:nvPr/>
        </p:nvPicPr>
        <p:blipFill rotWithShape="1">
          <a:blip r:embed="rId4">
            <a:alphaModFix/>
          </a:blip>
          <a:srcRect l="9978" t="7909" r="6171" b="5839"/>
          <a:stretch/>
        </p:blipFill>
        <p:spPr>
          <a:xfrm rot="-10799982">
            <a:off x="-487283" y="3791734"/>
            <a:ext cx="3944627" cy="1831556"/>
          </a:xfrm>
          <a:prstGeom prst="rect">
            <a:avLst/>
          </a:prstGeom>
          <a:noFill/>
          <a:ln>
            <a:noFill/>
          </a:ln>
        </p:spPr>
      </p:pic>
      <p:pic>
        <p:nvPicPr>
          <p:cNvPr id="600" name="Google Shape;600;p34"/>
          <p:cNvPicPr preferRelativeResize="0"/>
          <p:nvPr/>
        </p:nvPicPr>
        <p:blipFill>
          <a:blip r:embed="rId5">
            <a:alphaModFix amt="84000"/>
          </a:blip>
          <a:stretch>
            <a:fillRect/>
          </a:stretch>
        </p:blipFill>
        <p:spPr>
          <a:xfrm rot="-1867450">
            <a:off x="1562686" y="-63412"/>
            <a:ext cx="754689" cy="1490059"/>
          </a:xfrm>
          <a:prstGeom prst="rect">
            <a:avLst/>
          </a:prstGeom>
          <a:noFill/>
          <a:ln>
            <a:noFill/>
          </a:ln>
        </p:spPr>
      </p:pic>
      <p:pic>
        <p:nvPicPr>
          <p:cNvPr id="601" name="Google Shape;601;p34"/>
          <p:cNvPicPr preferRelativeResize="0"/>
          <p:nvPr/>
        </p:nvPicPr>
        <p:blipFill>
          <a:blip r:embed="rId6">
            <a:alphaModFix amt="70000"/>
          </a:blip>
          <a:stretch>
            <a:fillRect/>
          </a:stretch>
        </p:blipFill>
        <p:spPr>
          <a:xfrm rot="-3160047">
            <a:off x="736134" y="412761"/>
            <a:ext cx="549172" cy="1802739"/>
          </a:xfrm>
          <a:prstGeom prst="rect">
            <a:avLst/>
          </a:prstGeom>
          <a:noFill/>
          <a:ln>
            <a:noFill/>
          </a:ln>
        </p:spPr>
      </p:pic>
      <p:pic>
        <p:nvPicPr>
          <p:cNvPr id="602" name="Google Shape;602;p34"/>
          <p:cNvPicPr preferRelativeResize="0"/>
          <p:nvPr/>
        </p:nvPicPr>
        <p:blipFill>
          <a:blip r:embed="rId7">
            <a:alphaModFix amt="78000"/>
          </a:blip>
          <a:stretch>
            <a:fillRect/>
          </a:stretch>
        </p:blipFill>
        <p:spPr>
          <a:xfrm rot="-2749321">
            <a:off x="1079999" y="52251"/>
            <a:ext cx="382175" cy="1490055"/>
          </a:xfrm>
          <a:prstGeom prst="rect">
            <a:avLst/>
          </a:prstGeom>
          <a:noFill/>
          <a:ln>
            <a:noFill/>
          </a:ln>
        </p:spPr>
      </p:pic>
      <p:pic>
        <p:nvPicPr>
          <p:cNvPr id="603" name="Google Shape;603;p34"/>
          <p:cNvPicPr preferRelativeResize="0"/>
          <p:nvPr/>
        </p:nvPicPr>
        <p:blipFill>
          <a:blip r:embed="rId7">
            <a:alphaModFix amt="78000"/>
          </a:blip>
          <a:stretch>
            <a:fillRect/>
          </a:stretch>
        </p:blipFill>
        <p:spPr>
          <a:xfrm rot="-946358">
            <a:off x="2362917" y="270980"/>
            <a:ext cx="295880" cy="805595"/>
          </a:xfrm>
          <a:prstGeom prst="rect">
            <a:avLst/>
          </a:prstGeom>
          <a:noFill/>
          <a:ln>
            <a:noFill/>
          </a:ln>
        </p:spPr>
      </p:pic>
      <p:pic>
        <p:nvPicPr>
          <p:cNvPr id="604" name="Google Shape;604;p34"/>
          <p:cNvPicPr preferRelativeResize="0"/>
          <p:nvPr/>
        </p:nvPicPr>
        <p:blipFill>
          <a:blip r:embed="rId8">
            <a:alphaModFix/>
          </a:blip>
          <a:stretch>
            <a:fillRect/>
          </a:stretch>
        </p:blipFill>
        <p:spPr>
          <a:xfrm rot="2019257">
            <a:off x="1656505" y="2777377"/>
            <a:ext cx="1134280" cy="2239512"/>
          </a:xfrm>
          <a:prstGeom prst="rect">
            <a:avLst/>
          </a:prstGeom>
          <a:noFill/>
          <a:ln>
            <a:noFill/>
          </a:ln>
        </p:spPr>
      </p:pic>
      <p:pic>
        <p:nvPicPr>
          <p:cNvPr id="605" name="Google Shape;605;p34"/>
          <p:cNvPicPr preferRelativeResize="0"/>
          <p:nvPr/>
        </p:nvPicPr>
        <p:blipFill>
          <a:blip r:embed="rId9">
            <a:alphaModFix amt="75000"/>
          </a:blip>
          <a:stretch>
            <a:fillRect/>
          </a:stretch>
        </p:blipFill>
        <p:spPr>
          <a:xfrm rot="-4500019">
            <a:off x="7161522" y="4267457"/>
            <a:ext cx="384642" cy="367290"/>
          </a:xfrm>
          <a:prstGeom prst="rect">
            <a:avLst/>
          </a:prstGeom>
          <a:noFill/>
          <a:ln>
            <a:noFill/>
          </a:ln>
        </p:spPr>
      </p:pic>
      <p:pic>
        <p:nvPicPr>
          <p:cNvPr id="606" name="Google Shape;606;p34"/>
          <p:cNvPicPr preferRelativeResize="0"/>
          <p:nvPr/>
        </p:nvPicPr>
        <p:blipFill>
          <a:blip r:embed="rId6">
            <a:alphaModFix amt="70000"/>
          </a:blip>
          <a:stretch>
            <a:fillRect/>
          </a:stretch>
        </p:blipFill>
        <p:spPr>
          <a:xfrm rot="833795">
            <a:off x="2003977" y="2287555"/>
            <a:ext cx="549171" cy="1117720"/>
          </a:xfrm>
          <a:prstGeom prst="rect">
            <a:avLst/>
          </a:prstGeom>
          <a:noFill/>
          <a:ln>
            <a:noFill/>
          </a:ln>
        </p:spPr>
      </p:pic>
      <p:pic>
        <p:nvPicPr>
          <p:cNvPr id="607" name="Google Shape;607;p34"/>
          <p:cNvPicPr preferRelativeResize="0"/>
          <p:nvPr/>
        </p:nvPicPr>
        <p:blipFill rotWithShape="1">
          <a:blip r:embed="rId10">
            <a:alphaModFix/>
          </a:blip>
          <a:srcRect l="9978" t="7909" r="6171" b="5839"/>
          <a:stretch/>
        </p:blipFill>
        <p:spPr>
          <a:xfrm rot="901132" flipH="1">
            <a:off x="-1028617" y="1398467"/>
            <a:ext cx="3165530" cy="1831552"/>
          </a:xfrm>
          <a:prstGeom prst="rect">
            <a:avLst/>
          </a:prstGeom>
          <a:noFill/>
          <a:ln>
            <a:noFill/>
          </a:ln>
        </p:spPr>
      </p:pic>
      <p:pic>
        <p:nvPicPr>
          <p:cNvPr id="608" name="Google Shape;608;p34"/>
          <p:cNvPicPr preferRelativeResize="0"/>
          <p:nvPr/>
        </p:nvPicPr>
        <p:blipFill>
          <a:blip r:embed="rId11">
            <a:alphaModFix amt="95000"/>
          </a:blip>
          <a:stretch>
            <a:fillRect/>
          </a:stretch>
        </p:blipFill>
        <p:spPr>
          <a:xfrm rot="-2950540">
            <a:off x="8121274" y="3806012"/>
            <a:ext cx="819702" cy="1802999"/>
          </a:xfrm>
          <a:prstGeom prst="rect">
            <a:avLst/>
          </a:prstGeom>
          <a:noFill/>
          <a:ln>
            <a:noFill/>
          </a:ln>
        </p:spPr>
      </p:pic>
      <p:pic>
        <p:nvPicPr>
          <p:cNvPr id="609" name="Google Shape;609;p34"/>
          <p:cNvPicPr preferRelativeResize="0"/>
          <p:nvPr/>
        </p:nvPicPr>
        <p:blipFill>
          <a:blip r:embed="rId2">
            <a:alphaModFix amt="15000"/>
          </a:blip>
          <a:stretch>
            <a:fillRect/>
          </a:stretch>
        </p:blipFill>
        <p:spPr>
          <a:xfrm rot="8397697">
            <a:off x="8205423" y="4013812"/>
            <a:ext cx="2125804" cy="3081864"/>
          </a:xfrm>
          <a:prstGeom prst="rect">
            <a:avLst/>
          </a:prstGeom>
          <a:noFill/>
          <a:ln>
            <a:noFill/>
          </a:ln>
        </p:spPr>
      </p:pic>
      <p:pic>
        <p:nvPicPr>
          <p:cNvPr id="610" name="Google Shape;610;p34"/>
          <p:cNvPicPr preferRelativeResize="0"/>
          <p:nvPr/>
        </p:nvPicPr>
        <p:blipFill>
          <a:blip r:embed="rId12">
            <a:alphaModFix/>
          </a:blip>
          <a:stretch>
            <a:fillRect/>
          </a:stretch>
        </p:blipFill>
        <p:spPr>
          <a:xfrm>
            <a:off x="7981050" y="138999"/>
            <a:ext cx="885898" cy="801999"/>
          </a:xfrm>
          <a:prstGeom prst="rect">
            <a:avLst/>
          </a:prstGeom>
          <a:noFill/>
          <a:ln>
            <a:noFill/>
          </a:ln>
        </p:spPr>
      </p:pic>
      <p:pic>
        <p:nvPicPr>
          <p:cNvPr id="611" name="Google Shape;611;p34"/>
          <p:cNvPicPr preferRelativeResize="0"/>
          <p:nvPr/>
        </p:nvPicPr>
        <p:blipFill>
          <a:blip r:embed="rId13">
            <a:alphaModFix/>
          </a:blip>
          <a:stretch>
            <a:fillRect/>
          </a:stretch>
        </p:blipFill>
        <p:spPr>
          <a:xfrm rot="-10150829" flipH="1">
            <a:off x="-1217522" y="2086892"/>
            <a:ext cx="2966817" cy="291026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anks">
  <p:cSld name="CUSTOM_23">
    <p:spTree>
      <p:nvGrpSpPr>
        <p:cNvPr id="1" name="Shape 612"/>
        <p:cNvGrpSpPr/>
        <p:nvPr/>
      </p:nvGrpSpPr>
      <p:grpSpPr>
        <a:xfrm>
          <a:off x="0" y="0"/>
          <a:ext cx="0" cy="0"/>
          <a:chOff x="0" y="0"/>
          <a:chExt cx="0" cy="0"/>
        </a:xfrm>
      </p:grpSpPr>
      <p:pic>
        <p:nvPicPr>
          <p:cNvPr id="613" name="Google Shape;613;p35"/>
          <p:cNvPicPr preferRelativeResize="0"/>
          <p:nvPr/>
        </p:nvPicPr>
        <p:blipFill>
          <a:blip r:embed="rId2">
            <a:alphaModFix amt="15000"/>
          </a:blip>
          <a:stretch>
            <a:fillRect/>
          </a:stretch>
        </p:blipFill>
        <p:spPr>
          <a:xfrm rot="-3478547">
            <a:off x="6599419" y="-1332266"/>
            <a:ext cx="2099462" cy="4020260"/>
          </a:xfrm>
          <a:prstGeom prst="rect">
            <a:avLst/>
          </a:prstGeom>
          <a:noFill/>
          <a:ln>
            <a:noFill/>
          </a:ln>
        </p:spPr>
      </p:pic>
      <p:pic>
        <p:nvPicPr>
          <p:cNvPr id="614" name="Google Shape;614;p35"/>
          <p:cNvPicPr preferRelativeResize="0"/>
          <p:nvPr/>
        </p:nvPicPr>
        <p:blipFill>
          <a:blip r:embed="rId2">
            <a:alphaModFix amt="15000"/>
          </a:blip>
          <a:stretch>
            <a:fillRect/>
          </a:stretch>
        </p:blipFill>
        <p:spPr>
          <a:xfrm rot="-3279072" flipH="1">
            <a:off x="1030433" y="2844650"/>
            <a:ext cx="1988756" cy="3808278"/>
          </a:xfrm>
          <a:prstGeom prst="rect">
            <a:avLst/>
          </a:prstGeom>
          <a:noFill/>
          <a:ln>
            <a:noFill/>
          </a:ln>
        </p:spPr>
      </p:pic>
      <p:pic>
        <p:nvPicPr>
          <p:cNvPr id="615" name="Google Shape;615;p35"/>
          <p:cNvPicPr preferRelativeResize="0"/>
          <p:nvPr/>
        </p:nvPicPr>
        <p:blipFill>
          <a:blip r:embed="rId2">
            <a:alphaModFix amt="15000"/>
          </a:blip>
          <a:stretch>
            <a:fillRect/>
          </a:stretch>
        </p:blipFill>
        <p:spPr>
          <a:xfrm rot="-8397697" flipH="1">
            <a:off x="-1310528" y="627412"/>
            <a:ext cx="2125804" cy="3081864"/>
          </a:xfrm>
          <a:prstGeom prst="rect">
            <a:avLst/>
          </a:prstGeom>
          <a:noFill/>
          <a:ln>
            <a:noFill/>
          </a:ln>
        </p:spPr>
      </p:pic>
      <p:pic>
        <p:nvPicPr>
          <p:cNvPr id="616" name="Google Shape;616;p35"/>
          <p:cNvPicPr preferRelativeResize="0"/>
          <p:nvPr/>
        </p:nvPicPr>
        <p:blipFill>
          <a:blip r:embed="rId3">
            <a:alphaModFix amt="95000"/>
          </a:blip>
          <a:stretch>
            <a:fillRect/>
          </a:stretch>
        </p:blipFill>
        <p:spPr>
          <a:xfrm rot="7951779" flipH="1">
            <a:off x="-262225" y="3938266"/>
            <a:ext cx="1518048" cy="2315667"/>
          </a:xfrm>
          <a:prstGeom prst="rect">
            <a:avLst/>
          </a:prstGeom>
          <a:noFill/>
          <a:ln>
            <a:noFill/>
          </a:ln>
        </p:spPr>
      </p:pic>
      <p:sp>
        <p:nvSpPr>
          <p:cNvPr id="617" name="Google Shape;617;p35"/>
          <p:cNvSpPr txBox="1">
            <a:spLocks noGrp="1"/>
          </p:cNvSpPr>
          <p:nvPr>
            <p:ph type="ctrTitle"/>
          </p:nvPr>
        </p:nvSpPr>
        <p:spPr>
          <a:xfrm>
            <a:off x="2772750" y="650650"/>
            <a:ext cx="3598500" cy="8973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8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18" name="Google Shape;618;p35"/>
          <p:cNvSpPr txBox="1">
            <a:spLocks noGrp="1"/>
          </p:cNvSpPr>
          <p:nvPr>
            <p:ph type="subTitle" idx="1"/>
          </p:nvPr>
        </p:nvSpPr>
        <p:spPr>
          <a:xfrm>
            <a:off x="2772750" y="1547950"/>
            <a:ext cx="3598500" cy="11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pic>
        <p:nvPicPr>
          <p:cNvPr id="619" name="Google Shape;619;p35"/>
          <p:cNvPicPr preferRelativeResize="0"/>
          <p:nvPr/>
        </p:nvPicPr>
        <p:blipFill>
          <a:blip r:embed="rId4">
            <a:alphaModFix/>
          </a:blip>
          <a:stretch>
            <a:fillRect/>
          </a:stretch>
        </p:blipFill>
        <p:spPr>
          <a:xfrm rot="-7776378" flipH="1">
            <a:off x="7913088" y="-275799"/>
            <a:ext cx="1134280" cy="2239511"/>
          </a:xfrm>
          <a:prstGeom prst="rect">
            <a:avLst/>
          </a:prstGeom>
          <a:noFill/>
          <a:ln>
            <a:noFill/>
          </a:ln>
        </p:spPr>
      </p:pic>
      <p:pic>
        <p:nvPicPr>
          <p:cNvPr id="620" name="Google Shape;620;p35"/>
          <p:cNvPicPr preferRelativeResize="0"/>
          <p:nvPr/>
        </p:nvPicPr>
        <p:blipFill>
          <a:blip r:embed="rId2">
            <a:alphaModFix/>
          </a:blip>
          <a:stretch>
            <a:fillRect/>
          </a:stretch>
        </p:blipFill>
        <p:spPr>
          <a:xfrm rot="-6417684">
            <a:off x="922599" y="-664556"/>
            <a:ext cx="1184724" cy="2268613"/>
          </a:xfrm>
          <a:prstGeom prst="rect">
            <a:avLst/>
          </a:prstGeom>
          <a:noFill/>
          <a:ln>
            <a:noFill/>
          </a:ln>
        </p:spPr>
      </p:pic>
      <p:pic>
        <p:nvPicPr>
          <p:cNvPr id="621" name="Google Shape;621;p35"/>
          <p:cNvPicPr preferRelativeResize="0"/>
          <p:nvPr/>
        </p:nvPicPr>
        <p:blipFill rotWithShape="1">
          <a:blip r:embed="rId5">
            <a:alphaModFix/>
          </a:blip>
          <a:srcRect l="9978" t="7909" r="6171" b="5839"/>
          <a:stretch/>
        </p:blipFill>
        <p:spPr>
          <a:xfrm rot="-6384139" flipH="1">
            <a:off x="-1465287" y="3288984"/>
            <a:ext cx="3165521" cy="1831553"/>
          </a:xfrm>
          <a:prstGeom prst="rect">
            <a:avLst/>
          </a:prstGeom>
          <a:noFill/>
          <a:ln>
            <a:noFill/>
          </a:ln>
        </p:spPr>
      </p:pic>
      <p:pic>
        <p:nvPicPr>
          <p:cNvPr id="622" name="Google Shape;622;p35"/>
          <p:cNvPicPr preferRelativeResize="0"/>
          <p:nvPr/>
        </p:nvPicPr>
        <p:blipFill>
          <a:blip r:embed="rId6">
            <a:alphaModFix/>
          </a:blip>
          <a:stretch>
            <a:fillRect/>
          </a:stretch>
        </p:blipFill>
        <p:spPr>
          <a:xfrm rot="4499999" flipH="1">
            <a:off x="-1767353" y="1051874"/>
            <a:ext cx="2729251" cy="2606200"/>
          </a:xfrm>
          <a:prstGeom prst="rect">
            <a:avLst/>
          </a:prstGeom>
          <a:noFill/>
          <a:ln>
            <a:noFill/>
          </a:ln>
        </p:spPr>
      </p:pic>
      <p:pic>
        <p:nvPicPr>
          <p:cNvPr id="623" name="Google Shape;623;p35"/>
          <p:cNvPicPr preferRelativeResize="0"/>
          <p:nvPr/>
        </p:nvPicPr>
        <p:blipFill>
          <a:blip r:embed="rId2">
            <a:alphaModFix amt="15000"/>
          </a:blip>
          <a:stretch>
            <a:fillRect/>
          </a:stretch>
        </p:blipFill>
        <p:spPr>
          <a:xfrm rot="-8397711" flipH="1">
            <a:off x="6761991" y="2140599"/>
            <a:ext cx="3889291" cy="5970726"/>
          </a:xfrm>
          <a:prstGeom prst="rect">
            <a:avLst/>
          </a:prstGeom>
          <a:noFill/>
          <a:ln>
            <a:noFill/>
          </a:ln>
        </p:spPr>
      </p:pic>
      <p:pic>
        <p:nvPicPr>
          <p:cNvPr id="624" name="Google Shape;624;p35"/>
          <p:cNvPicPr preferRelativeResize="0"/>
          <p:nvPr/>
        </p:nvPicPr>
        <p:blipFill rotWithShape="1">
          <a:blip r:embed="rId5">
            <a:alphaModFix amt="82000"/>
          </a:blip>
          <a:srcRect l="9978" t="7909" r="6171" b="5839"/>
          <a:stretch/>
        </p:blipFill>
        <p:spPr>
          <a:xfrm rot="2469882" flipH="1">
            <a:off x="6741932" y="151513"/>
            <a:ext cx="3415385" cy="1831552"/>
          </a:xfrm>
          <a:prstGeom prst="rect">
            <a:avLst/>
          </a:prstGeom>
          <a:noFill/>
          <a:ln>
            <a:noFill/>
          </a:ln>
        </p:spPr>
      </p:pic>
      <p:pic>
        <p:nvPicPr>
          <p:cNvPr id="625" name="Google Shape;625;p35"/>
          <p:cNvPicPr preferRelativeResize="0"/>
          <p:nvPr/>
        </p:nvPicPr>
        <p:blipFill>
          <a:blip r:embed="rId7">
            <a:alphaModFix amt="84000"/>
          </a:blip>
          <a:stretch>
            <a:fillRect/>
          </a:stretch>
        </p:blipFill>
        <p:spPr>
          <a:xfrm rot="7221121" flipH="1">
            <a:off x="8222132" y="2789275"/>
            <a:ext cx="754690" cy="1490059"/>
          </a:xfrm>
          <a:prstGeom prst="rect">
            <a:avLst/>
          </a:prstGeom>
          <a:noFill/>
          <a:ln>
            <a:noFill/>
          </a:ln>
        </p:spPr>
      </p:pic>
      <p:pic>
        <p:nvPicPr>
          <p:cNvPr id="626" name="Google Shape;626;p35"/>
          <p:cNvPicPr preferRelativeResize="0"/>
          <p:nvPr/>
        </p:nvPicPr>
        <p:blipFill>
          <a:blip r:embed="rId8">
            <a:alphaModFix amt="70000"/>
          </a:blip>
          <a:stretch>
            <a:fillRect/>
          </a:stretch>
        </p:blipFill>
        <p:spPr>
          <a:xfrm rot="7890373" flipH="1">
            <a:off x="7704957" y="3570684"/>
            <a:ext cx="549173" cy="1802739"/>
          </a:xfrm>
          <a:prstGeom prst="rect">
            <a:avLst/>
          </a:prstGeom>
          <a:noFill/>
          <a:ln>
            <a:noFill/>
          </a:ln>
        </p:spPr>
      </p:pic>
      <p:pic>
        <p:nvPicPr>
          <p:cNvPr id="627" name="Google Shape;627;p35"/>
          <p:cNvPicPr preferRelativeResize="0"/>
          <p:nvPr/>
        </p:nvPicPr>
        <p:blipFill>
          <a:blip r:embed="rId9">
            <a:alphaModFix amt="78000"/>
          </a:blip>
          <a:stretch>
            <a:fillRect/>
          </a:stretch>
        </p:blipFill>
        <p:spPr>
          <a:xfrm rot="8103000" flipH="1">
            <a:off x="8301752" y="3459720"/>
            <a:ext cx="382175" cy="1490055"/>
          </a:xfrm>
          <a:prstGeom prst="rect">
            <a:avLst/>
          </a:prstGeom>
          <a:noFill/>
          <a:ln>
            <a:noFill/>
          </a:ln>
        </p:spPr>
      </p:pic>
      <p:pic>
        <p:nvPicPr>
          <p:cNvPr id="628" name="Google Shape;628;p35"/>
          <p:cNvPicPr preferRelativeResize="0"/>
          <p:nvPr/>
        </p:nvPicPr>
        <p:blipFill>
          <a:blip r:embed="rId10">
            <a:alphaModFix amt="95000"/>
          </a:blip>
          <a:stretch>
            <a:fillRect/>
          </a:stretch>
        </p:blipFill>
        <p:spPr>
          <a:xfrm rot="2950540" flipH="1">
            <a:off x="193323" y="-671988"/>
            <a:ext cx="819702" cy="1802999"/>
          </a:xfrm>
          <a:prstGeom prst="rect">
            <a:avLst/>
          </a:prstGeom>
          <a:noFill/>
          <a:ln>
            <a:noFill/>
          </a:ln>
        </p:spPr>
      </p:pic>
      <p:pic>
        <p:nvPicPr>
          <p:cNvPr id="629" name="Google Shape;629;p35"/>
          <p:cNvPicPr preferRelativeResize="0"/>
          <p:nvPr/>
        </p:nvPicPr>
        <p:blipFill>
          <a:blip r:embed="rId11">
            <a:alphaModFix/>
          </a:blip>
          <a:stretch>
            <a:fillRect/>
          </a:stretch>
        </p:blipFill>
        <p:spPr>
          <a:xfrm flipH="1">
            <a:off x="734601" y="1367249"/>
            <a:ext cx="885898" cy="801999"/>
          </a:xfrm>
          <a:prstGeom prst="rect">
            <a:avLst/>
          </a:prstGeom>
          <a:noFill/>
          <a:ln>
            <a:noFill/>
          </a:ln>
        </p:spPr>
      </p:pic>
      <p:pic>
        <p:nvPicPr>
          <p:cNvPr id="630" name="Google Shape;630;p35"/>
          <p:cNvPicPr preferRelativeResize="0"/>
          <p:nvPr/>
        </p:nvPicPr>
        <p:blipFill>
          <a:blip r:embed="rId12">
            <a:alphaModFix amt="67000"/>
          </a:blip>
          <a:stretch>
            <a:fillRect/>
          </a:stretch>
        </p:blipFill>
        <p:spPr>
          <a:xfrm rot="-8492988" flipH="1">
            <a:off x="7120052" y="820910"/>
            <a:ext cx="362621" cy="328280"/>
          </a:xfrm>
          <a:prstGeom prst="rect">
            <a:avLst/>
          </a:prstGeom>
          <a:noFill/>
          <a:ln>
            <a:noFill/>
          </a:ln>
        </p:spPr>
      </p:pic>
      <p:pic>
        <p:nvPicPr>
          <p:cNvPr id="631" name="Google Shape;631;p35"/>
          <p:cNvPicPr preferRelativeResize="0"/>
          <p:nvPr/>
        </p:nvPicPr>
        <p:blipFill>
          <a:blip r:embed="rId13">
            <a:alphaModFix amt="87000"/>
          </a:blip>
          <a:stretch>
            <a:fillRect/>
          </a:stretch>
        </p:blipFill>
        <p:spPr>
          <a:xfrm rot="7836186" flipH="1">
            <a:off x="6607019" y="-262803"/>
            <a:ext cx="1193432" cy="1138660"/>
          </a:xfrm>
          <a:prstGeom prst="rect">
            <a:avLst/>
          </a:prstGeom>
          <a:noFill/>
          <a:ln>
            <a:noFill/>
          </a:ln>
        </p:spPr>
      </p:pic>
      <p:pic>
        <p:nvPicPr>
          <p:cNvPr id="632" name="Google Shape;632;p35"/>
          <p:cNvPicPr preferRelativeResize="0"/>
          <p:nvPr/>
        </p:nvPicPr>
        <p:blipFill>
          <a:blip r:embed="rId14">
            <a:alphaModFix amt="75000"/>
          </a:blip>
          <a:stretch>
            <a:fillRect/>
          </a:stretch>
        </p:blipFill>
        <p:spPr>
          <a:xfrm rot="4500019" flipH="1">
            <a:off x="2275410" y="201007"/>
            <a:ext cx="384642" cy="367290"/>
          </a:xfrm>
          <a:prstGeom prst="rect">
            <a:avLst/>
          </a:prstGeom>
          <a:noFill/>
          <a:ln>
            <a:noFill/>
          </a:ln>
        </p:spPr>
      </p:pic>
      <p:pic>
        <p:nvPicPr>
          <p:cNvPr id="633" name="Google Shape;633;p35"/>
          <p:cNvPicPr preferRelativeResize="0"/>
          <p:nvPr/>
        </p:nvPicPr>
        <p:blipFill>
          <a:blip r:embed="rId14">
            <a:alphaModFix amt="75000"/>
          </a:blip>
          <a:stretch>
            <a:fillRect/>
          </a:stretch>
        </p:blipFill>
        <p:spPr>
          <a:xfrm rot="-864916" flipH="1">
            <a:off x="990275" y="3355487"/>
            <a:ext cx="374546" cy="357622"/>
          </a:xfrm>
          <a:prstGeom prst="rect">
            <a:avLst/>
          </a:prstGeom>
          <a:noFill/>
          <a:ln>
            <a:noFill/>
          </a:ln>
        </p:spPr>
      </p:pic>
      <p:pic>
        <p:nvPicPr>
          <p:cNvPr id="634" name="Google Shape;634;p35"/>
          <p:cNvPicPr preferRelativeResize="0"/>
          <p:nvPr/>
        </p:nvPicPr>
        <p:blipFill>
          <a:blip r:embed="rId14">
            <a:alphaModFix amt="84000"/>
          </a:blip>
          <a:stretch>
            <a:fillRect/>
          </a:stretch>
        </p:blipFill>
        <p:spPr>
          <a:xfrm rot="8717672" flipH="1">
            <a:off x="1367950" y="3806368"/>
            <a:ext cx="176699" cy="168718"/>
          </a:xfrm>
          <a:prstGeom prst="rect">
            <a:avLst/>
          </a:prstGeom>
          <a:noFill/>
          <a:ln>
            <a:noFill/>
          </a:ln>
        </p:spPr>
      </p:pic>
      <p:pic>
        <p:nvPicPr>
          <p:cNvPr id="635" name="Google Shape;635;p35"/>
          <p:cNvPicPr preferRelativeResize="0"/>
          <p:nvPr/>
        </p:nvPicPr>
        <p:blipFill>
          <a:blip r:embed="rId15">
            <a:alphaModFix amt="92000"/>
          </a:blip>
          <a:stretch>
            <a:fillRect/>
          </a:stretch>
        </p:blipFill>
        <p:spPr>
          <a:xfrm rot="888836" flipH="1">
            <a:off x="7567673" y="3560412"/>
            <a:ext cx="224700" cy="203423"/>
          </a:xfrm>
          <a:prstGeom prst="rect">
            <a:avLst/>
          </a:prstGeom>
          <a:noFill/>
          <a:ln>
            <a:noFill/>
          </a:ln>
        </p:spPr>
      </p:pic>
      <p:pic>
        <p:nvPicPr>
          <p:cNvPr id="636" name="Google Shape;636;p35"/>
          <p:cNvPicPr preferRelativeResize="0"/>
          <p:nvPr/>
        </p:nvPicPr>
        <p:blipFill>
          <a:blip r:embed="rId15">
            <a:alphaModFix/>
          </a:blip>
          <a:stretch>
            <a:fillRect/>
          </a:stretch>
        </p:blipFill>
        <p:spPr>
          <a:xfrm rot="-8492839" flipH="1">
            <a:off x="7375382" y="4690680"/>
            <a:ext cx="388634" cy="351840"/>
          </a:xfrm>
          <a:prstGeom prst="rect">
            <a:avLst/>
          </a:prstGeom>
          <a:noFill/>
          <a:ln>
            <a:noFill/>
          </a:ln>
        </p:spPr>
      </p:pic>
      <p:pic>
        <p:nvPicPr>
          <p:cNvPr id="637" name="Google Shape;637;p35"/>
          <p:cNvPicPr preferRelativeResize="0"/>
          <p:nvPr/>
        </p:nvPicPr>
        <p:blipFill>
          <a:blip r:embed="rId16">
            <a:alphaModFix amt="75000"/>
          </a:blip>
          <a:stretch>
            <a:fillRect/>
          </a:stretch>
        </p:blipFill>
        <p:spPr>
          <a:xfrm rot="-5946572" flipH="1">
            <a:off x="8896345" y="2476747"/>
            <a:ext cx="199004" cy="190015"/>
          </a:xfrm>
          <a:prstGeom prst="rect">
            <a:avLst/>
          </a:prstGeom>
          <a:noFill/>
          <a:ln>
            <a:noFill/>
          </a:ln>
        </p:spPr>
      </p:pic>
      <p:pic>
        <p:nvPicPr>
          <p:cNvPr id="638" name="Google Shape;638;p35"/>
          <p:cNvPicPr preferRelativeResize="0"/>
          <p:nvPr/>
        </p:nvPicPr>
        <p:blipFill>
          <a:blip r:embed="rId9">
            <a:alphaModFix amt="78000"/>
          </a:blip>
          <a:stretch>
            <a:fillRect/>
          </a:stretch>
        </p:blipFill>
        <p:spPr>
          <a:xfrm rot="6300026" flipH="1">
            <a:off x="8451685" y="2560629"/>
            <a:ext cx="295880" cy="805592"/>
          </a:xfrm>
          <a:prstGeom prst="rect">
            <a:avLst/>
          </a:prstGeom>
          <a:noFill/>
          <a:ln>
            <a:noFill/>
          </a:ln>
        </p:spPr>
      </p:pic>
      <p:pic>
        <p:nvPicPr>
          <p:cNvPr id="639" name="Google Shape;639;p35"/>
          <p:cNvPicPr preferRelativeResize="0"/>
          <p:nvPr/>
        </p:nvPicPr>
        <p:blipFill>
          <a:blip r:embed="rId9">
            <a:alphaModFix amt="78000"/>
          </a:blip>
          <a:stretch>
            <a:fillRect/>
          </a:stretch>
        </p:blipFill>
        <p:spPr>
          <a:xfrm rot="2700009" flipH="1">
            <a:off x="1499751" y="1567282"/>
            <a:ext cx="382175" cy="1490057"/>
          </a:xfrm>
          <a:prstGeom prst="rect">
            <a:avLst/>
          </a:prstGeom>
          <a:noFill/>
          <a:ln>
            <a:noFill/>
          </a:ln>
        </p:spPr>
      </p:pic>
      <p:pic>
        <p:nvPicPr>
          <p:cNvPr id="640" name="Google Shape;640;p35"/>
          <p:cNvPicPr preferRelativeResize="0"/>
          <p:nvPr/>
        </p:nvPicPr>
        <p:blipFill>
          <a:blip r:embed="rId14">
            <a:alphaModFix amt="84000"/>
          </a:blip>
          <a:stretch>
            <a:fillRect/>
          </a:stretch>
        </p:blipFill>
        <p:spPr>
          <a:xfrm rot="8717672" flipH="1">
            <a:off x="7446950" y="2030043"/>
            <a:ext cx="176699" cy="168718"/>
          </a:xfrm>
          <a:prstGeom prst="rect">
            <a:avLst/>
          </a:prstGeom>
          <a:noFill/>
          <a:ln>
            <a:noFill/>
          </a:ln>
        </p:spPr>
      </p:pic>
      <p:pic>
        <p:nvPicPr>
          <p:cNvPr id="641" name="Google Shape;641;p35"/>
          <p:cNvPicPr preferRelativeResize="0"/>
          <p:nvPr/>
        </p:nvPicPr>
        <p:blipFill>
          <a:blip r:embed="rId17">
            <a:alphaModFix amt="70000"/>
          </a:blip>
          <a:stretch>
            <a:fillRect/>
          </a:stretch>
        </p:blipFill>
        <p:spPr>
          <a:xfrm rot="888836" flipH="1">
            <a:off x="1402611" y="4647084"/>
            <a:ext cx="224700" cy="203423"/>
          </a:xfrm>
          <a:prstGeom prst="rect">
            <a:avLst/>
          </a:prstGeom>
          <a:noFill/>
          <a:ln>
            <a:noFill/>
          </a:ln>
        </p:spPr>
      </p:pic>
      <p:pic>
        <p:nvPicPr>
          <p:cNvPr id="642" name="Google Shape;642;p35"/>
          <p:cNvPicPr preferRelativeResize="0"/>
          <p:nvPr/>
        </p:nvPicPr>
        <p:blipFill>
          <a:blip r:embed="rId13">
            <a:alphaModFix amt="72000"/>
          </a:blip>
          <a:stretch>
            <a:fillRect/>
          </a:stretch>
        </p:blipFill>
        <p:spPr>
          <a:xfrm rot="7836186" flipH="1">
            <a:off x="1355432" y="4786022"/>
            <a:ext cx="1193432" cy="1138660"/>
          </a:xfrm>
          <a:prstGeom prst="rect">
            <a:avLst/>
          </a:prstGeom>
          <a:noFill/>
          <a:ln>
            <a:noFill/>
          </a:ln>
        </p:spPr>
      </p:pic>
      <p:pic>
        <p:nvPicPr>
          <p:cNvPr id="643" name="Google Shape;643;p35"/>
          <p:cNvPicPr preferRelativeResize="0"/>
          <p:nvPr/>
        </p:nvPicPr>
        <p:blipFill>
          <a:blip r:embed="rId14">
            <a:alphaModFix amt="75000"/>
          </a:blip>
          <a:stretch>
            <a:fillRect/>
          </a:stretch>
        </p:blipFill>
        <p:spPr>
          <a:xfrm rot="864916">
            <a:off x="3490624" y="4718943"/>
            <a:ext cx="2226344" cy="2125733"/>
          </a:xfrm>
          <a:prstGeom prst="rect">
            <a:avLst/>
          </a:prstGeom>
          <a:noFill/>
          <a:ln>
            <a:noFill/>
          </a:ln>
        </p:spPr>
      </p:pic>
      <p:sp>
        <p:nvSpPr>
          <p:cNvPr id="644" name="Google Shape;644;p35"/>
          <p:cNvSpPr txBox="1"/>
          <p:nvPr/>
        </p:nvSpPr>
        <p:spPr>
          <a:xfrm>
            <a:off x="2614800" y="3424875"/>
            <a:ext cx="3914400" cy="738900"/>
          </a:xfrm>
          <a:prstGeom prst="rect">
            <a:avLst/>
          </a:prstGeom>
          <a:noFill/>
          <a:ln>
            <a:noFill/>
          </a:ln>
        </p:spPr>
        <p:txBody>
          <a:bodyPr spcFirstLastPara="1" wrap="square" lIns="91425" tIns="91425" rIns="91425" bIns="91425" anchor="t" anchorCtr="0">
            <a:spAutoFit/>
          </a:bodyPr>
          <a:lstStyle/>
          <a:p>
            <a:pPr marL="0" lvl="0" indent="0" algn="ctr" rtl="0">
              <a:spcBef>
                <a:spcPts val="300"/>
              </a:spcBef>
              <a:spcAft>
                <a:spcPts val="0"/>
              </a:spcAft>
              <a:buNone/>
            </a:pPr>
            <a:r>
              <a:rPr lang="en" sz="1200">
                <a:solidFill>
                  <a:schemeClr val="dk2"/>
                </a:solidFill>
                <a:latin typeface="Poppins"/>
                <a:ea typeface="Poppins"/>
                <a:cs typeface="Poppins"/>
                <a:sym typeface="Poppins"/>
              </a:rPr>
              <a:t>CREDITS: This presentation template was created by </a:t>
            </a:r>
            <a:r>
              <a:rPr lang="en" sz="1200" b="1">
                <a:solidFill>
                  <a:schemeClr val="dk2"/>
                </a:solidFill>
                <a:uFill>
                  <a:noFill/>
                </a:uFill>
                <a:latin typeface="Poppins"/>
                <a:ea typeface="Poppins"/>
                <a:cs typeface="Poppins"/>
                <a:sym typeface="Poppins"/>
                <a:hlinkClick r:id="rId18">
                  <a:extLst>
                    <a:ext uri="{A12FA001-AC4F-418D-AE19-62706E023703}">
                      <ahyp:hlinkClr xmlns:ahyp="http://schemas.microsoft.com/office/drawing/2018/hyperlinkcolor" val="tx"/>
                    </a:ext>
                  </a:extLst>
                </a:hlinkClick>
              </a:rPr>
              <a:t>Slidesgo</a:t>
            </a:r>
            <a:r>
              <a:rPr lang="en" sz="1200">
                <a:solidFill>
                  <a:schemeClr val="dk2"/>
                </a:solidFill>
                <a:latin typeface="Poppins"/>
                <a:ea typeface="Poppins"/>
                <a:cs typeface="Poppins"/>
                <a:sym typeface="Poppins"/>
              </a:rPr>
              <a:t>, including icons by </a:t>
            </a:r>
            <a:r>
              <a:rPr lang="en" sz="1200" b="1">
                <a:solidFill>
                  <a:schemeClr val="dk2"/>
                </a:solidFill>
                <a:uFill>
                  <a:noFill/>
                </a:uFill>
                <a:latin typeface="Poppins"/>
                <a:ea typeface="Poppins"/>
                <a:cs typeface="Poppins"/>
                <a:sym typeface="Poppins"/>
                <a:hlinkClick r:id="rId19">
                  <a:extLst>
                    <a:ext uri="{A12FA001-AC4F-418D-AE19-62706E023703}">
                      <ahyp:hlinkClr xmlns:ahyp="http://schemas.microsoft.com/office/drawing/2018/hyperlinkcolor" val="tx"/>
                    </a:ext>
                  </a:extLst>
                </a:hlinkClick>
              </a:rPr>
              <a:t>Flaticon</a:t>
            </a:r>
            <a:r>
              <a:rPr lang="en" sz="1200">
                <a:solidFill>
                  <a:schemeClr val="dk2"/>
                </a:solidFill>
                <a:latin typeface="Poppins"/>
                <a:ea typeface="Poppins"/>
                <a:cs typeface="Poppins"/>
                <a:sym typeface="Poppins"/>
              </a:rPr>
              <a:t>, and infographics &amp; images by </a:t>
            </a:r>
            <a:r>
              <a:rPr lang="en" sz="1200" b="1">
                <a:solidFill>
                  <a:schemeClr val="dk2"/>
                </a:solidFill>
                <a:uFill>
                  <a:noFill/>
                </a:uFill>
                <a:latin typeface="Poppins"/>
                <a:ea typeface="Poppins"/>
                <a:cs typeface="Poppins"/>
                <a:sym typeface="Poppins"/>
                <a:hlinkClick r:id="rId20">
                  <a:extLst>
                    <a:ext uri="{A12FA001-AC4F-418D-AE19-62706E023703}">
                      <ahyp:hlinkClr xmlns:ahyp="http://schemas.microsoft.com/office/drawing/2018/hyperlinkcolor" val="tx"/>
                    </a:ext>
                  </a:extLst>
                </a:hlinkClick>
              </a:rPr>
              <a:t>Freepik</a:t>
            </a:r>
            <a:endParaRPr sz="1200">
              <a:solidFill>
                <a:schemeClr val="dk2"/>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645"/>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1">
  <p:cSld name="CUSTOM_21">
    <p:spTree>
      <p:nvGrpSpPr>
        <p:cNvPr id="1" name="Shape 646"/>
        <p:cNvGrpSpPr/>
        <p:nvPr/>
      </p:nvGrpSpPr>
      <p:grpSpPr>
        <a:xfrm>
          <a:off x="0" y="0"/>
          <a:ext cx="0" cy="0"/>
          <a:chOff x="0" y="0"/>
          <a:chExt cx="0" cy="0"/>
        </a:xfrm>
      </p:grpSpPr>
      <p:pic>
        <p:nvPicPr>
          <p:cNvPr id="647" name="Google Shape;647;p37"/>
          <p:cNvPicPr preferRelativeResize="0"/>
          <p:nvPr/>
        </p:nvPicPr>
        <p:blipFill>
          <a:blip r:embed="rId2">
            <a:alphaModFix amt="15000"/>
          </a:blip>
          <a:stretch>
            <a:fillRect/>
          </a:stretch>
        </p:blipFill>
        <p:spPr>
          <a:xfrm rot="2699946">
            <a:off x="4855544" y="-471270"/>
            <a:ext cx="4987634" cy="9550863"/>
          </a:xfrm>
          <a:prstGeom prst="rect">
            <a:avLst/>
          </a:prstGeom>
          <a:noFill/>
          <a:ln>
            <a:noFill/>
          </a:ln>
        </p:spPr>
      </p:pic>
      <p:pic>
        <p:nvPicPr>
          <p:cNvPr id="648" name="Google Shape;648;p37"/>
          <p:cNvPicPr preferRelativeResize="0"/>
          <p:nvPr/>
        </p:nvPicPr>
        <p:blipFill rotWithShape="1">
          <a:blip r:embed="rId3">
            <a:alphaModFix/>
          </a:blip>
          <a:srcRect l="9978" t="7909" r="6171" b="5839"/>
          <a:stretch/>
        </p:blipFill>
        <p:spPr>
          <a:xfrm rot="8854703">
            <a:off x="-1499470" y="3529296"/>
            <a:ext cx="3944627" cy="1831556"/>
          </a:xfrm>
          <a:prstGeom prst="rect">
            <a:avLst/>
          </a:prstGeom>
          <a:noFill/>
          <a:ln>
            <a:noFill/>
          </a:ln>
        </p:spPr>
      </p:pic>
      <p:pic>
        <p:nvPicPr>
          <p:cNvPr id="649" name="Google Shape;649;p37"/>
          <p:cNvPicPr preferRelativeResize="0"/>
          <p:nvPr/>
        </p:nvPicPr>
        <p:blipFill>
          <a:blip r:embed="rId4">
            <a:alphaModFix amt="84000"/>
          </a:blip>
          <a:stretch>
            <a:fillRect/>
          </a:stretch>
        </p:blipFill>
        <p:spPr>
          <a:xfrm rot="-2257226" flipH="1">
            <a:off x="7365126" y="3170886"/>
            <a:ext cx="754690" cy="1490058"/>
          </a:xfrm>
          <a:prstGeom prst="rect">
            <a:avLst/>
          </a:prstGeom>
          <a:noFill/>
          <a:ln>
            <a:noFill/>
          </a:ln>
        </p:spPr>
      </p:pic>
      <p:pic>
        <p:nvPicPr>
          <p:cNvPr id="650" name="Google Shape;650;p37"/>
          <p:cNvPicPr preferRelativeResize="0"/>
          <p:nvPr/>
        </p:nvPicPr>
        <p:blipFill>
          <a:blip r:embed="rId5">
            <a:alphaModFix amt="70000"/>
          </a:blip>
          <a:stretch>
            <a:fillRect/>
          </a:stretch>
        </p:blipFill>
        <p:spPr>
          <a:xfrm rot="-1587979" flipH="1">
            <a:off x="8394270" y="2377755"/>
            <a:ext cx="549172" cy="1802739"/>
          </a:xfrm>
          <a:prstGeom prst="rect">
            <a:avLst/>
          </a:prstGeom>
          <a:noFill/>
          <a:ln>
            <a:noFill/>
          </a:ln>
        </p:spPr>
      </p:pic>
      <p:pic>
        <p:nvPicPr>
          <p:cNvPr id="651" name="Google Shape;651;p37"/>
          <p:cNvPicPr preferRelativeResize="0"/>
          <p:nvPr/>
        </p:nvPicPr>
        <p:blipFill>
          <a:blip r:embed="rId6">
            <a:alphaModFix amt="78000"/>
          </a:blip>
          <a:stretch>
            <a:fillRect/>
          </a:stretch>
        </p:blipFill>
        <p:spPr>
          <a:xfrm rot="-1375356" flipH="1">
            <a:off x="7901687" y="2589380"/>
            <a:ext cx="382175" cy="1490055"/>
          </a:xfrm>
          <a:prstGeom prst="rect">
            <a:avLst/>
          </a:prstGeom>
          <a:noFill/>
          <a:ln>
            <a:noFill/>
          </a:ln>
        </p:spPr>
      </p:pic>
      <p:pic>
        <p:nvPicPr>
          <p:cNvPr id="652" name="Google Shape;652;p37"/>
          <p:cNvPicPr preferRelativeResize="0"/>
          <p:nvPr/>
        </p:nvPicPr>
        <p:blipFill>
          <a:blip r:embed="rId6">
            <a:alphaModFix amt="78000"/>
          </a:blip>
          <a:stretch>
            <a:fillRect/>
          </a:stretch>
        </p:blipFill>
        <p:spPr>
          <a:xfrm rot="-3178322" flipH="1">
            <a:off x="7380285" y="4042271"/>
            <a:ext cx="295880" cy="805594"/>
          </a:xfrm>
          <a:prstGeom prst="rect">
            <a:avLst/>
          </a:prstGeom>
          <a:noFill/>
          <a:ln>
            <a:noFill/>
          </a:ln>
        </p:spPr>
      </p:pic>
      <p:pic>
        <p:nvPicPr>
          <p:cNvPr id="653" name="Google Shape;653;p37"/>
          <p:cNvPicPr preferRelativeResize="0"/>
          <p:nvPr/>
        </p:nvPicPr>
        <p:blipFill>
          <a:blip r:embed="rId7">
            <a:alphaModFix/>
          </a:blip>
          <a:stretch>
            <a:fillRect/>
          </a:stretch>
        </p:blipFill>
        <p:spPr>
          <a:xfrm rot="1274283">
            <a:off x="-94295" y="2367464"/>
            <a:ext cx="1134281" cy="2239512"/>
          </a:xfrm>
          <a:prstGeom prst="rect">
            <a:avLst/>
          </a:prstGeom>
          <a:noFill/>
          <a:ln>
            <a:noFill/>
          </a:ln>
        </p:spPr>
      </p:pic>
      <p:pic>
        <p:nvPicPr>
          <p:cNvPr id="654" name="Google Shape;654;p37"/>
          <p:cNvPicPr preferRelativeResize="0"/>
          <p:nvPr/>
        </p:nvPicPr>
        <p:blipFill>
          <a:blip r:embed="rId5">
            <a:alphaModFix amt="70000"/>
          </a:blip>
          <a:stretch>
            <a:fillRect/>
          </a:stretch>
        </p:blipFill>
        <p:spPr>
          <a:xfrm rot="2699942">
            <a:off x="1325977" y="4044643"/>
            <a:ext cx="549170" cy="1117719"/>
          </a:xfrm>
          <a:prstGeom prst="rect">
            <a:avLst/>
          </a:prstGeom>
          <a:noFill/>
          <a:ln>
            <a:noFill/>
          </a:ln>
        </p:spPr>
      </p:pic>
      <p:pic>
        <p:nvPicPr>
          <p:cNvPr id="655" name="Google Shape;655;p37"/>
          <p:cNvPicPr preferRelativeResize="0"/>
          <p:nvPr/>
        </p:nvPicPr>
        <p:blipFill rotWithShape="1">
          <a:blip r:embed="rId8">
            <a:alphaModFix/>
          </a:blip>
          <a:srcRect l="9978" t="7909" r="6171" b="5839"/>
          <a:stretch/>
        </p:blipFill>
        <p:spPr>
          <a:xfrm rot="901132" flipH="1">
            <a:off x="7124783" y="3951167"/>
            <a:ext cx="3165530" cy="1831552"/>
          </a:xfrm>
          <a:prstGeom prst="rect">
            <a:avLst/>
          </a:prstGeom>
          <a:noFill/>
          <a:ln>
            <a:noFill/>
          </a:ln>
        </p:spPr>
      </p:pic>
      <p:pic>
        <p:nvPicPr>
          <p:cNvPr id="656" name="Google Shape;656;p37"/>
          <p:cNvPicPr preferRelativeResize="0"/>
          <p:nvPr/>
        </p:nvPicPr>
        <p:blipFill>
          <a:blip r:embed="rId9">
            <a:alphaModFix/>
          </a:blip>
          <a:stretch>
            <a:fillRect/>
          </a:stretch>
        </p:blipFill>
        <p:spPr>
          <a:xfrm rot="-10150829" flipH="1">
            <a:off x="6669178" y="-1284958"/>
            <a:ext cx="2966817" cy="2910267"/>
          </a:xfrm>
          <a:prstGeom prst="rect">
            <a:avLst/>
          </a:prstGeom>
          <a:noFill/>
          <a:ln>
            <a:noFill/>
          </a:ln>
        </p:spPr>
      </p:pic>
      <p:pic>
        <p:nvPicPr>
          <p:cNvPr id="657" name="Google Shape;657;p37"/>
          <p:cNvPicPr preferRelativeResize="0"/>
          <p:nvPr/>
        </p:nvPicPr>
        <p:blipFill>
          <a:blip r:embed="rId10">
            <a:alphaModFix/>
          </a:blip>
          <a:stretch>
            <a:fillRect/>
          </a:stretch>
        </p:blipFill>
        <p:spPr>
          <a:xfrm rot="6300001">
            <a:off x="-1226953" y="-1411997"/>
            <a:ext cx="2729251" cy="26062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CUSTOM_22">
    <p:spTree>
      <p:nvGrpSpPr>
        <p:cNvPr id="1" name="Shape 658"/>
        <p:cNvGrpSpPr/>
        <p:nvPr/>
      </p:nvGrpSpPr>
      <p:grpSpPr>
        <a:xfrm>
          <a:off x="0" y="0"/>
          <a:ext cx="0" cy="0"/>
          <a:chOff x="0" y="0"/>
          <a:chExt cx="0" cy="0"/>
        </a:xfrm>
      </p:grpSpPr>
      <p:pic>
        <p:nvPicPr>
          <p:cNvPr id="659" name="Google Shape;659;p38"/>
          <p:cNvPicPr preferRelativeResize="0"/>
          <p:nvPr/>
        </p:nvPicPr>
        <p:blipFill>
          <a:blip r:embed="rId2">
            <a:alphaModFix amt="15000"/>
          </a:blip>
          <a:stretch>
            <a:fillRect/>
          </a:stretch>
        </p:blipFill>
        <p:spPr>
          <a:xfrm rot="7321453">
            <a:off x="865792" y="3020145"/>
            <a:ext cx="2099462" cy="4020260"/>
          </a:xfrm>
          <a:prstGeom prst="rect">
            <a:avLst/>
          </a:prstGeom>
          <a:noFill/>
          <a:ln>
            <a:noFill/>
          </a:ln>
        </p:spPr>
      </p:pic>
      <p:pic>
        <p:nvPicPr>
          <p:cNvPr id="660" name="Google Shape;660;p38"/>
          <p:cNvPicPr preferRelativeResize="0"/>
          <p:nvPr/>
        </p:nvPicPr>
        <p:blipFill>
          <a:blip r:embed="rId3">
            <a:alphaModFix/>
          </a:blip>
          <a:stretch>
            <a:fillRect/>
          </a:stretch>
        </p:blipFill>
        <p:spPr>
          <a:xfrm rot="3023622" flipH="1">
            <a:off x="517305" y="3744427"/>
            <a:ext cx="1134280" cy="2239511"/>
          </a:xfrm>
          <a:prstGeom prst="rect">
            <a:avLst/>
          </a:prstGeom>
          <a:noFill/>
          <a:ln>
            <a:noFill/>
          </a:ln>
        </p:spPr>
      </p:pic>
      <p:pic>
        <p:nvPicPr>
          <p:cNvPr id="661" name="Google Shape;661;p38"/>
          <p:cNvPicPr preferRelativeResize="0"/>
          <p:nvPr/>
        </p:nvPicPr>
        <p:blipFill>
          <a:blip r:embed="rId2">
            <a:alphaModFix amt="15000"/>
          </a:blip>
          <a:stretch>
            <a:fillRect/>
          </a:stretch>
        </p:blipFill>
        <p:spPr>
          <a:xfrm rot="-7076756" flipH="1">
            <a:off x="-1086609" y="-2403184"/>
            <a:ext cx="3889291" cy="5970724"/>
          </a:xfrm>
          <a:prstGeom prst="rect">
            <a:avLst/>
          </a:prstGeom>
          <a:noFill/>
          <a:ln>
            <a:noFill/>
          </a:ln>
        </p:spPr>
      </p:pic>
      <p:pic>
        <p:nvPicPr>
          <p:cNvPr id="662" name="Google Shape;662;p38"/>
          <p:cNvPicPr preferRelativeResize="0"/>
          <p:nvPr/>
        </p:nvPicPr>
        <p:blipFill rotWithShape="1">
          <a:blip r:embed="rId4">
            <a:alphaModFix amt="82000"/>
          </a:blip>
          <a:srcRect l="9978" t="7909" r="6171" b="5839"/>
          <a:stretch/>
        </p:blipFill>
        <p:spPr>
          <a:xfrm rot="-8330118" flipH="1">
            <a:off x="-592644" y="3725074"/>
            <a:ext cx="3415385" cy="1831552"/>
          </a:xfrm>
          <a:prstGeom prst="rect">
            <a:avLst/>
          </a:prstGeom>
          <a:noFill/>
          <a:ln>
            <a:noFill/>
          </a:ln>
        </p:spPr>
      </p:pic>
      <p:pic>
        <p:nvPicPr>
          <p:cNvPr id="663" name="Google Shape;663;p38"/>
          <p:cNvPicPr preferRelativeResize="0"/>
          <p:nvPr/>
        </p:nvPicPr>
        <p:blipFill>
          <a:blip r:embed="rId5">
            <a:alphaModFix amt="84000"/>
          </a:blip>
          <a:stretch>
            <a:fillRect/>
          </a:stretch>
        </p:blipFill>
        <p:spPr>
          <a:xfrm rot="-3578879" flipH="1">
            <a:off x="587852" y="1428806"/>
            <a:ext cx="754690" cy="1490059"/>
          </a:xfrm>
          <a:prstGeom prst="rect">
            <a:avLst/>
          </a:prstGeom>
          <a:noFill/>
          <a:ln>
            <a:noFill/>
          </a:ln>
        </p:spPr>
      </p:pic>
      <p:pic>
        <p:nvPicPr>
          <p:cNvPr id="664" name="Google Shape;664;p38"/>
          <p:cNvPicPr preferRelativeResize="0"/>
          <p:nvPr/>
        </p:nvPicPr>
        <p:blipFill>
          <a:blip r:embed="rId6">
            <a:alphaModFix amt="70000"/>
          </a:blip>
          <a:stretch>
            <a:fillRect/>
          </a:stretch>
        </p:blipFill>
        <p:spPr>
          <a:xfrm rot="-2909627" flipH="1">
            <a:off x="1310544" y="334716"/>
            <a:ext cx="549173" cy="1802739"/>
          </a:xfrm>
          <a:prstGeom prst="rect">
            <a:avLst/>
          </a:prstGeom>
          <a:noFill/>
          <a:ln>
            <a:noFill/>
          </a:ln>
        </p:spPr>
      </p:pic>
      <p:pic>
        <p:nvPicPr>
          <p:cNvPr id="665" name="Google Shape;665;p38"/>
          <p:cNvPicPr preferRelativeResize="0"/>
          <p:nvPr/>
        </p:nvPicPr>
        <p:blipFill>
          <a:blip r:embed="rId7">
            <a:alphaModFix amt="78000"/>
          </a:blip>
          <a:stretch>
            <a:fillRect/>
          </a:stretch>
        </p:blipFill>
        <p:spPr>
          <a:xfrm rot="-2697000" flipH="1">
            <a:off x="880747" y="758365"/>
            <a:ext cx="382175" cy="1490055"/>
          </a:xfrm>
          <a:prstGeom prst="rect">
            <a:avLst/>
          </a:prstGeom>
          <a:noFill/>
          <a:ln>
            <a:noFill/>
          </a:ln>
        </p:spPr>
      </p:pic>
      <p:pic>
        <p:nvPicPr>
          <p:cNvPr id="666" name="Google Shape;666;p38"/>
          <p:cNvPicPr preferRelativeResize="0"/>
          <p:nvPr/>
        </p:nvPicPr>
        <p:blipFill>
          <a:blip r:embed="rId8">
            <a:alphaModFix amt="87000"/>
          </a:blip>
          <a:stretch>
            <a:fillRect/>
          </a:stretch>
        </p:blipFill>
        <p:spPr>
          <a:xfrm rot="-2963814" flipH="1">
            <a:off x="1764222" y="4832283"/>
            <a:ext cx="1193432" cy="1138660"/>
          </a:xfrm>
          <a:prstGeom prst="rect">
            <a:avLst/>
          </a:prstGeom>
          <a:noFill/>
          <a:ln>
            <a:noFill/>
          </a:ln>
        </p:spPr>
      </p:pic>
      <p:pic>
        <p:nvPicPr>
          <p:cNvPr id="667" name="Google Shape;667;p38"/>
          <p:cNvPicPr preferRelativeResize="0"/>
          <p:nvPr/>
        </p:nvPicPr>
        <p:blipFill>
          <a:blip r:embed="rId9">
            <a:alphaModFix amt="92000"/>
          </a:blip>
          <a:stretch>
            <a:fillRect/>
          </a:stretch>
        </p:blipFill>
        <p:spPr>
          <a:xfrm rot="-9911164" flipH="1">
            <a:off x="1772300" y="1944305"/>
            <a:ext cx="224700" cy="203423"/>
          </a:xfrm>
          <a:prstGeom prst="rect">
            <a:avLst/>
          </a:prstGeom>
          <a:noFill/>
          <a:ln>
            <a:noFill/>
          </a:ln>
        </p:spPr>
      </p:pic>
      <p:pic>
        <p:nvPicPr>
          <p:cNvPr id="668" name="Google Shape;668;p38"/>
          <p:cNvPicPr preferRelativeResize="0"/>
          <p:nvPr/>
        </p:nvPicPr>
        <p:blipFill>
          <a:blip r:embed="rId9">
            <a:alphaModFix/>
          </a:blip>
          <a:stretch>
            <a:fillRect/>
          </a:stretch>
        </p:blipFill>
        <p:spPr>
          <a:xfrm rot="2307161" flipH="1">
            <a:off x="1800657" y="665620"/>
            <a:ext cx="388634" cy="351840"/>
          </a:xfrm>
          <a:prstGeom prst="rect">
            <a:avLst/>
          </a:prstGeom>
          <a:noFill/>
          <a:ln>
            <a:noFill/>
          </a:ln>
        </p:spPr>
      </p:pic>
      <p:pic>
        <p:nvPicPr>
          <p:cNvPr id="669" name="Google Shape;669;p38"/>
          <p:cNvPicPr preferRelativeResize="0"/>
          <p:nvPr/>
        </p:nvPicPr>
        <p:blipFill>
          <a:blip r:embed="rId10">
            <a:alphaModFix amt="75000"/>
          </a:blip>
          <a:stretch>
            <a:fillRect/>
          </a:stretch>
        </p:blipFill>
        <p:spPr>
          <a:xfrm rot="4853428" flipH="1">
            <a:off x="469324" y="3041377"/>
            <a:ext cx="199004" cy="190015"/>
          </a:xfrm>
          <a:prstGeom prst="rect">
            <a:avLst/>
          </a:prstGeom>
          <a:noFill/>
          <a:ln>
            <a:noFill/>
          </a:ln>
        </p:spPr>
      </p:pic>
      <p:pic>
        <p:nvPicPr>
          <p:cNvPr id="670" name="Google Shape;670;p38"/>
          <p:cNvPicPr preferRelativeResize="0"/>
          <p:nvPr/>
        </p:nvPicPr>
        <p:blipFill>
          <a:blip r:embed="rId7">
            <a:alphaModFix amt="78000"/>
          </a:blip>
          <a:stretch>
            <a:fillRect/>
          </a:stretch>
        </p:blipFill>
        <p:spPr>
          <a:xfrm rot="-4499974" flipH="1">
            <a:off x="817109" y="2341918"/>
            <a:ext cx="295880" cy="805592"/>
          </a:xfrm>
          <a:prstGeom prst="rect">
            <a:avLst/>
          </a:prstGeom>
          <a:noFill/>
          <a:ln>
            <a:noFill/>
          </a:ln>
        </p:spPr>
      </p:pic>
      <p:pic>
        <p:nvPicPr>
          <p:cNvPr id="671" name="Google Shape;671;p38"/>
          <p:cNvPicPr preferRelativeResize="0"/>
          <p:nvPr/>
        </p:nvPicPr>
        <p:blipFill>
          <a:blip r:embed="rId11">
            <a:alphaModFix amt="84000"/>
          </a:blip>
          <a:stretch>
            <a:fillRect/>
          </a:stretch>
        </p:blipFill>
        <p:spPr>
          <a:xfrm rot="-2082313" flipH="1">
            <a:off x="8327920" y="336428"/>
            <a:ext cx="426389" cy="407128"/>
          </a:xfrm>
          <a:prstGeom prst="rect">
            <a:avLst/>
          </a:prstGeom>
          <a:noFill/>
          <a:ln>
            <a:noFill/>
          </a:ln>
        </p:spPr>
      </p:pic>
      <p:pic>
        <p:nvPicPr>
          <p:cNvPr id="672" name="Google Shape;672;p38"/>
          <p:cNvPicPr preferRelativeResize="0"/>
          <p:nvPr/>
        </p:nvPicPr>
        <p:blipFill>
          <a:blip r:embed="rId12">
            <a:alphaModFix/>
          </a:blip>
          <a:stretch>
            <a:fillRect/>
          </a:stretch>
        </p:blipFill>
        <p:spPr>
          <a:xfrm rot="6300001">
            <a:off x="7176497" y="3337753"/>
            <a:ext cx="2729251" cy="2606200"/>
          </a:xfrm>
          <a:prstGeom prst="rect">
            <a:avLst/>
          </a:prstGeom>
          <a:noFill/>
          <a:ln>
            <a:noFill/>
          </a:ln>
        </p:spPr>
      </p:pic>
      <p:pic>
        <p:nvPicPr>
          <p:cNvPr id="673" name="Google Shape;673;p38"/>
          <p:cNvPicPr preferRelativeResize="0"/>
          <p:nvPr/>
        </p:nvPicPr>
        <p:blipFill rotWithShape="1">
          <a:blip r:embed="rId4">
            <a:alphaModFix amt="82000"/>
          </a:blip>
          <a:srcRect l="9978" t="7909" r="6171" b="5839"/>
          <a:stretch/>
        </p:blipFill>
        <p:spPr>
          <a:xfrm rot="2469882" flipH="1">
            <a:off x="7294382" y="2220600"/>
            <a:ext cx="3415385" cy="18315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7"/>
          <p:cNvSpPr txBox="1">
            <a:spLocks noGrp="1"/>
          </p:cNvSpPr>
          <p:nvPr>
            <p:ph type="title"/>
          </p:nvPr>
        </p:nvSpPr>
        <p:spPr>
          <a:xfrm>
            <a:off x="720000" y="1174275"/>
            <a:ext cx="3987000" cy="178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4" name="Google Shape;84;p7"/>
          <p:cNvSpPr txBox="1">
            <a:spLocks noGrp="1"/>
          </p:cNvSpPr>
          <p:nvPr>
            <p:ph type="subTitle" idx="1"/>
          </p:nvPr>
        </p:nvSpPr>
        <p:spPr>
          <a:xfrm>
            <a:off x="720000" y="2825925"/>
            <a:ext cx="3222600" cy="11433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85" name="Google Shape;85;p7"/>
          <p:cNvPicPr preferRelativeResize="0"/>
          <p:nvPr/>
        </p:nvPicPr>
        <p:blipFill>
          <a:blip r:embed="rId2">
            <a:alphaModFix amt="15000"/>
          </a:blip>
          <a:stretch>
            <a:fillRect/>
          </a:stretch>
        </p:blipFill>
        <p:spPr>
          <a:xfrm rot="-6485198" flipH="1">
            <a:off x="3643507" y="988829"/>
            <a:ext cx="4987634" cy="9550863"/>
          </a:xfrm>
          <a:prstGeom prst="rect">
            <a:avLst/>
          </a:prstGeom>
          <a:noFill/>
          <a:ln>
            <a:noFill/>
          </a:ln>
        </p:spPr>
      </p:pic>
      <p:pic>
        <p:nvPicPr>
          <p:cNvPr id="86" name="Google Shape;86;p7"/>
          <p:cNvPicPr preferRelativeResize="0"/>
          <p:nvPr/>
        </p:nvPicPr>
        <p:blipFill>
          <a:blip r:embed="rId2">
            <a:alphaModFix amt="15000"/>
          </a:blip>
          <a:stretch>
            <a:fillRect/>
          </a:stretch>
        </p:blipFill>
        <p:spPr>
          <a:xfrm rot="-5399947" flipH="1">
            <a:off x="6224256" y="-3345394"/>
            <a:ext cx="4987634" cy="9550861"/>
          </a:xfrm>
          <a:prstGeom prst="rect">
            <a:avLst/>
          </a:prstGeom>
          <a:noFill/>
          <a:ln>
            <a:noFill/>
          </a:ln>
        </p:spPr>
      </p:pic>
      <p:pic>
        <p:nvPicPr>
          <p:cNvPr id="87" name="Google Shape;87;p7"/>
          <p:cNvPicPr preferRelativeResize="0"/>
          <p:nvPr/>
        </p:nvPicPr>
        <p:blipFill>
          <a:blip r:embed="rId3">
            <a:alphaModFix/>
          </a:blip>
          <a:stretch>
            <a:fillRect/>
          </a:stretch>
        </p:blipFill>
        <p:spPr>
          <a:xfrm rot="-4499999">
            <a:off x="6311126" y="68499"/>
            <a:ext cx="2729251" cy="2606200"/>
          </a:xfrm>
          <a:prstGeom prst="rect">
            <a:avLst/>
          </a:prstGeom>
          <a:noFill/>
          <a:ln>
            <a:noFill/>
          </a:ln>
        </p:spPr>
      </p:pic>
      <p:pic>
        <p:nvPicPr>
          <p:cNvPr id="88" name="Google Shape;88;p7"/>
          <p:cNvPicPr preferRelativeResize="0"/>
          <p:nvPr/>
        </p:nvPicPr>
        <p:blipFill>
          <a:blip r:embed="rId4">
            <a:alphaModFix/>
          </a:blip>
          <a:stretch>
            <a:fillRect/>
          </a:stretch>
        </p:blipFill>
        <p:spPr>
          <a:xfrm>
            <a:off x="394178" y="245039"/>
            <a:ext cx="651643" cy="589924"/>
          </a:xfrm>
          <a:prstGeom prst="rect">
            <a:avLst/>
          </a:prstGeom>
          <a:noFill/>
          <a:ln>
            <a:noFill/>
          </a:ln>
        </p:spPr>
      </p:pic>
      <p:pic>
        <p:nvPicPr>
          <p:cNvPr id="89" name="Google Shape;89;p7"/>
          <p:cNvPicPr preferRelativeResize="0"/>
          <p:nvPr/>
        </p:nvPicPr>
        <p:blipFill>
          <a:blip r:embed="rId5">
            <a:alphaModFix amt="75000"/>
          </a:blip>
          <a:stretch>
            <a:fillRect/>
          </a:stretch>
        </p:blipFill>
        <p:spPr>
          <a:xfrm rot="5946572">
            <a:off x="6190362" y="4735722"/>
            <a:ext cx="199004" cy="190015"/>
          </a:xfrm>
          <a:prstGeom prst="rect">
            <a:avLst/>
          </a:prstGeom>
          <a:noFill/>
          <a:ln>
            <a:noFill/>
          </a:ln>
        </p:spPr>
      </p:pic>
      <p:pic>
        <p:nvPicPr>
          <p:cNvPr id="90" name="Google Shape;90;p7"/>
          <p:cNvPicPr preferRelativeResize="0"/>
          <p:nvPr/>
        </p:nvPicPr>
        <p:blipFill>
          <a:blip r:embed="rId6">
            <a:alphaModFix amt="84000"/>
          </a:blip>
          <a:stretch>
            <a:fillRect/>
          </a:stretch>
        </p:blipFill>
        <p:spPr>
          <a:xfrm rot="-8717672">
            <a:off x="8335649" y="137381"/>
            <a:ext cx="176699" cy="168718"/>
          </a:xfrm>
          <a:prstGeom prst="rect">
            <a:avLst/>
          </a:prstGeom>
          <a:noFill/>
          <a:ln>
            <a:noFill/>
          </a:ln>
        </p:spPr>
      </p:pic>
      <p:pic>
        <p:nvPicPr>
          <p:cNvPr id="91" name="Google Shape;91;p7"/>
          <p:cNvPicPr preferRelativeResize="0"/>
          <p:nvPr/>
        </p:nvPicPr>
        <p:blipFill>
          <a:blip r:embed="rId7">
            <a:alphaModFix amt="92000"/>
          </a:blip>
          <a:stretch>
            <a:fillRect/>
          </a:stretch>
        </p:blipFill>
        <p:spPr>
          <a:xfrm rot="-888836">
            <a:off x="5828651" y="209687"/>
            <a:ext cx="224700" cy="203423"/>
          </a:xfrm>
          <a:prstGeom prst="rect">
            <a:avLst/>
          </a:prstGeom>
          <a:noFill/>
          <a:ln>
            <a:noFill/>
          </a:ln>
        </p:spPr>
      </p:pic>
      <p:pic>
        <p:nvPicPr>
          <p:cNvPr id="92" name="Google Shape;92;p7"/>
          <p:cNvPicPr preferRelativeResize="0"/>
          <p:nvPr/>
        </p:nvPicPr>
        <p:blipFill>
          <a:blip r:embed="rId8">
            <a:alphaModFix amt="78000"/>
          </a:blip>
          <a:stretch>
            <a:fillRect/>
          </a:stretch>
        </p:blipFill>
        <p:spPr>
          <a:xfrm rot="8896043">
            <a:off x="8011979" y="4286485"/>
            <a:ext cx="295880" cy="805591"/>
          </a:xfrm>
          <a:prstGeom prst="rect">
            <a:avLst/>
          </a:prstGeom>
          <a:noFill/>
          <a:ln>
            <a:noFill/>
          </a:ln>
        </p:spPr>
      </p:pic>
      <p:pic>
        <p:nvPicPr>
          <p:cNvPr id="93" name="Google Shape;93;p7"/>
          <p:cNvPicPr preferRelativeResize="0"/>
          <p:nvPr/>
        </p:nvPicPr>
        <p:blipFill>
          <a:blip r:embed="rId9">
            <a:alphaModFix amt="88000"/>
          </a:blip>
          <a:stretch>
            <a:fillRect/>
          </a:stretch>
        </p:blipFill>
        <p:spPr>
          <a:xfrm rot="6451906" flipH="1">
            <a:off x="8588375" y="147015"/>
            <a:ext cx="418051" cy="441921"/>
          </a:xfrm>
          <a:prstGeom prst="rect">
            <a:avLst/>
          </a:prstGeom>
          <a:noFill/>
          <a:ln>
            <a:noFill/>
          </a:ln>
        </p:spPr>
      </p:pic>
      <p:pic>
        <p:nvPicPr>
          <p:cNvPr id="94" name="Google Shape;94;p7"/>
          <p:cNvPicPr preferRelativeResize="0"/>
          <p:nvPr/>
        </p:nvPicPr>
        <p:blipFill>
          <a:blip r:embed="rId10">
            <a:alphaModFix amt="96000"/>
          </a:blip>
          <a:stretch>
            <a:fillRect/>
          </a:stretch>
        </p:blipFill>
        <p:spPr>
          <a:xfrm rot="3646738">
            <a:off x="-1264423" y="4244082"/>
            <a:ext cx="2338400" cy="211693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5"/>
        <p:cNvGrpSpPr/>
        <p:nvPr/>
      </p:nvGrpSpPr>
      <p:grpSpPr>
        <a:xfrm>
          <a:off x="0" y="0"/>
          <a:ext cx="0" cy="0"/>
          <a:chOff x="0" y="0"/>
          <a:chExt cx="0" cy="0"/>
        </a:xfrm>
      </p:grpSpPr>
      <p:sp>
        <p:nvSpPr>
          <p:cNvPr id="96" name="Google Shape;96;p8"/>
          <p:cNvSpPr txBox="1">
            <a:spLocks noGrp="1"/>
          </p:cNvSpPr>
          <p:nvPr>
            <p:ph type="title"/>
          </p:nvPr>
        </p:nvSpPr>
        <p:spPr>
          <a:xfrm>
            <a:off x="1388100" y="894550"/>
            <a:ext cx="6367800" cy="2529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7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97" name="Google Shape;97;p8"/>
          <p:cNvPicPr preferRelativeResize="0"/>
          <p:nvPr/>
        </p:nvPicPr>
        <p:blipFill>
          <a:blip r:embed="rId2">
            <a:alphaModFix/>
          </a:blip>
          <a:stretch>
            <a:fillRect/>
          </a:stretch>
        </p:blipFill>
        <p:spPr>
          <a:xfrm rot="-7776378" flipH="1">
            <a:off x="8276313" y="-860799"/>
            <a:ext cx="1134280" cy="2239511"/>
          </a:xfrm>
          <a:prstGeom prst="rect">
            <a:avLst/>
          </a:prstGeom>
          <a:noFill/>
          <a:ln>
            <a:noFill/>
          </a:ln>
        </p:spPr>
      </p:pic>
      <p:pic>
        <p:nvPicPr>
          <p:cNvPr id="98" name="Google Shape;98;p8"/>
          <p:cNvPicPr preferRelativeResize="0"/>
          <p:nvPr/>
        </p:nvPicPr>
        <p:blipFill>
          <a:blip r:embed="rId3">
            <a:alphaModFix amt="15000"/>
          </a:blip>
          <a:stretch>
            <a:fillRect/>
          </a:stretch>
        </p:blipFill>
        <p:spPr>
          <a:xfrm rot="7046937">
            <a:off x="-347713" y="1228076"/>
            <a:ext cx="3357198" cy="6428724"/>
          </a:xfrm>
          <a:prstGeom prst="rect">
            <a:avLst/>
          </a:prstGeom>
          <a:noFill/>
          <a:ln>
            <a:noFill/>
          </a:ln>
        </p:spPr>
      </p:pic>
      <p:pic>
        <p:nvPicPr>
          <p:cNvPr id="99" name="Google Shape;99;p8"/>
          <p:cNvPicPr preferRelativeResize="0"/>
          <p:nvPr/>
        </p:nvPicPr>
        <p:blipFill>
          <a:blip r:embed="rId3">
            <a:alphaModFix/>
          </a:blip>
          <a:stretch>
            <a:fillRect/>
          </a:stretch>
        </p:blipFill>
        <p:spPr>
          <a:xfrm rot="-6417684">
            <a:off x="2526274" y="4630206"/>
            <a:ext cx="1184724" cy="2268613"/>
          </a:xfrm>
          <a:prstGeom prst="rect">
            <a:avLst/>
          </a:prstGeom>
          <a:noFill/>
          <a:ln>
            <a:noFill/>
          </a:ln>
        </p:spPr>
      </p:pic>
      <p:pic>
        <p:nvPicPr>
          <p:cNvPr id="100" name="Google Shape;100;p8"/>
          <p:cNvPicPr preferRelativeResize="0"/>
          <p:nvPr/>
        </p:nvPicPr>
        <p:blipFill>
          <a:blip r:embed="rId4">
            <a:alphaModFix/>
          </a:blip>
          <a:stretch>
            <a:fillRect/>
          </a:stretch>
        </p:blipFill>
        <p:spPr>
          <a:xfrm rot="4499999" flipH="1">
            <a:off x="3207375" y="3900449"/>
            <a:ext cx="2729251" cy="2606200"/>
          </a:xfrm>
          <a:prstGeom prst="rect">
            <a:avLst/>
          </a:prstGeom>
          <a:noFill/>
          <a:ln>
            <a:noFill/>
          </a:ln>
        </p:spPr>
      </p:pic>
      <p:pic>
        <p:nvPicPr>
          <p:cNvPr id="101" name="Google Shape;101;p8"/>
          <p:cNvPicPr preferRelativeResize="0"/>
          <p:nvPr/>
        </p:nvPicPr>
        <p:blipFill>
          <a:blip r:embed="rId3">
            <a:alphaModFix amt="15000"/>
          </a:blip>
          <a:stretch>
            <a:fillRect/>
          </a:stretch>
        </p:blipFill>
        <p:spPr>
          <a:xfrm rot="-3279072" flipH="1">
            <a:off x="581158" y="2844650"/>
            <a:ext cx="1988756" cy="3808278"/>
          </a:xfrm>
          <a:prstGeom prst="rect">
            <a:avLst/>
          </a:prstGeom>
          <a:noFill/>
          <a:ln>
            <a:noFill/>
          </a:ln>
        </p:spPr>
      </p:pic>
      <p:pic>
        <p:nvPicPr>
          <p:cNvPr id="102" name="Google Shape;102;p8"/>
          <p:cNvPicPr preferRelativeResize="0"/>
          <p:nvPr/>
        </p:nvPicPr>
        <p:blipFill>
          <a:blip r:embed="rId3">
            <a:alphaModFix amt="15000"/>
          </a:blip>
          <a:stretch>
            <a:fillRect/>
          </a:stretch>
        </p:blipFill>
        <p:spPr>
          <a:xfrm rot="-8397711" flipH="1">
            <a:off x="5931941" y="1618137"/>
            <a:ext cx="3889291" cy="5970726"/>
          </a:xfrm>
          <a:prstGeom prst="rect">
            <a:avLst/>
          </a:prstGeom>
          <a:noFill/>
          <a:ln>
            <a:noFill/>
          </a:ln>
        </p:spPr>
      </p:pic>
      <p:pic>
        <p:nvPicPr>
          <p:cNvPr id="103" name="Google Shape;103;p8"/>
          <p:cNvPicPr preferRelativeResize="0"/>
          <p:nvPr/>
        </p:nvPicPr>
        <p:blipFill>
          <a:blip r:embed="rId5">
            <a:alphaModFix amt="95000"/>
          </a:blip>
          <a:stretch>
            <a:fillRect/>
          </a:stretch>
        </p:blipFill>
        <p:spPr>
          <a:xfrm rot="7951769" flipH="1">
            <a:off x="-722612" y="2933588"/>
            <a:ext cx="2337922" cy="3566323"/>
          </a:xfrm>
          <a:prstGeom prst="rect">
            <a:avLst/>
          </a:prstGeom>
          <a:noFill/>
          <a:ln>
            <a:noFill/>
          </a:ln>
        </p:spPr>
      </p:pic>
      <p:pic>
        <p:nvPicPr>
          <p:cNvPr id="104" name="Google Shape;104;p8"/>
          <p:cNvPicPr preferRelativeResize="0"/>
          <p:nvPr/>
        </p:nvPicPr>
        <p:blipFill rotWithShape="1">
          <a:blip r:embed="rId6">
            <a:alphaModFix amt="82000"/>
          </a:blip>
          <a:srcRect l="9978" t="7909" r="6171" b="5839"/>
          <a:stretch/>
        </p:blipFill>
        <p:spPr>
          <a:xfrm rot="2469882" flipH="1">
            <a:off x="8292907" y="4566763"/>
            <a:ext cx="3415385" cy="1831552"/>
          </a:xfrm>
          <a:prstGeom prst="rect">
            <a:avLst/>
          </a:prstGeom>
          <a:noFill/>
          <a:ln>
            <a:noFill/>
          </a:ln>
        </p:spPr>
      </p:pic>
      <p:pic>
        <p:nvPicPr>
          <p:cNvPr id="105" name="Google Shape;105;p8"/>
          <p:cNvPicPr preferRelativeResize="0"/>
          <p:nvPr/>
        </p:nvPicPr>
        <p:blipFill>
          <a:blip r:embed="rId7">
            <a:alphaModFix amt="84000"/>
          </a:blip>
          <a:stretch>
            <a:fillRect/>
          </a:stretch>
        </p:blipFill>
        <p:spPr>
          <a:xfrm rot="7221121" flipH="1">
            <a:off x="8001457" y="2789275"/>
            <a:ext cx="754690" cy="1490059"/>
          </a:xfrm>
          <a:prstGeom prst="rect">
            <a:avLst/>
          </a:prstGeom>
          <a:noFill/>
          <a:ln>
            <a:noFill/>
          </a:ln>
        </p:spPr>
      </p:pic>
      <p:pic>
        <p:nvPicPr>
          <p:cNvPr id="106" name="Google Shape;106;p8"/>
          <p:cNvPicPr preferRelativeResize="0"/>
          <p:nvPr/>
        </p:nvPicPr>
        <p:blipFill>
          <a:blip r:embed="rId8">
            <a:alphaModFix amt="70000"/>
          </a:blip>
          <a:stretch>
            <a:fillRect/>
          </a:stretch>
        </p:blipFill>
        <p:spPr>
          <a:xfrm rot="7890373" flipH="1">
            <a:off x="7602007" y="3815384"/>
            <a:ext cx="549173" cy="1802739"/>
          </a:xfrm>
          <a:prstGeom prst="rect">
            <a:avLst/>
          </a:prstGeom>
          <a:noFill/>
          <a:ln>
            <a:noFill/>
          </a:ln>
        </p:spPr>
      </p:pic>
      <p:pic>
        <p:nvPicPr>
          <p:cNvPr id="107" name="Google Shape;107;p8"/>
          <p:cNvPicPr preferRelativeResize="0"/>
          <p:nvPr/>
        </p:nvPicPr>
        <p:blipFill>
          <a:blip r:embed="rId9">
            <a:alphaModFix amt="78000"/>
          </a:blip>
          <a:stretch>
            <a:fillRect/>
          </a:stretch>
        </p:blipFill>
        <p:spPr>
          <a:xfrm rot="8103000" flipH="1">
            <a:off x="8004877" y="3612120"/>
            <a:ext cx="382175" cy="1490055"/>
          </a:xfrm>
          <a:prstGeom prst="rect">
            <a:avLst/>
          </a:prstGeom>
          <a:noFill/>
          <a:ln>
            <a:noFill/>
          </a:ln>
        </p:spPr>
      </p:pic>
      <p:pic>
        <p:nvPicPr>
          <p:cNvPr id="108" name="Google Shape;108;p8"/>
          <p:cNvPicPr preferRelativeResize="0"/>
          <p:nvPr/>
        </p:nvPicPr>
        <p:blipFill>
          <a:blip r:embed="rId10">
            <a:alphaModFix/>
          </a:blip>
          <a:stretch>
            <a:fillRect/>
          </a:stretch>
        </p:blipFill>
        <p:spPr>
          <a:xfrm flipH="1">
            <a:off x="56726" y="2583212"/>
            <a:ext cx="885898" cy="801999"/>
          </a:xfrm>
          <a:prstGeom prst="rect">
            <a:avLst/>
          </a:prstGeom>
          <a:noFill/>
          <a:ln>
            <a:noFill/>
          </a:ln>
        </p:spPr>
      </p:pic>
      <p:pic>
        <p:nvPicPr>
          <p:cNvPr id="109" name="Google Shape;109;p8"/>
          <p:cNvPicPr preferRelativeResize="0"/>
          <p:nvPr/>
        </p:nvPicPr>
        <p:blipFill>
          <a:blip r:embed="rId10">
            <a:alphaModFix/>
          </a:blip>
          <a:stretch>
            <a:fillRect/>
          </a:stretch>
        </p:blipFill>
        <p:spPr>
          <a:xfrm rot="-8492988" flipH="1">
            <a:off x="8767889" y="843760"/>
            <a:ext cx="362621" cy="328280"/>
          </a:xfrm>
          <a:prstGeom prst="rect">
            <a:avLst/>
          </a:prstGeom>
          <a:noFill/>
          <a:ln>
            <a:noFill/>
          </a:ln>
        </p:spPr>
      </p:pic>
      <p:pic>
        <p:nvPicPr>
          <p:cNvPr id="110" name="Google Shape;110;p8"/>
          <p:cNvPicPr preferRelativeResize="0"/>
          <p:nvPr/>
        </p:nvPicPr>
        <p:blipFill>
          <a:blip r:embed="rId11">
            <a:alphaModFix amt="87000"/>
          </a:blip>
          <a:stretch>
            <a:fillRect/>
          </a:stretch>
        </p:blipFill>
        <p:spPr>
          <a:xfrm rot="7836186" flipH="1">
            <a:off x="-150368" y="-177153"/>
            <a:ext cx="1193432" cy="1138660"/>
          </a:xfrm>
          <a:prstGeom prst="rect">
            <a:avLst/>
          </a:prstGeom>
          <a:noFill/>
          <a:ln>
            <a:noFill/>
          </a:ln>
        </p:spPr>
      </p:pic>
      <p:pic>
        <p:nvPicPr>
          <p:cNvPr id="111" name="Google Shape;111;p8"/>
          <p:cNvPicPr preferRelativeResize="0"/>
          <p:nvPr/>
        </p:nvPicPr>
        <p:blipFill>
          <a:blip r:embed="rId4">
            <a:alphaModFix/>
          </a:blip>
          <a:stretch>
            <a:fillRect/>
          </a:stretch>
        </p:blipFill>
        <p:spPr>
          <a:xfrm rot="4500019" flipH="1">
            <a:off x="307360" y="2119582"/>
            <a:ext cx="384642" cy="367290"/>
          </a:xfrm>
          <a:prstGeom prst="rect">
            <a:avLst/>
          </a:prstGeom>
          <a:noFill/>
          <a:ln>
            <a:noFill/>
          </a:ln>
        </p:spPr>
      </p:pic>
      <p:pic>
        <p:nvPicPr>
          <p:cNvPr id="112" name="Google Shape;112;p8"/>
          <p:cNvPicPr preferRelativeResize="0"/>
          <p:nvPr/>
        </p:nvPicPr>
        <p:blipFill>
          <a:blip r:embed="rId12">
            <a:alphaModFix amt="75000"/>
          </a:blip>
          <a:stretch>
            <a:fillRect/>
          </a:stretch>
        </p:blipFill>
        <p:spPr>
          <a:xfrm rot="-864916" flipH="1">
            <a:off x="541000" y="3431687"/>
            <a:ext cx="374546" cy="357622"/>
          </a:xfrm>
          <a:prstGeom prst="rect">
            <a:avLst/>
          </a:prstGeom>
          <a:noFill/>
          <a:ln>
            <a:noFill/>
          </a:ln>
        </p:spPr>
      </p:pic>
      <p:pic>
        <p:nvPicPr>
          <p:cNvPr id="113" name="Google Shape;113;p8"/>
          <p:cNvPicPr preferRelativeResize="0"/>
          <p:nvPr/>
        </p:nvPicPr>
        <p:blipFill>
          <a:blip r:embed="rId12">
            <a:alphaModFix amt="84000"/>
          </a:blip>
          <a:stretch>
            <a:fillRect/>
          </a:stretch>
        </p:blipFill>
        <p:spPr>
          <a:xfrm rot="8717672" flipH="1">
            <a:off x="1071075" y="3577768"/>
            <a:ext cx="176699" cy="168718"/>
          </a:xfrm>
          <a:prstGeom prst="rect">
            <a:avLst/>
          </a:prstGeom>
          <a:noFill/>
          <a:ln>
            <a:noFill/>
          </a:ln>
        </p:spPr>
      </p:pic>
      <p:pic>
        <p:nvPicPr>
          <p:cNvPr id="114" name="Google Shape;114;p8"/>
          <p:cNvPicPr preferRelativeResize="0"/>
          <p:nvPr/>
        </p:nvPicPr>
        <p:blipFill>
          <a:blip r:embed="rId13">
            <a:alphaModFix amt="92000"/>
          </a:blip>
          <a:stretch>
            <a:fillRect/>
          </a:stretch>
        </p:blipFill>
        <p:spPr>
          <a:xfrm rot="888836" flipH="1">
            <a:off x="7270798" y="3636612"/>
            <a:ext cx="224700" cy="203423"/>
          </a:xfrm>
          <a:prstGeom prst="rect">
            <a:avLst/>
          </a:prstGeom>
          <a:noFill/>
          <a:ln>
            <a:noFill/>
          </a:ln>
        </p:spPr>
      </p:pic>
      <p:pic>
        <p:nvPicPr>
          <p:cNvPr id="115" name="Google Shape;115;p8"/>
          <p:cNvPicPr preferRelativeResize="0"/>
          <p:nvPr/>
        </p:nvPicPr>
        <p:blipFill>
          <a:blip r:embed="rId14">
            <a:alphaModFix/>
          </a:blip>
          <a:stretch>
            <a:fillRect/>
          </a:stretch>
        </p:blipFill>
        <p:spPr>
          <a:xfrm rot="-8492839" flipH="1">
            <a:off x="6926107" y="4690680"/>
            <a:ext cx="388634" cy="351840"/>
          </a:xfrm>
          <a:prstGeom prst="rect">
            <a:avLst/>
          </a:prstGeom>
          <a:noFill/>
          <a:ln>
            <a:noFill/>
          </a:ln>
        </p:spPr>
      </p:pic>
      <p:pic>
        <p:nvPicPr>
          <p:cNvPr id="116" name="Google Shape;116;p8"/>
          <p:cNvPicPr preferRelativeResize="0"/>
          <p:nvPr/>
        </p:nvPicPr>
        <p:blipFill>
          <a:blip r:embed="rId15">
            <a:alphaModFix amt="75000"/>
          </a:blip>
          <a:stretch>
            <a:fillRect/>
          </a:stretch>
        </p:blipFill>
        <p:spPr>
          <a:xfrm rot="-5946572" flipH="1">
            <a:off x="964232" y="558297"/>
            <a:ext cx="199004" cy="190015"/>
          </a:xfrm>
          <a:prstGeom prst="rect">
            <a:avLst/>
          </a:prstGeom>
          <a:noFill/>
          <a:ln>
            <a:noFill/>
          </a:ln>
        </p:spPr>
      </p:pic>
      <p:pic>
        <p:nvPicPr>
          <p:cNvPr id="117" name="Google Shape;117;p8"/>
          <p:cNvPicPr preferRelativeResize="0"/>
          <p:nvPr/>
        </p:nvPicPr>
        <p:blipFill>
          <a:blip r:embed="rId16">
            <a:alphaModFix/>
          </a:blip>
          <a:stretch>
            <a:fillRect/>
          </a:stretch>
        </p:blipFill>
        <p:spPr>
          <a:xfrm rot="6300026" flipH="1">
            <a:off x="8231010" y="2560629"/>
            <a:ext cx="295880" cy="805592"/>
          </a:xfrm>
          <a:prstGeom prst="rect">
            <a:avLst/>
          </a:prstGeom>
          <a:noFill/>
          <a:ln>
            <a:noFill/>
          </a:ln>
        </p:spPr>
      </p:pic>
      <p:pic>
        <p:nvPicPr>
          <p:cNvPr id="118" name="Google Shape;118;p8"/>
          <p:cNvPicPr preferRelativeResize="0"/>
          <p:nvPr/>
        </p:nvPicPr>
        <p:blipFill>
          <a:blip r:embed="rId17">
            <a:alphaModFix amt="78000"/>
          </a:blip>
          <a:stretch>
            <a:fillRect/>
          </a:stretch>
        </p:blipFill>
        <p:spPr>
          <a:xfrm rot="2700009" flipH="1">
            <a:off x="527576" y="2128119"/>
            <a:ext cx="382175" cy="1490057"/>
          </a:xfrm>
          <a:prstGeom prst="rect">
            <a:avLst/>
          </a:prstGeom>
          <a:noFill/>
          <a:ln>
            <a:noFill/>
          </a:ln>
        </p:spPr>
      </p:pic>
      <p:pic>
        <p:nvPicPr>
          <p:cNvPr id="119" name="Google Shape;119;p8"/>
          <p:cNvPicPr preferRelativeResize="0"/>
          <p:nvPr/>
        </p:nvPicPr>
        <p:blipFill>
          <a:blip r:embed="rId8">
            <a:alphaModFix amt="70000"/>
          </a:blip>
          <a:stretch>
            <a:fillRect/>
          </a:stretch>
        </p:blipFill>
        <p:spPr>
          <a:xfrm rot="-3734997" flipH="1">
            <a:off x="2549926" y="4189930"/>
            <a:ext cx="549170" cy="1117719"/>
          </a:xfrm>
          <a:prstGeom prst="rect">
            <a:avLst/>
          </a:prstGeom>
          <a:noFill/>
          <a:ln>
            <a:noFill/>
          </a:ln>
        </p:spPr>
      </p:pic>
      <p:pic>
        <p:nvPicPr>
          <p:cNvPr id="120" name="Google Shape;120;p8"/>
          <p:cNvPicPr preferRelativeResize="0"/>
          <p:nvPr/>
        </p:nvPicPr>
        <p:blipFill>
          <a:blip r:embed="rId12">
            <a:alphaModFix amt="84000"/>
          </a:blip>
          <a:stretch>
            <a:fillRect/>
          </a:stretch>
        </p:blipFill>
        <p:spPr>
          <a:xfrm rot="8717672" flipH="1">
            <a:off x="8335650" y="1102118"/>
            <a:ext cx="176699" cy="168718"/>
          </a:xfrm>
          <a:prstGeom prst="rect">
            <a:avLst/>
          </a:prstGeom>
          <a:noFill/>
          <a:ln>
            <a:noFill/>
          </a:ln>
        </p:spPr>
      </p:pic>
      <p:pic>
        <p:nvPicPr>
          <p:cNvPr id="121" name="Google Shape;121;p8"/>
          <p:cNvPicPr preferRelativeResize="0"/>
          <p:nvPr/>
        </p:nvPicPr>
        <p:blipFill>
          <a:blip r:embed="rId18">
            <a:alphaModFix/>
          </a:blip>
          <a:stretch>
            <a:fillRect/>
          </a:stretch>
        </p:blipFill>
        <p:spPr>
          <a:xfrm rot="888836" flipH="1">
            <a:off x="2007148" y="4340734"/>
            <a:ext cx="224700" cy="203423"/>
          </a:xfrm>
          <a:prstGeom prst="rect">
            <a:avLst/>
          </a:prstGeom>
          <a:noFill/>
          <a:ln>
            <a:noFill/>
          </a:ln>
        </p:spPr>
      </p:pic>
      <p:pic>
        <p:nvPicPr>
          <p:cNvPr id="122" name="Google Shape;122;p8"/>
          <p:cNvPicPr preferRelativeResize="0"/>
          <p:nvPr/>
        </p:nvPicPr>
        <p:blipFill>
          <a:blip r:embed="rId19">
            <a:alphaModFix amt="72000"/>
          </a:blip>
          <a:stretch>
            <a:fillRect/>
          </a:stretch>
        </p:blipFill>
        <p:spPr>
          <a:xfrm rot="7836186" flipH="1">
            <a:off x="1522782" y="4786022"/>
            <a:ext cx="1193432" cy="1138660"/>
          </a:xfrm>
          <a:prstGeom prst="rect">
            <a:avLst/>
          </a:prstGeom>
          <a:noFill/>
          <a:ln>
            <a:noFill/>
          </a:ln>
        </p:spPr>
      </p:pic>
      <p:pic>
        <p:nvPicPr>
          <p:cNvPr id="123" name="Google Shape;123;p8"/>
          <p:cNvPicPr preferRelativeResize="0"/>
          <p:nvPr/>
        </p:nvPicPr>
        <p:blipFill>
          <a:blip r:embed="rId8">
            <a:alphaModFix amt="70000"/>
          </a:blip>
          <a:stretch>
            <a:fillRect/>
          </a:stretch>
        </p:blipFill>
        <p:spPr>
          <a:xfrm rot="3734997">
            <a:off x="6123563" y="4189930"/>
            <a:ext cx="549170" cy="111771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1983900" y="1152550"/>
            <a:ext cx="5176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6" name="Google Shape;126;p9"/>
          <p:cNvSpPr txBox="1">
            <a:spLocks noGrp="1"/>
          </p:cNvSpPr>
          <p:nvPr>
            <p:ph type="subTitle" idx="1"/>
          </p:nvPr>
        </p:nvSpPr>
        <p:spPr>
          <a:xfrm>
            <a:off x="1983900" y="1877400"/>
            <a:ext cx="5176200" cy="119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27" name="Google Shape;127;p9"/>
          <p:cNvPicPr preferRelativeResize="0"/>
          <p:nvPr/>
        </p:nvPicPr>
        <p:blipFill>
          <a:blip r:embed="rId2">
            <a:alphaModFix amt="15000"/>
          </a:blip>
          <a:stretch>
            <a:fillRect/>
          </a:stretch>
        </p:blipFill>
        <p:spPr>
          <a:xfrm rot="5399947">
            <a:off x="2714233" y="1102856"/>
            <a:ext cx="4987634" cy="9550861"/>
          </a:xfrm>
          <a:prstGeom prst="rect">
            <a:avLst/>
          </a:prstGeom>
          <a:noFill/>
          <a:ln>
            <a:noFill/>
          </a:ln>
        </p:spPr>
      </p:pic>
      <p:pic>
        <p:nvPicPr>
          <p:cNvPr id="128" name="Google Shape;128;p9"/>
          <p:cNvPicPr preferRelativeResize="0"/>
          <p:nvPr/>
        </p:nvPicPr>
        <p:blipFill>
          <a:blip r:embed="rId3">
            <a:alphaModFix amt="84000"/>
          </a:blip>
          <a:stretch>
            <a:fillRect/>
          </a:stretch>
        </p:blipFill>
        <p:spPr>
          <a:xfrm rot="-3201265" flipH="1">
            <a:off x="-21689" y="4018664"/>
            <a:ext cx="1134279" cy="2239514"/>
          </a:xfrm>
          <a:prstGeom prst="rect">
            <a:avLst/>
          </a:prstGeom>
          <a:noFill/>
          <a:ln>
            <a:noFill/>
          </a:ln>
        </p:spPr>
      </p:pic>
      <p:pic>
        <p:nvPicPr>
          <p:cNvPr id="129" name="Google Shape;129;p9"/>
          <p:cNvPicPr preferRelativeResize="0"/>
          <p:nvPr/>
        </p:nvPicPr>
        <p:blipFill>
          <a:blip r:embed="rId4">
            <a:alphaModFix amt="84000"/>
          </a:blip>
          <a:stretch>
            <a:fillRect/>
          </a:stretch>
        </p:blipFill>
        <p:spPr>
          <a:xfrm rot="3910331" flipH="1">
            <a:off x="7309535" y="2237000"/>
            <a:ext cx="3371850" cy="5143500"/>
          </a:xfrm>
          <a:prstGeom prst="rect">
            <a:avLst/>
          </a:prstGeom>
          <a:noFill/>
          <a:ln>
            <a:noFill/>
          </a:ln>
        </p:spPr>
      </p:pic>
      <p:pic>
        <p:nvPicPr>
          <p:cNvPr id="130" name="Google Shape;130;p9"/>
          <p:cNvPicPr preferRelativeResize="0"/>
          <p:nvPr/>
        </p:nvPicPr>
        <p:blipFill rotWithShape="1">
          <a:blip r:embed="rId5">
            <a:alphaModFix amt="70000"/>
          </a:blip>
          <a:srcRect l="9978" t="7909" r="6171" b="5839"/>
          <a:stretch/>
        </p:blipFill>
        <p:spPr>
          <a:xfrm rot="1293272" flipH="1">
            <a:off x="3182574" y="4230462"/>
            <a:ext cx="5695950" cy="3295650"/>
          </a:xfrm>
          <a:prstGeom prst="rect">
            <a:avLst/>
          </a:prstGeom>
          <a:noFill/>
          <a:ln>
            <a:noFill/>
          </a:ln>
        </p:spPr>
      </p:pic>
      <p:pic>
        <p:nvPicPr>
          <p:cNvPr id="131" name="Google Shape;131;p9"/>
          <p:cNvPicPr preferRelativeResize="0"/>
          <p:nvPr/>
        </p:nvPicPr>
        <p:blipFill>
          <a:blip r:embed="rId6">
            <a:alphaModFix/>
          </a:blip>
          <a:stretch>
            <a:fillRect/>
          </a:stretch>
        </p:blipFill>
        <p:spPr>
          <a:xfrm rot="4499999" flipH="1">
            <a:off x="2458322" y="3952974"/>
            <a:ext cx="2729251" cy="2606200"/>
          </a:xfrm>
          <a:prstGeom prst="rect">
            <a:avLst/>
          </a:prstGeom>
          <a:noFill/>
          <a:ln>
            <a:noFill/>
          </a:ln>
        </p:spPr>
      </p:pic>
      <p:pic>
        <p:nvPicPr>
          <p:cNvPr id="132" name="Google Shape;132;p9"/>
          <p:cNvPicPr preferRelativeResize="0"/>
          <p:nvPr/>
        </p:nvPicPr>
        <p:blipFill>
          <a:blip r:embed="rId7">
            <a:alphaModFix/>
          </a:blip>
          <a:stretch>
            <a:fillRect/>
          </a:stretch>
        </p:blipFill>
        <p:spPr>
          <a:xfrm>
            <a:off x="7463925" y="138999"/>
            <a:ext cx="885898" cy="801999"/>
          </a:xfrm>
          <a:prstGeom prst="rect">
            <a:avLst/>
          </a:prstGeom>
          <a:noFill/>
          <a:ln>
            <a:noFill/>
          </a:ln>
        </p:spPr>
      </p:pic>
      <p:pic>
        <p:nvPicPr>
          <p:cNvPr id="133" name="Google Shape;133;p9"/>
          <p:cNvPicPr preferRelativeResize="0"/>
          <p:nvPr/>
        </p:nvPicPr>
        <p:blipFill>
          <a:blip r:embed="rId8">
            <a:alphaModFix/>
          </a:blip>
          <a:stretch>
            <a:fillRect/>
          </a:stretch>
        </p:blipFill>
        <p:spPr>
          <a:xfrm>
            <a:off x="720000" y="2740899"/>
            <a:ext cx="549750" cy="497702"/>
          </a:xfrm>
          <a:prstGeom prst="rect">
            <a:avLst/>
          </a:prstGeom>
          <a:noFill/>
          <a:ln>
            <a:noFill/>
          </a:ln>
        </p:spPr>
      </p:pic>
      <p:pic>
        <p:nvPicPr>
          <p:cNvPr id="134" name="Google Shape;134;p9"/>
          <p:cNvPicPr preferRelativeResize="0"/>
          <p:nvPr/>
        </p:nvPicPr>
        <p:blipFill>
          <a:blip r:embed="rId9">
            <a:alphaModFix/>
          </a:blip>
          <a:stretch>
            <a:fillRect/>
          </a:stretch>
        </p:blipFill>
        <p:spPr>
          <a:xfrm rot="1911325">
            <a:off x="7097930" y="2826176"/>
            <a:ext cx="1134280" cy="2239513"/>
          </a:xfrm>
          <a:prstGeom prst="rect">
            <a:avLst/>
          </a:prstGeom>
          <a:noFill/>
          <a:ln>
            <a:noFill/>
          </a:ln>
        </p:spPr>
      </p:pic>
      <p:pic>
        <p:nvPicPr>
          <p:cNvPr id="135" name="Google Shape;135;p9"/>
          <p:cNvPicPr preferRelativeResize="0"/>
          <p:nvPr/>
        </p:nvPicPr>
        <p:blipFill>
          <a:blip r:embed="rId10">
            <a:alphaModFix amt="68000"/>
          </a:blip>
          <a:stretch>
            <a:fillRect/>
          </a:stretch>
        </p:blipFill>
        <p:spPr>
          <a:xfrm rot="7407788">
            <a:off x="905046" y="4093991"/>
            <a:ext cx="952604" cy="908874"/>
          </a:xfrm>
          <a:prstGeom prst="rect">
            <a:avLst/>
          </a:prstGeom>
          <a:noFill/>
          <a:ln>
            <a:noFill/>
          </a:ln>
        </p:spPr>
      </p:pic>
      <p:pic>
        <p:nvPicPr>
          <p:cNvPr id="136" name="Google Shape;136;p9"/>
          <p:cNvPicPr preferRelativeResize="0"/>
          <p:nvPr/>
        </p:nvPicPr>
        <p:blipFill>
          <a:blip r:embed="rId11">
            <a:alphaModFix amt="75000"/>
          </a:blip>
          <a:stretch>
            <a:fillRect/>
          </a:stretch>
        </p:blipFill>
        <p:spPr>
          <a:xfrm rot="-9721806">
            <a:off x="1531771" y="3791021"/>
            <a:ext cx="374547" cy="357621"/>
          </a:xfrm>
          <a:prstGeom prst="rect">
            <a:avLst/>
          </a:prstGeom>
          <a:noFill/>
          <a:ln>
            <a:noFill/>
          </a:ln>
        </p:spPr>
      </p:pic>
      <p:pic>
        <p:nvPicPr>
          <p:cNvPr id="137" name="Google Shape;137;p9"/>
          <p:cNvPicPr preferRelativeResize="0"/>
          <p:nvPr/>
        </p:nvPicPr>
        <p:blipFill>
          <a:blip r:embed="rId12">
            <a:alphaModFix/>
          </a:blip>
          <a:stretch>
            <a:fillRect/>
          </a:stretch>
        </p:blipFill>
        <p:spPr>
          <a:xfrm rot="10124430">
            <a:off x="1237356" y="3727039"/>
            <a:ext cx="224700" cy="203424"/>
          </a:xfrm>
          <a:prstGeom prst="rect">
            <a:avLst/>
          </a:prstGeom>
          <a:noFill/>
          <a:ln>
            <a:noFill/>
          </a:ln>
        </p:spPr>
      </p:pic>
      <p:pic>
        <p:nvPicPr>
          <p:cNvPr id="138" name="Google Shape;138;p9"/>
          <p:cNvPicPr preferRelativeResize="0"/>
          <p:nvPr/>
        </p:nvPicPr>
        <p:blipFill>
          <a:blip r:embed="rId13">
            <a:alphaModFix amt="78000"/>
          </a:blip>
          <a:stretch>
            <a:fillRect/>
          </a:stretch>
        </p:blipFill>
        <p:spPr>
          <a:xfrm rot="-1725380">
            <a:off x="582080" y="3692931"/>
            <a:ext cx="295879" cy="805592"/>
          </a:xfrm>
          <a:prstGeom prst="rect">
            <a:avLst/>
          </a:prstGeom>
          <a:noFill/>
          <a:ln>
            <a:noFill/>
          </a:ln>
        </p:spPr>
      </p:pic>
      <p:pic>
        <p:nvPicPr>
          <p:cNvPr id="139" name="Google Shape;139;p9"/>
          <p:cNvPicPr preferRelativeResize="0"/>
          <p:nvPr/>
        </p:nvPicPr>
        <p:blipFill>
          <a:blip r:embed="rId14">
            <a:alphaModFix amt="72000"/>
          </a:blip>
          <a:stretch>
            <a:fillRect/>
          </a:stretch>
        </p:blipFill>
        <p:spPr>
          <a:xfrm rot="7815743">
            <a:off x="445210" y="3837088"/>
            <a:ext cx="278190" cy="913194"/>
          </a:xfrm>
          <a:prstGeom prst="rect">
            <a:avLst/>
          </a:prstGeom>
          <a:noFill/>
          <a:ln>
            <a:noFill/>
          </a:ln>
        </p:spPr>
      </p:pic>
      <p:pic>
        <p:nvPicPr>
          <p:cNvPr id="140" name="Google Shape;140;p9"/>
          <p:cNvPicPr preferRelativeResize="0"/>
          <p:nvPr/>
        </p:nvPicPr>
        <p:blipFill>
          <a:blip r:embed="rId11">
            <a:alphaModFix amt="75000"/>
          </a:blip>
          <a:stretch>
            <a:fillRect/>
          </a:stretch>
        </p:blipFill>
        <p:spPr>
          <a:xfrm rot="-9721856">
            <a:off x="1433712" y="1160912"/>
            <a:ext cx="435348" cy="415654"/>
          </a:xfrm>
          <a:prstGeom prst="rect">
            <a:avLst/>
          </a:prstGeom>
          <a:noFill/>
          <a:ln>
            <a:noFill/>
          </a:ln>
        </p:spPr>
      </p:pic>
      <p:pic>
        <p:nvPicPr>
          <p:cNvPr id="141" name="Google Shape;141;p9"/>
          <p:cNvPicPr preferRelativeResize="0"/>
          <p:nvPr/>
        </p:nvPicPr>
        <p:blipFill>
          <a:blip r:embed="rId3">
            <a:alphaModFix amt="84000"/>
          </a:blip>
          <a:stretch>
            <a:fillRect/>
          </a:stretch>
        </p:blipFill>
        <p:spPr>
          <a:xfrm rot="-3147035">
            <a:off x="443312" y="-95562"/>
            <a:ext cx="754687" cy="149005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42"/>
        <p:cNvGrpSpPr/>
        <p:nvPr/>
      </p:nvGrpSpPr>
      <p:grpSpPr>
        <a:xfrm>
          <a:off x="0" y="0"/>
          <a:ext cx="0" cy="0"/>
          <a:chOff x="0" y="0"/>
          <a:chExt cx="0" cy="0"/>
        </a:xfrm>
      </p:grpSpPr>
      <p:pic>
        <p:nvPicPr>
          <p:cNvPr id="143" name="Google Shape;143;p10"/>
          <p:cNvPicPr preferRelativeResize="0"/>
          <p:nvPr/>
        </p:nvPicPr>
        <p:blipFill>
          <a:blip r:embed="rId2">
            <a:alphaModFix amt="15000"/>
          </a:blip>
          <a:stretch>
            <a:fillRect/>
          </a:stretch>
        </p:blipFill>
        <p:spPr>
          <a:xfrm rot="8397697">
            <a:off x="8573723" y="2774437"/>
            <a:ext cx="2125804" cy="3081864"/>
          </a:xfrm>
          <a:prstGeom prst="rect">
            <a:avLst/>
          </a:prstGeom>
          <a:noFill/>
          <a:ln>
            <a:noFill/>
          </a:ln>
        </p:spPr>
      </p:pic>
      <p:pic>
        <p:nvPicPr>
          <p:cNvPr id="144" name="Google Shape;144;p10"/>
          <p:cNvPicPr preferRelativeResize="0"/>
          <p:nvPr/>
        </p:nvPicPr>
        <p:blipFill>
          <a:blip r:embed="rId3">
            <a:alphaModFix/>
          </a:blip>
          <a:stretch>
            <a:fillRect/>
          </a:stretch>
        </p:blipFill>
        <p:spPr>
          <a:xfrm>
            <a:off x="7545263" y="2162151"/>
            <a:ext cx="3313777" cy="2999948"/>
          </a:xfrm>
          <a:prstGeom prst="rect">
            <a:avLst/>
          </a:prstGeom>
          <a:noFill/>
          <a:ln>
            <a:noFill/>
          </a:ln>
        </p:spPr>
      </p:pic>
      <p:pic>
        <p:nvPicPr>
          <p:cNvPr id="145" name="Google Shape;145;p10"/>
          <p:cNvPicPr preferRelativeResize="0"/>
          <p:nvPr/>
        </p:nvPicPr>
        <p:blipFill rotWithShape="1">
          <a:blip r:embed="rId4">
            <a:alphaModFix/>
          </a:blip>
          <a:srcRect l="9978" t="7909" r="6171" b="5839"/>
          <a:stretch/>
        </p:blipFill>
        <p:spPr>
          <a:xfrm rot="6384139">
            <a:off x="7658865" y="298134"/>
            <a:ext cx="3165521" cy="1831553"/>
          </a:xfrm>
          <a:prstGeom prst="rect">
            <a:avLst/>
          </a:prstGeom>
          <a:noFill/>
          <a:ln>
            <a:noFill/>
          </a:ln>
        </p:spPr>
      </p:pic>
      <p:pic>
        <p:nvPicPr>
          <p:cNvPr id="146" name="Google Shape;146;p10"/>
          <p:cNvPicPr preferRelativeResize="0"/>
          <p:nvPr/>
        </p:nvPicPr>
        <p:blipFill>
          <a:blip r:embed="rId5">
            <a:alphaModFix/>
          </a:blip>
          <a:stretch>
            <a:fillRect/>
          </a:stretch>
        </p:blipFill>
        <p:spPr>
          <a:xfrm rot="-4499999">
            <a:off x="-1744624" y="576574"/>
            <a:ext cx="2729251" cy="2606200"/>
          </a:xfrm>
          <a:prstGeom prst="rect">
            <a:avLst/>
          </a:prstGeom>
          <a:noFill/>
          <a:ln>
            <a:noFill/>
          </a:ln>
        </p:spPr>
      </p:pic>
      <p:pic>
        <p:nvPicPr>
          <p:cNvPr id="147" name="Google Shape;147;p10"/>
          <p:cNvPicPr preferRelativeResize="0"/>
          <p:nvPr/>
        </p:nvPicPr>
        <p:blipFill>
          <a:blip r:embed="rId2">
            <a:alphaModFix amt="15000"/>
          </a:blip>
          <a:stretch>
            <a:fillRect/>
          </a:stretch>
        </p:blipFill>
        <p:spPr>
          <a:xfrm rot="3279072">
            <a:off x="6300435" y="2844650"/>
            <a:ext cx="1988756" cy="3808278"/>
          </a:xfrm>
          <a:prstGeom prst="rect">
            <a:avLst/>
          </a:prstGeom>
          <a:noFill/>
          <a:ln>
            <a:noFill/>
          </a:ln>
        </p:spPr>
      </p:pic>
      <p:pic>
        <p:nvPicPr>
          <p:cNvPr id="148" name="Google Shape;148;p10"/>
          <p:cNvPicPr preferRelativeResize="0"/>
          <p:nvPr/>
        </p:nvPicPr>
        <p:blipFill>
          <a:blip r:embed="rId2">
            <a:alphaModFix amt="15000"/>
          </a:blip>
          <a:stretch>
            <a:fillRect/>
          </a:stretch>
        </p:blipFill>
        <p:spPr>
          <a:xfrm rot="8397711">
            <a:off x="-1329459" y="1618137"/>
            <a:ext cx="3889291" cy="5970726"/>
          </a:xfrm>
          <a:prstGeom prst="rect">
            <a:avLst/>
          </a:prstGeom>
          <a:noFill/>
          <a:ln>
            <a:noFill/>
          </a:ln>
        </p:spPr>
      </p:pic>
      <p:pic>
        <p:nvPicPr>
          <p:cNvPr id="149" name="Google Shape;149;p10"/>
          <p:cNvPicPr preferRelativeResize="0"/>
          <p:nvPr/>
        </p:nvPicPr>
        <p:blipFill>
          <a:blip r:embed="rId6">
            <a:alphaModFix amt="95000"/>
          </a:blip>
          <a:stretch>
            <a:fillRect/>
          </a:stretch>
        </p:blipFill>
        <p:spPr>
          <a:xfrm rot="-7951769">
            <a:off x="7255038" y="2965626"/>
            <a:ext cx="2337922" cy="3566323"/>
          </a:xfrm>
          <a:prstGeom prst="rect">
            <a:avLst/>
          </a:prstGeom>
          <a:noFill/>
          <a:ln>
            <a:noFill/>
          </a:ln>
        </p:spPr>
      </p:pic>
      <p:pic>
        <p:nvPicPr>
          <p:cNvPr id="150" name="Google Shape;150;p10"/>
          <p:cNvPicPr preferRelativeResize="0"/>
          <p:nvPr/>
        </p:nvPicPr>
        <p:blipFill>
          <a:blip r:embed="rId7">
            <a:alphaModFix amt="84000"/>
          </a:blip>
          <a:stretch>
            <a:fillRect/>
          </a:stretch>
        </p:blipFill>
        <p:spPr>
          <a:xfrm rot="-7221121">
            <a:off x="342802" y="2789275"/>
            <a:ext cx="754690" cy="1490059"/>
          </a:xfrm>
          <a:prstGeom prst="rect">
            <a:avLst/>
          </a:prstGeom>
          <a:noFill/>
          <a:ln>
            <a:noFill/>
          </a:ln>
        </p:spPr>
      </p:pic>
      <p:pic>
        <p:nvPicPr>
          <p:cNvPr id="151" name="Google Shape;151;p10"/>
          <p:cNvPicPr preferRelativeResize="0"/>
          <p:nvPr/>
        </p:nvPicPr>
        <p:blipFill>
          <a:blip r:embed="rId8">
            <a:alphaModFix amt="70000"/>
          </a:blip>
          <a:stretch>
            <a:fillRect/>
          </a:stretch>
        </p:blipFill>
        <p:spPr>
          <a:xfrm rot="-7890373">
            <a:off x="1065494" y="3570684"/>
            <a:ext cx="549173" cy="1802739"/>
          </a:xfrm>
          <a:prstGeom prst="rect">
            <a:avLst/>
          </a:prstGeom>
          <a:noFill/>
          <a:ln>
            <a:noFill/>
          </a:ln>
        </p:spPr>
      </p:pic>
      <p:pic>
        <p:nvPicPr>
          <p:cNvPr id="152" name="Google Shape;152;p10"/>
          <p:cNvPicPr preferRelativeResize="0"/>
          <p:nvPr/>
        </p:nvPicPr>
        <p:blipFill>
          <a:blip r:embed="rId9">
            <a:alphaModFix amt="78000"/>
          </a:blip>
          <a:stretch>
            <a:fillRect/>
          </a:stretch>
        </p:blipFill>
        <p:spPr>
          <a:xfrm rot="-8103000">
            <a:off x="635697" y="3459720"/>
            <a:ext cx="382175" cy="1490055"/>
          </a:xfrm>
          <a:prstGeom prst="rect">
            <a:avLst/>
          </a:prstGeom>
          <a:noFill/>
          <a:ln>
            <a:noFill/>
          </a:ln>
        </p:spPr>
      </p:pic>
      <p:pic>
        <p:nvPicPr>
          <p:cNvPr id="153" name="Google Shape;153;p10"/>
          <p:cNvPicPr preferRelativeResize="0"/>
          <p:nvPr/>
        </p:nvPicPr>
        <p:blipFill>
          <a:blip r:embed="rId10">
            <a:alphaModFix amt="75000"/>
          </a:blip>
          <a:stretch>
            <a:fillRect/>
          </a:stretch>
        </p:blipFill>
        <p:spPr>
          <a:xfrm rot="864916">
            <a:off x="8107202" y="3431687"/>
            <a:ext cx="374546" cy="357622"/>
          </a:xfrm>
          <a:prstGeom prst="rect">
            <a:avLst/>
          </a:prstGeom>
          <a:noFill/>
          <a:ln>
            <a:noFill/>
          </a:ln>
        </p:spPr>
      </p:pic>
      <p:pic>
        <p:nvPicPr>
          <p:cNvPr id="154" name="Google Shape;154;p10"/>
          <p:cNvPicPr preferRelativeResize="0"/>
          <p:nvPr/>
        </p:nvPicPr>
        <p:blipFill>
          <a:blip r:embed="rId11">
            <a:alphaModFix amt="92000"/>
          </a:blip>
          <a:stretch>
            <a:fillRect/>
          </a:stretch>
        </p:blipFill>
        <p:spPr>
          <a:xfrm rot="-888836">
            <a:off x="287101" y="205187"/>
            <a:ext cx="224700" cy="203423"/>
          </a:xfrm>
          <a:prstGeom prst="rect">
            <a:avLst/>
          </a:prstGeom>
          <a:noFill/>
          <a:ln>
            <a:noFill/>
          </a:ln>
        </p:spPr>
      </p:pic>
      <p:pic>
        <p:nvPicPr>
          <p:cNvPr id="155" name="Google Shape;155;p10"/>
          <p:cNvPicPr preferRelativeResize="0"/>
          <p:nvPr/>
        </p:nvPicPr>
        <p:blipFill>
          <a:blip r:embed="rId12">
            <a:alphaModFix/>
          </a:blip>
          <a:stretch>
            <a:fillRect/>
          </a:stretch>
        </p:blipFill>
        <p:spPr>
          <a:xfrm rot="8492839">
            <a:off x="1555607" y="4690680"/>
            <a:ext cx="388634" cy="351840"/>
          </a:xfrm>
          <a:prstGeom prst="rect">
            <a:avLst/>
          </a:prstGeom>
          <a:noFill/>
          <a:ln>
            <a:noFill/>
          </a:ln>
        </p:spPr>
      </p:pic>
      <p:pic>
        <p:nvPicPr>
          <p:cNvPr id="156" name="Google Shape;156;p10"/>
          <p:cNvPicPr preferRelativeResize="0"/>
          <p:nvPr/>
        </p:nvPicPr>
        <p:blipFill>
          <a:blip r:embed="rId8">
            <a:alphaModFix amt="70000"/>
          </a:blip>
          <a:stretch>
            <a:fillRect/>
          </a:stretch>
        </p:blipFill>
        <p:spPr>
          <a:xfrm rot="3734997">
            <a:off x="5771253" y="4189930"/>
            <a:ext cx="549170" cy="1117719"/>
          </a:xfrm>
          <a:prstGeom prst="rect">
            <a:avLst/>
          </a:prstGeom>
          <a:noFill/>
          <a:ln>
            <a:noFill/>
          </a:ln>
        </p:spPr>
      </p:pic>
      <p:pic>
        <p:nvPicPr>
          <p:cNvPr id="157" name="Google Shape;157;p10"/>
          <p:cNvPicPr preferRelativeResize="0"/>
          <p:nvPr/>
        </p:nvPicPr>
        <p:blipFill>
          <a:blip r:embed="rId13">
            <a:alphaModFix amt="72000"/>
          </a:blip>
          <a:stretch>
            <a:fillRect/>
          </a:stretch>
        </p:blipFill>
        <p:spPr>
          <a:xfrm rot="-7836186">
            <a:off x="6154135" y="4786022"/>
            <a:ext cx="1193432" cy="1138660"/>
          </a:xfrm>
          <a:prstGeom prst="rect">
            <a:avLst/>
          </a:prstGeom>
          <a:noFill/>
          <a:ln>
            <a:noFill/>
          </a:ln>
        </p:spPr>
      </p:pic>
      <p:pic>
        <p:nvPicPr>
          <p:cNvPr id="158" name="Google Shape;158;p10"/>
          <p:cNvPicPr preferRelativeResize="0"/>
          <p:nvPr/>
        </p:nvPicPr>
        <p:blipFill>
          <a:blip r:embed="rId14">
            <a:alphaModFix/>
          </a:blip>
          <a:stretch>
            <a:fillRect/>
          </a:stretch>
        </p:blipFill>
        <p:spPr>
          <a:xfrm rot="6451906" flipH="1">
            <a:off x="107612" y="2191540"/>
            <a:ext cx="418051" cy="441921"/>
          </a:xfrm>
          <a:prstGeom prst="rect">
            <a:avLst/>
          </a:prstGeom>
          <a:noFill/>
          <a:ln>
            <a:noFill/>
          </a:ln>
        </p:spPr>
      </p:pic>
      <p:pic>
        <p:nvPicPr>
          <p:cNvPr id="159" name="Google Shape;159;p10"/>
          <p:cNvPicPr preferRelativeResize="0"/>
          <p:nvPr/>
        </p:nvPicPr>
        <p:blipFill>
          <a:blip r:embed="rId11">
            <a:alphaModFix/>
          </a:blip>
          <a:stretch>
            <a:fillRect/>
          </a:stretch>
        </p:blipFill>
        <p:spPr>
          <a:xfrm>
            <a:off x="663215" y="335502"/>
            <a:ext cx="451799" cy="408997"/>
          </a:xfrm>
          <a:prstGeom prst="rect">
            <a:avLst/>
          </a:prstGeom>
          <a:noFill/>
          <a:ln>
            <a:noFill/>
          </a:ln>
        </p:spPr>
      </p:pic>
      <p:sp>
        <p:nvSpPr>
          <p:cNvPr id="160" name="Google Shape;160;p10"/>
          <p:cNvSpPr txBox="1">
            <a:spLocks noGrp="1"/>
          </p:cNvSpPr>
          <p:nvPr>
            <p:ph type="ctrTitle"/>
          </p:nvPr>
        </p:nvSpPr>
        <p:spPr>
          <a:xfrm>
            <a:off x="4572000" y="540000"/>
            <a:ext cx="3852000" cy="20526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191919"/>
              </a:buClr>
              <a:buSzPts val="5200"/>
              <a:buNone/>
              <a:defRPr sz="31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1"/>
        <p:cNvGrpSpPr/>
        <p:nvPr/>
      </p:nvGrpSpPr>
      <p:grpSpPr>
        <a:xfrm>
          <a:off x="0" y="0"/>
          <a:ext cx="0" cy="0"/>
          <a:chOff x="0" y="0"/>
          <a:chExt cx="0" cy="0"/>
        </a:xfrm>
      </p:grpSpPr>
      <p:pic>
        <p:nvPicPr>
          <p:cNvPr id="162" name="Google Shape;162;p11"/>
          <p:cNvPicPr preferRelativeResize="0"/>
          <p:nvPr/>
        </p:nvPicPr>
        <p:blipFill>
          <a:blip r:embed="rId2">
            <a:alphaModFix amt="15000"/>
          </a:blip>
          <a:stretch>
            <a:fillRect/>
          </a:stretch>
        </p:blipFill>
        <p:spPr>
          <a:xfrm rot="6854691">
            <a:off x="7276040" y="2876225"/>
            <a:ext cx="2593020" cy="3980748"/>
          </a:xfrm>
          <a:prstGeom prst="rect">
            <a:avLst/>
          </a:prstGeom>
          <a:noFill/>
          <a:ln>
            <a:noFill/>
          </a:ln>
        </p:spPr>
      </p:pic>
      <p:sp>
        <p:nvSpPr>
          <p:cNvPr id="163" name="Google Shape;163;p11"/>
          <p:cNvSpPr txBox="1">
            <a:spLocks noGrp="1"/>
          </p:cNvSpPr>
          <p:nvPr>
            <p:ph type="title" hasCustomPrompt="1"/>
          </p:nvPr>
        </p:nvSpPr>
        <p:spPr>
          <a:xfrm>
            <a:off x="1284000" y="1406075"/>
            <a:ext cx="6576000" cy="1511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64" name="Google Shape;164;p11"/>
          <p:cNvSpPr txBox="1">
            <a:spLocks noGrp="1"/>
          </p:cNvSpPr>
          <p:nvPr>
            <p:ph type="subTitle" idx="1"/>
          </p:nvPr>
        </p:nvSpPr>
        <p:spPr>
          <a:xfrm>
            <a:off x="1284000" y="2841025"/>
            <a:ext cx="65760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65" name="Google Shape;165;p11"/>
          <p:cNvPicPr preferRelativeResize="0"/>
          <p:nvPr/>
        </p:nvPicPr>
        <p:blipFill>
          <a:blip r:embed="rId2">
            <a:alphaModFix amt="15000"/>
          </a:blip>
          <a:stretch>
            <a:fillRect/>
          </a:stretch>
        </p:blipFill>
        <p:spPr>
          <a:xfrm rot="6854691">
            <a:off x="-839260" y="-1418113"/>
            <a:ext cx="2593020" cy="3980748"/>
          </a:xfrm>
          <a:prstGeom prst="rect">
            <a:avLst/>
          </a:prstGeom>
          <a:noFill/>
          <a:ln>
            <a:noFill/>
          </a:ln>
        </p:spPr>
      </p:pic>
      <p:pic>
        <p:nvPicPr>
          <p:cNvPr id="166" name="Google Shape;166;p11"/>
          <p:cNvPicPr preferRelativeResize="0"/>
          <p:nvPr/>
        </p:nvPicPr>
        <p:blipFill>
          <a:blip r:embed="rId2">
            <a:alphaModFix amt="15000"/>
          </a:blip>
          <a:stretch>
            <a:fillRect/>
          </a:stretch>
        </p:blipFill>
        <p:spPr>
          <a:xfrm rot="-4272585" flipH="1">
            <a:off x="8112078" y="-1603863"/>
            <a:ext cx="2182019" cy="4178351"/>
          </a:xfrm>
          <a:prstGeom prst="rect">
            <a:avLst/>
          </a:prstGeom>
          <a:noFill/>
          <a:ln>
            <a:noFill/>
          </a:ln>
        </p:spPr>
      </p:pic>
      <p:pic>
        <p:nvPicPr>
          <p:cNvPr id="167" name="Google Shape;167;p11"/>
          <p:cNvPicPr preferRelativeResize="0"/>
          <p:nvPr/>
        </p:nvPicPr>
        <p:blipFill>
          <a:blip r:embed="rId3">
            <a:alphaModFix amt="75000"/>
          </a:blip>
          <a:stretch>
            <a:fillRect/>
          </a:stretch>
        </p:blipFill>
        <p:spPr>
          <a:xfrm rot="2369657" flipH="1">
            <a:off x="8314880" y="-697303"/>
            <a:ext cx="963766" cy="1845503"/>
          </a:xfrm>
          <a:prstGeom prst="rect">
            <a:avLst/>
          </a:prstGeom>
          <a:noFill/>
          <a:ln>
            <a:noFill/>
          </a:ln>
        </p:spPr>
      </p:pic>
      <p:pic>
        <p:nvPicPr>
          <p:cNvPr id="168" name="Google Shape;168;p11"/>
          <p:cNvPicPr preferRelativeResize="0"/>
          <p:nvPr/>
        </p:nvPicPr>
        <p:blipFill>
          <a:blip r:embed="rId4">
            <a:alphaModFix amt="94000"/>
          </a:blip>
          <a:stretch>
            <a:fillRect/>
          </a:stretch>
        </p:blipFill>
        <p:spPr>
          <a:xfrm rot="-8004187" flipH="1">
            <a:off x="-189854" y="182946"/>
            <a:ext cx="1294219" cy="1234813"/>
          </a:xfrm>
          <a:prstGeom prst="rect">
            <a:avLst/>
          </a:prstGeom>
          <a:noFill/>
          <a:ln>
            <a:noFill/>
          </a:ln>
        </p:spPr>
      </p:pic>
      <p:pic>
        <p:nvPicPr>
          <p:cNvPr id="169" name="Google Shape;169;p11"/>
          <p:cNvPicPr preferRelativeResize="0"/>
          <p:nvPr/>
        </p:nvPicPr>
        <p:blipFill>
          <a:blip r:embed="rId5">
            <a:alphaModFix amt="75000"/>
          </a:blip>
          <a:stretch>
            <a:fillRect/>
          </a:stretch>
        </p:blipFill>
        <p:spPr>
          <a:xfrm rot="9125404" flipH="1">
            <a:off x="628002" y="1498248"/>
            <a:ext cx="374547" cy="357621"/>
          </a:xfrm>
          <a:prstGeom prst="rect">
            <a:avLst/>
          </a:prstGeom>
          <a:noFill/>
          <a:ln>
            <a:noFill/>
          </a:ln>
        </p:spPr>
      </p:pic>
      <p:pic>
        <p:nvPicPr>
          <p:cNvPr id="170" name="Google Shape;170;p11"/>
          <p:cNvPicPr preferRelativeResize="0"/>
          <p:nvPr/>
        </p:nvPicPr>
        <p:blipFill>
          <a:blip r:embed="rId5">
            <a:alphaModFix amt="84000"/>
          </a:blip>
          <a:stretch>
            <a:fillRect/>
          </a:stretch>
        </p:blipFill>
        <p:spPr>
          <a:xfrm rot="-2082328" flipH="1">
            <a:off x="8653262" y="927662"/>
            <a:ext cx="176699" cy="168718"/>
          </a:xfrm>
          <a:prstGeom prst="rect">
            <a:avLst/>
          </a:prstGeom>
          <a:noFill/>
          <a:ln>
            <a:noFill/>
          </a:ln>
        </p:spPr>
      </p:pic>
      <p:pic>
        <p:nvPicPr>
          <p:cNvPr id="171" name="Google Shape;171;p11"/>
          <p:cNvPicPr preferRelativeResize="0"/>
          <p:nvPr/>
        </p:nvPicPr>
        <p:blipFill>
          <a:blip r:embed="rId6">
            <a:alphaModFix/>
          </a:blip>
          <a:stretch>
            <a:fillRect/>
          </a:stretch>
        </p:blipFill>
        <p:spPr>
          <a:xfrm rot="-10720877" flipH="1">
            <a:off x="102117" y="93978"/>
            <a:ext cx="224700" cy="203423"/>
          </a:xfrm>
          <a:prstGeom prst="rect">
            <a:avLst/>
          </a:prstGeom>
          <a:noFill/>
          <a:ln>
            <a:noFill/>
          </a:ln>
        </p:spPr>
      </p:pic>
      <p:pic>
        <p:nvPicPr>
          <p:cNvPr id="172" name="Google Shape;172;p11"/>
          <p:cNvPicPr preferRelativeResize="0"/>
          <p:nvPr/>
        </p:nvPicPr>
        <p:blipFill>
          <a:blip r:embed="rId7">
            <a:alphaModFix/>
          </a:blip>
          <a:stretch>
            <a:fillRect/>
          </a:stretch>
        </p:blipFill>
        <p:spPr>
          <a:xfrm rot="-1725101" flipH="1">
            <a:off x="8857986" y="527548"/>
            <a:ext cx="1134280" cy="2239510"/>
          </a:xfrm>
          <a:prstGeom prst="rect">
            <a:avLst/>
          </a:prstGeom>
          <a:noFill/>
          <a:ln>
            <a:noFill/>
          </a:ln>
        </p:spPr>
      </p:pic>
      <p:pic>
        <p:nvPicPr>
          <p:cNvPr id="173" name="Google Shape;173;p11"/>
          <p:cNvPicPr preferRelativeResize="0"/>
          <p:nvPr/>
        </p:nvPicPr>
        <p:blipFill>
          <a:blip r:embed="rId8">
            <a:alphaModFix amt="78000"/>
          </a:blip>
          <a:stretch>
            <a:fillRect/>
          </a:stretch>
        </p:blipFill>
        <p:spPr>
          <a:xfrm rot="7554770" flipH="1">
            <a:off x="1329534" y="397547"/>
            <a:ext cx="295880" cy="805592"/>
          </a:xfrm>
          <a:prstGeom prst="rect">
            <a:avLst/>
          </a:prstGeom>
          <a:noFill/>
          <a:ln>
            <a:noFill/>
          </a:ln>
        </p:spPr>
      </p:pic>
      <p:pic>
        <p:nvPicPr>
          <p:cNvPr id="174" name="Google Shape;174;p11"/>
          <p:cNvPicPr preferRelativeResize="0"/>
          <p:nvPr/>
        </p:nvPicPr>
        <p:blipFill>
          <a:blip r:embed="rId9">
            <a:alphaModFix amt="72000"/>
          </a:blip>
          <a:stretch>
            <a:fillRect/>
          </a:stretch>
        </p:blipFill>
        <p:spPr>
          <a:xfrm rot="-4300193" flipH="1">
            <a:off x="1420234" y="-27032"/>
            <a:ext cx="278190" cy="913191"/>
          </a:xfrm>
          <a:prstGeom prst="rect">
            <a:avLst/>
          </a:prstGeom>
          <a:noFill/>
          <a:ln>
            <a:noFill/>
          </a:ln>
        </p:spPr>
      </p:pic>
      <p:pic>
        <p:nvPicPr>
          <p:cNvPr id="175" name="Google Shape;175;p11"/>
          <p:cNvPicPr preferRelativeResize="0"/>
          <p:nvPr/>
        </p:nvPicPr>
        <p:blipFill>
          <a:blip r:embed="rId10">
            <a:alphaModFix amt="74000"/>
          </a:blip>
          <a:stretch>
            <a:fillRect/>
          </a:stretch>
        </p:blipFill>
        <p:spPr>
          <a:xfrm rot="2307161" flipH="1">
            <a:off x="7738970" y="962004"/>
            <a:ext cx="388634" cy="351840"/>
          </a:xfrm>
          <a:prstGeom prst="rect">
            <a:avLst/>
          </a:prstGeom>
          <a:noFill/>
          <a:ln>
            <a:noFill/>
          </a:ln>
        </p:spPr>
      </p:pic>
      <p:pic>
        <p:nvPicPr>
          <p:cNvPr id="176" name="Google Shape;176;p11"/>
          <p:cNvPicPr preferRelativeResize="0"/>
          <p:nvPr/>
        </p:nvPicPr>
        <p:blipFill rotWithShape="1">
          <a:blip r:embed="rId11">
            <a:alphaModFix/>
          </a:blip>
          <a:srcRect l="9978" t="7909" r="6171" b="5839"/>
          <a:stretch/>
        </p:blipFill>
        <p:spPr>
          <a:xfrm rot="2246023">
            <a:off x="4684198" y="4423644"/>
            <a:ext cx="3165532" cy="1831552"/>
          </a:xfrm>
          <a:prstGeom prst="rect">
            <a:avLst/>
          </a:prstGeom>
          <a:noFill/>
          <a:ln>
            <a:noFill/>
          </a:ln>
        </p:spPr>
      </p:pic>
      <p:pic>
        <p:nvPicPr>
          <p:cNvPr id="177" name="Google Shape;177;p11"/>
          <p:cNvPicPr preferRelativeResize="0"/>
          <p:nvPr/>
        </p:nvPicPr>
        <p:blipFill rotWithShape="1">
          <a:blip r:embed="rId12">
            <a:alphaModFix amt="82000"/>
          </a:blip>
          <a:srcRect l="9978" t="7909" r="6171" b="5839"/>
          <a:stretch/>
        </p:blipFill>
        <p:spPr>
          <a:xfrm rot="2469882" flipH="1">
            <a:off x="7562657" y="4397688"/>
            <a:ext cx="3415385" cy="1831552"/>
          </a:xfrm>
          <a:prstGeom prst="rect">
            <a:avLst/>
          </a:prstGeom>
          <a:noFill/>
          <a:ln>
            <a:noFill/>
          </a:ln>
        </p:spPr>
      </p:pic>
      <p:pic>
        <p:nvPicPr>
          <p:cNvPr id="178" name="Google Shape;178;p11"/>
          <p:cNvPicPr preferRelativeResize="0"/>
          <p:nvPr/>
        </p:nvPicPr>
        <p:blipFill>
          <a:blip r:embed="rId13">
            <a:alphaModFix amt="84000"/>
          </a:blip>
          <a:stretch>
            <a:fillRect/>
          </a:stretch>
        </p:blipFill>
        <p:spPr>
          <a:xfrm rot="7221121" flipH="1">
            <a:off x="8331882" y="3094075"/>
            <a:ext cx="754690" cy="1490059"/>
          </a:xfrm>
          <a:prstGeom prst="rect">
            <a:avLst/>
          </a:prstGeom>
          <a:noFill/>
          <a:ln>
            <a:noFill/>
          </a:ln>
        </p:spPr>
      </p:pic>
      <p:pic>
        <p:nvPicPr>
          <p:cNvPr id="179" name="Google Shape;179;p11"/>
          <p:cNvPicPr preferRelativeResize="0"/>
          <p:nvPr/>
        </p:nvPicPr>
        <p:blipFill>
          <a:blip r:embed="rId14">
            <a:alphaModFix amt="70000"/>
          </a:blip>
          <a:stretch>
            <a:fillRect/>
          </a:stretch>
        </p:blipFill>
        <p:spPr>
          <a:xfrm rot="7890373" flipH="1">
            <a:off x="7730707" y="3799284"/>
            <a:ext cx="549173" cy="1802739"/>
          </a:xfrm>
          <a:prstGeom prst="rect">
            <a:avLst/>
          </a:prstGeom>
          <a:noFill/>
          <a:ln>
            <a:noFill/>
          </a:ln>
        </p:spPr>
      </p:pic>
      <p:pic>
        <p:nvPicPr>
          <p:cNvPr id="180" name="Google Shape;180;p11"/>
          <p:cNvPicPr preferRelativeResize="0"/>
          <p:nvPr/>
        </p:nvPicPr>
        <p:blipFill>
          <a:blip r:embed="rId8">
            <a:alphaModFix amt="78000"/>
          </a:blip>
          <a:stretch>
            <a:fillRect/>
          </a:stretch>
        </p:blipFill>
        <p:spPr>
          <a:xfrm rot="8103000" flipH="1">
            <a:off x="8251302" y="3612120"/>
            <a:ext cx="382175" cy="1490055"/>
          </a:xfrm>
          <a:prstGeom prst="rect">
            <a:avLst/>
          </a:prstGeom>
          <a:noFill/>
          <a:ln>
            <a:noFill/>
          </a:ln>
        </p:spPr>
      </p:pic>
      <p:pic>
        <p:nvPicPr>
          <p:cNvPr id="181" name="Google Shape;181;p11"/>
          <p:cNvPicPr preferRelativeResize="0"/>
          <p:nvPr/>
        </p:nvPicPr>
        <p:blipFill>
          <a:blip r:embed="rId8">
            <a:alphaModFix amt="78000"/>
          </a:blip>
          <a:stretch>
            <a:fillRect/>
          </a:stretch>
        </p:blipFill>
        <p:spPr>
          <a:xfrm rot="6300026" flipH="1">
            <a:off x="8401235" y="2713029"/>
            <a:ext cx="295880" cy="805592"/>
          </a:xfrm>
          <a:prstGeom prst="rect">
            <a:avLst/>
          </a:prstGeom>
          <a:noFill/>
          <a:ln>
            <a:noFill/>
          </a:ln>
        </p:spPr>
      </p:pic>
      <p:pic>
        <p:nvPicPr>
          <p:cNvPr id="182" name="Google Shape;182;p11"/>
          <p:cNvPicPr preferRelativeResize="0"/>
          <p:nvPr/>
        </p:nvPicPr>
        <p:blipFill>
          <a:blip r:embed="rId15">
            <a:alphaModFix/>
          </a:blip>
          <a:stretch>
            <a:fillRect/>
          </a:stretch>
        </p:blipFill>
        <p:spPr>
          <a:xfrm rot="-10150833" flipH="1">
            <a:off x="-1996563" y="3844463"/>
            <a:ext cx="4088499" cy="4010550"/>
          </a:xfrm>
          <a:prstGeom prst="rect">
            <a:avLst/>
          </a:prstGeom>
          <a:noFill/>
          <a:ln>
            <a:noFill/>
          </a:ln>
        </p:spPr>
      </p:pic>
      <p:pic>
        <p:nvPicPr>
          <p:cNvPr id="183" name="Google Shape;183;p11"/>
          <p:cNvPicPr preferRelativeResize="0"/>
          <p:nvPr/>
        </p:nvPicPr>
        <p:blipFill>
          <a:blip r:embed="rId16">
            <a:alphaModFix amt="84000"/>
          </a:blip>
          <a:stretch>
            <a:fillRect/>
          </a:stretch>
        </p:blipFill>
        <p:spPr>
          <a:xfrm rot="-416755">
            <a:off x="-877825" y="2251845"/>
            <a:ext cx="1698627" cy="2591121"/>
          </a:xfrm>
          <a:prstGeom prst="rect">
            <a:avLst/>
          </a:prstGeom>
          <a:noFill/>
          <a:ln>
            <a:noFill/>
          </a:ln>
        </p:spPr>
      </p:pic>
      <p:pic>
        <p:nvPicPr>
          <p:cNvPr id="184" name="Google Shape;184;p11"/>
          <p:cNvPicPr preferRelativeResize="0"/>
          <p:nvPr/>
        </p:nvPicPr>
        <p:blipFill rotWithShape="1">
          <a:blip r:embed="rId12">
            <a:alphaModFix amt="70000"/>
          </a:blip>
          <a:srcRect l="9978" t="7909" r="6171" b="5839"/>
          <a:stretch/>
        </p:blipFill>
        <p:spPr>
          <a:xfrm rot="-1293274">
            <a:off x="786052" y="4506557"/>
            <a:ext cx="3724896" cy="2155211"/>
          </a:xfrm>
          <a:prstGeom prst="rect">
            <a:avLst/>
          </a:prstGeom>
          <a:noFill/>
          <a:ln>
            <a:noFill/>
          </a:ln>
        </p:spPr>
      </p:pic>
      <p:pic>
        <p:nvPicPr>
          <p:cNvPr id="185" name="Google Shape;185;p11"/>
          <p:cNvPicPr preferRelativeResize="0"/>
          <p:nvPr/>
        </p:nvPicPr>
        <p:blipFill>
          <a:blip r:embed="rId5">
            <a:alphaModFix amt="75000"/>
          </a:blip>
          <a:stretch>
            <a:fillRect/>
          </a:stretch>
        </p:blipFill>
        <p:spPr>
          <a:xfrm rot="2700185" flipH="1">
            <a:off x="4441684" y="4562535"/>
            <a:ext cx="260633" cy="24885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E9E9E">
            <a:alpha val="0"/>
          </a:srgbClr>
        </a:solidFill>
        <a:effectLst/>
      </p:bgPr>
    </p:bg>
    <p:spTree>
      <p:nvGrpSpPr>
        <p:cNvPr id="1" name="Shape 18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45025"/>
            <a:ext cx="77040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Font typeface="Yeseva One"/>
              <a:buNone/>
              <a:defRPr sz="3000">
                <a:solidFill>
                  <a:schemeClr val="dk1"/>
                </a:solidFill>
                <a:latin typeface="Yeseva One"/>
                <a:ea typeface="Yeseva One"/>
                <a:cs typeface="Yeseva One"/>
                <a:sym typeface="Yeseva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41"/>
          <p:cNvSpPr txBox="1">
            <a:spLocks noGrp="1"/>
          </p:cNvSpPr>
          <p:nvPr>
            <p:ph type="ctrTitle"/>
          </p:nvPr>
        </p:nvSpPr>
        <p:spPr>
          <a:xfrm>
            <a:off x="719449" y="1073025"/>
            <a:ext cx="6438095" cy="238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5400" i="1" dirty="0">
                <a:solidFill>
                  <a:schemeClr val="dk1"/>
                </a:solidFill>
              </a:rPr>
              <a:t>Las actividades coreograficas en la escuela</a:t>
            </a:r>
            <a:endParaRPr sz="7200" i="1" dirty="0">
              <a:solidFill>
                <a:schemeClr val="dk1"/>
              </a:solidFill>
            </a:endParaRPr>
          </a:p>
        </p:txBody>
      </p:sp>
      <p:sp>
        <p:nvSpPr>
          <p:cNvPr id="683" name="Google Shape;683;p41"/>
          <p:cNvSpPr txBox="1">
            <a:spLocks noGrp="1"/>
          </p:cNvSpPr>
          <p:nvPr>
            <p:ph type="subTitle" idx="1"/>
          </p:nvPr>
        </p:nvSpPr>
        <p:spPr>
          <a:xfrm>
            <a:off x="719450" y="3457350"/>
            <a:ext cx="4680600" cy="483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Rosa María Sanchez García    3°A      #23</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3">
            <a:extLst>
              <a:ext uri="{FF2B5EF4-FFF2-40B4-BE49-F238E27FC236}">
                <a16:creationId xmlns:a16="http://schemas.microsoft.com/office/drawing/2014/main" id="{5F7D6F84-0CA6-419A-9154-0776921F877C}"/>
              </a:ext>
            </a:extLst>
          </p:cNvPr>
          <p:cNvSpPr>
            <a:spLocks noGrp="1"/>
          </p:cNvSpPr>
          <p:nvPr>
            <p:ph type="subTitle" idx="3"/>
          </p:nvPr>
        </p:nvSpPr>
        <p:spPr>
          <a:xfrm>
            <a:off x="1098460" y="2410633"/>
            <a:ext cx="6947080" cy="779433"/>
          </a:xfrm>
        </p:spPr>
        <p:txBody>
          <a:bodyPr/>
          <a:lstStyle/>
          <a:p>
            <a:pPr indent="0"/>
            <a:r>
              <a:rPr lang="es-MX" sz="1800" i="0" dirty="0">
                <a:solidFill>
                  <a:srgbClr val="000000"/>
                </a:solidFill>
                <a:effectLst/>
                <a:latin typeface="Poppins" panose="00000500000000000000" pitchFamily="2" charset="0"/>
                <a:cs typeface="Poppins" panose="00000500000000000000" pitchFamily="2" charset="0"/>
              </a:rPr>
              <a:t>El pulso es un unidad que permite la medida del tiempo.</a:t>
            </a:r>
          </a:p>
          <a:p>
            <a:pPr indent="0"/>
            <a:r>
              <a:rPr lang="es-MX" sz="1800" dirty="0">
                <a:solidFill>
                  <a:srgbClr val="000000"/>
                </a:solidFill>
                <a:latin typeface="Poppins" panose="00000500000000000000" pitchFamily="2" charset="0"/>
                <a:cs typeface="Poppins" panose="00000500000000000000" pitchFamily="2" charset="0"/>
              </a:rPr>
              <a:t>P</a:t>
            </a:r>
            <a:r>
              <a:rPr lang="es-MX" sz="1800" i="0" dirty="0">
                <a:solidFill>
                  <a:srgbClr val="000000"/>
                </a:solidFill>
                <a:effectLst/>
                <a:latin typeface="Poppins" panose="00000500000000000000" pitchFamily="2" charset="0"/>
                <a:cs typeface="Poppins" panose="00000500000000000000" pitchFamily="2" charset="0"/>
              </a:rPr>
              <a:t>uede entenderse como las señales que reflejan el ritmo de la música y que permiten una comparación entre los silencios y las notas que componen una pieza.</a:t>
            </a:r>
            <a:endParaRPr lang="es-MX" sz="1800" dirty="0"/>
          </a:p>
        </p:txBody>
      </p:sp>
      <p:sp>
        <p:nvSpPr>
          <p:cNvPr id="6" name="Título 5">
            <a:extLst>
              <a:ext uri="{FF2B5EF4-FFF2-40B4-BE49-F238E27FC236}">
                <a16:creationId xmlns:a16="http://schemas.microsoft.com/office/drawing/2014/main" id="{504D7B28-E4FC-4912-965F-FD45200CC430}"/>
              </a:ext>
            </a:extLst>
          </p:cNvPr>
          <p:cNvSpPr>
            <a:spLocks noGrp="1"/>
          </p:cNvSpPr>
          <p:nvPr>
            <p:ph type="title"/>
          </p:nvPr>
        </p:nvSpPr>
        <p:spPr/>
        <p:txBody>
          <a:bodyPr/>
          <a:lstStyle/>
          <a:p>
            <a:r>
              <a:rPr lang="es-MX" sz="4000" dirty="0"/>
              <a:t>Pulso</a:t>
            </a:r>
          </a:p>
        </p:txBody>
      </p:sp>
    </p:spTree>
    <p:extLst>
      <p:ext uri="{BB962C8B-B14F-4D97-AF65-F5344CB8AC3E}">
        <p14:creationId xmlns:p14="http://schemas.microsoft.com/office/powerpoint/2010/main" val="1148972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3">
            <a:extLst>
              <a:ext uri="{FF2B5EF4-FFF2-40B4-BE49-F238E27FC236}">
                <a16:creationId xmlns:a16="http://schemas.microsoft.com/office/drawing/2014/main" id="{5F7D6F84-0CA6-419A-9154-0776921F877C}"/>
              </a:ext>
            </a:extLst>
          </p:cNvPr>
          <p:cNvSpPr>
            <a:spLocks noGrp="1"/>
          </p:cNvSpPr>
          <p:nvPr>
            <p:ph type="subTitle" idx="3"/>
          </p:nvPr>
        </p:nvSpPr>
        <p:spPr>
          <a:xfrm>
            <a:off x="1813518" y="2182033"/>
            <a:ext cx="5516964" cy="779433"/>
          </a:xfrm>
        </p:spPr>
        <p:txBody>
          <a:bodyPr/>
          <a:lstStyle/>
          <a:p>
            <a:pPr algn="l"/>
            <a:endParaRPr lang="es-MX" sz="1800" b="1" i="0" dirty="0">
              <a:solidFill>
                <a:srgbClr val="000000"/>
              </a:solidFill>
              <a:effectLst/>
              <a:latin typeface="raleway" pitchFamily="2" charset="0"/>
            </a:endParaRPr>
          </a:p>
          <a:p>
            <a:pPr indent="0"/>
            <a:r>
              <a:rPr lang="es-MX" sz="1800" i="0" dirty="0">
                <a:solidFill>
                  <a:srgbClr val="000000"/>
                </a:solidFill>
                <a:effectLst/>
                <a:latin typeface="Poppins" panose="00000500000000000000" pitchFamily="2" charset="0"/>
                <a:cs typeface="Poppins" panose="00000500000000000000" pitchFamily="2" charset="0"/>
              </a:rPr>
              <a:t>El tempo es la velocidad a la que se lleva la pulsación en una obra musical. </a:t>
            </a:r>
          </a:p>
          <a:p>
            <a:pPr indent="0"/>
            <a:r>
              <a:rPr lang="es-MX" sz="1800" i="0" dirty="0">
                <a:solidFill>
                  <a:srgbClr val="000000"/>
                </a:solidFill>
                <a:effectLst/>
                <a:latin typeface="Poppins" panose="00000500000000000000" pitchFamily="2" charset="0"/>
                <a:cs typeface="Poppins" panose="00000500000000000000" pitchFamily="2" charset="0"/>
              </a:rPr>
              <a:t>En la escritura musical, el tempo se indica al principio de la partitura y puede estar escrito con un nombre o con un número. Mientras más alto el número, la velocidad es más rápida..</a:t>
            </a:r>
          </a:p>
          <a:p>
            <a:endParaRPr lang="es-MX" sz="1800" dirty="0"/>
          </a:p>
        </p:txBody>
      </p:sp>
      <p:sp>
        <p:nvSpPr>
          <p:cNvPr id="6" name="Título 5">
            <a:extLst>
              <a:ext uri="{FF2B5EF4-FFF2-40B4-BE49-F238E27FC236}">
                <a16:creationId xmlns:a16="http://schemas.microsoft.com/office/drawing/2014/main" id="{504D7B28-E4FC-4912-965F-FD45200CC430}"/>
              </a:ext>
            </a:extLst>
          </p:cNvPr>
          <p:cNvSpPr>
            <a:spLocks noGrp="1"/>
          </p:cNvSpPr>
          <p:nvPr>
            <p:ph type="title"/>
          </p:nvPr>
        </p:nvSpPr>
        <p:spPr/>
        <p:txBody>
          <a:bodyPr/>
          <a:lstStyle/>
          <a:p>
            <a:r>
              <a:rPr lang="es-MX" sz="4000" dirty="0"/>
              <a:t>Tempo</a:t>
            </a:r>
          </a:p>
        </p:txBody>
      </p:sp>
    </p:spTree>
    <p:extLst>
      <p:ext uri="{BB962C8B-B14F-4D97-AF65-F5344CB8AC3E}">
        <p14:creationId xmlns:p14="http://schemas.microsoft.com/office/powerpoint/2010/main" val="1758413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3">
            <a:extLst>
              <a:ext uri="{FF2B5EF4-FFF2-40B4-BE49-F238E27FC236}">
                <a16:creationId xmlns:a16="http://schemas.microsoft.com/office/drawing/2014/main" id="{5F7D6F84-0CA6-419A-9154-0776921F877C}"/>
              </a:ext>
            </a:extLst>
          </p:cNvPr>
          <p:cNvSpPr>
            <a:spLocks noGrp="1"/>
          </p:cNvSpPr>
          <p:nvPr>
            <p:ph type="subTitle" idx="3"/>
          </p:nvPr>
        </p:nvSpPr>
        <p:spPr>
          <a:xfrm>
            <a:off x="1003866" y="2087439"/>
            <a:ext cx="6947080" cy="779433"/>
          </a:xfrm>
        </p:spPr>
        <p:txBody>
          <a:bodyPr/>
          <a:lstStyle/>
          <a:p>
            <a:pPr indent="0"/>
            <a:endParaRPr lang="es-MX" sz="1800" i="0" dirty="0">
              <a:solidFill>
                <a:srgbClr val="000000"/>
              </a:solidFill>
              <a:effectLst/>
              <a:latin typeface="Poppins" panose="00000500000000000000" pitchFamily="2" charset="0"/>
              <a:cs typeface="Poppins" panose="00000500000000000000" pitchFamily="2" charset="0"/>
            </a:endParaRPr>
          </a:p>
          <a:p>
            <a:pPr indent="0"/>
            <a:r>
              <a:rPr lang="es-MX" sz="1800" dirty="0">
                <a:solidFill>
                  <a:srgbClr val="000000"/>
                </a:solidFill>
                <a:latin typeface="Poppins" panose="00000500000000000000" pitchFamily="2" charset="0"/>
                <a:cs typeface="Poppins" panose="00000500000000000000" pitchFamily="2" charset="0"/>
              </a:rPr>
              <a:t>El a</a:t>
            </a:r>
            <a:r>
              <a:rPr lang="es-MX" sz="1800" i="0" dirty="0">
                <a:solidFill>
                  <a:srgbClr val="000000"/>
                </a:solidFill>
                <a:effectLst/>
                <a:latin typeface="Poppins" panose="00000500000000000000" pitchFamily="2" charset="0"/>
                <a:cs typeface="Poppins" panose="00000500000000000000" pitchFamily="2" charset="0"/>
              </a:rPr>
              <a:t>cento musical, está relacionada al énfasis aplicado en un acorde o en una nota. El uso del acento musical determina la acentuación, es especificado en la notación a través de un signo que le indica al intérprete la necesidad de aplicar más intensidad en dicha nota, en comparación al resto de las notas que se encuentran alrededor.</a:t>
            </a:r>
            <a:endParaRPr lang="es-MX" sz="1800" dirty="0">
              <a:latin typeface="Poppins" panose="00000500000000000000" pitchFamily="2" charset="0"/>
              <a:cs typeface="Poppins" panose="00000500000000000000" pitchFamily="2" charset="0"/>
            </a:endParaRPr>
          </a:p>
        </p:txBody>
      </p:sp>
      <p:sp>
        <p:nvSpPr>
          <p:cNvPr id="6" name="Título 5">
            <a:extLst>
              <a:ext uri="{FF2B5EF4-FFF2-40B4-BE49-F238E27FC236}">
                <a16:creationId xmlns:a16="http://schemas.microsoft.com/office/drawing/2014/main" id="{504D7B28-E4FC-4912-965F-FD45200CC430}"/>
              </a:ext>
            </a:extLst>
          </p:cNvPr>
          <p:cNvSpPr>
            <a:spLocks noGrp="1"/>
          </p:cNvSpPr>
          <p:nvPr>
            <p:ph type="title"/>
          </p:nvPr>
        </p:nvSpPr>
        <p:spPr/>
        <p:txBody>
          <a:bodyPr/>
          <a:lstStyle/>
          <a:p>
            <a:r>
              <a:rPr lang="es-MX" sz="4000" dirty="0"/>
              <a:t>Acento </a:t>
            </a:r>
          </a:p>
        </p:txBody>
      </p:sp>
    </p:spTree>
    <p:extLst>
      <p:ext uri="{BB962C8B-B14F-4D97-AF65-F5344CB8AC3E}">
        <p14:creationId xmlns:p14="http://schemas.microsoft.com/office/powerpoint/2010/main" val="1204656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3">
            <a:extLst>
              <a:ext uri="{FF2B5EF4-FFF2-40B4-BE49-F238E27FC236}">
                <a16:creationId xmlns:a16="http://schemas.microsoft.com/office/drawing/2014/main" id="{5F7D6F84-0CA6-419A-9154-0776921F877C}"/>
              </a:ext>
            </a:extLst>
          </p:cNvPr>
          <p:cNvSpPr>
            <a:spLocks noGrp="1"/>
          </p:cNvSpPr>
          <p:nvPr>
            <p:ph type="subTitle" idx="3"/>
          </p:nvPr>
        </p:nvSpPr>
        <p:spPr>
          <a:xfrm>
            <a:off x="1820981" y="2182033"/>
            <a:ext cx="5502037" cy="779433"/>
          </a:xfrm>
        </p:spPr>
        <p:txBody>
          <a:bodyPr/>
          <a:lstStyle/>
          <a:p>
            <a:pPr indent="0"/>
            <a:r>
              <a:rPr lang="es-MX" sz="1800" i="0" dirty="0">
                <a:solidFill>
                  <a:srgbClr val="000000"/>
                </a:solidFill>
                <a:effectLst/>
                <a:latin typeface="Poppins" panose="00000500000000000000" pitchFamily="2" charset="0"/>
                <a:cs typeface="Poppins" panose="00000500000000000000" pitchFamily="2" charset="0"/>
              </a:rPr>
              <a:t>El compás es una unidad que divide la extensión de una canción u obra. Nos ayuda a cuantificar sus partes y con ellas, su estructura. </a:t>
            </a:r>
          </a:p>
          <a:p>
            <a:pPr indent="0"/>
            <a:r>
              <a:rPr lang="es-MX" sz="1800" i="0" dirty="0">
                <a:solidFill>
                  <a:srgbClr val="000000"/>
                </a:solidFill>
                <a:effectLst/>
                <a:latin typeface="Poppins" panose="00000500000000000000" pitchFamily="2" charset="0"/>
                <a:cs typeface="Poppins" panose="00000500000000000000" pitchFamily="2" charset="0"/>
              </a:rPr>
              <a:t>En un compás podemos escribir solo una cantidad</a:t>
            </a:r>
          </a:p>
        </p:txBody>
      </p:sp>
      <p:sp>
        <p:nvSpPr>
          <p:cNvPr id="6" name="Título 5">
            <a:extLst>
              <a:ext uri="{FF2B5EF4-FFF2-40B4-BE49-F238E27FC236}">
                <a16:creationId xmlns:a16="http://schemas.microsoft.com/office/drawing/2014/main" id="{504D7B28-E4FC-4912-965F-FD45200CC430}"/>
              </a:ext>
            </a:extLst>
          </p:cNvPr>
          <p:cNvSpPr>
            <a:spLocks noGrp="1"/>
          </p:cNvSpPr>
          <p:nvPr>
            <p:ph type="title"/>
          </p:nvPr>
        </p:nvSpPr>
        <p:spPr/>
        <p:txBody>
          <a:bodyPr/>
          <a:lstStyle/>
          <a:p>
            <a:r>
              <a:rPr lang="es-MX" sz="4000" dirty="0"/>
              <a:t>Compas  </a:t>
            </a:r>
          </a:p>
        </p:txBody>
      </p:sp>
    </p:spTree>
    <p:extLst>
      <p:ext uri="{BB962C8B-B14F-4D97-AF65-F5344CB8AC3E}">
        <p14:creationId xmlns:p14="http://schemas.microsoft.com/office/powerpoint/2010/main" val="62956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504D7B28-E4FC-4912-965F-FD45200CC430}"/>
              </a:ext>
            </a:extLst>
          </p:cNvPr>
          <p:cNvSpPr>
            <a:spLocks noGrp="1"/>
          </p:cNvSpPr>
          <p:nvPr>
            <p:ph type="title"/>
          </p:nvPr>
        </p:nvSpPr>
        <p:spPr/>
        <p:txBody>
          <a:bodyPr/>
          <a:lstStyle/>
          <a:p>
            <a:r>
              <a:rPr lang="es-MX" sz="4000" dirty="0"/>
              <a:t>Ritmo  </a:t>
            </a:r>
          </a:p>
        </p:txBody>
      </p:sp>
      <p:graphicFrame>
        <p:nvGraphicFramePr>
          <p:cNvPr id="2" name="Tabla 1">
            <a:extLst>
              <a:ext uri="{FF2B5EF4-FFF2-40B4-BE49-F238E27FC236}">
                <a16:creationId xmlns:a16="http://schemas.microsoft.com/office/drawing/2014/main" id="{05368BB7-110F-456D-A0D3-F3FC9F4E2815}"/>
              </a:ext>
            </a:extLst>
          </p:cNvPr>
          <p:cNvGraphicFramePr>
            <a:graphicFrameLocks noGrp="1"/>
          </p:cNvGraphicFramePr>
          <p:nvPr>
            <p:extLst>
              <p:ext uri="{D42A27DB-BD31-4B8C-83A1-F6EECF244321}">
                <p14:modId xmlns:p14="http://schemas.microsoft.com/office/powerpoint/2010/main" val="3430616152"/>
              </p:ext>
            </p:extLst>
          </p:nvPr>
        </p:nvGraphicFramePr>
        <p:xfrm>
          <a:off x="1588294" y="1703070"/>
          <a:ext cx="5967412" cy="1737360"/>
        </p:xfrm>
        <a:graphic>
          <a:graphicData uri="http://schemas.openxmlformats.org/drawingml/2006/table">
            <a:tbl>
              <a:tblPr/>
              <a:tblGrid>
                <a:gridCol w="5967412">
                  <a:extLst>
                    <a:ext uri="{9D8B030D-6E8A-4147-A177-3AD203B41FA5}">
                      <a16:colId xmlns:a16="http://schemas.microsoft.com/office/drawing/2014/main" val="3316359798"/>
                    </a:ext>
                  </a:extLst>
                </a:gridCol>
              </a:tblGrid>
              <a:tr h="1714605">
                <a:tc>
                  <a:txBody>
                    <a:bodyPr/>
                    <a:lstStyle/>
                    <a:p>
                      <a:pPr algn="ctr" fontAlgn="base"/>
                      <a:r>
                        <a:rPr lang="es-MX" sz="1800" dirty="0">
                          <a:effectLst/>
                          <a:latin typeface="Poppins" panose="00000500000000000000" pitchFamily="2" charset="0"/>
                          <a:cs typeface="Poppins" panose="00000500000000000000" pitchFamily="2" charset="0"/>
                        </a:rPr>
                        <a:t>Ritmo es un término que trata del orden que, de acuerdo a lo que marca un compás, coordina una sucesión de cosas. </a:t>
                      </a:r>
                    </a:p>
                    <a:p>
                      <a:pPr algn="ctr" fontAlgn="base"/>
                      <a:r>
                        <a:rPr lang="es-MX" sz="1800" dirty="0">
                          <a:effectLst/>
                          <a:latin typeface="Poppins" panose="00000500000000000000" pitchFamily="2" charset="0"/>
                          <a:cs typeface="Poppins" panose="00000500000000000000" pitchFamily="2" charset="0"/>
                        </a:rPr>
                        <a:t>El ritmo musical, por lo tanto, es una fuerza o un movimiento formado por una cierta sucesión de sonidos. </a:t>
                      </a:r>
                    </a:p>
                  </a:txBody>
                  <a:tcPr anchor="ctr">
                    <a:lnL>
                      <a:noFill/>
                    </a:lnL>
                    <a:lnR>
                      <a:noFill/>
                    </a:lnR>
                    <a:lnT>
                      <a:noFill/>
                    </a:lnT>
                    <a:lnB>
                      <a:noFill/>
                    </a:lnB>
                  </a:tcPr>
                </a:tc>
                <a:extLst>
                  <a:ext uri="{0D108BD9-81ED-4DB2-BD59-A6C34878D82A}">
                    <a16:rowId xmlns:a16="http://schemas.microsoft.com/office/drawing/2014/main" val="2689830732"/>
                  </a:ext>
                </a:extLst>
              </a:tr>
            </a:tbl>
          </a:graphicData>
        </a:graphic>
      </p:graphicFrame>
    </p:spTree>
    <p:extLst>
      <p:ext uri="{BB962C8B-B14F-4D97-AF65-F5344CB8AC3E}">
        <p14:creationId xmlns:p14="http://schemas.microsoft.com/office/powerpoint/2010/main" val="3008025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1">
            <a:extLst>
              <a:ext uri="{FF2B5EF4-FFF2-40B4-BE49-F238E27FC236}">
                <a16:creationId xmlns:a16="http://schemas.microsoft.com/office/drawing/2014/main" id="{93FB21B2-0387-4D87-8CA3-1EA4A7E1952C}"/>
              </a:ext>
            </a:extLst>
          </p:cNvPr>
          <p:cNvSpPr>
            <a:spLocks noGrp="1"/>
          </p:cNvSpPr>
          <p:nvPr>
            <p:ph type="subTitle" idx="1"/>
          </p:nvPr>
        </p:nvSpPr>
        <p:spPr>
          <a:xfrm>
            <a:off x="1207100" y="1002163"/>
            <a:ext cx="2713800" cy="713400"/>
          </a:xfrm>
        </p:spPr>
        <p:txBody>
          <a:bodyPr/>
          <a:lstStyle/>
          <a:p>
            <a:r>
              <a:rPr lang="es-MX" dirty="0"/>
              <a:t>Fina </a:t>
            </a:r>
          </a:p>
        </p:txBody>
      </p:sp>
      <p:sp>
        <p:nvSpPr>
          <p:cNvPr id="3" name="Subtítulo 2">
            <a:extLst>
              <a:ext uri="{FF2B5EF4-FFF2-40B4-BE49-F238E27FC236}">
                <a16:creationId xmlns:a16="http://schemas.microsoft.com/office/drawing/2014/main" id="{6D644E0D-4C12-44AA-A5C3-8DE4383131D2}"/>
              </a:ext>
            </a:extLst>
          </p:cNvPr>
          <p:cNvSpPr>
            <a:spLocks noGrp="1"/>
          </p:cNvSpPr>
          <p:nvPr>
            <p:ph type="subTitle" idx="2"/>
          </p:nvPr>
        </p:nvSpPr>
        <p:spPr>
          <a:xfrm>
            <a:off x="5317693" y="1002163"/>
            <a:ext cx="2713800" cy="713400"/>
          </a:xfrm>
        </p:spPr>
        <p:txBody>
          <a:bodyPr/>
          <a:lstStyle/>
          <a:p>
            <a:r>
              <a:rPr lang="es-MX" dirty="0"/>
              <a:t>Gruesa </a:t>
            </a:r>
          </a:p>
        </p:txBody>
      </p:sp>
      <p:sp>
        <p:nvSpPr>
          <p:cNvPr id="4" name="Subtítulo 3">
            <a:extLst>
              <a:ext uri="{FF2B5EF4-FFF2-40B4-BE49-F238E27FC236}">
                <a16:creationId xmlns:a16="http://schemas.microsoft.com/office/drawing/2014/main" id="{9E449F9A-67BD-40D9-8083-9A7C49448BFA}"/>
              </a:ext>
            </a:extLst>
          </p:cNvPr>
          <p:cNvSpPr>
            <a:spLocks noGrp="1"/>
          </p:cNvSpPr>
          <p:nvPr>
            <p:ph type="subTitle" idx="3"/>
          </p:nvPr>
        </p:nvSpPr>
        <p:spPr>
          <a:xfrm>
            <a:off x="755696" y="2491776"/>
            <a:ext cx="3165204" cy="914400"/>
          </a:xfrm>
        </p:spPr>
        <p:txBody>
          <a:bodyPr/>
          <a:lstStyle/>
          <a:p>
            <a:r>
              <a:rPr lang="es-MX" dirty="0"/>
              <a:t>Se implican grupos musculares pequeños, los cuales, mayormente, se encuentran en las manos, especialmente en las muñecas y dedos. </a:t>
            </a:r>
          </a:p>
        </p:txBody>
      </p:sp>
      <p:sp>
        <p:nvSpPr>
          <p:cNvPr id="5" name="Subtítulo 4">
            <a:extLst>
              <a:ext uri="{FF2B5EF4-FFF2-40B4-BE49-F238E27FC236}">
                <a16:creationId xmlns:a16="http://schemas.microsoft.com/office/drawing/2014/main" id="{DEB44022-9742-45DE-9E45-E5552FA0FC02}"/>
              </a:ext>
            </a:extLst>
          </p:cNvPr>
          <p:cNvSpPr>
            <a:spLocks noGrp="1"/>
          </p:cNvSpPr>
          <p:nvPr>
            <p:ph type="subTitle" idx="4"/>
          </p:nvPr>
        </p:nvSpPr>
        <p:spPr>
          <a:xfrm>
            <a:off x="5107489" y="2290437"/>
            <a:ext cx="3038031" cy="1317078"/>
          </a:xfrm>
        </p:spPr>
        <p:txBody>
          <a:bodyPr/>
          <a:lstStyle/>
          <a:p>
            <a:r>
              <a:rPr lang="es-MX" dirty="0"/>
              <a:t>Se hace referencia a las capacidades motoras de una persona en las que se implican grupos musculares grandes, la intervención de este tipo de músculos permiten hacer movimientos en los que se activa todo el cuerpo o gran parte de una extremidad.</a:t>
            </a:r>
          </a:p>
        </p:txBody>
      </p:sp>
      <p:sp>
        <p:nvSpPr>
          <p:cNvPr id="6" name="Título 5">
            <a:extLst>
              <a:ext uri="{FF2B5EF4-FFF2-40B4-BE49-F238E27FC236}">
                <a16:creationId xmlns:a16="http://schemas.microsoft.com/office/drawing/2014/main" id="{8580FC83-C81E-4FFF-8D1F-5AC25459F971}"/>
              </a:ext>
            </a:extLst>
          </p:cNvPr>
          <p:cNvSpPr>
            <a:spLocks noGrp="1"/>
          </p:cNvSpPr>
          <p:nvPr>
            <p:ph type="title"/>
          </p:nvPr>
        </p:nvSpPr>
        <p:spPr/>
        <p:txBody>
          <a:bodyPr/>
          <a:lstStyle/>
          <a:p>
            <a:r>
              <a:rPr lang="es-MX" sz="4000" dirty="0"/>
              <a:t>Motricidad </a:t>
            </a:r>
          </a:p>
        </p:txBody>
      </p:sp>
    </p:spTree>
    <p:extLst>
      <p:ext uri="{BB962C8B-B14F-4D97-AF65-F5344CB8AC3E}">
        <p14:creationId xmlns:p14="http://schemas.microsoft.com/office/powerpoint/2010/main" val="3143615356"/>
      </p:ext>
    </p:extLst>
  </p:cSld>
  <p:clrMapOvr>
    <a:masterClrMapping/>
  </p:clrMapOvr>
</p:sld>
</file>

<file path=ppt/theme/theme1.xml><?xml version="1.0" encoding="utf-8"?>
<a:theme xmlns:a="http://schemas.openxmlformats.org/drawingml/2006/main" name="Art Subject for Elementary - 2nd Grade: Visual Arts Infographics by Slidesgo">
  <a:themeElements>
    <a:clrScheme name="Simple Light">
      <a:dk1>
        <a:srgbClr val="30333D"/>
      </a:dk1>
      <a:lt1>
        <a:srgbClr val="FFF4EC"/>
      </a:lt1>
      <a:dk2>
        <a:srgbClr val="4D5364"/>
      </a:dk2>
      <a:lt2>
        <a:srgbClr val="DA6743"/>
      </a:lt2>
      <a:accent1>
        <a:srgbClr val="F68A6E"/>
      </a:accent1>
      <a:accent2>
        <a:srgbClr val="CEB683"/>
      </a:accent2>
      <a:accent3>
        <a:srgbClr val="FFFFFF"/>
      </a:accent3>
      <a:accent4>
        <a:srgbClr val="FFFFFF"/>
      </a:accent4>
      <a:accent5>
        <a:srgbClr val="FFFFFF"/>
      </a:accent5>
      <a:accent6>
        <a:srgbClr val="FFFFFF"/>
      </a:accent6>
      <a:hlink>
        <a:srgbClr val="151F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332</Words>
  <Application>Microsoft Office PowerPoint</Application>
  <PresentationFormat>Presentación en pantalla (16:9)</PresentationFormat>
  <Paragraphs>23</Paragraphs>
  <Slides>7</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7</vt:i4>
      </vt:variant>
    </vt:vector>
  </HeadingPairs>
  <TitlesOfParts>
    <vt:vector size="15" baseType="lpstr">
      <vt:lpstr>Yeseva One</vt:lpstr>
      <vt:lpstr>Arial</vt:lpstr>
      <vt:lpstr>Bebas Neue</vt:lpstr>
      <vt:lpstr>Roboto Condensed</vt:lpstr>
      <vt:lpstr>Raleway</vt:lpstr>
      <vt:lpstr>Poppins</vt:lpstr>
      <vt:lpstr>Open Sans</vt:lpstr>
      <vt:lpstr>Art Subject for Elementary - 2nd Grade: Visual Arts Infographics by Slidesgo</vt:lpstr>
      <vt:lpstr>Las actividades coreograficas en la escuela</vt:lpstr>
      <vt:lpstr>Pulso</vt:lpstr>
      <vt:lpstr>Tempo</vt:lpstr>
      <vt:lpstr>Acento </vt:lpstr>
      <vt:lpstr>Compas  </vt:lpstr>
      <vt:lpstr>Ritmo  </vt:lpstr>
      <vt:lpstr>Motricidad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 actividades coreograficas en la escuela</dc:title>
  <cp:lastModifiedBy>Rosa Sanchez Garcia</cp:lastModifiedBy>
  <cp:revision>1</cp:revision>
  <dcterms:modified xsi:type="dcterms:W3CDTF">2022-05-04T15:05:12Z</dcterms:modified>
</cp:coreProperties>
</file>