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256" r:id="rId2"/>
    <p:sldId id="257" r:id="rId3"/>
    <p:sldId id="315" r:id="rId4"/>
    <p:sldId id="316" r:id="rId5"/>
    <p:sldId id="317" r:id="rId6"/>
    <p:sldId id="302" r:id="rId7"/>
    <p:sldId id="303" r:id="rId8"/>
    <p:sldId id="305" r:id="rId9"/>
    <p:sldId id="311" r:id="rId10"/>
    <p:sldId id="312" r:id="rId11"/>
    <p:sldId id="310" r:id="rId12"/>
    <p:sldId id="308" r:id="rId13"/>
    <p:sldId id="313" r:id="rId14"/>
    <p:sldId id="314" r:id="rId15"/>
    <p:sldId id="309" r:id="rId16"/>
  </p:sldIdLst>
  <p:sldSz cx="9144000" cy="5143500" type="screen16x9"/>
  <p:notesSz cx="6858000" cy="9144000"/>
  <p:embeddedFontLst>
    <p:embeddedFont>
      <p:font typeface="Amatic SC" panose="00000500000000000000" pitchFamily="2" charset="-79"/>
      <p:regular r:id="rId18"/>
      <p:bold r:id="rId19"/>
    </p:embeddedFont>
    <p:embeddedFont>
      <p:font typeface="Century Gothic" panose="020B0502020202020204" pitchFamily="34" charset="0"/>
      <p:regular r:id="rId20"/>
      <p:bold r:id="rId21"/>
      <p:italic r:id="rId22"/>
      <p:boldItalic r:id="rId23"/>
    </p:embeddedFont>
    <p:embeddedFont>
      <p:font typeface="Courgette" panose="020B0604020202020204" charset="0"/>
      <p:regular r:id="rId24"/>
    </p:embeddedFont>
    <p:embeddedFont>
      <p:font typeface="Kristen ITC" panose="03050502040202030202" pitchFamily="66" charset="0"/>
      <p:regular r:id="rId25"/>
    </p:embeddedFont>
    <p:embeddedFont>
      <p:font typeface="Montserrat" panose="00000500000000000000" pitchFamily="2" charset="0"/>
      <p:regular r:id="rId26"/>
      <p:bold r:id="rId27"/>
      <p:italic r:id="rId28"/>
      <p:boldItalic r:id="rId29"/>
    </p:embeddedFont>
    <p:embeddedFont>
      <p:font typeface="Raleway"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B13AD3-BB76-47CB-B2AC-69C31A7BF404}">
  <a:tblStyle styleId="{B8B13AD3-BB76-47CB-B2AC-69C31A7BF4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83" d="100"/>
          <a:sy n="83" d="100"/>
        </p:scale>
        <p:origin x="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5"/>
        <p:cNvGrpSpPr/>
        <p:nvPr/>
      </p:nvGrpSpPr>
      <p:grpSpPr>
        <a:xfrm>
          <a:off x="0" y="0"/>
          <a:ext cx="0" cy="0"/>
          <a:chOff x="0" y="0"/>
          <a:chExt cx="0" cy="0"/>
        </a:xfrm>
      </p:grpSpPr>
      <p:sp>
        <p:nvSpPr>
          <p:cNvPr id="6346" name="Google Shape;6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7" name="Google Shape;6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6"/>
        <p:cNvGrpSpPr/>
        <p:nvPr/>
      </p:nvGrpSpPr>
      <p:grpSpPr>
        <a:xfrm>
          <a:off x="0" y="0"/>
          <a:ext cx="0" cy="0"/>
          <a:chOff x="0" y="0"/>
          <a:chExt cx="0" cy="0"/>
        </a:xfrm>
      </p:grpSpPr>
      <p:sp>
        <p:nvSpPr>
          <p:cNvPr id="6397" name="Google Shape;6397;gd76962e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8" name="Google Shape;6398;gd76962e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801763" y="4216612"/>
            <a:ext cx="3722588" cy="1079426"/>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6100" y="822050"/>
            <a:ext cx="3476400" cy="2582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6100" y="3529338"/>
            <a:ext cx="34764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410354">
            <a:off x="6317009" y="-420579"/>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flipH="1">
            <a:off x="4230457" y="2213811"/>
            <a:ext cx="4913430" cy="2266506"/>
            <a:chOff x="3428200" y="3710725"/>
            <a:chExt cx="280100" cy="370550"/>
          </a:xfrm>
        </p:grpSpPr>
        <p:sp>
          <p:nvSpPr>
            <p:cNvPr id="14" name="Google Shape;14;p2"/>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6336"/>
        <p:cNvGrpSpPr/>
        <p:nvPr/>
      </p:nvGrpSpPr>
      <p:grpSpPr>
        <a:xfrm>
          <a:off x="0" y="0"/>
          <a:ext cx="0" cy="0"/>
          <a:chOff x="0" y="0"/>
          <a:chExt cx="0" cy="0"/>
        </a:xfrm>
      </p:grpSpPr>
      <p:sp>
        <p:nvSpPr>
          <p:cNvPr id="6337" name="Google Shape;6337;p31"/>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1"/>
          <p:cNvSpPr/>
          <p:nvPr/>
        </p:nvSpPr>
        <p:spPr>
          <a:xfrm rot="-5400000" flipH="1">
            <a:off x="74384" y="34467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1"/>
          <p:cNvSpPr/>
          <p:nvPr/>
        </p:nvSpPr>
        <p:spPr>
          <a:xfrm rot="5400000" flipH="1">
            <a:off x="1188161" y="-755056"/>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1"/>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2"/>
        <p:cNvGrpSpPr/>
        <p:nvPr/>
      </p:nvGrpSpPr>
      <p:grpSpPr>
        <a:xfrm>
          <a:off x="0" y="0"/>
          <a:ext cx="0" cy="0"/>
          <a:chOff x="0" y="0"/>
          <a:chExt cx="0" cy="0"/>
        </a:xfrm>
      </p:grpSpPr>
      <p:grpSp>
        <p:nvGrpSpPr>
          <p:cNvPr id="283" name="Google Shape;283;p3"/>
          <p:cNvGrpSpPr/>
          <p:nvPr/>
        </p:nvGrpSpPr>
        <p:grpSpPr>
          <a:xfrm rot="6172797" flipH="1">
            <a:off x="1738988" y="3417634"/>
            <a:ext cx="3697998" cy="2715805"/>
            <a:chOff x="-831688" y="2674670"/>
            <a:chExt cx="3698146" cy="2715914"/>
          </a:xfrm>
        </p:grpSpPr>
        <p:sp>
          <p:nvSpPr>
            <p:cNvPr id="284" name="Google Shape;284;p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
          <p:cNvSpPr txBox="1">
            <a:spLocks noGrp="1"/>
          </p:cNvSpPr>
          <p:nvPr>
            <p:ph type="title" hasCustomPrompt="1"/>
          </p:nvPr>
        </p:nvSpPr>
        <p:spPr>
          <a:xfrm>
            <a:off x="3976300" y="1446400"/>
            <a:ext cx="1191300" cy="75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5500">
                <a:latin typeface="Courgette"/>
                <a:ea typeface="Courgette"/>
                <a:cs typeface="Courgette"/>
                <a:sym typeface="Courgett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52" name="Google Shape;552;p3"/>
          <p:cNvSpPr txBox="1">
            <a:spLocks noGrp="1"/>
          </p:cNvSpPr>
          <p:nvPr>
            <p:ph type="title" idx="2"/>
          </p:nvPr>
        </p:nvSpPr>
        <p:spPr>
          <a:xfrm>
            <a:off x="2906651" y="2387075"/>
            <a:ext cx="3330600" cy="50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53" name="Google Shape;553;p3"/>
          <p:cNvSpPr txBox="1">
            <a:spLocks noGrp="1"/>
          </p:cNvSpPr>
          <p:nvPr>
            <p:ph type="subTitle" idx="1"/>
          </p:nvPr>
        </p:nvSpPr>
        <p:spPr>
          <a:xfrm>
            <a:off x="2906647" y="3080550"/>
            <a:ext cx="3330600" cy="55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554" name="Google Shape;554;p3"/>
          <p:cNvSpPr/>
          <p:nvPr/>
        </p:nvSpPr>
        <p:spPr>
          <a:xfrm rot="3599965">
            <a:off x="6422641" y="3061117"/>
            <a:ext cx="3279014" cy="4582058"/>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rot="-6641458">
            <a:off x="6266976" y="-2461628"/>
            <a:ext cx="3278954" cy="4582079"/>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
          <p:cNvGrpSpPr/>
          <p:nvPr/>
        </p:nvGrpSpPr>
        <p:grpSpPr>
          <a:xfrm>
            <a:off x="7202044" y="286860"/>
            <a:ext cx="1999300" cy="505428"/>
            <a:chOff x="11250494" y="3199573"/>
            <a:chExt cx="1999300" cy="505428"/>
          </a:xfrm>
        </p:grpSpPr>
        <p:sp>
          <p:nvSpPr>
            <p:cNvPr id="557" name="Google Shape;557;p3"/>
            <p:cNvSpPr/>
            <p:nvPr/>
          </p:nvSpPr>
          <p:spPr>
            <a:xfrm rot="5400000">
              <a:off x="1320852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rot="5400000">
              <a:off x="1320852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rot="5400000">
              <a:off x="1320766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rot="5400000">
              <a:off x="1320766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rot="5400000">
              <a:off x="13078761" y="3202705"/>
              <a:ext cx="44481"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rot="5400000">
              <a:off x="13078761" y="3356354"/>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rot="5400000">
              <a:off x="13077586" y="3508828"/>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rot="5400000">
              <a:off x="13077586" y="3662477"/>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rot="5400000">
              <a:off x="12947354"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rot="5400000">
              <a:off x="12947354"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rot="5400000">
              <a:off x="12946492"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rot="5400000">
              <a:off x="12946492"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rot="5400000">
              <a:off x="12817669" y="3202705"/>
              <a:ext cx="44481"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rot="5400000">
              <a:off x="12817669" y="3356354"/>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rot="5400000">
              <a:off x="12815946" y="3508280"/>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rot="5400000">
              <a:off x="12815946" y="3661929"/>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rot="5400000">
              <a:off x="12686184" y="3202784"/>
              <a:ext cx="44481"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rot="5400000">
              <a:off x="12686184"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rot="5400000">
              <a:off x="126853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rot="5400000">
              <a:off x="126853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rot="5400000">
              <a:off x="12554777"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rot="5400000">
              <a:off x="12554777"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rot="5400000">
              <a:off x="12553915"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rot="5400000">
              <a:off x="12553915"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rot="5400000">
              <a:off x="12425014"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rot="5400000">
              <a:off x="12425014"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rot="5400000">
              <a:off x="12423839" y="3508828"/>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rot="5400000">
              <a:off x="12423839" y="3662477"/>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rot="5400000">
              <a:off x="12293607"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rot="5400000">
              <a:off x="12293607"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rot="5400000">
              <a:off x="12292745"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rot="5400000">
              <a:off x="12292745"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rot="5400000">
              <a:off x="12163688"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rot="5400000">
              <a:off x="12163688"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rot="5400000">
              <a:off x="12162200"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rot="5400000">
              <a:off x="12162200"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rot="5400000">
              <a:off x="12032515" y="3202705"/>
              <a:ext cx="44481" cy="382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rot="5400000">
              <a:off x="12032515"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rot="5400000">
              <a:off x="12031654"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rot="5400000">
              <a:off x="12031654"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rot="5400000">
              <a:off x="11901030"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rot="5400000">
              <a:off x="11901030"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rot="5400000">
              <a:off x="11900168"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rot="5400000">
              <a:off x="11900168"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rot="5400000">
              <a:off x="11771267"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rot="5400000">
              <a:off x="11771267"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rot="5400000">
              <a:off x="11770406" y="3509141"/>
              <a:ext cx="46204" cy="38216"/>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rot="5400000">
              <a:off x="11770406" y="3662790"/>
              <a:ext cx="46204" cy="38216"/>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rot="5400000">
              <a:off x="11639860" y="3202705"/>
              <a:ext cx="44481" cy="382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rot="5400000">
              <a:off x="11639860"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rot="5400000">
              <a:off x="11638999"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rot="5400000">
              <a:off x="11638999"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rot="5400000">
              <a:off x="11509941"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rot="5400000">
              <a:off x="11509941"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rot="5400000">
              <a:off x="11508453"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rot="5400000">
              <a:off x="11508453"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rot="5400000">
              <a:off x="11378769" y="3202705"/>
              <a:ext cx="44481" cy="382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rot="5400000">
              <a:off x="11378769"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rot="5400000">
              <a:off x="11377907"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rot="5400000">
              <a:off x="11377907"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rot="5400000">
              <a:off x="1124728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rot="5400000">
              <a:off x="1124728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rot="5400000">
              <a:off x="112464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rot="5400000">
              <a:off x="112464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
          <p:cNvSpPr/>
          <p:nvPr/>
        </p:nvSpPr>
        <p:spPr>
          <a:xfrm rot="5400000">
            <a:off x="505512" y="4205946"/>
            <a:ext cx="432044" cy="1443080"/>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rot="-5400000" flipH="1">
            <a:off x="2205287" y="4500582"/>
            <a:ext cx="205407" cy="1080415"/>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rot="1174231" flipH="1">
            <a:off x="-943040" y="-1284813"/>
            <a:ext cx="4149711" cy="2795923"/>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grpSp>
        <p:nvGrpSpPr>
          <p:cNvPr id="625" name="Google Shape;625;p4"/>
          <p:cNvGrpSpPr/>
          <p:nvPr/>
        </p:nvGrpSpPr>
        <p:grpSpPr>
          <a:xfrm rot="-367282">
            <a:off x="-1200668" y="910333"/>
            <a:ext cx="3237959" cy="1774195"/>
            <a:chOff x="3428200" y="3710725"/>
            <a:chExt cx="280100" cy="370550"/>
          </a:xfrm>
        </p:grpSpPr>
        <p:sp>
          <p:nvSpPr>
            <p:cNvPr id="626" name="Google Shape;626;p4"/>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4"/>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95" name="Google Shape;895;p4"/>
          <p:cNvSpPr txBox="1">
            <a:spLocks noGrp="1"/>
          </p:cNvSpPr>
          <p:nvPr>
            <p:ph type="body" idx="1"/>
          </p:nvPr>
        </p:nvSpPr>
        <p:spPr>
          <a:xfrm>
            <a:off x="726100" y="1187525"/>
            <a:ext cx="76917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96" name="Google Shape;896;p4"/>
          <p:cNvSpPr/>
          <p:nvPr/>
        </p:nvSpPr>
        <p:spPr>
          <a:xfrm rot="10800000">
            <a:off x="6219877" y="4499399"/>
            <a:ext cx="2601223" cy="660092"/>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98"/>
        <p:cNvGrpSpPr/>
        <p:nvPr/>
      </p:nvGrpSpPr>
      <p:grpSpPr>
        <a:xfrm>
          <a:off x="0" y="0"/>
          <a:ext cx="0" cy="0"/>
          <a:chOff x="0" y="0"/>
          <a:chExt cx="0" cy="0"/>
        </a:xfrm>
      </p:grpSpPr>
      <p:grpSp>
        <p:nvGrpSpPr>
          <p:cNvPr id="2099" name="Google Shape;2099;p8"/>
          <p:cNvGrpSpPr/>
          <p:nvPr/>
        </p:nvGrpSpPr>
        <p:grpSpPr>
          <a:xfrm rot="9428345">
            <a:off x="6645027" y="1946074"/>
            <a:ext cx="3557942" cy="3841917"/>
            <a:chOff x="-273240" y="-1028444"/>
            <a:chExt cx="2791848" cy="3014679"/>
          </a:xfrm>
        </p:grpSpPr>
        <p:sp>
          <p:nvSpPr>
            <p:cNvPr id="2100" name="Google Shape;2100;p8"/>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6" name="Google Shape;2106;p8"/>
          <p:cNvSpPr txBox="1">
            <a:spLocks noGrp="1"/>
          </p:cNvSpPr>
          <p:nvPr>
            <p:ph type="title"/>
          </p:nvPr>
        </p:nvSpPr>
        <p:spPr>
          <a:xfrm>
            <a:off x="1041725" y="1162850"/>
            <a:ext cx="7060500" cy="29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07" name="Google Shape;2107;p8"/>
          <p:cNvGrpSpPr/>
          <p:nvPr/>
        </p:nvGrpSpPr>
        <p:grpSpPr>
          <a:xfrm>
            <a:off x="152980" y="-1322748"/>
            <a:ext cx="1353492" cy="2124856"/>
            <a:chOff x="381580" y="-941748"/>
            <a:chExt cx="1353492" cy="2124856"/>
          </a:xfrm>
        </p:grpSpPr>
        <p:sp>
          <p:nvSpPr>
            <p:cNvPr id="2108" name="Google Shape;2108;p8"/>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2" name="Google Shape;2252;p8"/>
          <p:cNvSpPr/>
          <p:nvPr/>
        </p:nvSpPr>
        <p:spPr>
          <a:xfrm rot="10800000">
            <a:off x="214671" y="3975843"/>
            <a:ext cx="4357328" cy="1199932"/>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
          <p:cNvSpPr/>
          <p:nvPr/>
        </p:nvSpPr>
        <p:spPr>
          <a:xfrm rot="9000016" flipH="1">
            <a:off x="7006464" y="-1093059"/>
            <a:ext cx="2887264" cy="3510471"/>
          </a:xfrm>
          <a:custGeom>
            <a:avLst/>
            <a:gdLst/>
            <a:ahLst/>
            <a:cxnLst/>
            <a:rect l="l" t="t" r="r" b="b"/>
            <a:pathLst>
              <a:path w="17482" h="22287" extrusionOk="0">
                <a:moveTo>
                  <a:pt x="9754" y="0"/>
                </a:moveTo>
                <a:cubicBezTo>
                  <a:pt x="9689" y="360"/>
                  <a:pt x="9569" y="719"/>
                  <a:pt x="9384" y="1035"/>
                </a:cubicBezTo>
                <a:cubicBezTo>
                  <a:pt x="9079" y="1558"/>
                  <a:pt x="8632" y="1973"/>
                  <a:pt x="8207" y="2398"/>
                </a:cubicBezTo>
                <a:cubicBezTo>
                  <a:pt x="7357" y="3248"/>
                  <a:pt x="6572" y="4207"/>
                  <a:pt x="6169" y="5340"/>
                </a:cubicBezTo>
                <a:cubicBezTo>
                  <a:pt x="5766" y="6474"/>
                  <a:pt x="5787" y="7814"/>
                  <a:pt x="6463" y="8806"/>
                </a:cubicBezTo>
                <a:cubicBezTo>
                  <a:pt x="6725" y="9198"/>
                  <a:pt x="7073" y="9525"/>
                  <a:pt x="7280" y="9950"/>
                </a:cubicBezTo>
                <a:cubicBezTo>
                  <a:pt x="7684" y="10822"/>
                  <a:pt x="7324" y="11890"/>
                  <a:pt x="6670" y="12587"/>
                </a:cubicBezTo>
                <a:cubicBezTo>
                  <a:pt x="6027" y="13296"/>
                  <a:pt x="5133" y="13721"/>
                  <a:pt x="4283" y="14157"/>
                </a:cubicBezTo>
                <a:cubicBezTo>
                  <a:pt x="3161" y="14723"/>
                  <a:pt x="2028" y="15355"/>
                  <a:pt x="1221" y="16325"/>
                </a:cubicBezTo>
                <a:cubicBezTo>
                  <a:pt x="415" y="17295"/>
                  <a:pt x="0" y="18679"/>
                  <a:pt x="491" y="19835"/>
                </a:cubicBezTo>
                <a:cubicBezTo>
                  <a:pt x="840" y="20674"/>
                  <a:pt x="1592" y="21273"/>
                  <a:pt x="2224" y="21916"/>
                </a:cubicBezTo>
                <a:cubicBezTo>
                  <a:pt x="2344" y="22036"/>
                  <a:pt x="2453" y="22156"/>
                  <a:pt x="2562" y="22287"/>
                </a:cubicBezTo>
                <a:lnTo>
                  <a:pt x="17481" y="14124"/>
                </a:lnTo>
                <a:lnTo>
                  <a:pt x="9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4"/>
        <p:cNvGrpSpPr/>
        <p:nvPr/>
      </p:nvGrpSpPr>
      <p:grpSpPr>
        <a:xfrm>
          <a:off x="0" y="0"/>
          <a:ext cx="0" cy="0"/>
          <a:chOff x="0" y="0"/>
          <a:chExt cx="0" cy="0"/>
        </a:xfrm>
      </p:grpSpPr>
      <p:sp>
        <p:nvSpPr>
          <p:cNvPr id="2255" name="Google Shape;2255;p9"/>
          <p:cNvSpPr txBox="1">
            <a:spLocks noGrp="1"/>
          </p:cNvSpPr>
          <p:nvPr>
            <p:ph type="title"/>
          </p:nvPr>
        </p:nvSpPr>
        <p:spPr>
          <a:xfrm>
            <a:off x="3573713" y="1908600"/>
            <a:ext cx="4416600" cy="61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56" name="Google Shape;2256;p9"/>
          <p:cNvSpPr txBox="1">
            <a:spLocks noGrp="1"/>
          </p:cNvSpPr>
          <p:nvPr>
            <p:ph type="subTitle" idx="1"/>
          </p:nvPr>
        </p:nvSpPr>
        <p:spPr>
          <a:xfrm>
            <a:off x="3973563" y="2526300"/>
            <a:ext cx="36168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7" name="Google Shape;2257;p9"/>
          <p:cNvGrpSpPr/>
          <p:nvPr/>
        </p:nvGrpSpPr>
        <p:grpSpPr>
          <a:xfrm rot="5400000">
            <a:off x="-254170" y="-964223"/>
            <a:ext cx="1680088" cy="2124856"/>
            <a:chOff x="7810675" y="-165181"/>
            <a:chExt cx="1580813" cy="1999300"/>
          </a:xfrm>
        </p:grpSpPr>
        <p:sp>
          <p:nvSpPr>
            <p:cNvPr id="2258" name="Google Shape;2258;p9"/>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9"/>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9"/>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9"/>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9"/>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9"/>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9"/>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9"/>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9"/>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4" name="Google Shape;2434;p9"/>
          <p:cNvSpPr/>
          <p:nvPr/>
        </p:nvSpPr>
        <p:spPr>
          <a:xfrm rot="-5400000" flipH="1">
            <a:off x="6575261" y="-1015282"/>
            <a:ext cx="1961382" cy="3544446"/>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rot="10800000">
            <a:off x="59584" y="4351207"/>
            <a:ext cx="5660741" cy="792293"/>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9"/>
          <p:cNvGrpSpPr/>
          <p:nvPr/>
        </p:nvGrpSpPr>
        <p:grpSpPr>
          <a:xfrm rot="-2143343" flipH="1">
            <a:off x="7289340" y="2731692"/>
            <a:ext cx="3013706" cy="2213262"/>
            <a:chOff x="-831688" y="2674670"/>
            <a:chExt cx="3698146" cy="2715914"/>
          </a:xfrm>
        </p:grpSpPr>
        <p:sp>
          <p:nvSpPr>
            <p:cNvPr id="2437" name="Google Shape;2437;p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8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933"/>
        <p:cNvGrpSpPr/>
        <p:nvPr/>
      </p:nvGrpSpPr>
      <p:grpSpPr>
        <a:xfrm>
          <a:off x="0" y="0"/>
          <a:ext cx="0" cy="0"/>
          <a:chOff x="0" y="0"/>
          <a:chExt cx="0" cy="0"/>
        </a:xfrm>
      </p:grpSpPr>
      <p:sp>
        <p:nvSpPr>
          <p:cNvPr id="3934" name="Google Shape;3934;p18"/>
          <p:cNvSpPr/>
          <p:nvPr/>
        </p:nvSpPr>
        <p:spPr>
          <a:xfrm rot="5400000">
            <a:off x="46576" y="-430694"/>
            <a:ext cx="1961382" cy="2432420"/>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8"/>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36" name="Google Shape;3936;p18"/>
          <p:cNvSpPr txBox="1">
            <a:spLocks noGrp="1"/>
          </p:cNvSpPr>
          <p:nvPr>
            <p:ph type="subTitle" idx="1"/>
          </p:nvPr>
        </p:nvSpPr>
        <p:spPr>
          <a:xfrm>
            <a:off x="5974172"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7" name="Google Shape;3937;p18"/>
          <p:cNvSpPr txBox="1">
            <a:spLocks noGrp="1"/>
          </p:cNvSpPr>
          <p:nvPr>
            <p:ph type="subTitle" idx="2"/>
          </p:nvPr>
        </p:nvSpPr>
        <p:spPr>
          <a:xfrm>
            <a:off x="5974162"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38" name="Google Shape;3938;p18"/>
          <p:cNvSpPr txBox="1">
            <a:spLocks noGrp="1"/>
          </p:cNvSpPr>
          <p:nvPr>
            <p:ph type="subTitle" idx="3"/>
          </p:nvPr>
        </p:nvSpPr>
        <p:spPr>
          <a:xfrm>
            <a:off x="3350025"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9" name="Google Shape;3939;p18"/>
          <p:cNvSpPr txBox="1">
            <a:spLocks noGrp="1"/>
          </p:cNvSpPr>
          <p:nvPr>
            <p:ph type="subTitle" idx="4"/>
          </p:nvPr>
        </p:nvSpPr>
        <p:spPr>
          <a:xfrm>
            <a:off x="335013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0" name="Google Shape;3940;p18"/>
          <p:cNvSpPr txBox="1">
            <a:spLocks noGrp="1"/>
          </p:cNvSpPr>
          <p:nvPr>
            <p:ph type="subTitle" idx="5"/>
          </p:nvPr>
        </p:nvSpPr>
        <p:spPr>
          <a:xfrm>
            <a:off x="726100"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41" name="Google Shape;3941;p18"/>
          <p:cNvSpPr txBox="1">
            <a:spLocks noGrp="1"/>
          </p:cNvSpPr>
          <p:nvPr>
            <p:ph type="subTitle" idx="6"/>
          </p:nvPr>
        </p:nvSpPr>
        <p:spPr>
          <a:xfrm>
            <a:off x="72610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2" name="Google Shape;3942;p18"/>
          <p:cNvSpPr/>
          <p:nvPr/>
        </p:nvSpPr>
        <p:spPr>
          <a:xfrm rot="10800000" flipH="1">
            <a:off x="5317025" y="422984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3" name="Google Shape;3943;p18"/>
          <p:cNvGrpSpPr/>
          <p:nvPr/>
        </p:nvGrpSpPr>
        <p:grpSpPr>
          <a:xfrm rot="5400000">
            <a:off x="8036052" y="-758727"/>
            <a:ext cx="1239020" cy="2212026"/>
            <a:chOff x="6668877" y="-1279127"/>
            <a:chExt cx="1239020" cy="2212026"/>
          </a:xfrm>
        </p:grpSpPr>
        <p:sp>
          <p:nvSpPr>
            <p:cNvPr id="3944" name="Google Shape;3944;p18"/>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8"/>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8"/>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8"/>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8"/>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8"/>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8"/>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8"/>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8"/>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8"/>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8"/>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8"/>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8"/>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8"/>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8"/>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8"/>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8"/>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8"/>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8"/>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8"/>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8"/>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8"/>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8"/>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8"/>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8"/>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8"/>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8"/>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8"/>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8"/>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8"/>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8"/>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8"/>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8"/>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8"/>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8"/>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8"/>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8"/>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8"/>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8"/>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8"/>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8"/>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8"/>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8"/>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8"/>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8"/>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8"/>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8"/>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8"/>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8"/>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8"/>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8"/>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8"/>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8"/>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8"/>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8"/>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8"/>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8"/>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8"/>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8"/>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8"/>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8"/>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8"/>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8"/>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8"/>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8"/>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8"/>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8"/>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8"/>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8"/>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8"/>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8"/>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8"/>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8"/>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8"/>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8"/>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8"/>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8"/>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8"/>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8"/>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8"/>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8"/>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8"/>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8"/>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8"/>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8"/>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8"/>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8"/>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8"/>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8"/>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8"/>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8"/>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8"/>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8"/>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8"/>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8"/>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8"/>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8"/>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8"/>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8"/>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8"/>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8"/>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8"/>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8"/>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8"/>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8"/>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8"/>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8"/>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8"/>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8"/>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8"/>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8"/>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8"/>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8"/>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8"/>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8"/>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8"/>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8"/>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8"/>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8"/>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8"/>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8"/>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8"/>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8"/>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8"/>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8"/>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8"/>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8"/>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8"/>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18"/>
          <p:cNvGrpSpPr/>
          <p:nvPr/>
        </p:nvGrpSpPr>
        <p:grpSpPr>
          <a:xfrm rot="735349">
            <a:off x="200582" y="3440654"/>
            <a:ext cx="3013892" cy="2213399"/>
            <a:chOff x="-831688" y="2674670"/>
            <a:chExt cx="3698146" cy="2715914"/>
          </a:xfrm>
        </p:grpSpPr>
        <p:sp>
          <p:nvSpPr>
            <p:cNvPr id="4073" name="Google Shape;4073;p18"/>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8"/>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8"/>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8"/>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8"/>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8"/>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8"/>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8"/>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8"/>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8"/>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8"/>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8"/>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8"/>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8"/>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8"/>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8"/>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8"/>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8"/>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8"/>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8"/>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8"/>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8"/>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8"/>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8"/>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8"/>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8"/>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8"/>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8"/>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8"/>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8"/>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8"/>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8"/>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8"/>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8"/>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8"/>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8"/>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8"/>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8"/>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8"/>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8"/>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8"/>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8"/>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8"/>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8"/>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8"/>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8"/>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8"/>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8"/>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8"/>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8"/>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8"/>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8"/>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8"/>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8"/>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8"/>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8"/>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8"/>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8"/>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8"/>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8"/>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8"/>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8"/>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8"/>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8"/>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8"/>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8"/>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8"/>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8"/>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8"/>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8"/>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8"/>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8"/>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8"/>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8"/>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8"/>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8"/>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8"/>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8"/>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8"/>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8"/>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8"/>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8"/>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8"/>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8"/>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8"/>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8"/>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8"/>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8"/>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8"/>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8"/>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8"/>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8"/>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8"/>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8"/>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8"/>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8"/>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8"/>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8"/>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8"/>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8"/>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8"/>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8"/>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8"/>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8"/>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8"/>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8"/>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8"/>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8"/>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8"/>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8"/>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8"/>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8"/>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8"/>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8"/>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8"/>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8"/>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8"/>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8"/>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8"/>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8"/>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8"/>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8"/>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8"/>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8"/>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8"/>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8"/>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8"/>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8"/>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8"/>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8"/>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8"/>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8"/>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8"/>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8"/>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8"/>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8"/>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8"/>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8"/>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8"/>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8"/>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8"/>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8"/>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8"/>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8"/>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8"/>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8"/>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8"/>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8"/>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8"/>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8"/>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8"/>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8"/>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8"/>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8"/>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8"/>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8"/>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8"/>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8"/>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8"/>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8"/>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8"/>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8"/>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8"/>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8"/>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8"/>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8"/>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8"/>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8"/>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8"/>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8"/>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8"/>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8"/>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8"/>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8"/>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8"/>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8"/>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8"/>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8"/>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8"/>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8"/>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8"/>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8"/>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8"/>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8"/>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8"/>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8"/>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8"/>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8"/>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8"/>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8"/>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8"/>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8"/>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8"/>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8"/>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8"/>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8"/>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8"/>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8"/>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8"/>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8"/>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8"/>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8"/>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8"/>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8"/>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8"/>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8"/>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8"/>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8"/>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8"/>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8"/>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8"/>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8"/>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8"/>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8"/>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8"/>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8"/>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8"/>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8"/>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8"/>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8"/>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8"/>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8"/>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8"/>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8"/>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8"/>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8"/>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8"/>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8"/>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8"/>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8"/>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8"/>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8"/>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8"/>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8"/>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8"/>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8"/>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8"/>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8"/>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8"/>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8"/>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8"/>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8"/>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8"/>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8"/>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8"/>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8"/>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8"/>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8"/>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8"/>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8"/>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8"/>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8"/>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8"/>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8"/>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8"/>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8"/>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8"/>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8"/>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8"/>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8"/>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8"/>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8"/>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8"/>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8"/>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8"/>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5_1_1">
    <p:spTree>
      <p:nvGrpSpPr>
        <p:cNvPr id="1" name="Shape 5580"/>
        <p:cNvGrpSpPr/>
        <p:nvPr/>
      </p:nvGrpSpPr>
      <p:grpSpPr>
        <a:xfrm>
          <a:off x="0" y="0"/>
          <a:ext cx="0" cy="0"/>
          <a:chOff x="0" y="0"/>
          <a:chExt cx="0" cy="0"/>
        </a:xfrm>
      </p:grpSpPr>
      <p:sp>
        <p:nvSpPr>
          <p:cNvPr id="5581" name="Google Shape;5581;p24"/>
          <p:cNvSpPr txBox="1">
            <a:spLocks noGrp="1"/>
          </p:cNvSpPr>
          <p:nvPr>
            <p:ph type="body" idx="1"/>
          </p:nvPr>
        </p:nvSpPr>
        <p:spPr>
          <a:xfrm>
            <a:off x="2433450" y="1504900"/>
            <a:ext cx="4277100" cy="26040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accent1"/>
              </a:buClr>
              <a:buSzPts val="1600"/>
              <a:buFont typeface="Montserrat"/>
              <a:buChar char="●"/>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
        <p:nvSpPr>
          <p:cNvPr id="5582" name="Google Shape;5582;p24"/>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4"/>
          <p:cNvSpPr/>
          <p:nvPr/>
        </p:nvSpPr>
        <p:spPr>
          <a:xfrm rot="-5400000" flipH="1">
            <a:off x="2584" y="35411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4"/>
          <p:cNvSpPr/>
          <p:nvPr/>
        </p:nvSpPr>
        <p:spPr>
          <a:xfrm rot="5400000" flipH="1">
            <a:off x="1188161" y="-802931"/>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4"/>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4"/>
          <p:cNvSpPr txBox="1">
            <a:spLocks noGrp="1"/>
          </p:cNvSpPr>
          <p:nvPr>
            <p:ph type="title"/>
          </p:nvPr>
        </p:nvSpPr>
        <p:spPr>
          <a:xfrm>
            <a:off x="2635050" y="539575"/>
            <a:ext cx="38739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587" name="Google Shape;5587;p24"/>
          <p:cNvGrpSpPr/>
          <p:nvPr/>
        </p:nvGrpSpPr>
        <p:grpSpPr>
          <a:xfrm rot="8100000">
            <a:off x="6514313" y="1937420"/>
            <a:ext cx="3497377" cy="3776519"/>
            <a:chOff x="-273240" y="-1028444"/>
            <a:chExt cx="2791848" cy="3014679"/>
          </a:xfrm>
        </p:grpSpPr>
        <p:sp>
          <p:nvSpPr>
            <p:cNvPr id="5588" name="Google Shape;5588;p24"/>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4"/>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4"/>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4"/>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4"/>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4"/>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81"/>
        <p:cNvGrpSpPr/>
        <p:nvPr/>
      </p:nvGrpSpPr>
      <p:grpSpPr>
        <a:xfrm>
          <a:off x="0" y="0"/>
          <a:ext cx="0" cy="0"/>
          <a:chOff x="0" y="0"/>
          <a:chExt cx="0" cy="0"/>
        </a:xfrm>
      </p:grpSpPr>
      <p:sp>
        <p:nvSpPr>
          <p:cNvPr id="6182" name="Google Shape;6182;p30"/>
          <p:cNvSpPr/>
          <p:nvPr/>
        </p:nvSpPr>
        <p:spPr>
          <a:xfrm flipH="1">
            <a:off x="7219502" y="-139624"/>
            <a:ext cx="2043030" cy="205027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rot="10800000">
            <a:off x="-162726" y="4120721"/>
            <a:ext cx="2746226" cy="1055054"/>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4" name="Google Shape;6184;p30"/>
          <p:cNvGrpSpPr/>
          <p:nvPr/>
        </p:nvGrpSpPr>
        <p:grpSpPr>
          <a:xfrm>
            <a:off x="847080" y="-1183198"/>
            <a:ext cx="1353492" cy="2124856"/>
            <a:chOff x="381580" y="-941748"/>
            <a:chExt cx="1353492" cy="2124856"/>
          </a:xfrm>
        </p:grpSpPr>
        <p:sp>
          <p:nvSpPr>
            <p:cNvPr id="6185" name="Google Shape;6185;p30"/>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0"/>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0"/>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0"/>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0"/>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0"/>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0"/>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0"/>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0"/>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0"/>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0"/>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0"/>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0"/>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0"/>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0"/>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0"/>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0"/>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0"/>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0"/>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0"/>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0"/>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0"/>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0"/>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0"/>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0"/>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0"/>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0"/>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30"/>
          <p:cNvGrpSpPr/>
          <p:nvPr/>
        </p:nvGrpSpPr>
        <p:grpSpPr>
          <a:xfrm rot="8794742">
            <a:off x="6552841" y="1023561"/>
            <a:ext cx="3742327" cy="4041019"/>
            <a:chOff x="-273240" y="-1028444"/>
            <a:chExt cx="2791848" cy="3014679"/>
          </a:xfrm>
        </p:grpSpPr>
        <p:sp>
          <p:nvSpPr>
            <p:cNvPr id="6330" name="Google Shape;6330;p30"/>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0"/>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0"/>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1pPr>
            <a:lvl2pPr lvl="1">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64" r:id="rId7"/>
    <p:sldLayoutId id="2147483670"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8"/>
        <p:cNvGrpSpPr/>
        <p:nvPr/>
      </p:nvGrpSpPr>
      <p:grpSpPr>
        <a:xfrm>
          <a:off x="0" y="0"/>
          <a:ext cx="0" cy="0"/>
          <a:chOff x="0" y="0"/>
          <a:chExt cx="0" cy="0"/>
        </a:xfrm>
      </p:grpSpPr>
      <p:sp>
        <p:nvSpPr>
          <p:cNvPr id="6349" name="Google Shape;6349;p34"/>
          <p:cNvSpPr txBox="1">
            <a:spLocks noGrp="1"/>
          </p:cNvSpPr>
          <p:nvPr>
            <p:ph type="subTitle" idx="1"/>
          </p:nvPr>
        </p:nvSpPr>
        <p:spPr>
          <a:xfrm>
            <a:off x="5020899" y="4455344"/>
            <a:ext cx="4626031"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Juritzi Mariel Zuñiga Muñoz #28</a:t>
            </a:r>
            <a:endParaRPr dirty="0"/>
          </a:p>
        </p:txBody>
      </p:sp>
      <p:sp>
        <p:nvSpPr>
          <p:cNvPr id="6350" name="Google Shape;6350;p34"/>
          <p:cNvSpPr txBox="1">
            <a:spLocks noGrp="1"/>
          </p:cNvSpPr>
          <p:nvPr>
            <p:ph type="ctrTitle"/>
          </p:nvPr>
        </p:nvSpPr>
        <p:spPr>
          <a:xfrm>
            <a:off x="865521" y="1203574"/>
            <a:ext cx="3476400" cy="25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b="1" dirty="0">
                <a:latin typeface="Amatic SC" panose="00000500000000000000" pitchFamily="2" charset="-79"/>
                <a:ea typeface="Courgette"/>
                <a:cs typeface="Amatic SC" panose="00000500000000000000" pitchFamily="2" charset="-79"/>
                <a:sym typeface="Raleway SemiBold"/>
              </a:rPr>
              <a:t>LAS ACTIVIDADES CORE</a:t>
            </a:r>
            <a:r>
              <a:rPr lang="es-MX" sz="6000" dirty="0">
                <a:latin typeface="Amatic SC" panose="00000500000000000000" pitchFamily="2" charset="-79"/>
                <a:ea typeface="Courgette"/>
                <a:cs typeface="Amatic SC" panose="00000500000000000000" pitchFamily="2" charset="-79"/>
                <a:sym typeface="Raleway SemiBold"/>
              </a:rPr>
              <a:t>OGRÁFICAS EN LA ESCUELA</a:t>
            </a:r>
            <a:endParaRPr sz="7200" b="1" dirty="0">
              <a:latin typeface="Amatic SC" panose="00000500000000000000" pitchFamily="2" charset="-79"/>
              <a:ea typeface="Courgette"/>
              <a:cs typeface="Amatic SC" panose="00000500000000000000" pitchFamily="2" charset="-79"/>
              <a:sym typeface="Courgette"/>
            </a:endParaRPr>
          </a:p>
        </p:txBody>
      </p:sp>
      <p:grpSp>
        <p:nvGrpSpPr>
          <p:cNvPr id="6351" name="Google Shape;6351;p34"/>
          <p:cNvGrpSpPr/>
          <p:nvPr/>
        </p:nvGrpSpPr>
        <p:grpSpPr>
          <a:xfrm rot="-5400000">
            <a:off x="1213988" y="65722"/>
            <a:ext cx="318984" cy="1028833"/>
            <a:chOff x="2730925" y="320325"/>
            <a:chExt cx="315950" cy="1018950"/>
          </a:xfrm>
        </p:grpSpPr>
        <p:sp>
          <p:nvSpPr>
            <p:cNvPr id="6352" name="Google Shape;6352;p3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34"/>
          <p:cNvGrpSpPr/>
          <p:nvPr/>
        </p:nvGrpSpPr>
        <p:grpSpPr>
          <a:xfrm>
            <a:off x="6961479" y="1476497"/>
            <a:ext cx="1456417" cy="3003762"/>
            <a:chOff x="7320654" y="1471610"/>
            <a:chExt cx="1456417" cy="3003762"/>
          </a:xfrm>
        </p:grpSpPr>
        <p:sp>
          <p:nvSpPr>
            <p:cNvPr id="6358" name="Google Shape;6358;p34"/>
            <p:cNvSpPr/>
            <p:nvPr/>
          </p:nvSpPr>
          <p:spPr>
            <a:xfrm flipH="1">
              <a:off x="7320654" y="1494928"/>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9" name="Google Shape;6359;p34"/>
            <p:cNvGrpSpPr/>
            <p:nvPr/>
          </p:nvGrpSpPr>
          <p:grpSpPr>
            <a:xfrm>
              <a:off x="7386447" y="1471610"/>
              <a:ext cx="1310675" cy="2920826"/>
              <a:chOff x="7386447" y="1471610"/>
              <a:chExt cx="1310675" cy="2920826"/>
            </a:xfrm>
          </p:grpSpPr>
          <p:sp>
            <p:nvSpPr>
              <p:cNvPr id="6360" name="Google Shape;6360;p34"/>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1" name="Google Shape;6371;p3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34"/>
          <p:cNvGrpSpPr/>
          <p:nvPr/>
        </p:nvGrpSpPr>
        <p:grpSpPr>
          <a:xfrm>
            <a:off x="4819310" y="507014"/>
            <a:ext cx="1958590" cy="4129482"/>
            <a:chOff x="5017235" y="540227"/>
            <a:chExt cx="1958590" cy="4129482"/>
          </a:xfrm>
        </p:grpSpPr>
        <p:sp>
          <p:nvSpPr>
            <p:cNvPr id="6373" name="Google Shape;6373;p34"/>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4" name="Google Shape;6374;p34"/>
            <p:cNvGrpSpPr/>
            <p:nvPr/>
          </p:nvGrpSpPr>
          <p:grpSpPr>
            <a:xfrm>
              <a:off x="5017235" y="540227"/>
              <a:ext cx="1878122" cy="4129482"/>
              <a:chOff x="5017235" y="540227"/>
              <a:chExt cx="1878122" cy="4129482"/>
            </a:xfrm>
          </p:grpSpPr>
          <p:sp>
            <p:nvSpPr>
              <p:cNvPr id="6375" name="Google Shape;6375;p3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3" name="Google Shape;6393;p34"/>
          <p:cNvGrpSpPr/>
          <p:nvPr/>
        </p:nvGrpSpPr>
        <p:grpSpPr>
          <a:xfrm>
            <a:off x="4928625" y="439813"/>
            <a:ext cx="2197575" cy="3882132"/>
            <a:chOff x="4928625" y="439813"/>
            <a:chExt cx="2197575" cy="3882132"/>
          </a:xfrm>
        </p:grpSpPr>
        <p:sp>
          <p:nvSpPr>
            <p:cNvPr id="6394" name="Google Shape;6394;p34"/>
            <p:cNvSpPr/>
            <p:nvPr/>
          </p:nvSpPr>
          <p:spPr>
            <a:xfrm>
              <a:off x="4928625" y="439813"/>
              <a:ext cx="199500" cy="19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a:off x="7012500" y="420824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968F1C4-F32A-2E44-38BB-E50A34CDC1C7}"/>
              </a:ext>
            </a:extLst>
          </p:cNvPr>
          <p:cNvSpPr>
            <a:spLocks noGrp="1"/>
          </p:cNvSpPr>
          <p:nvPr>
            <p:ph type="title"/>
          </p:nvPr>
        </p:nvSpPr>
        <p:spPr>
          <a:xfrm>
            <a:off x="2110579" y="394034"/>
            <a:ext cx="4416600" cy="617700"/>
          </a:xfrm>
        </p:spPr>
        <p:txBody>
          <a:bodyPr/>
          <a:lstStyle/>
          <a:p>
            <a:r>
              <a:rPr lang="es-MX" dirty="0">
                <a:latin typeface="Kristen ITC" panose="03050502040202030202" pitchFamily="66" charset="0"/>
              </a:rPr>
              <a:t>Motricidad Fina </a:t>
            </a:r>
          </a:p>
        </p:txBody>
      </p:sp>
      <p:sp>
        <p:nvSpPr>
          <p:cNvPr id="5" name="Google Shape;6401;p35">
            <a:extLst>
              <a:ext uri="{FF2B5EF4-FFF2-40B4-BE49-F238E27FC236}">
                <a16:creationId xmlns:a16="http://schemas.microsoft.com/office/drawing/2014/main" id="{0A6D7A18-A23C-8251-B1EA-88AAFA143D3C}"/>
              </a:ext>
            </a:extLst>
          </p:cNvPr>
          <p:cNvSpPr txBox="1">
            <a:spLocks/>
          </p:cNvSpPr>
          <p:nvPr/>
        </p:nvSpPr>
        <p:spPr>
          <a:xfrm>
            <a:off x="675174" y="2476042"/>
            <a:ext cx="4825121"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La motricidad fina hace referencia a la coordinación de músculos, huesos y nervios para hacer movimientos más pequeños y precisos. </a:t>
            </a:r>
          </a:p>
          <a:p>
            <a:pPr marL="0" indent="0" algn="l"/>
            <a:r>
              <a:rPr lang="es-MX" dirty="0">
                <a:latin typeface="Century Gothic" panose="020B0502020202020204" pitchFamily="34" charset="0"/>
              </a:rPr>
              <a:t>a motricidad fina hace referencia a la coordinación de músculos, huesos y nervios para hacer movimientos más pequeños y precisos.</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Algunas acciones relacionadas con  la motricidad fina son: </a:t>
            </a:r>
          </a:p>
          <a:p>
            <a:pPr marL="0" indent="0" algn="l"/>
            <a:r>
              <a:rPr lang="es-MX" dirty="0">
                <a:latin typeface="Century Gothic" panose="020B0502020202020204" pitchFamily="34" charset="0"/>
              </a:rPr>
              <a:t>Recortar con tijeras </a:t>
            </a:r>
          </a:p>
          <a:p>
            <a:pPr marL="0" indent="0" algn="l"/>
            <a:r>
              <a:rPr lang="es-MX" dirty="0">
                <a:latin typeface="Century Gothic" panose="020B0502020202020204" pitchFamily="34" charset="0"/>
              </a:rPr>
              <a:t>Dibujar líneas o círculos </a:t>
            </a:r>
          </a:p>
          <a:p>
            <a:pPr marL="0" indent="0" algn="l"/>
            <a:r>
              <a:rPr lang="es-MX" dirty="0">
                <a:latin typeface="Century Gothic" panose="020B0502020202020204" pitchFamily="34" charset="0"/>
              </a:rPr>
              <a:t>Doblar ropa </a:t>
            </a:r>
          </a:p>
          <a:p>
            <a:pPr marL="0" indent="0" algn="l"/>
            <a:r>
              <a:rPr lang="es-MX" dirty="0">
                <a:latin typeface="Century Gothic" panose="020B0502020202020204" pitchFamily="34" charset="0"/>
              </a:rPr>
              <a:t>Sostener y escribir </a:t>
            </a:r>
          </a:p>
          <a:p>
            <a:pPr marL="0" indent="0" algn="l"/>
            <a:endParaRPr lang="es-MX" dirty="0">
              <a:latin typeface="Century Gothic" panose="020B0502020202020204" pitchFamily="34" charset="0"/>
            </a:endParaRPr>
          </a:p>
          <a:p>
            <a:pPr marL="0" indent="0" algn="l"/>
            <a:endParaRPr lang="es-MX" dirty="0">
              <a:latin typeface="Century Gothic" panose="020B0502020202020204" pitchFamily="34" charset="0"/>
            </a:endParaRPr>
          </a:p>
        </p:txBody>
      </p:sp>
      <p:grpSp>
        <p:nvGrpSpPr>
          <p:cNvPr id="247" name="Google Shape;7690;p59">
            <a:extLst>
              <a:ext uri="{FF2B5EF4-FFF2-40B4-BE49-F238E27FC236}">
                <a16:creationId xmlns:a16="http://schemas.microsoft.com/office/drawing/2014/main" id="{DAB809F1-871A-B8D3-B016-C2C2B6C6CDE3}"/>
              </a:ext>
            </a:extLst>
          </p:cNvPr>
          <p:cNvGrpSpPr/>
          <p:nvPr/>
        </p:nvGrpSpPr>
        <p:grpSpPr>
          <a:xfrm>
            <a:off x="5842915" y="1104988"/>
            <a:ext cx="2721926" cy="3661696"/>
            <a:chOff x="719996" y="1390377"/>
            <a:chExt cx="2124487" cy="3265444"/>
          </a:xfrm>
        </p:grpSpPr>
        <p:grpSp>
          <p:nvGrpSpPr>
            <p:cNvPr id="248" name="Google Shape;7691;p59">
              <a:extLst>
                <a:ext uri="{FF2B5EF4-FFF2-40B4-BE49-F238E27FC236}">
                  <a16:creationId xmlns:a16="http://schemas.microsoft.com/office/drawing/2014/main" id="{881DF8A8-538D-E90F-0731-9467872BDB09}"/>
                </a:ext>
              </a:extLst>
            </p:cNvPr>
            <p:cNvGrpSpPr/>
            <p:nvPr/>
          </p:nvGrpSpPr>
          <p:grpSpPr>
            <a:xfrm>
              <a:off x="719996" y="1390377"/>
              <a:ext cx="2124487" cy="3213418"/>
              <a:chOff x="5707250" y="3075299"/>
              <a:chExt cx="1572878" cy="2379076"/>
            </a:xfrm>
          </p:grpSpPr>
          <p:sp>
            <p:nvSpPr>
              <p:cNvPr id="250" name="Google Shape;7692;p59">
                <a:extLst>
                  <a:ext uri="{FF2B5EF4-FFF2-40B4-BE49-F238E27FC236}">
                    <a16:creationId xmlns:a16="http://schemas.microsoft.com/office/drawing/2014/main" id="{75D255D0-8395-185F-A3FA-A61A59CEEF6B}"/>
                  </a:ext>
                </a:extLst>
              </p:cNvPr>
              <p:cNvSpPr/>
              <p:nvPr/>
            </p:nvSpPr>
            <p:spPr>
              <a:xfrm>
                <a:off x="5756153" y="3075299"/>
                <a:ext cx="1523975" cy="2379050"/>
              </a:xfrm>
              <a:custGeom>
                <a:avLst/>
                <a:gdLst/>
                <a:ahLst/>
                <a:cxnLst/>
                <a:rect l="l" t="t" r="r" b="b"/>
                <a:pathLst>
                  <a:path w="60959" h="95162" extrusionOk="0">
                    <a:moveTo>
                      <a:pt x="4661" y="1"/>
                    </a:moveTo>
                    <a:lnTo>
                      <a:pt x="1861" y="3844"/>
                    </a:lnTo>
                    <a:lnTo>
                      <a:pt x="2249" y="3966"/>
                    </a:lnTo>
                    <a:lnTo>
                      <a:pt x="1779" y="3864"/>
                    </a:lnTo>
                    <a:cubicBezTo>
                      <a:pt x="1718" y="4212"/>
                      <a:pt x="1" y="12184"/>
                      <a:pt x="62" y="14453"/>
                    </a:cubicBezTo>
                    <a:cubicBezTo>
                      <a:pt x="123" y="16783"/>
                      <a:pt x="1554" y="21955"/>
                      <a:pt x="2617" y="24633"/>
                    </a:cubicBezTo>
                    <a:cubicBezTo>
                      <a:pt x="3680" y="27311"/>
                      <a:pt x="3966" y="30745"/>
                      <a:pt x="3966" y="30745"/>
                    </a:cubicBezTo>
                    <a:cubicBezTo>
                      <a:pt x="3558" y="32197"/>
                      <a:pt x="3210" y="35304"/>
                      <a:pt x="4416" y="37144"/>
                    </a:cubicBezTo>
                    <a:cubicBezTo>
                      <a:pt x="5643" y="38983"/>
                      <a:pt x="9997" y="48959"/>
                      <a:pt x="11632" y="54397"/>
                    </a:cubicBezTo>
                    <a:cubicBezTo>
                      <a:pt x="13247" y="59855"/>
                      <a:pt x="12613" y="59180"/>
                      <a:pt x="13247" y="59446"/>
                    </a:cubicBezTo>
                    <a:cubicBezTo>
                      <a:pt x="13881" y="59711"/>
                      <a:pt x="13165" y="61572"/>
                      <a:pt x="14065" y="62737"/>
                    </a:cubicBezTo>
                    <a:cubicBezTo>
                      <a:pt x="14964" y="63902"/>
                      <a:pt x="14923" y="64311"/>
                      <a:pt x="14882" y="65210"/>
                    </a:cubicBezTo>
                    <a:cubicBezTo>
                      <a:pt x="14821" y="66110"/>
                      <a:pt x="15496" y="71445"/>
                      <a:pt x="15639" y="72242"/>
                    </a:cubicBezTo>
                    <a:cubicBezTo>
                      <a:pt x="15741" y="72876"/>
                      <a:pt x="16007" y="73448"/>
                      <a:pt x="16416" y="73939"/>
                    </a:cubicBezTo>
                    <a:lnTo>
                      <a:pt x="15332" y="81911"/>
                    </a:lnTo>
                    <a:lnTo>
                      <a:pt x="15005" y="84364"/>
                    </a:lnTo>
                    <a:cubicBezTo>
                      <a:pt x="15005" y="84364"/>
                      <a:pt x="14903" y="84875"/>
                      <a:pt x="14801" y="85714"/>
                    </a:cubicBezTo>
                    <a:cubicBezTo>
                      <a:pt x="14780" y="85877"/>
                      <a:pt x="14760" y="86061"/>
                      <a:pt x="14739" y="86265"/>
                    </a:cubicBezTo>
                    <a:cubicBezTo>
                      <a:pt x="14719" y="86449"/>
                      <a:pt x="14698" y="86654"/>
                      <a:pt x="14678" y="86879"/>
                    </a:cubicBezTo>
                    <a:cubicBezTo>
                      <a:pt x="14617" y="87615"/>
                      <a:pt x="14576" y="88494"/>
                      <a:pt x="14555" y="89434"/>
                    </a:cubicBezTo>
                    <a:cubicBezTo>
                      <a:pt x="14555" y="90109"/>
                      <a:pt x="14576" y="90824"/>
                      <a:pt x="14637" y="91539"/>
                    </a:cubicBezTo>
                    <a:cubicBezTo>
                      <a:pt x="14637" y="91683"/>
                      <a:pt x="14658" y="91826"/>
                      <a:pt x="14678" y="91969"/>
                    </a:cubicBezTo>
                    <a:cubicBezTo>
                      <a:pt x="14698" y="92255"/>
                      <a:pt x="14739" y="92541"/>
                      <a:pt x="14780" y="92827"/>
                    </a:cubicBezTo>
                    <a:cubicBezTo>
                      <a:pt x="14842" y="93257"/>
                      <a:pt x="14903" y="93686"/>
                      <a:pt x="15005" y="94115"/>
                    </a:cubicBezTo>
                    <a:cubicBezTo>
                      <a:pt x="15005" y="94115"/>
                      <a:pt x="15138" y="95162"/>
                      <a:pt x="15974" y="95162"/>
                    </a:cubicBezTo>
                    <a:cubicBezTo>
                      <a:pt x="16004" y="95162"/>
                      <a:pt x="16036" y="95161"/>
                      <a:pt x="16068" y="95158"/>
                    </a:cubicBezTo>
                    <a:cubicBezTo>
                      <a:pt x="16293" y="95158"/>
                      <a:pt x="16375" y="94892"/>
                      <a:pt x="16416" y="94483"/>
                    </a:cubicBezTo>
                    <a:cubicBezTo>
                      <a:pt x="16416" y="94381"/>
                      <a:pt x="16416" y="94279"/>
                      <a:pt x="16416" y="94156"/>
                    </a:cubicBezTo>
                    <a:lnTo>
                      <a:pt x="16416" y="93134"/>
                    </a:lnTo>
                    <a:cubicBezTo>
                      <a:pt x="16416" y="92827"/>
                      <a:pt x="16456" y="92521"/>
                      <a:pt x="16477" y="92194"/>
                    </a:cubicBezTo>
                    <a:cubicBezTo>
                      <a:pt x="16518" y="91867"/>
                      <a:pt x="16579" y="91539"/>
                      <a:pt x="16640" y="91212"/>
                    </a:cubicBezTo>
                    <a:cubicBezTo>
                      <a:pt x="16702" y="91049"/>
                      <a:pt x="16743" y="90885"/>
                      <a:pt x="16804" y="90742"/>
                    </a:cubicBezTo>
                    <a:cubicBezTo>
                      <a:pt x="16886" y="90497"/>
                      <a:pt x="17008" y="90272"/>
                      <a:pt x="17131" y="90047"/>
                    </a:cubicBezTo>
                    <a:cubicBezTo>
                      <a:pt x="17233" y="89904"/>
                      <a:pt x="17335" y="89741"/>
                      <a:pt x="17438" y="89618"/>
                    </a:cubicBezTo>
                    <a:cubicBezTo>
                      <a:pt x="17560" y="89475"/>
                      <a:pt x="17683" y="89352"/>
                      <a:pt x="17826" y="89230"/>
                    </a:cubicBezTo>
                    <a:cubicBezTo>
                      <a:pt x="18153" y="88923"/>
                      <a:pt x="18521" y="88637"/>
                      <a:pt x="18889" y="88391"/>
                    </a:cubicBezTo>
                    <a:cubicBezTo>
                      <a:pt x="19584" y="87921"/>
                      <a:pt x="19911" y="87778"/>
                      <a:pt x="19932" y="87369"/>
                    </a:cubicBezTo>
                    <a:cubicBezTo>
                      <a:pt x="19932" y="87022"/>
                      <a:pt x="19707" y="86490"/>
                      <a:pt x="19237" y="85407"/>
                    </a:cubicBezTo>
                    <a:cubicBezTo>
                      <a:pt x="19196" y="85305"/>
                      <a:pt x="19155" y="85223"/>
                      <a:pt x="19134" y="85121"/>
                    </a:cubicBezTo>
                    <a:cubicBezTo>
                      <a:pt x="19093" y="84998"/>
                      <a:pt x="19073" y="84896"/>
                      <a:pt x="19053" y="84773"/>
                    </a:cubicBezTo>
                    <a:cubicBezTo>
                      <a:pt x="19053" y="84671"/>
                      <a:pt x="19032" y="84528"/>
                      <a:pt x="19032" y="84405"/>
                    </a:cubicBezTo>
                    <a:lnTo>
                      <a:pt x="19032" y="83996"/>
                    </a:lnTo>
                    <a:cubicBezTo>
                      <a:pt x="19032" y="83853"/>
                      <a:pt x="19032" y="83710"/>
                      <a:pt x="19053" y="83547"/>
                    </a:cubicBezTo>
                    <a:cubicBezTo>
                      <a:pt x="19053" y="83404"/>
                      <a:pt x="19073" y="83240"/>
                      <a:pt x="19093" y="83077"/>
                    </a:cubicBezTo>
                    <a:cubicBezTo>
                      <a:pt x="19114" y="82913"/>
                      <a:pt x="19134" y="82749"/>
                      <a:pt x="19175" y="82565"/>
                    </a:cubicBezTo>
                    <a:cubicBezTo>
                      <a:pt x="19196" y="82382"/>
                      <a:pt x="19237" y="82218"/>
                      <a:pt x="19257" y="82034"/>
                    </a:cubicBezTo>
                    <a:cubicBezTo>
                      <a:pt x="19707" y="79908"/>
                      <a:pt x="20320" y="77823"/>
                      <a:pt x="21097" y="75779"/>
                    </a:cubicBezTo>
                    <a:cubicBezTo>
                      <a:pt x="21199" y="75472"/>
                      <a:pt x="21322" y="75186"/>
                      <a:pt x="21424" y="74900"/>
                    </a:cubicBezTo>
                    <a:lnTo>
                      <a:pt x="21424" y="74879"/>
                    </a:lnTo>
                    <a:cubicBezTo>
                      <a:pt x="21485" y="74736"/>
                      <a:pt x="21526" y="74593"/>
                      <a:pt x="21587" y="74470"/>
                    </a:cubicBezTo>
                    <a:lnTo>
                      <a:pt x="21587" y="74430"/>
                    </a:lnTo>
                    <a:cubicBezTo>
                      <a:pt x="21649" y="74266"/>
                      <a:pt x="21710" y="74123"/>
                      <a:pt x="21771" y="73980"/>
                    </a:cubicBezTo>
                    <a:cubicBezTo>
                      <a:pt x="22037" y="73919"/>
                      <a:pt x="22303" y="73837"/>
                      <a:pt x="22548" y="73694"/>
                    </a:cubicBezTo>
                    <a:cubicBezTo>
                      <a:pt x="22742" y="73557"/>
                      <a:pt x="22898" y="73496"/>
                      <a:pt x="23030" y="73496"/>
                    </a:cubicBezTo>
                    <a:cubicBezTo>
                      <a:pt x="23508" y="73496"/>
                      <a:pt x="23647" y="74314"/>
                      <a:pt x="23999" y="75309"/>
                    </a:cubicBezTo>
                    <a:cubicBezTo>
                      <a:pt x="24135" y="75692"/>
                      <a:pt x="24671" y="75864"/>
                      <a:pt x="25432" y="75864"/>
                    </a:cubicBezTo>
                    <a:cubicBezTo>
                      <a:pt x="27188" y="75864"/>
                      <a:pt x="30145" y="74947"/>
                      <a:pt x="32156" y="73591"/>
                    </a:cubicBezTo>
                    <a:cubicBezTo>
                      <a:pt x="35038" y="71670"/>
                      <a:pt x="38861" y="67868"/>
                      <a:pt x="43113" y="66396"/>
                    </a:cubicBezTo>
                    <a:cubicBezTo>
                      <a:pt x="47344" y="64904"/>
                      <a:pt x="52516" y="61163"/>
                      <a:pt x="54049" y="59548"/>
                    </a:cubicBezTo>
                    <a:cubicBezTo>
                      <a:pt x="55582" y="57913"/>
                      <a:pt x="56175" y="57279"/>
                      <a:pt x="55357" y="55746"/>
                    </a:cubicBezTo>
                    <a:cubicBezTo>
                      <a:pt x="54540" y="54213"/>
                      <a:pt x="54233" y="52066"/>
                      <a:pt x="55684" y="50472"/>
                    </a:cubicBezTo>
                    <a:cubicBezTo>
                      <a:pt x="57115" y="48898"/>
                      <a:pt x="59098" y="45443"/>
                      <a:pt x="59323" y="44257"/>
                    </a:cubicBezTo>
                    <a:cubicBezTo>
                      <a:pt x="59548" y="43092"/>
                      <a:pt x="59548" y="41866"/>
                      <a:pt x="58567" y="40741"/>
                    </a:cubicBezTo>
                    <a:cubicBezTo>
                      <a:pt x="57565" y="39617"/>
                      <a:pt x="57218" y="38104"/>
                      <a:pt x="57851" y="36203"/>
                    </a:cubicBezTo>
                    <a:cubicBezTo>
                      <a:pt x="58485" y="34323"/>
                      <a:pt x="58178" y="33873"/>
                      <a:pt x="59200" y="32830"/>
                    </a:cubicBezTo>
                    <a:cubicBezTo>
                      <a:pt x="60243" y="31788"/>
                      <a:pt x="60958" y="30275"/>
                      <a:pt x="60161" y="29212"/>
                    </a:cubicBezTo>
                    <a:cubicBezTo>
                      <a:pt x="59344" y="28170"/>
                      <a:pt x="57504" y="27107"/>
                      <a:pt x="56584" y="25471"/>
                    </a:cubicBezTo>
                    <a:cubicBezTo>
                      <a:pt x="55950" y="24326"/>
                      <a:pt x="55807" y="22875"/>
                      <a:pt x="54151" y="21833"/>
                    </a:cubicBezTo>
                    <a:lnTo>
                      <a:pt x="54008" y="21730"/>
                    </a:lnTo>
                    <a:lnTo>
                      <a:pt x="54172" y="21567"/>
                    </a:lnTo>
                    <a:lnTo>
                      <a:pt x="54356" y="21383"/>
                    </a:lnTo>
                    <a:cubicBezTo>
                      <a:pt x="54499" y="21240"/>
                      <a:pt x="54621" y="21117"/>
                      <a:pt x="54744" y="20974"/>
                    </a:cubicBezTo>
                    <a:cubicBezTo>
                      <a:pt x="54867" y="20851"/>
                      <a:pt x="55010" y="20688"/>
                      <a:pt x="55153" y="20545"/>
                    </a:cubicBezTo>
                    <a:cubicBezTo>
                      <a:pt x="55439" y="20218"/>
                      <a:pt x="55684" y="19870"/>
                      <a:pt x="55889" y="19523"/>
                    </a:cubicBezTo>
                    <a:cubicBezTo>
                      <a:pt x="55971" y="19400"/>
                      <a:pt x="56012" y="19277"/>
                      <a:pt x="56032" y="19155"/>
                    </a:cubicBezTo>
                    <a:cubicBezTo>
                      <a:pt x="56073" y="19052"/>
                      <a:pt x="56073" y="18950"/>
                      <a:pt x="56032" y="18848"/>
                    </a:cubicBezTo>
                    <a:cubicBezTo>
                      <a:pt x="55991" y="18725"/>
                      <a:pt x="55930" y="18603"/>
                      <a:pt x="55848" y="18501"/>
                    </a:cubicBezTo>
                    <a:cubicBezTo>
                      <a:pt x="55623" y="18051"/>
                      <a:pt x="55296" y="17683"/>
                      <a:pt x="54887" y="17417"/>
                    </a:cubicBezTo>
                    <a:cubicBezTo>
                      <a:pt x="54683" y="17274"/>
                      <a:pt x="54437" y="17213"/>
                      <a:pt x="54192" y="17213"/>
                    </a:cubicBezTo>
                    <a:cubicBezTo>
                      <a:pt x="53988" y="17233"/>
                      <a:pt x="53804" y="17315"/>
                      <a:pt x="53640" y="17438"/>
                    </a:cubicBezTo>
                    <a:cubicBezTo>
                      <a:pt x="52823" y="18112"/>
                      <a:pt x="52025" y="18828"/>
                      <a:pt x="51269" y="19584"/>
                    </a:cubicBezTo>
                    <a:lnTo>
                      <a:pt x="50267" y="20545"/>
                    </a:lnTo>
                    <a:cubicBezTo>
                      <a:pt x="50226" y="20586"/>
                      <a:pt x="50206" y="20606"/>
                      <a:pt x="50165" y="20627"/>
                    </a:cubicBezTo>
                    <a:cubicBezTo>
                      <a:pt x="49661" y="20571"/>
                      <a:pt x="49176" y="20545"/>
                      <a:pt x="48708" y="20545"/>
                    </a:cubicBezTo>
                    <a:cubicBezTo>
                      <a:pt x="45576" y="20545"/>
                      <a:pt x="43220" y="21700"/>
                      <a:pt x="40925" y="22732"/>
                    </a:cubicBezTo>
                    <a:cubicBezTo>
                      <a:pt x="39004" y="23631"/>
                      <a:pt x="37144" y="24674"/>
                      <a:pt x="35386" y="25839"/>
                    </a:cubicBezTo>
                    <a:cubicBezTo>
                      <a:pt x="34977" y="26064"/>
                      <a:pt x="34711" y="27147"/>
                      <a:pt x="34159" y="28640"/>
                    </a:cubicBezTo>
                    <a:cubicBezTo>
                      <a:pt x="33628" y="30132"/>
                      <a:pt x="27986" y="32871"/>
                      <a:pt x="27168" y="33505"/>
                    </a:cubicBezTo>
                    <a:cubicBezTo>
                      <a:pt x="26371" y="34139"/>
                      <a:pt x="24286" y="35263"/>
                      <a:pt x="24286" y="35263"/>
                    </a:cubicBezTo>
                    <a:cubicBezTo>
                      <a:pt x="24286" y="35263"/>
                      <a:pt x="21056" y="36714"/>
                      <a:pt x="20463" y="36939"/>
                    </a:cubicBezTo>
                    <a:cubicBezTo>
                      <a:pt x="19870" y="37164"/>
                      <a:pt x="17949" y="37103"/>
                      <a:pt x="17356" y="37205"/>
                    </a:cubicBezTo>
                    <a:cubicBezTo>
                      <a:pt x="16763" y="37287"/>
                      <a:pt x="15557" y="38145"/>
                      <a:pt x="15230" y="38145"/>
                    </a:cubicBezTo>
                    <a:cubicBezTo>
                      <a:pt x="14923" y="38145"/>
                      <a:pt x="14739" y="34629"/>
                      <a:pt x="16456" y="32421"/>
                    </a:cubicBezTo>
                    <a:cubicBezTo>
                      <a:pt x="18971" y="29784"/>
                      <a:pt x="20361" y="29764"/>
                      <a:pt x="25185" y="27311"/>
                    </a:cubicBezTo>
                    <a:cubicBezTo>
                      <a:pt x="30009" y="24878"/>
                      <a:pt x="39433" y="18623"/>
                      <a:pt x="39433" y="18623"/>
                    </a:cubicBezTo>
                    <a:cubicBezTo>
                      <a:pt x="39433" y="18623"/>
                      <a:pt x="39433" y="18623"/>
                      <a:pt x="39433" y="18603"/>
                    </a:cubicBezTo>
                    <a:lnTo>
                      <a:pt x="39454" y="18603"/>
                    </a:lnTo>
                    <a:cubicBezTo>
                      <a:pt x="39801" y="18807"/>
                      <a:pt x="40189" y="18909"/>
                      <a:pt x="40578" y="18950"/>
                    </a:cubicBezTo>
                    <a:cubicBezTo>
                      <a:pt x="40578" y="18950"/>
                      <a:pt x="42622" y="18787"/>
                      <a:pt x="44401" y="18787"/>
                    </a:cubicBezTo>
                    <a:cubicBezTo>
                      <a:pt x="46199" y="18787"/>
                      <a:pt x="45688" y="16743"/>
                      <a:pt x="45688" y="16743"/>
                    </a:cubicBezTo>
                    <a:lnTo>
                      <a:pt x="45688" y="16743"/>
                    </a:lnTo>
                    <a:lnTo>
                      <a:pt x="40946" y="16886"/>
                    </a:lnTo>
                    <a:lnTo>
                      <a:pt x="40946" y="16824"/>
                    </a:lnTo>
                    <a:lnTo>
                      <a:pt x="40905" y="16824"/>
                    </a:lnTo>
                    <a:cubicBezTo>
                      <a:pt x="40517" y="16886"/>
                      <a:pt x="39147" y="17131"/>
                      <a:pt x="38922" y="17131"/>
                    </a:cubicBezTo>
                    <a:cubicBezTo>
                      <a:pt x="38595" y="17213"/>
                      <a:pt x="38268" y="17335"/>
                      <a:pt x="37961" y="17499"/>
                    </a:cubicBezTo>
                    <a:lnTo>
                      <a:pt x="37920" y="17499"/>
                    </a:lnTo>
                    <a:cubicBezTo>
                      <a:pt x="37859" y="17540"/>
                      <a:pt x="37818" y="17560"/>
                      <a:pt x="37798" y="17560"/>
                    </a:cubicBezTo>
                    <a:cubicBezTo>
                      <a:pt x="37798" y="17560"/>
                      <a:pt x="37798" y="17560"/>
                      <a:pt x="37798" y="17581"/>
                    </a:cubicBezTo>
                    <a:cubicBezTo>
                      <a:pt x="25676" y="25124"/>
                      <a:pt x="17458" y="26309"/>
                      <a:pt x="16027" y="26596"/>
                    </a:cubicBezTo>
                    <a:cubicBezTo>
                      <a:pt x="15933" y="26616"/>
                      <a:pt x="15841" y="26626"/>
                      <a:pt x="15751" y="26626"/>
                    </a:cubicBezTo>
                    <a:cubicBezTo>
                      <a:pt x="14493" y="26626"/>
                      <a:pt x="13656" y="24756"/>
                      <a:pt x="13656" y="24756"/>
                    </a:cubicBezTo>
                    <a:cubicBezTo>
                      <a:pt x="13758" y="23918"/>
                      <a:pt x="13922" y="23080"/>
                      <a:pt x="14126" y="22262"/>
                    </a:cubicBezTo>
                    <a:lnTo>
                      <a:pt x="14146" y="22262"/>
                    </a:lnTo>
                    <a:cubicBezTo>
                      <a:pt x="15066" y="22262"/>
                      <a:pt x="15782" y="21444"/>
                      <a:pt x="16191" y="20606"/>
                    </a:cubicBezTo>
                    <a:cubicBezTo>
                      <a:pt x="16416" y="20115"/>
                      <a:pt x="16600" y="19584"/>
                      <a:pt x="16702" y="19032"/>
                    </a:cubicBezTo>
                    <a:cubicBezTo>
                      <a:pt x="16804" y="18746"/>
                      <a:pt x="16865" y="18439"/>
                      <a:pt x="16824" y="18153"/>
                    </a:cubicBezTo>
                    <a:cubicBezTo>
                      <a:pt x="16824" y="17969"/>
                      <a:pt x="16824" y="17785"/>
                      <a:pt x="16804" y="17601"/>
                    </a:cubicBezTo>
                    <a:lnTo>
                      <a:pt x="16804" y="17499"/>
                    </a:lnTo>
                    <a:cubicBezTo>
                      <a:pt x="16783" y="17274"/>
                      <a:pt x="16763" y="17029"/>
                      <a:pt x="16702" y="16804"/>
                    </a:cubicBezTo>
                    <a:cubicBezTo>
                      <a:pt x="16640" y="16334"/>
                      <a:pt x="16456" y="15904"/>
                      <a:pt x="16191" y="15536"/>
                    </a:cubicBezTo>
                    <a:cubicBezTo>
                      <a:pt x="15741" y="14923"/>
                      <a:pt x="15087" y="14514"/>
                      <a:pt x="14351" y="14351"/>
                    </a:cubicBezTo>
                    <a:cubicBezTo>
                      <a:pt x="13995" y="14282"/>
                      <a:pt x="13635" y="14246"/>
                      <a:pt x="13274" y="14246"/>
                    </a:cubicBezTo>
                    <a:cubicBezTo>
                      <a:pt x="12889" y="14246"/>
                      <a:pt x="12503" y="14287"/>
                      <a:pt x="12123" y="14371"/>
                    </a:cubicBezTo>
                    <a:cubicBezTo>
                      <a:pt x="11653" y="14433"/>
                      <a:pt x="11182" y="14596"/>
                      <a:pt x="10774" y="14841"/>
                    </a:cubicBezTo>
                    <a:cubicBezTo>
                      <a:pt x="10099" y="15271"/>
                      <a:pt x="9670" y="15966"/>
                      <a:pt x="9097" y="16518"/>
                    </a:cubicBezTo>
                    <a:cubicBezTo>
                      <a:pt x="8668" y="16927"/>
                      <a:pt x="8075" y="17335"/>
                      <a:pt x="8116" y="17928"/>
                    </a:cubicBezTo>
                    <a:cubicBezTo>
                      <a:pt x="8096" y="17949"/>
                      <a:pt x="8075" y="17990"/>
                      <a:pt x="8055" y="18010"/>
                    </a:cubicBezTo>
                    <a:cubicBezTo>
                      <a:pt x="6910" y="18092"/>
                      <a:pt x="6133" y="19196"/>
                      <a:pt x="6399" y="20299"/>
                    </a:cubicBezTo>
                    <a:cubicBezTo>
                      <a:pt x="6563" y="20892"/>
                      <a:pt x="7033" y="21362"/>
                      <a:pt x="7626" y="21506"/>
                    </a:cubicBezTo>
                    <a:cubicBezTo>
                      <a:pt x="7731" y="21529"/>
                      <a:pt x="7838" y="21540"/>
                      <a:pt x="7944" y="21540"/>
                    </a:cubicBezTo>
                    <a:cubicBezTo>
                      <a:pt x="8395" y="21540"/>
                      <a:pt x="8837" y="21334"/>
                      <a:pt x="9118" y="20954"/>
                    </a:cubicBezTo>
                    <a:cubicBezTo>
                      <a:pt x="9363" y="21117"/>
                      <a:pt x="9608" y="21281"/>
                      <a:pt x="9813" y="21485"/>
                    </a:cubicBezTo>
                    <a:cubicBezTo>
                      <a:pt x="9976" y="21689"/>
                      <a:pt x="10079" y="22160"/>
                      <a:pt x="10201" y="22405"/>
                    </a:cubicBezTo>
                    <a:cubicBezTo>
                      <a:pt x="10079" y="23284"/>
                      <a:pt x="9935" y="23918"/>
                      <a:pt x="9935" y="23918"/>
                    </a:cubicBezTo>
                    <a:lnTo>
                      <a:pt x="9935" y="23938"/>
                    </a:lnTo>
                    <a:cubicBezTo>
                      <a:pt x="9935" y="24102"/>
                      <a:pt x="9833" y="25267"/>
                      <a:pt x="8382" y="25594"/>
                    </a:cubicBezTo>
                    <a:cubicBezTo>
                      <a:pt x="8270" y="25618"/>
                      <a:pt x="8164" y="25630"/>
                      <a:pt x="8063" y="25630"/>
                    </a:cubicBezTo>
                    <a:cubicBezTo>
                      <a:pt x="7238" y="25630"/>
                      <a:pt x="6756" y="24873"/>
                      <a:pt x="6501" y="24326"/>
                    </a:cubicBezTo>
                    <a:cubicBezTo>
                      <a:pt x="6297" y="23856"/>
                      <a:pt x="6072" y="23427"/>
                      <a:pt x="5806" y="23018"/>
                    </a:cubicBezTo>
                    <a:cubicBezTo>
                      <a:pt x="2147" y="17110"/>
                      <a:pt x="2842" y="7401"/>
                      <a:pt x="3108" y="4988"/>
                    </a:cubicBezTo>
                    <a:lnTo>
                      <a:pt x="3169" y="4948"/>
                    </a:lnTo>
                    <a:cubicBezTo>
                      <a:pt x="3435" y="4784"/>
                      <a:pt x="3721" y="4661"/>
                      <a:pt x="4007" y="4559"/>
                    </a:cubicBezTo>
                    <a:lnTo>
                      <a:pt x="4150" y="4600"/>
                    </a:lnTo>
                    <a:lnTo>
                      <a:pt x="4171" y="4518"/>
                    </a:lnTo>
                    <a:cubicBezTo>
                      <a:pt x="4232" y="4498"/>
                      <a:pt x="4293" y="4477"/>
                      <a:pt x="4375" y="4477"/>
                    </a:cubicBezTo>
                    <a:lnTo>
                      <a:pt x="4212" y="4437"/>
                    </a:lnTo>
                    <a:lnTo>
                      <a:pt x="4416" y="3844"/>
                    </a:lnTo>
                    <a:cubicBezTo>
                      <a:pt x="4416" y="3844"/>
                      <a:pt x="4927" y="3578"/>
                      <a:pt x="5949" y="2045"/>
                    </a:cubicBezTo>
                    <a:cubicBezTo>
                      <a:pt x="6971" y="512"/>
                      <a:pt x="4661" y="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693;p59">
                <a:extLst>
                  <a:ext uri="{FF2B5EF4-FFF2-40B4-BE49-F238E27FC236}">
                    <a16:creationId xmlns:a16="http://schemas.microsoft.com/office/drawing/2014/main" id="{184A721E-45A8-BFCB-13B2-7D3C5FC1A555}"/>
                  </a:ext>
                </a:extLst>
              </p:cNvPr>
              <p:cNvSpPr/>
              <p:nvPr/>
            </p:nvSpPr>
            <p:spPr>
              <a:xfrm>
                <a:off x="5894275" y="4041025"/>
                <a:ext cx="176550" cy="74950"/>
              </a:xfrm>
              <a:custGeom>
                <a:avLst/>
                <a:gdLst/>
                <a:ahLst/>
                <a:cxnLst/>
                <a:rect l="l" t="t" r="r" b="b"/>
                <a:pathLst>
                  <a:path w="7062" h="2998" extrusionOk="0">
                    <a:moveTo>
                      <a:pt x="123" y="2982"/>
                    </a:moveTo>
                    <a:lnTo>
                      <a:pt x="110" y="2984"/>
                    </a:lnTo>
                    <a:lnTo>
                      <a:pt x="110" y="2984"/>
                    </a:lnTo>
                    <a:lnTo>
                      <a:pt x="93" y="2987"/>
                    </a:lnTo>
                    <a:lnTo>
                      <a:pt x="93" y="2987"/>
                    </a:lnTo>
                    <a:lnTo>
                      <a:pt x="117" y="2984"/>
                    </a:lnTo>
                    <a:lnTo>
                      <a:pt x="123" y="2982"/>
                    </a:lnTo>
                    <a:close/>
                    <a:moveTo>
                      <a:pt x="93" y="2987"/>
                    </a:moveTo>
                    <a:lnTo>
                      <a:pt x="21" y="2997"/>
                    </a:lnTo>
                    <a:lnTo>
                      <a:pt x="42" y="2997"/>
                    </a:lnTo>
                    <a:lnTo>
                      <a:pt x="93" y="2987"/>
                    </a:lnTo>
                    <a:close/>
                    <a:moveTo>
                      <a:pt x="7051" y="1"/>
                    </a:moveTo>
                    <a:cubicBezTo>
                      <a:pt x="7028" y="1"/>
                      <a:pt x="6959" y="24"/>
                      <a:pt x="6943" y="24"/>
                    </a:cubicBezTo>
                    <a:cubicBezTo>
                      <a:pt x="6937" y="24"/>
                      <a:pt x="6938" y="21"/>
                      <a:pt x="6951" y="13"/>
                    </a:cubicBezTo>
                    <a:lnTo>
                      <a:pt x="6951" y="13"/>
                    </a:lnTo>
                    <a:cubicBezTo>
                      <a:pt x="6133" y="401"/>
                      <a:pt x="5336" y="769"/>
                      <a:pt x="4498" y="1117"/>
                    </a:cubicBezTo>
                    <a:cubicBezTo>
                      <a:pt x="4355" y="1198"/>
                      <a:pt x="3803" y="1423"/>
                      <a:pt x="3210" y="1628"/>
                    </a:cubicBezTo>
                    <a:cubicBezTo>
                      <a:pt x="2638" y="1832"/>
                      <a:pt x="2004" y="2057"/>
                      <a:pt x="1738" y="2118"/>
                    </a:cubicBezTo>
                    <a:lnTo>
                      <a:pt x="1697" y="2139"/>
                    </a:lnTo>
                    <a:cubicBezTo>
                      <a:pt x="1411" y="2220"/>
                      <a:pt x="1064" y="2323"/>
                      <a:pt x="839" y="2425"/>
                    </a:cubicBezTo>
                    <a:lnTo>
                      <a:pt x="512" y="2547"/>
                    </a:lnTo>
                    <a:lnTo>
                      <a:pt x="655" y="2547"/>
                    </a:lnTo>
                    <a:cubicBezTo>
                      <a:pt x="573" y="2568"/>
                      <a:pt x="471" y="2588"/>
                      <a:pt x="389" y="2629"/>
                    </a:cubicBezTo>
                    <a:cubicBezTo>
                      <a:pt x="144" y="2711"/>
                      <a:pt x="287" y="2711"/>
                      <a:pt x="410" y="2731"/>
                    </a:cubicBezTo>
                    <a:cubicBezTo>
                      <a:pt x="491" y="2731"/>
                      <a:pt x="429" y="2758"/>
                      <a:pt x="453" y="2758"/>
                    </a:cubicBezTo>
                    <a:cubicBezTo>
                      <a:pt x="460" y="2758"/>
                      <a:pt x="471" y="2756"/>
                      <a:pt x="491" y="2752"/>
                    </a:cubicBezTo>
                    <a:lnTo>
                      <a:pt x="491" y="2752"/>
                    </a:lnTo>
                    <a:lnTo>
                      <a:pt x="307" y="2813"/>
                    </a:lnTo>
                    <a:cubicBezTo>
                      <a:pt x="307" y="2815"/>
                      <a:pt x="309" y="2816"/>
                      <a:pt x="313" y="2816"/>
                    </a:cubicBezTo>
                    <a:cubicBezTo>
                      <a:pt x="340" y="2816"/>
                      <a:pt x="466" y="2763"/>
                      <a:pt x="492" y="2763"/>
                    </a:cubicBezTo>
                    <a:cubicBezTo>
                      <a:pt x="498" y="2763"/>
                      <a:pt x="498" y="2765"/>
                      <a:pt x="491" y="2772"/>
                    </a:cubicBezTo>
                    <a:cubicBezTo>
                      <a:pt x="451" y="2813"/>
                      <a:pt x="328" y="2834"/>
                      <a:pt x="267" y="2834"/>
                    </a:cubicBezTo>
                    <a:cubicBezTo>
                      <a:pt x="270" y="2837"/>
                      <a:pt x="277" y="2838"/>
                      <a:pt x="288" y="2838"/>
                    </a:cubicBezTo>
                    <a:cubicBezTo>
                      <a:pt x="342" y="2838"/>
                      <a:pt x="472" y="2809"/>
                      <a:pt x="505" y="2809"/>
                    </a:cubicBezTo>
                    <a:cubicBezTo>
                      <a:pt x="512" y="2809"/>
                      <a:pt x="515" y="2810"/>
                      <a:pt x="512" y="2813"/>
                    </a:cubicBezTo>
                    <a:cubicBezTo>
                      <a:pt x="512" y="2824"/>
                      <a:pt x="448" y="2829"/>
                      <a:pt x="388" y="2835"/>
                    </a:cubicBezTo>
                    <a:lnTo>
                      <a:pt x="388" y="2835"/>
                    </a:lnTo>
                    <a:cubicBezTo>
                      <a:pt x="388" y="2834"/>
                      <a:pt x="389" y="2834"/>
                      <a:pt x="389" y="2834"/>
                    </a:cubicBezTo>
                    <a:lnTo>
                      <a:pt x="389" y="2834"/>
                    </a:lnTo>
                    <a:cubicBezTo>
                      <a:pt x="388" y="2834"/>
                      <a:pt x="387" y="2835"/>
                      <a:pt x="386" y="2835"/>
                    </a:cubicBezTo>
                    <a:lnTo>
                      <a:pt x="386" y="2835"/>
                    </a:lnTo>
                    <a:cubicBezTo>
                      <a:pt x="334" y="2840"/>
                      <a:pt x="287" y="2845"/>
                      <a:pt x="287" y="2854"/>
                    </a:cubicBezTo>
                    <a:cubicBezTo>
                      <a:pt x="305" y="2854"/>
                      <a:pt x="322" y="2854"/>
                      <a:pt x="338" y="2852"/>
                    </a:cubicBezTo>
                    <a:lnTo>
                      <a:pt x="338" y="2852"/>
                    </a:lnTo>
                    <a:cubicBezTo>
                      <a:pt x="193" y="2907"/>
                      <a:pt x="107" y="2949"/>
                      <a:pt x="166" y="2949"/>
                    </a:cubicBezTo>
                    <a:cubicBezTo>
                      <a:pt x="185" y="2949"/>
                      <a:pt x="217" y="2945"/>
                      <a:pt x="267" y="2936"/>
                    </a:cubicBezTo>
                    <a:lnTo>
                      <a:pt x="267" y="2936"/>
                    </a:lnTo>
                    <a:cubicBezTo>
                      <a:pt x="185" y="2956"/>
                      <a:pt x="83" y="2977"/>
                      <a:pt x="1" y="2997"/>
                    </a:cubicBezTo>
                    <a:lnTo>
                      <a:pt x="110" y="2984"/>
                    </a:lnTo>
                    <a:lnTo>
                      <a:pt x="110" y="2984"/>
                    </a:lnTo>
                    <a:lnTo>
                      <a:pt x="144" y="2977"/>
                    </a:lnTo>
                    <a:lnTo>
                      <a:pt x="123" y="2982"/>
                    </a:lnTo>
                    <a:lnTo>
                      <a:pt x="123" y="2982"/>
                    </a:lnTo>
                    <a:lnTo>
                      <a:pt x="164" y="2977"/>
                    </a:lnTo>
                    <a:lnTo>
                      <a:pt x="117" y="2984"/>
                    </a:lnTo>
                    <a:lnTo>
                      <a:pt x="62" y="2997"/>
                    </a:lnTo>
                    <a:lnTo>
                      <a:pt x="144" y="2997"/>
                    </a:lnTo>
                    <a:cubicBezTo>
                      <a:pt x="226" y="2997"/>
                      <a:pt x="328" y="2997"/>
                      <a:pt x="430" y="2977"/>
                    </a:cubicBezTo>
                    <a:cubicBezTo>
                      <a:pt x="900" y="2875"/>
                      <a:pt x="1370" y="2752"/>
                      <a:pt x="1841" y="2609"/>
                    </a:cubicBezTo>
                    <a:cubicBezTo>
                      <a:pt x="1841" y="2609"/>
                      <a:pt x="1820" y="2609"/>
                      <a:pt x="1841" y="2588"/>
                    </a:cubicBezTo>
                    <a:cubicBezTo>
                      <a:pt x="1963" y="2547"/>
                      <a:pt x="2065" y="2547"/>
                      <a:pt x="2188" y="2486"/>
                    </a:cubicBezTo>
                    <a:lnTo>
                      <a:pt x="2474" y="2404"/>
                    </a:lnTo>
                    <a:cubicBezTo>
                      <a:pt x="2658" y="2343"/>
                      <a:pt x="2842" y="2282"/>
                      <a:pt x="3006" y="2220"/>
                    </a:cubicBezTo>
                    <a:lnTo>
                      <a:pt x="3006" y="2200"/>
                    </a:lnTo>
                    <a:cubicBezTo>
                      <a:pt x="3088" y="2159"/>
                      <a:pt x="3190" y="2139"/>
                      <a:pt x="3292" y="2098"/>
                    </a:cubicBezTo>
                    <a:lnTo>
                      <a:pt x="3333" y="2077"/>
                    </a:lnTo>
                    <a:lnTo>
                      <a:pt x="3333" y="2057"/>
                    </a:lnTo>
                    <a:lnTo>
                      <a:pt x="3476" y="2016"/>
                    </a:lnTo>
                    <a:cubicBezTo>
                      <a:pt x="3987" y="1791"/>
                      <a:pt x="4498" y="1566"/>
                      <a:pt x="5030" y="1301"/>
                    </a:cubicBezTo>
                    <a:cubicBezTo>
                      <a:pt x="5152" y="1219"/>
                      <a:pt x="5254" y="1157"/>
                      <a:pt x="5357" y="1117"/>
                    </a:cubicBezTo>
                    <a:cubicBezTo>
                      <a:pt x="5541" y="1035"/>
                      <a:pt x="5745" y="953"/>
                      <a:pt x="5909" y="871"/>
                    </a:cubicBezTo>
                    <a:cubicBezTo>
                      <a:pt x="5868" y="830"/>
                      <a:pt x="6236" y="626"/>
                      <a:pt x="6133" y="626"/>
                    </a:cubicBezTo>
                    <a:cubicBezTo>
                      <a:pt x="6236" y="585"/>
                      <a:pt x="6317" y="544"/>
                      <a:pt x="6420" y="483"/>
                    </a:cubicBezTo>
                    <a:cubicBezTo>
                      <a:pt x="6420" y="422"/>
                      <a:pt x="6460" y="319"/>
                      <a:pt x="6747" y="156"/>
                    </a:cubicBezTo>
                    <a:cubicBezTo>
                      <a:pt x="6849" y="94"/>
                      <a:pt x="7012" y="33"/>
                      <a:pt x="7053" y="13"/>
                    </a:cubicBezTo>
                    <a:cubicBezTo>
                      <a:pt x="7062" y="4"/>
                      <a:pt x="7060" y="1"/>
                      <a:pt x="7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694;p59">
                <a:extLst>
                  <a:ext uri="{FF2B5EF4-FFF2-40B4-BE49-F238E27FC236}">
                    <a16:creationId xmlns:a16="http://schemas.microsoft.com/office/drawing/2014/main" id="{DDDC55D4-3701-FD77-D42C-725DA7F7CC7B}"/>
                  </a:ext>
                </a:extLst>
              </p:cNvPr>
              <p:cNvSpPr/>
              <p:nvPr/>
            </p:nvSpPr>
            <p:spPr>
              <a:xfrm>
                <a:off x="5944375" y="4066875"/>
                <a:ext cx="105300" cy="48575"/>
              </a:xfrm>
              <a:custGeom>
                <a:avLst/>
                <a:gdLst/>
                <a:ahLst/>
                <a:cxnLst/>
                <a:rect l="l" t="t" r="r" b="b"/>
                <a:pathLst>
                  <a:path w="4212" h="1943" extrusionOk="0">
                    <a:moveTo>
                      <a:pt x="272" y="1754"/>
                    </a:moveTo>
                    <a:cubicBezTo>
                      <a:pt x="250" y="1756"/>
                      <a:pt x="223" y="1760"/>
                      <a:pt x="199" y="1763"/>
                    </a:cubicBezTo>
                    <a:lnTo>
                      <a:pt x="199" y="1763"/>
                    </a:lnTo>
                    <a:cubicBezTo>
                      <a:pt x="178" y="1761"/>
                      <a:pt x="158" y="1759"/>
                      <a:pt x="143" y="1759"/>
                    </a:cubicBezTo>
                    <a:cubicBezTo>
                      <a:pt x="148" y="1763"/>
                      <a:pt x="157" y="1765"/>
                      <a:pt x="170" y="1765"/>
                    </a:cubicBezTo>
                    <a:cubicBezTo>
                      <a:pt x="179" y="1765"/>
                      <a:pt x="188" y="1764"/>
                      <a:pt x="199" y="1763"/>
                    </a:cubicBezTo>
                    <a:lnTo>
                      <a:pt x="199" y="1763"/>
                    </a:lnTo>
                    <a:cubicBezTo>
                      <a:pt x="207" y="1764"/>
                      <a:pt x="215" y="1764"/>
                      <a:pt x="222" y="1764"/>
                    </a:cubicBezTo>
                    <a:cubicBezTo>
                      <a:pt x="241" y="1764"/>
                      <a:pt x="259" y="1762"/>
                      <a:pt x="272" y="1754"/>
                    </a:cubicBezTo>
                    <a:close/>
                    <a:moveTo>
                      <a:pt x="4129" y="1"/>
                    </a:moveTo>
                    <a:cubicBezTo>
                      <a:pt x="3639" y="226"/>
                      <a:pt x="3169" y="471"/>
                      <a:pt x="2658" y="655"/>
                    </a:cubicBezTo>
                    <a:cubicBezTo>
                      <a:pt x="2412" y="778"/>
                      <a:pt x="2147" y="880"/>
                      <a:pt x="1901" y="982"/>
                    </a:cubicBezTo>
                    <a:cubicBezTo>
                      <a:pt x="1533" y="1105"/>
                      <a:pt x="1165" y="1207"/>
                      <a:pt x="1002" y="1248"/>
                    </a:cubicBezTo>
                    <a:lnTo>
                      <a:pt x="981" y="1248"/>
                    </a:lnTo>
                    <a:cubicBezTo>
                      <a:pt x="797" y="1309"/>
                      <a:pt x="634" y="1350"/>
                      <a:pt x="470" y="1411"/>
                    </a:cubicBezTo>
                    <a:lnTo>
                      <a:pt x="266" y="1513"/>
                    </a:lnTo>
                    <a:lnTo>
                      <a:pt x="368" y="1513"/>
                    </a:lnTo>
                    <a:cubicBezTo>
                      <a:pt x="307" y="1534"/>
                      <a:pt x="266" y="1534"/>
                      <a:pt x="205" y="1554"/>
                    </a:cubicBezTo>
                    <a:cubicBezTo>
                      <a:pt x="61" y="1616"/>
                      <a:pt x="143" y="1636"/>
                      <a:pt x="225" y="1657"/>
                    </a:cubicBezTo>
                    <a:cubicBezTo>
                      <a:pt x="286" y="1677"/>
                      <a:pt x="225" y="1697"/>
                      <a:pt x="286" y="1697"/>
                    </a:cubicBezTo>
                    <a:lnTo>
                      <a:pt x="164" y="1738"/>
                    </a:lnTo>
                    <a:cubicBezTo>
                      <a:pt x="164" y="1741"/>
                      <a:pt x="167" y="1743"/>
                      <a:pt x="172" y="1743"/>
                    </a:cubicBezTo>
                    <a:cubicBezTo>
                      <a:pt x="194" y="1743"/>
                      <a:pt x="248" y="1724"/>
                      <a:pt x="274" y="1724"/>
                    </a:cubicBezTo>
                    <a:cubicBezTo>
                      <a:pt x="286" y="1724"/>
                      <a:pt x="292" y="1728"/>
                      <a:pt x="286" y="1738"/>
                    </a:cubicBezTo>
                    <a:cubicBezTo>
                      <a:pt x="283" y="1745"/>
                      <a:pt x="278" y="1750"/>
                      <a:pt x="272" y="1754"/>
                    </a:cubicBezTo>
                    <a:lnTo>
                      <a:pt x="272" y="1754"/>
                    </a:lnTo>
                    <a:cubicBezTo>
                      <a:pt x="279" y="1753"/>
                      <a:pt x="285" y="1753"/>
                      <a:pt x="290" y="1753"/>
                    </a:cubicBezTo>
                    <a:cubicBezTo>
                      <a:pt x="300" y="1753"/>
                      <a:pt x="307" y="1754"/>
                      <a:pt x="307" y="1759"/>
                    </a:cubicBezTo>
                    <a:cubicBezTo>
                      <a:pt x="307" y="1779"/>
                      <a:pt x="271" y="1779"/>
                      <a:pt x="235" y="1779"/>
                    </a:cubicBezTo>
                    <a:cubicBezTo>
                      <a:pt x="199" y="1779"/>
                      <a:pt x="164" y="1779"/>
                      <a:pt x="164" y="1800"/>
                    </a:cubicBezTo>
                    <a:lnTo>
                      <a:pt x="225" y="1800"/>
                    </a:lnTo>
                    <a:cubicBezTo>
                      <a:pt x="102" y="1841"/>
                      <a:pt x="21" y="1881"/>
                      <a:pt x="164" y="1881"/>
                    </a:cubicBezTo>
                    <a:cubicBezTo>
                      <a:pt x="102" y="1881"/>
                      <a:pt x="41" y="1881"/>
                      <a:pt x="0" y="1902"/>
                    </a:cubicBezTo>
                    <a:lnTo>
                      <a:pt x="82" y="1902"/>
                    </a:lnTo>
                    <a:lnTo>
                      <a:pt x="0" y="1922"/>
                    </a:lnTo>
                    <a:lnTo>
                      <a:pt x="21" y="1922"/>
                    </a:lnTo>
                    <a:cubicBezTo>
                      <a:pt x="41" y="1943"/>
                      <a:pt x="61" y="1943"/>
                      <a:pt x="82" y="1943"/>
                    </a:cubicBezTo>
                    <a:lnTo>
                      <a:pt x="245" y="1943"/>
                    </a:lnTo>
                    <a:cubicBezTo>
                      <a:pt x="552" y="1881"/>
                      <a:pt x="838" y="1820"/>
                      <a:pt x="1104" y="1738"/>
                    </a:cubicBezTo>
                    <a:cubicBezTo>
                      <a:pt x="1104" y="1738"/>
                      <a:pt x="1084" y="1718"/>
                      <a:pt x="1104" y="1718"/>
                    </a:cubicBezTo>
                    <a:cubicBezTo>
                      <a:pt x="1145" y="1697"/>
                      <a:pt x="1181" y="1697"/>
                      <a:pt x="1214" y="1697"/>
                    </a:cubicBezTo>
                    <a:cubicBezTo>
                      <a:pt x="1247" y="1697"/>
                      <a:pt x="1278" y="1697"/>
                      <a:pt x="1308" y="1677"/>
                    </a:cubicBezTo>
                    <a:lnTo>
                      <a:pt x="1308" y="1657"/>
                    </a:lnTo>
                    <a:lnTo>
                      <a:pt x="1492" y="1616"/>
                    </a:lnTo>
                    <a:cubicBezTo>
                      <a:pt x="1615" y="1575"/>
                      <a:pt x="1717" y="1554"/>
                      <a:pt x="1819" y="1513"/>
                    </a:cubicBezTo>
                    <a:lnTo>
                      <a:pt x="1819" y="1493"/>
                    </a:lnTo>
                    <a:cubicBezTo>
                      <a:pt x="1881" y="1473"/>
                      <a:pt x="1942" y="1452"/>
                      <a:pt x="1983" y="1432"/>
                    </a:cubicBezTo>
                    <a:lnTo>
                      <a:pt x="2024" y="1432"/>
                    </a:lnTo>
                    <a:cubicBezTo>
                      <a:pt x="2024" y="1411"/>
                      <a:pt x="2024" y="1411"/>
                      <a:pt x="2024" y="1411"/>
                    </a:cubicBezTo>
                    <a:lnTo>
                      <a:pt x="2106" y="1391"/>
                    </a:lnTo>
                    <a:cubicBezTo>
                      <a:pt x="2412" y="1248"/>
                      <a:pt x="2719" y="1084"/>
                      <a:pt x="3026" y="921"/>
                    </a:cubicBezTo>
                    <a:cubicBezTo>
                      <a:pt x="3087" y="880"/>
                      <a:pt x="3169" y="839"/>
                      <a:pt x="3230" y="798"/>
                    </a:cubicBezTo>
                    <a:cubicBezTo>
                      <a:pt x="3332" y="737"/>
                      <a:pt x="3455" y="696"/>
                      <a:pt x="3557" y="655"/>
                    </a:cubicBezTo>
                    <a:cubicBezTo>
                      <a:pt x="3516" y="614"/>
                      <a:pt x="3741" y="471"/>
                      <a:pt x="3680" y="451"/>
                    </a:cubicBezTo>
                    <a:cubicBezTo>
                      <a:pt x="3741" y="410"/>
                      <a:pt x="3843" y="369"/>
                      <a:pt x="3843" y="348"/>
                    </a:cubicBezTo>
                    <a:cubicBezTo>
                      <a:pt x="3843" y="328"/>
                      <a:pt x="3864" y="226"/>
                      <a:pt x="4007" y="123"/>
                    </a:cubicBezTo>
                    <a:cubicBezTo>
                      <a:pt x="4068" y="83"/>
                      <a:pt x="4170" y="42"/>
                      <a:pt x="4191" y="21"/>
                    </a:cubicBezTo>
                    <a:cubicBezTo>
                      <a:pt x="4211" y="11"/>
                      <a:pt x="4186" y="11"/>
                      <a:pt x="4160" y="11"/>
                    </a:cubicBezTo>
                    <a:cubicBezTo>
                      <a:pt x="4134" y="11"/>
                      <a:pt x="4109" y="11"/>
                      <a:pt x="4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695;p59">
                <a:extLst>
                  <a:ext uri="{FF2B5EF4-FFF2-40B4-BE49-F238E27FC236}">
                    <a16:creationId xmlns:a16="http://schemas.microsoft.com/office/drawing/2014/main" id="{338A4C66-2506-14FC-6BEF-10FC3E921AD9}"/>
                  </a:ext>
                </a:extLst>
              </p:cNvPr>
              <p:cNvSpPr/>
              <p:nvPr/>
            </p:nvSpPr>
            <p:spPr>
              <a:xfrm>
                <a:off x="6167175" y="4020400"/>
                <a:ext cx="934350" cy="333750"/>
              </a:xfrm>
              <a:custGeom>
                <a:avLst/>
                <a:gdLst/>
                <a:ahLst/>
                <a:cxnLst/>
                <a:rect l="l" t="t" r="r" b="b"/>
                <a:pathLst>
                  <a:path w="37374" h="13350" extrusionOk="0">
                    <a:moveTo>
                      <a:pt x="696" y="204"/>
                    </a:moveTo>
                    <a:lnTo>
                      <a:pt x="696" y="204"/>
                    </a:lnTo>
                    <a:cubicBezTo>
                      <a:pt x="614" y="216"/>
                      <a:pt x="525" y="221"/>
                      <a:pt x="433" y="227"/>
                    </a:cubicBezTo>
                    <a:lnTo>
                      <a:pt x="433" y="227"/>
                    </a:lnTo>
                    <a:cubicBezTo>
                      <a:pt x="519" y="219"/>
                      <a:pt x="605" y="214"/>
                      <a:pt x="696" y="204"/>
                    </a:cubicBezTo>
                    <a:close/>
                    <a:moveTo>
                      <a:pt x="675" y="184"/>
                    </a:moveTo>
                    <a:cubicBezTo>
                      <a:pt x="451" y="184"/>
                      <a:pt x="226" y="204"/>
                      <a:pt x="1" y="265"/>
                    </a:cubicBezTo>
                    <a:cubicBezTo>
                      <a:pt x="242" y="205"/>
                      <a:pt x="483" y="184"/>
                      <a:pt x="743" y="184"/>
                    </a:cubicBezTo>
                    <a:lnTo>
                      <a:pt x="743" y="184"/>
                    </a:lnTo>
                    <a:cubicBezTo>
                      <a:pt x="743" y="184"/>
                      <a:pt x="743" y="184"/>
                      <a:pt x="744" y="184"/>
                    </a:cubicBezTo>
                    <a:lnTo>
                      <a:pt x="744" y="184"/>
                    </a:lnTo>
                    <a:cubicBezTo>
                      <a:pt x="748" y="184"/>
                      <a:pt x="753" y="184"/>
                      <a:pt x="757" y="184"/>
                    </a:cubicBezTo>
                    <a:cubicBezTo>
                      <a:pt x="752" y="184"/>
                      <a:pt x="748" y="184"/>
                      <a:pt x="743" y="184"/>
                    </a:cubicBezTo>
                    <a:lnTo>
                      <a:pt x="743" y="184"/>
                    </a:lnTo>
                    <a:cubicBezTo>
                      <a:pt x="720" y="184"/>
                      <a:pt x="698" y="184"/>
                      <a:pt x="675" y="184"/>
                    </a:cubicBezTo>
                    <a:close/>
                    <a:moveTo>
                      <a:pt x="2110" y="270"/>
                    </a:moveTo>
                    <a:lnTo>
                      <a:pt x="2110" y="270"/>
                    </a:lnTo>
                    <a:cubicBezTo>
                      <a:pt x="2130" y="275"/>
                      <a:pt x="2150" y="280"/>
                      <a:pt x="2168" y="286"/>
                    </a:cubicBezTo>
                    <a:cubicBezTo>
                      <a:pt x="2148" y="280"/>
                      <a:pt x="2129" y="275"/>
                      <a:pt x="2110" y="270"/>
                    </a:cubicBezTo>
                    <a:close/>
                    <a:moveTo>
                      <a:pt x="1916" y="202"/>
                    </a:moveTo>
                    <a:lnTo>
                      <a:pt x="1916" y="202"/>
                    </a:lnTo>
                    <a:cubicBezTo>
                      <a:pt x="2010" y="220"/>
                      <a:pt x="2110" y="241"/>
                      <a:pt x="2209" y="265"/>
                    </a:cubicBezTo>
                    <a:cubicBezTo>
                      <a:pt x="2392" y="327"/>
                      <a:pt x="2597" y="388"/>
                      <a:pt x="2781" y="470"/>
                    </a:cubicBezTo>
                    <a:cubicBezTo>
                      <a:pt x="2576" y="388"/>
                      <a:pt x="2352" y="327"/>
                      <a:pt x="2147" y="265"/>
                    </a:cubicBezTo>
                    <a:cubicBezTo>
                      <a:pt x="2072" y="240"/>
                      <a:pt x="1994" y="219"/>
                      <a:pt x="1916" y="202"/>
                    </a:cubicBezTo>
                    <a:close/>
                    <a:moveTo>
                      <a:pt x="37035" y="12774"/>
                    </a:moveTo>
                    <a:cubicBezTo>
                      <a:pt x="37035" y="12774"/>
                      <a:pt x="37037" y="12777"/>
                      <a:pt x="37040" y="12783"/>
                    </a:cubicBezTo>
                    <a:lnTo>
                      <a:pt x="37040" y="12783"/>
                    </a:lnTo>
                    <a:cubicBezTo>
                      <a:pt x="37055" y="12801"/>
                      <a:pt x="37069" y="12819"/>
                      <a:pt x="37082" y="12837"/>
                    </a:cubicBezTo>
                    <a:cubicBezTo>
                      <a:pt x="37049" y="12793"/>
                      <a:pt x="37036" y="12774"/>
                      <a:pt x="37035" y="12774"/>
                    </a:cubicBezTo>
                    <a:close/>
                    <a:moveTo>
                      <a:pt x="1715" y="0"/>
                    </a:moveTo>
                    <a:cubicBezTo>
                      <a:pt x="1651" y="0"/>
                      <a:pt x="1644" y="12"/>
                      <a:pt x="1677" y="20"/>
                    </a:cubicBezTo>
                    <a:cubicBezTo>
                      <a:pt x="1759" y="40"/>
                      <a:pt x="2086" y="122"/>
                      <a:pt x="2331" y="204"/>
                    </a:cubicBezTo>
                    <a:cubicBezTo>
                      <a:pt x="2672" y="324"/>
                      <a:pt x="2206" y="208"/>
                      <a:pt x="2710" y="397"/>
                    </a:cubicBezTo>
                    <a:lnTo>
                      <a:pt x="2710" y="397"/>
                    </a:lnTo>
                    <a:cubicBezTo>
                      <a:pt x="2392" y="280"/>
                      <a:pt x="2056" y="182"/>
                      <a:pt x="1738" y="122"/>
                    </a:cubicBezTo>
                    <a:cubicBezTo>
                      <a:pt x="1697" y="122"/>
                      <a:pt x="2025" y="184"/>
                      <a:pt x="2311" y="265"/>
                    </a:cubicBezTo>
                    <a:cubicBezTo>
                      <a:pt x="2535" y="334"/>
                      <a:pt x="2744" y="418"/>
                      <a:pt x="2719" y="418"/>
                    </a:cubicBezTo>
                    <a:cubicBezTo>
                      <a:pt x="2714" y="418"/>
                      <a:pt x="2701" y="415"/>
                      <a:pt x="2679" y="408"/>
                    </a:cubicBezTo>
                    <a:cubicBezTo>
                      <a:pt x="2290" y="245"/>
                      <a:pt x="1881" y="163"/>
                      <a:pt x="1452" y="122"/>
                    </a:cubicBezTo>
                    <a:lnTo>
                      <a:pt x="1452" y="122"/>
                    </a:lnTo>
                    <a:cubicBezTo>
                      <a:pt x="1498" y="134"/>
                      <a:pt x="1628" y="152"/>
                      <a:pt x="1791" y="180"/>
                    </a:cubicBezTo>
                    <a:lnTo>
                      <a:pt x="1791" y="180"/>
                    </a:lnTo>
                    <a:cubicBezTo>
                      <a:pt x="1717" y="169"/>
                      <a:pt x="1645" y="163"/>
                      <a:pt x="1575" y="163"/>
                    </a:cubicBezTo>
                    <a:cubicBezTo>
                      <a:pt x="1570" y="163"/>
                      <a:pt x="1591" y="167"/>
                      <a:pt x="1629" y="174"/>
                    </a:cubicBezTo>
                    <a:lnTo>
                      <a:pt x="1629" y="174"/>
                    </a:lnTo>
                    <a:cubicBezTo>
                      <a:pt x="1447" y="149"/>
                      <a:pt x="1264" y="138"/>
                      <a:pt x="1077" y="138"/>
                    </a:cubicBezTo>
                    <a:cubicBezTo>
                      <a:pt x="1005" y="138"/>
                      <a:pt x="932" y="139"/>
                      <a:pt x="859" y="143"/>
                    </a:cubicBezTo>
                    <a:cubicBezTo>
                      <a:pt x="778" y="143"/>
                      <a:pt x="757" y="143"/>
                      <a:pt x="818" y="163"/>
                    </a:cubicBezTo>
                    <a:cubicBezTo>
                      <a:pt x="900" y="184"/>
                      <a:pt x="1084" y="163"/>
                      <a:pt x="1370" y="204"/>
                    </a:cubicBezTo>
                    <a:cubicBezTo>
                      <a:pt x="1168" y="186"/>
                      <a:pt x="949" y="184"/>
                      <a:pt x="744" y="184"/>
                    </a:cubicBezTo>
                    <a:lnTo>
                      <a:pt x="744" y="184"/>
                    </a:lnTo>
                    <a:cubicBezTo>
                      <a:pt x="503" y="184"/>
                      <a:pt x="262" y="205"/>
                      <a:pt x="42" y="265"/>
                    </a:cubicBezTo>
                    <a:lnTo>
                      <a:pt x="164" y="265"/>
                    </a:lnTo>
                    <a:cubicBezTo>
                      <a:pt x="202" y="257"/>
                      <a:pt x="239" y="250"/>
                      <a:pt x="275" y="245"/>
                    </a:cubicBezTo>
                    <a:lnTo>
                      <a:pt x="634" y="245"/>
                    </a:lnTo>
                    <a:cubicBezTo>
                      <a:pt x="1105" y="245"/>
                      <a:pt x="1554" y="306"/>
                      <a:pt x="2025" y="429"/>
                    </a:cubicBezTo>
                    <a:cubicBezTo>
                      <a:pt x="2311" y="490"/>
                      <a:pt x="2597" y="592"/>
                      <a:pt x="2883" y="715"/>
                    </a:cubicBezTo>
                    <a:cubicBezTo>
                      <a:pt x="3149" y="838"/>
                      <a:pt x="3435" y="1001"/>
                      <a:pt x="3680" y="1165"/>
                    </a:cubicBezTo>
                    <a:cubicBezTo>
                      <a:pt x="4212" y="1512"/>
                      <a:pt x="4764" y="1860"/>
                      <a:pt x="5275" y="2207"/>
                    </a:cubicBezTo>
                    <a:cubicBezTo>
                      <a:pt x="5786" y="2575"/>
                      <a:pt x="6276" y="2964"/>
                      <a:pt x="6747" y="3393"/>
                    </a:cubicBezTo>
                    <a:cubicBezTo>
                      <a:pt x="6971" y="3597"/>
                      <a:pt x="7176" y="3822"/>
                      <a:pt x="7380" y="4047"/>
                    </a:cubicBezTo>
                    <a:cubicBezTo>
                      <a:pt x="7483" y="4170"/>
                      <a:pt x="7585" y="4292"/>
                      <a:pt x="7666" y="4415"/>
                    </a:cubicBezTo>
                    <a:cubicBezTo>
                      <a:pt x="7707" y="4476"/>
                      <a:pt x="7748" y="4538"/>
                      <a:pt x="7810" y="4619"/>
                    </a:cubicBezTo>
                    <a:lnTo>
                      <a:pt x="7994" y="4763"/>
                    </a:lnTo>
                    <a:cubicBezTo>
                      <a:pt x="7994" y="4763"/>
                      <a:pt x="7957" y="4718"/>
                      <a:pt x="7963" y="4718"/>
                    </a:cubicBezTo>
                    <a:lnTo>
                      <a:pt x="7963" y="4718"/>
                    </a:lnTo>
                    <a:cubicBezTo>
                      <a:pt x="7967" y="4718"/>
                      <a:pt x="7989" y="4738"/>
                      <a:pt x="8055" y="4803"/>
                    </a:cubicBezTo>
                    <a:cubicBezTo>
                      <a:pt x="8178" y="4926"/>
                      <a:pt x="8321" y="5028"/>
                      <a:pt x="8464" y="5130"/>
                    </a:cubicBezTo>
                    <a:cubicBezTo>
                      <a:pt x="8607" y="5233"/>
                      <a:pt x="8750" y="5314"/>
                      <a:pt x="8893" y="5396"/>
                    </a:cubicBezTo>
                    <a:cubicBezTo>
                      <a:pt x="9036" y="5458"/>
                      <a:pt x="9200" y="5519"/>
                      <a:pt x="9343" y="5580"/>
                    </a:cubicBezTo>
                    <a:cubicBezTo>
                      <a:pt x="9506" y="5621"/>
                      <a:pt x="9649" y="5662"/>
                      <a:pt x="9833" y="5703"/>
                    </a:cubicBezTo>
                    <a:lnTo>
                      <a:pt x="9874" y="5703"/>
                    </a:lnTo>
                    <a:cubicBezTo>
                      <a:pt x="10406" y="5826"/>
                      <a:pt x="10958" y="5887"/>
                      <a:pt x="11510" y="5928"/>
                    </a:cubicBezTo>
                    <a:cubicBezTo>
                      <a:pt x="11911" y="5952"/>
                      <a:pt x="12309" y="5960"/>
                      <a:pt x="12704" y="5960"/>
                    </a:cubicBezTo>
                    <a:cubicBezTo>
                      <a:pt x="13318" y="5960"/>
                      <a:pt x="13926" y="5940"/>
                      <a:pt x="14535" y="5928"/>
                    </a:cubicBezTo>
                    <a:cubicBezTo>
                      <a:pt x="14515" y="5928"/>
                      <a:pt x="14494" y="5907"/>
                      <a:pt x="14596" y="5907"/>
                    </a:cubicBezTo>
                    <a:cubicBezTo>
                      <a:pt x="14869" y="5907"/>
                      <a:pt x="15214" y="5898"/>
                      <a:pt x="15590" y="5898"/>
                    </a:cubicBezTo>
                    <a:cubicBezTo>
                      <a:pt x="15777" y="5898"/>
                      <a:pt x="15973" y="5900"/>
                      <a:pt x="16170" y="5907"/>
                    </a:cubicBezTo>
                    <a:lnTo>
                      <a:pt x="16518" y="5907"/>
                    </a:lnTo>
                    <a:cubicBezTo>
                      <a:pt x="16784" y="5907"/>
                      <a:pt x="17029" y="5948"/>
                      <a:pt x="17233" y="5948"/>
                    </a:cubicBezTo>
                    <a:cubicBezTo>
                      <a:pt x="18705" y="6030"/>
                      <a:pt x="20136" y="6418"/>
                      <a:pt x="21424" y="7113"/>
                    </a:cubicBezTo>
                    <a:cubicBezTo>
                      <a:pt x="21731" y="7277"/>
                      <a:pt x="22058" y="7481"/>
                      <a:pt x="22364" y="7706"/>
                    </a:cubicBezTo>
                    <a:cubicBezTo>
                      <a:pt x="22528" y="7808"/>
                      <a:pt x="22691" y="7911"/>
                      <a:pt x="22875" y="8013"/>
                    </a:cubicBezTo>
                    <a:cubicBezTo>
                      <a:pt x="23039" y="8115"/>
                      <a:pt x="23223" y="8197"/>
                      <a:pt x="23386" y="8299"/>
                    </a:cubicBezTo>
                    <a:cubicBezTo>
                      <a:pt x="24122" y="8626"/>
                      <a:pt x="24899" y="8871"/>
                      <a:pt x="25696" y="9014"/>
                    </a:cubicBezTo>
                    <a:cubicBezTo>
                      <a:pt x="26350" y="9117"/>
                      <a:pt x="27025" y="9178"/>
                      <a:pt x="27720" y="9198"/>
                    </a:cubicBezTo>
                    <a:lnTo>
                      <a:pt x="29192" y="9198"/>
                    </a:lnTo>
                    <a:cubicBezTo>
                      <a:pt x="29202" y="9188"/>
                      <a:pt x="29217" y="9183"/>
                      <a:pt x="29233" y="9183"/>
                    </a:cubicBezTo>
                    <a:cubicBezTo>
                      <a:pt x="29248" y="9183"/>
                      <a:pt x="29263" y="9188"/>
                      <a:pt x="29274" y="9198"/>
                    </a:cubicBezTo>
                    <a:cubicBezTo>
                      <a:pt x="29805" y="9321"/>
                      <a:pt x="30337" y="9485"/>
                      <a:pt x="30786" y="9628"/>
                    </a:cubicBezTo>
                    <a:cubicBezTo>
                      <a:pt x="31093" y="9689"/>
                      <a:pt x="31420" y="9771"/>
                      <a:pt x="31727" y="9893"/>
                    </a:cubicBezTo>
                    <a:cubicBezTo>
                      <a:pt x="32081" y="10001"/>
                      <a:pt x="32412" y="10121"/>
                      <a:pt x="32466" y="10121"/>
                    </a:cubicBezTo>
                    <a:cubicBezTo>
                      <a:pt x="32484" y="10121"/>
                      <a:pt x="32472" y="10108"/>
                      <a:pt x="32422" y="10077"/>
                    </a:cubicBezTo>
                    <a:lnTo>
                      <a:pt x="32422" y="10077"/>
                    </a:lnTo>
                    <a:cubicBezTo>
                      <a:pt x="33014" y="10302"/>
                      <a:pt x="33893" y="10711"/>
                      <a:pt x="33934" y="10732"/>
                    </a:cubicBezTo>
                    <a:cubicBezTo>
                      <a:pt x="34118" y="10772"/>
                      <a:pt x="34323" y="10834"/>
                      <a:pt x="34486" y="10936"/>
                    </a:cubicBezTo>
                    <a:cubicBezTo>
                      <a:pt x="35018" y="11181"/>
                      <a:pt x="35529" y="11467"/>
                      <a:pt x="35999" y="11835"/>
                    </a:cubicBezTo>
                    <a:cubicBezTo>
                      <a:pt x="36306" y="12060"/>
                      <a:pt x="36592" y="12326"/>
                      <a:pt x="36837" y="12612"/>
                    </a:cubicBezTo>
                    <a:cubicBezTo>
                      <a:pt x="36960" y="12755"/>
                      <a:pt x="37062" y="12898"/>
                      <a:pt x="37144" y="13021"/>
                    </a:cubicBezTo>
                    <a:lnTo>
                      <a:pt x="37328" y="13287"/>
                    </a:lnTo>
                    <a:cubicBezTo>
                      <a:pt x="37355" y="13331"/>
                      <a:pt x="37368" y="13350"/>
                      <a:pt x="37369" y="13350"/>
                    </a:cubicBezTo>
                    <a:cubicBezTo>
                      <a:pt x="37373" y="13350"/>
                      <a:pt x="37295" y="13211"/>
                      <a:pt x="37205" y="13062"/>
                    </a:cubicBezTo>
                    <a:cubicBezTo>
                      <a:pt x="37141" y="12934"/>
                      <a:pt x="37062" y="12815"/>
                      <a:pt x="37040" y="12783"/>
                    </a:cubicBezTo>
                    <a:lnTo>
                      <a:pt x="37040" y="12783"/>
                    </a:lnTo>
                    <a:cubicBezTo>
                      <a:pt x="36660" y="12295"/>
                      <a:pt x="36205" y="11884"/>
                      <a:pt x="35692" y="11529"/>
                    </a:cubicBezTo>
                    <a:cubicBezTo>
                      <a:pt x="35181" y="11181"/>
                      <a:pt x="34650" y="10875"/>
                      <a:pt x="34098" y="10588"/>
                    </a:cubicBezTo>
                    <a:cubicBezTo>
                      <a:pt x="33014" y="10057"/>
                      <a:pt x="31870" y="9607"/>
                      <a:pt x="30705" y="9260"/>
                    </a:cubicBezTo>
                    <a:cubicBezTo>
                      <a:pt x="30418" y="9158"/>
                      <a:pt x="30132" y="9076"/>
                      <a:pt x="29846" y="8994"/>
                    </a:cubicBezTo>
                    <a:lnTo>
                      <a:pt x="29396" y="8892"/>
                    </a:lnTo>
                    <a:lnTo>
                      <a:pt x="29253" y="8851"/>
                    </a:lnTo>
                    <a:lnTo>
                      <a:pt x="28865" y="8851"/>
                    </a:lnTo>
                    <a:cubicBezTo>
                      <a:pt x="28638" y="8867"/>
                      <a:pt x="28415" y="8873"/>
                      <a:pt x="28192" y="8873"/>
                    </a:cubicBezTo>
                    <a:cubicBezTo>
                      <a:pt x="27832" y="8873"/>
                      <a:pt x="27473" y="8856"/>
                      <a:pt x="27107" y="8830"/>
                    </a:cubicBezTo>
                    <a:cubicBezTo>
                      <a:pt x="25921" y="8749"/>
                      <a:pt x="24756" y="8483"/>
                      <a:pt x="23652" y="7992"/>
                    </a:cubicBezTo>
                    <a:cubicBezTo>
                      <a:pt x="23366" y="7849"/>
                      <a:pt x="23059" y="7686"/>
                      <a:pt x="22794" y="7502"/>
                    </a:cubicBezTo>
                    <a:cubicBezTo>
                      <a:pt x="22303" y="7154"/>
                      <a:pt x="21812" y="6848"/>
                      <a:pt x="21281" y="6582"/>
                    </a:cubicBezTo>
                    <a:cubicBezTo>
                      <a:pt x="20606" y="6234"/>
                      <a:pt x="19891" y="5989"/>
                      <a:pt x="19155" y="5826"/>
                    </a:cubicBezTo>
                    <a:cubicBezTo>
                      <a:pt x="18337" y="5621"/>
                      <a:pt x="17499" y="5519"/>
                      <a:pt x="16661" y="5498"/>
                    </a:cubicBezTo>
                    <a:cubicBezTo>
                      <a:pt x="16298" y="5481"/>
                      <a:pt x="15935" y="5475"/>
                      <a:pt x="15574" y="5475"/>
                    </a:cubicBezTo>
                    <a:cubicBezTo>
                      <a:pt x="15080" y="5475"/>
                      <a:pt x="14590" y="5487"/>
                      <a:pt x="14106" y="5498"/>
                    </a:cubicBezTo>
                    <a:cubicBezTo>
                      <a:pt x="13547" y="5498"/>
                      <a:pt x="13006" y="5508"/>
                      <a:pt x="12490" y="5508"/>
                    </a:cubicBezTo>
                    <a:cubicBezTo>
                      <a:pt x="12232" y="5508"/>
                      <a:pt x="11980" y="5505"/>
                      <a:pt x="11734" y="5498"/>
                    </a:cubicBezTo>
                    <a:cubicBezTo>
                      <a:pt x="11080" y="5478"/>
                      <a:pt x="10426" y="5396"/>
                      <a:pt x="9772" y="5233"/>
                    </a:cubicBezTo>
                    <a:cubicBezTo>
                      <a:pt x="9343" y="5130"/>
                      <a:pt x="8934" y="4947"/>
                      <a:pt x="8566" y="4681"/>
                    </a:cubicBezTo>
                    <a:lnTo>
                      <a:pt x="8382" y="4538"/>
                    </a:lnTo>
                    <a:cubicBezTo>
                      <a:pt x="8321" y="4476"/>
                      <a:pt x="8280" y="4395"/>
                      <a:pt x="8218" y="4333"/>
                    </a:cubicBezTo>
                    <a:cubicBezTo>
                      <a:pt x="8157" y="4251"/>
                      <a:pt x="8096" y="4170"/>
                      <a:pt x="8034" y="4068"/>
                    </a:cubicBezTo>
                    <a:cubicBezTo>
                      <a:pt x="7912" y="3904"/>
                      <a:pt x="7769" y="3740"/>
                      <a:pt x="7626" y="3556"/>
                    </a:cubicBezTo>
                    <a:cubicBezTo>
                      <a:pt x="7339" y="3229"/>
                      <a:pt x="7012" y="2943"/>
                      <a:pt x="6685" y="2657"/>
                    </a:cubicBezTo>
                    <a:cubicBezTo>
                      <a:pt x="6072" y="2166"/>
                      <a:pt x="5438" y="1696"/>
                      <a:pt x="4764" y="1287"/>
                    </a:cubicBezTo>
                    <a:lnTo>
                      <a:pt x="3967" y="817"/>
                    </a:lnTo>
                    <a:cubicBezTo>
                      <a:pt x="3701" y="633"/>
                      <a:pt x="3415" y="490"/>
                      <a:pt x="3128" y="368"/>
                    </a:cubicBezTo>
                    <a:lnTo>
                      <a:pt x="3128" y="368"/>
                    </a:lnTo>
                    <a:cubicBezTo>
                      <a:pt x="3353" y="490"/>
                      <a:pt x="3599" y="613"/>
                      <a:pt x="3823" y="776"/>
                    </a:cubicBezTo>
                    <a:cubicBezTo>
                      <a:pt x="3394" y="490"/>
                      <a:pt x="2904" y="265"/>
                      <a:pt x="2413" y="122"/>
                    </a:cubicBezTo>
                    <a:cubicBezTo>
                      <a:pt x="2024" y="25"/>
                      <a:pt x="1809" y="0"/>
                      <a:pt x="1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696;p59">
                <a:extLst>
                  <a:ext uri="{FF2B5EF4-FFF2-40B4-BE49-F238E27FC236}">
                    <a16:creationId xmlns:a16="http://schemas.microsoft.com/office/drawing/2014/main" id="{CDD51135-3CBF-21C4-164B-D987378ED2D5}"/>
                  </a:ext>
                </a:extLst>
              </p:cNvPr>
              <p:cNvSpPr/>
              <p:nvPr/>
            </p:nvSpPr>
            <p:spPr>
              <a:xfrm>
                <a:off x="6259300" y="4360825"/>
                <a:ext cx="423550" cy="392925"/>
              </a:xfrm>
              <a:custGeom>
                <a:avLst/>
                <a:gdLst/>
                <a:ahLst/>
                <a:cxnLst/>
                <a:rect l="l" t="t" r="r" b="b"/>
                <a:pathLst>
                  <a:path w="16942" h="15717" extrusionOk="0">
                    <a:moveTo>
                      <a:pt x="16878" y="15630"/>
                    </a:moveTo>
                    <a:cubicBezTo>
                      <a:pt x="16879" y="15632"/>
                      <a:pt x="16880" y="15633"/>
                      <a:pt x="16880" y="15635"/>
                    </a:cubicBezTo>
                    <a:lnTo>
                      <a:pt x="16921" y="15696"/>
                    </a:lnTo>
                    <a:lnTo>
                      <a:pt x="16878" y="15630"/>
                    </a:lnTo>
                    <a:close/>
                    <a:moveTo>
                      <a:pt x="21" y="0"/>
                    </a:moveTo>
                    <a:cubicBezTo>
                      <a:pt x="0" y="0"/>
                      <a:pt x="317" y="219"/>
                      <a:pt x="297" y="219"/>
                    </a:cubicBezTo>
                    <a:cubicBezTo>
                      <a:pt x="294" y="219"/>
                      <a:pt x="283" y="213"/>
                      <a:pt x="261" y="201"/>
                    </a:cubicBezTo>
                    <a:lnTo>
                      <a:pt x="261" y="201"/>
                    </a:lnTo>
                    <a:cubicBezTo>
                      <a:pt x="1447" y="917"/>
                      <a:pt x="2571" y="1673"/>
                      <a:pt x="3695" y="2450"/>
                    </a:cubicBezTo>
                    <a:cubicBezTo>
                      <a:pt x="4799" y="3227"/>
                      <a:pt x="5862" y="4065"/>
                      <a:pt x="6925" y="4964"/>
                    </a:cubicBezTo>
                    <a:cubicBezTo>
                      <a:pt x="7109" y="5107"/>
                      <a:pt x="7538" y="5496"/>
                      <a:pt x="8111" y="5986"/>
                    </a:cubicBezTo>
                    <a:cubicBezTo>
                      <a:pt x="8683" y="6477"/>
                      <a:pt x="9358" y="7131"/>
                      <a:pt x="10053" y="7806"/>
                    </a:cubicBezTo>
                    <a:cubicBezTo>
                      <a:pt x="11402" y="9155"/>
                      <a:pt x="12710" y="10688"/>
                      <a:pt x="13221" y="11322"/>
                    </a:cubicBezTo>
                    <a:lnTo>
                      <a:pt x="13323" y="11424"/>
                    </a:lnTo>
                    <a:lnTo>
                      <a:pt x="14202" y="12548"/>
                    </a:lnTo>
                    <a:lnTo>
                      <a:pt x="15020" y="13570"/>
                    </a:lnTo>
                    <a:lnTo>
                      <a:pt x="15674" y="14408"/>
                    </a:lnTo>
                    <a:lnTo>
                      <a:pt x="15429" y="14020"/>
                    </a:lnTo>
                    <a:lnTo>
                      <a:pt x="15429" y="14020"/>
                    </a:lnTo>
                    <a:cubicBezTo>
                      <a:pt x="15633" y="14327"/>
                      <a:pt x="15858" y="14613"/>
                      <a:pt x="15940" y="14715"/>
                    </a:cubicBezTo>
                    <a:cubicBezTo>
                      <a:pt x="16122" y="14972"/>
                      <a:pt x="16194" y="15064"/>
                      <a:pt x="16206" y="15064"/>
                    </a:cubicBezTo>
                    <a:cubicBezTo>
                      <a:pt x="16224" y="15064"/>
                      <a:pt x="16115" y="14865"/>
                      <a:pt x="16042" y="14695"/>
                    </a:cubicBezTo>
                    <a:cubicBezTo>
                      <a:pt x="15940" y="14511"/>
                      <a:pt x="16124" y="14735"/>
                      <a:pt x="15940" y="14449"/>
                    </a:cubicBezTo>
                    <a:lnTo>
                      <a:pt x="15940" y="14449"/>
                    </a:lnTo>
                    <a:cubicBezTo>
                      <a:pt x="16083" y="14633"/>
                      <a:pt x="16144" y="14735"/>
                      <a:pt x="16288" y="14940"/>
                    </a:cubicBezTo>
                    <a:cubicBezTo>
                      <a:pt x="16288" y="14940"/>
                      <a:pt x="16288" y="14940"/>
                      <a:pt x="16288" y="14940"/>
                    </a:cubicBezTo>
                    <a:cubicBezTo>
                      <a:pt x="16293" y="14940"/>
                      <a:pt x="15935" y="14434"/>
                      <a:pt x="15961" y="14434"/>
                    </a:cubicBezTo>
                    <a:lnTo>
                      <a:pt x="15961" y="14434"/>
                    </a:lnTo>
                    <a:cubicBezTo>
                      <a:pt x="15964" y="14434"/>
                      <a:pt x="15970" y="14438"/>
                      <a:pt x="15981" y="14449"/>
                    </a:cubicBezTo>
                    <a:lnTo>
                      <a:pt x="16390" y="15063"/>
                    </a:lnTo>
                    <a:cubicBezTo>
                      <a:pt x="16370" y="14982"/>
                      <a:pt x="15954" y="14387"/>
                      <a:pt x="15960" y="14387"/>
                    </a:cubicBezTo>
                    <a:lnTo>
                      <a:pt x="15960" y="14387"/>
                    </a:lnTo>
                    <a:cubicBezTo>
                      <a:pt x="15960" y="14387"/>
                      <a:pt x="15960" y="14388"/>
                      <a:pt x="15960" y="14388"/>
                    </a:cubicBezTo>
                    <a:cubicBezTo>
                      <a:pt x="16063" y="14490"/>
                      <a:pt x="16328" y="14960"/>
                      <a:pt x="16369" y="14981"/>
                    </a:cubicBezTo>
                    <a:cubicBezTo>
                      <a:pt x="16371" y="14982"/>
                      <a:pt x="16372" y="14982"/>
                      <a:pt x="16373" y="14982"/>
                    </a:cubicBezTo>
                    <a:cubicBezTo>
                      <a:pt x="16379" y="14982"/>
                      <a:pt x="16374" y="14970"/>
                      <a:pt x="16363" y="14950"/>
                    </a:cubicBezTo>
                    <a:lnTo>
                      <a:pt x="16363" y="14950"/>
                    </a:lnTo>
                    <a:cubicBezTo>
                      <a:pt x="16529" y="15187"/>
                      <a:pt x="16643" y="15340"/>
                      <a:pt x="16656" y="15340"/>
                    </a:cubicBezTo>
                    <a:cubicBezTo>
                      <a:pt x="16667" y="15340"/>
                      <a:pt x="16619" y="15251"/>
                      <a:pt x="16492" y="15042"/>
                    </a:cubicBezTo>
                    <a:lnTo>
                      <a:pt x="16492" y="15042"/>
                    </a:lnTo>
                    <a:cubicBezTo>
                      <a:pt x="16599" y="15180"/>
                      <a:pt x="16718" y="15376"/>
                      <a:pt x="16831" y="15551"/>
                    </a:cubicBezTo>
                    <a:lnTo>
                      <a:pt x="16831" y="15551"/>
                    </a:lnTo>
                    <a:lnTo>
                      <a:pt x="16696" y="15349"/>
                    </a:lnTo>
                    <a:lnTo>
                      <a:pt x="16878" y="15630"/>
                    </a:lnTo>
                    <a:lnTo>
                      <a:pt x="16878" y="15630"/>
                    </a:lnTo>
                    <a:cubicBezTo>
                      <a:pt x="16876" y="15624"/>
                      <a:pt x="16873" y="15617"/>
                      <a:pt x="16870" y="15611"/>
                    </a:cubicBezTo>
                    <a:lnTo>
                      <a:pt x="16870" y="15611"/>
                    </a:lnTo>
                    <a:cubicBezTo>
                      <a:pt x="16895" y="15648"/>
                      <a:pt x="16918" y="15683"/>
                      <a:pt x="16942" y="15717"/>
                    </a:cubicBezTo>
                    <a:lnTo>
                      <a:pt x="16868" y="15607"/>
                    </a:lnTo>
                    <a:lnTo>
                      <a:pt x="16868" y="15607"/>
                    </a:lnTo>
                    <a:cubicBezTo>
                      <a:pt x="16828" y="15517"/>
                      <a:pt x="16772" y="15441"/>
                      <a:pt x="16717" y="15349"/>
                    </a:cubicBezTo>
                    <a:lnTo>
                      <a:pt x="16717" y="15349"/>
                    </a:lnTo>
                    <a:lnTo>
                      <a:pt x="16880" y="15594"/>
                    </a:lnTo>
                    <a:lnTo>
                      <a:pt x="16758" y="15369"/>
                    </a:lnTo>
                    <a:cubicBezTo>
                      <a:pt x="16594" y="15083"/>
                      <a:pt x="16431" y="14817"/>
                      <a:pt x="16328" y="14654"/>
                    </a:cubicBezTo>
                    <a:cubicBezTo>
                      <a:pt x="15511" y="13468"/>
                      <a:pt x="14652" y="12282"/>
                      <a:pt x="13712" y="11158"/>
                    </a:cubicBezTo>
                    <a:lnTo>
                      <a:pt x="13712" y="11158"/>
                    </a:lnTo>
                    <a:cubicBezTo>
                      <a:pt x="13712" y="11158"/>
                      <a:pt x="13727" y="11189"/>
                      <a:pt x="13720" y="11189"/>
                    </a:cubicBezTo>
                    <a:cubicBezTo>
                      <a:pt x="13716" y="11189"/>
                      <a:pt x="13702" y="11177"/>
                      <a:pt x="13671" y="11138"/>
                    </a:cubicBezTo>
                    <a:cubicBezTo>
                      <a:pt x="13405" y="10852"/>
                      <a:pt x="13242" y="10606"/>
                      <a:pt x="12996" y="10320"/>
                    </a:cubicBezTo>
                    <a:lnTo>
                      <a:pt x="12955" y="10320"/>
                    </a:lnTo>
                    <a:cubicBezTo>
                      <a:pt x="12772" y="10095"/>
                      <a:pt x="12588" y="9850"/>
                      <a:pt x="12383" y="9605"/>
                    </a:cubicBezTo>
                    <a:cubicBezTo>
                      <a:pt x="11995" y="9196"/>
                      <a:pt x="11627" y="8766"/>
                      <a:pt x="11218" y="8358"/>
                    </a:cubicBezTo>
                    <a:cubicBezTo>
                      <a:pt x="11218" y="8366"/>
                      <a:pt x="11218" y="8371"/>
                      <a:pt x="11215" y="8371"/>
                    </a:cubicBezTo>
                    <a:cubicBezTo>
                      <a:pt x="11211" y="8371"/>
                      <a:pt x="11201" y="8361"/>
                      <a:pt x="11177" y="8337"/>
                    </a:cubicBezTo>
                    <a:lnTo>
                      <a:pt x="10543" y="7683"/>
                    </a:lnTo>
                    <a:lnTo>
                      <a:pt x="10462" y="7581"/>
                    </a:lnTo>
                    <a:cubicBezTo>
                      <a:pt x="10441" y="7560"/>
                      <a:pt x="10421" y="7540"/>
                      <a:pt x="10400" y="7540"/>
                    </a:cubicBezTo>
                    <a:lnTo>
                      <a:pt x="10114" y="7254"/>
                    </a:lnTo>
                    <a:cubicBezTo>
                      <a:pt x="8847" y="6048"/>
                      <a:pt x="7538" y="4923"/>
                      <a:pt x="6169" y="3860"/>
                    </a:cubicBezTo>
                    <a:cubicBezTo>
                      <a:pt x="5842" y="3636"/>
                      <a:pt x="5535" y="3411"/>
                      <a:pt x="5228" y="3186"/>
                    </a:cubicBezTo>
                    <a:lnTo>
                      <a:pt x="3798" y="2102"/>
                    </a:lnTo>
                    <a:lnTo>
                      <a:pt x="3798" y="2102"/>
                    </a:lnTo>
                    <a:cubicBezTo>
                      <a:pt x="3800" y="2109"/>
                      <a:pt x="3798" y="2112"/>
                      <a:pt x="3791" y="2112"/>
                    </a:cubicBezTo>
                    <a:cubicBezTo>
                      <a:pt x="3707" y="2112"/>
                      <a:pt x="2968" y="1643"/>
                      <a:pt x="2902" y="1643"/>
                    </a:cubicBezTo>
                    <a:cubicBezTo>
                      <a:pt x="2893" y="1643"/>
                      <a:pt x="2897" y="1652"/>
                      <a:pt x="2919" y="1673"/>
                    </a:cubicBezTo>
                    <a:cubicBezTo>
                      <a:pt x="2673" y="1489"/>
                      <a:pt x="2407" y="1326"/>
                      <a:pt x="2142" y="1162"/>
                    </a:cubicBezTo>
                    <a:cubicBezTo>
                      <a:pt x="2060" y="1162"/>
                      <a:pt x="1794" y="1060"/>
                      <a:pt x="977" y="590"/>
                    </a:cubicBezTo>
                    <a:cubicBezTo>
                      <a:pt x="649" y="385"/>
                      <a:pt x="179" y="79"/>
                      <a:pt x="57" y="17"/>
                    </a:cubicBezTo>
                    <a:cubicBezTo>
                      <a:pt x="35" y="5"/>
                      <a:pt x="24"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697;p59">
                <a:extLst>
                  <a:ext uri="{FF2B5EF4-FFF2-40B4-BE49-F238E27FC236}">
                    <a16:creationId xmlns:a16="http://schemas.microsoft.com/office/drawing/2014/main" id="{79827735-A45C-1F88-B7C0-69A5E2A9A745}"/>
                  </a:ext>
                </a:extLst>
              </p:cNvPr>
              <p:cNvSpPr/>
              <p:nvPr/>
            </p:nvSpPr>
            <p:spPr>
              <a:xfrm>
                <a:off x="6238725" y="4325950"/>
                <a:ext cx="155475" cy="99750"/>
              </a:xfrm>
              <a:custGeom>
                <a:avLst/>
                <a:gdLst/>
                <a:ahLst/>
                <a:cxnLst/>
                <a:rect l="l" t="t" r="r" b="b"/>
                <a:pathLst>
                  <a:path w="6219" h="3990" extrusionOk="0">
                    <a:moveTo>
                      <a:pt x="328" y="124"/>
                    </a:moveTo>
                    <a:lnTo>
                      <a:pt x="460" y="169"/>
                    </a:lnTo>
                    <a:lnTo>
                      <a:pt x="460" y="169"/>
                    </a:lnTo>
                    <a:cubicBezTo>
                      <a:pt x="409" y="147"/>
                      <a:pt x="328" y="125"/>
                      <a:pt x="328" y="124"/>
                    </a:cubicBezTo>
                    <a:close/>
                    <a:moveTo>
                      <a:pt x="1" y="145"/>
                    </a:moveTo>
                    <a:lnTo>
                      <a:pt x="123" y="186"/>
                    </a:lnTo>
                    <a:cubicBezTo>
                      <a:pt x="82" y="170"/>
                      <a:pt x="42" y="155"/>
                      <a:pt x="1" y="145"/>
                    </a:cubicBezTo>
                    <a:close/>
                    <a:moveTo>
                      <a:pt x="373" y="1"/>
                    </a:moveTo>
                    <a:cubicBezTo>
                      <a:pt x="312" y="1"/>
                      <a:pt x="404" y="58"/>
                      <a:pt x="450" y="104"/>
                    </a:cubicBezTo>
                    <a:cubicBezTo>
                      <a:pt x="532" y="186"/>
                      <a:pt x="409" y="145"/>
                      <a:pt x="512" y="186"/>
                    </a:cubicBezTo>
                    <a:lnTo>
                      <a:pt x="460" y="169"/>
                    </a:lnTo>
                    <a:lnTo>
                      <a:pt x="460" y="169"/>
                    </a:lnTo>
                    <a:cubicBezTo>
                      <a:pt x="495" y="183"/>
                      <a:pt x="516" y="198"/>
                      <a:pt x="491" y="206"/>
                    </a:cubicBezTo>
                    <a:cubicBezTo>
                      <a:pt x="430" y="186"/>
                      <a:pt x="348" y="145"/>
                      <a:pt x="287" y="124"/>
                    </a:cubicBezTo>
                    <a:lnTo>
                      <a:pt x="287" y="124"/>
                    </a:lnTo>
                    <a:cubicBezTo>
                      <a:pt x="307" y="165"/>
                      <a:pt x="512" y="227"/>
                      <a:pt x="512" y="247"/>
                    </a:cubicBezTo>
                    <a:cubicBezTo>
                      <a:pt x="510" y="249"/>
                      <a:pt x="508" y="249"/>
                      <a:pt x="504" y="249"/>
                    </a:cubicBezTo>
                    <a:cubicBezTo>
                      <a:pt x="467" y="249"/>
                      <a:pt x="331" y="163"/>
                      <a:pt x="294" y="163"/>
                    </a:cubicBezTo>
                    <a:cubicBezTo>
                      <a:pt x="291" y="163"/>
                      <a:pt x="288" y="164"/>
                      <a:pt x="287" y="165"/>
                    </a:cubicBezTo>
                    <a:cubicBezTo>
                      <a:pt x="306" y="175"/>
                      <a:pt x="321" y="185"/>
                      <a:pt x="336" y="192"/>
                    </a:cubicBezTo>
                    <a:lnTo>
                      <a:pt x="336" y="192"/>
                    </a:lnTo>
                    <a:cubicBezTo>
                      <a:pt x="257" y="173"/>
                      <a:pt x="196" y="163"/>
                      <a:pt x="164" y="163"/>
                    </a:cubicBezTo>
                    <a:cubicBezTo>
                      <a:pt x="121" y="163"/>
                      <a:pt x="136" y="183"/>
                      <a:pt x="246" y="227"/>
                    </a:cubicBezTo>
                    <a:cubicBezTo>
                      <a:pt x="205" y="216"/>
                      <a:pt x="164" y="201"/>
                      <a:pt x="123" y="186"/>
                    </a:cubicBezTo>
                    <a:lnTo>
                      <a:pt x="123" y="186"/>
                    </a:lnTo>
                    <a:lnTo>
                      <a:pt x="1" y="165"/>
                    </a:lnTo>
                    <a:lnTo>
                      <a:pt x="21" y="186"/>
                    </a:lnTo>
                    <a:cubicBezTo>
                      <a:pt x="29" y="186"/>
                      <a:pt x="37" y="187"/>
                      <a:pt x="44" y="188"/>
                    </a:cubicBezTo>
                    <a:lnTo>
                      <a:pt x="44" y="188"/>
                    </a:lnTo>
                    <a:cubicBezTo>
                      <a:pt x="63" y="206"/>
                      <a:pt x="83" y="207"/>
                      <a:pt x="103" y="227"/>
                    </a:cubicBezTo>
                    <a:cubicBezTo>
                      <a:pt x="185" y="268"/>
                      <a:pt x="266" y="329"/>
                      <a:pt x="328" y="349"/>
                    </a:cubicBezTo>
                    <a:cubicBezTo>
                      <a:pt x="737" y="492"/>
                      <a:pt x="1125" y="697"/>
                      <a:pt x="1493" y="922"/>
                    </a:cubicBezTo>
                    <a:cubicBezTo>
                      <a:pt x="1493" y="922"/>
                      <a:pt x="1493" y="913"/>
                      <a:pt x="1505" y="913"/>
                    </a:cubicBezTo>
                    <a:cubicBezTo>
                      <a:pt x="1511" y="913"/>
                      <a:pt x="1520" y="915"/>
                      <a:pt x="1534" y="922"/>
                    </a:cubicBezTo>
                    <a:cubicBezTo>
                      <a:pt x="1636" y="963"/>
                      <a:pt x="1697" y="1044"/>
                      <a:pt x="1779" y="1106"/>
                    </a:cubicBezTo>
                    <a:lnTo>
                      <a:pt x="1800" y="1106"/>
                    </a:lnTo>
                    <a:lnTo>
                      <a:pt x="2024" y="1290"/>
                    </a:lnTo>
                    <a:lnTo>
                      <a:pt x="2474" y="1576"/>
                    </a:lnTo>
                    <a:cubicBezTo>
                      <a:pt x="2556" y="1617"/>
                      <a:pt x="2617" y="1678"/>
                      <a:pt x="2719" y="1739"/>
                    </a:cubicBezTo>
                    <a:lnTo>
                      <a:pt x="2760" y="1780"/>
                    </a:lnTo>
                    <a:lnTo>
                      <a:pt x="2781" y="1780"/>
                    </a:lnTo>
                    <a:lnTo>
                      <a:pt x="2883" y="1862"/>
                    </a:lnTo>
                    <a:cubicBezTo>
                      <a:pt x="3312" y="2128"/>
                      <a:pt x="3762" y="2414"/>
                      <a:pt x="4232" y="2761"/>
                    </a:cubicBezTo>
                    <a:cubicBezTo>
                      <a:pt x="4355" y="2823"/>
                      <a:pt x="4457" y="2884"/>
                      <a:pt x="4539" y="2945"/>
                    </a:cubicBezTo>
                    <a:cubicBezTo>
                      <a:pt x="4682" y="3048"/>
                      <a:pt x="4845" y="3211"/>
                      <a:pt x="4988" y="3313"/>
                    </a:cubicBezTo>
                    <a:cubicBezTo>
                      <a:pt x="4988" y="3306"/>
                      <a:pt x="4993" y="3303"/>
                      <a:pt x="5001" y="3303"/>
                    </a:cubicBezTo>
                    <a:cubicBezTo>
                      <a:pt x="5050" y="3303"/>
                      <a:pt x="5234" y="3420"/>
                      <a:pt x="5296" y="3420"/>
                    </a:cubicBezTo>
                    <a:cubicBezTo>
                      <a:pt x="5311" y="3420"/>
                      <a:pt x="5319" y="3413"/>
                      <a:pt x="5316" y="3395"/>
                    </a:cubicBezTo>
                    <a:lnTo>
                      <a:pt x="5316" y="3395"/>
                    </a:lnTo>
                    <a:cubicBezTo>
                      <a:pt x="5377" y="3477"/>
                      <a:pt x="5459" y="3518"/>
                      <a:pt x="5540" y="3579"/>
                    </a:cubicBezTo>
                    <a:cubicBezTo>
                      <a:pt x="5553" y="3575"/>
                      <a:pt x="5567" y="3573"/>
                      <a:pt x="5583" y="3573"/>
                    </a:cubicBezTo>
                    <a:cubicBezTo>
                      <a:pt x="5648" y="3573"/>
                      <a:pt x="5753" y="3612"/>
                      <a:pt x="5949" y="3743"/>
                    </a:cubicBezTo>
                    <a:cubicBezTo>
                      <a:pt x="6031" y="3824"/>
                      <a:pt x="6154" y="3968"/>
                      <a:pt x="6195" y="3988"/>
                    </a:cubicBezTo>
                    <a:cubicBezTo>
                      <a:pt x="6197" y="3989"/>
                      <a:pt x="6199" y="3990"/>
                      <a:pt x="6200" y="3990"/>
                    </a:cubicBezTo>
                    <a:cubicBezTo>
                      <a:pt x="6219" y="3990"/>
                      <a:pt x="6140" y="3879"/>
                      <a:pt x="6160" y="3879"/>
                    </a:cubicBezTo>
                    <a:cubicBezTo>
                      <a:pt x="6163" y="3879"/>
                      <a:pt x="6167" y="3881"/>
                      <a:pt x="6174" y="3886"/>
                    </a:cubicBezTo>
                    <a:cubicBezTo>
                      <a:pt x="5520" y="3273"/>
                      <a:pt x="4845" y="2761"/>
                      <a:pt x="4150" y="2210"/>
                    </a:cubicBezTo>
                    <a:cubicBezTo>
                      <a:pt x="4028" y="2128"/>
                      <a:pt x="3558" y="1780"/>
                      <a:pt x="3067" y="1412"/>
                    </a:cubicBezTo>
                    <a:cubicBezTo>
                      <a:pt x="2556" y="1065"/>
                      <a:pt x="2045" y="697"/>
                      <a:pt x="1800" y="554"/>
                    </a:cubicBezTo>
                    <a:lnTo>
                      <a:pt x="1759" y="533"/>
                    </a:lnTo>
                    <a:cubicBezTo>
                      <a:pt x="1513" y="370"/>
                      <a:pt x="1248" y="227"/>
                      <a:pt x="961" y="124"/>
                    </a:cubicBezTo>
                    <a:cubicBezTo>
                      <a:pt x="859" y="84"/>
                      <a:pt x="737" y="63"/>
                      <a:pt x="634" y="22"/>
                    </a:cubicBezTo>
                    <a:lnTo>
                      <a:pt x="634" y="22"/>
                    </a:lnTo>
                    <a:cubicBezTo>
                      <a:pt x="675" y="63"/>
                      <a:pt x="716" y="84"/>
                      <a:pt x="757" y="104"/>
                    </a:cubicBezTo>
                    <a:cubicBezTo>
                      <a:pt x="675" y="84"/>
                      <a:pt x="593" y="43"/>
                      <a:pt x="491" y="22"/>
                    </a:cubicBezTo>
                    <a:cubicBezTo>
                      <a:pt x="430" y="7"/>
                      <a:pt x="393"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698;p59">
                <a:extLst>
                  <a:ext uri="{FF2B5EF4-FFF2-40B4-BE49-F238E27FC236}">
                    <a16:creationId xmlns:a16="http://schemas.microsoft.com/office/drawing/2014/main" id="{7F87810C-1089-5963-CF25-44863C3EF9E6}"/>
                  </a:ext>
                </a:extLst>
              </p:cNvPr>
              <p:cNvSpPr/>
              <p:nvPr/>
            </p:nvSpPr>
            <p:spPr>
              <a:xfrm>
                <a:off x="6565125" y="4259400"/>
                <a:ext cx="491300" cy="178025"/>
              </a:xfrm>
              <a:custGeom>
                <a:avLst/>
                <a:gdLst/>
                <a:ahLst/>
                <a:cxnLst/>
                <a:rect l="l" t="t" r="r" b="b"/>
                <a:pathLst>
                  <a:path w="19652" h="7121" extrusionOk="0">
                    <a:moveTo>
                      <a:pt x="18405" y="6282"/>
                    </a:moveTo>
                    <a:cubicBezTo>
                      <a:pt x="18440" y="6318"/>
                      <a:pt x="18537" y="6384"/>
                      <a:pt x="18642" y="6454"/>
                    </a:cubicBezTo>
                    <a:lnTo>
                      <a:pt x="18642" y="6454"/>
                    </a:lnTo>
                    <a:cubicBezTo>
                      <a:pt x="18553" y="6413"/>
                      <a:pt x="18479" y="6356"/>
                      <a:pt x="18405" y="6282"/>
                    </a:cubicBezTo>
                    <a:close/>
                    <a:moveTo>
                      <a:pt x="18527" y="6435"/>
                    </a:moveTo>
                    <a:cubicBezTo>
                      <a:pt x="18601" y="6486"/>
                      <a:pt x="18694" y="6551"/>
                      <a:pt x="18763" y="6600"/>
                    </a:cubicBezTo>
                    <a:lnTo>
                      <a:pt x="18763" y="6600"/>
                    </a:lnTo>
                    <a:cubicBezTo>
                      <a:pt x="18676" y="6533"/>
                      <a:pt x="18609" y="6485"/>
                      <a:pt x="18527" y="6435"/>
                    </a:cubicBezTo>
                    <a:close/>
                    <a:moveTo>
                      <a:pt x="18763" y="6600"/>
                    </a:moveTo>
                    <a:cubicBezTo>
                      <a:pt x="18791" y="6621"/>
                      <a:pt x="18821" y="6644"/>
                      <a:pt x="18854" y="6670"/>
                    </a:cubicBezTo>
                    <a:cubicBezTo>
                      <a:pt x="18860" y="6670"/>
                      <a:pt x="18821" y="6641"/>
                      <a:pt x="18763" y="6600"/>
                    </a:cubicBezTo>
                    <a:close/>
                    <a:moveTo>
                      <a:pt x="35" y="0"/>
                    </a:moveTo>
                    <a:cubicBezTo>
                      <a:pt x="1" y="0"/>
                      <a:pt x="361" y="115"/>
                      <a:pt x="327" y="115"/>
                    </a:cubicBezTo>
                    <a:cubicBezTo>
                      <a:pt x="322" y="115"/>
                      <a:pt x="312" y="113"/>
                      <a:pt x="293" y="109"/>
                    </a:cubicBezTo>
                    <a:lnTo>
                      <a:pt x="293" y="109"/>
                    </a:lnTo>
                    <a:cubicBezTo>
                      <a:pt x="2705" y="742"/>
                      <a:pt x="5015" y="1376"/>
                      <a:pt x="7407" y="2112"/>
                    </a:cubicBezTo>
                    <a:cubicBezTo>
                      <a:pt x="7816" y="2235"/>
                      <a:pt x="9390" y="2725"/>
                      <a:pt x="11025" y="3298"/>
                    </a:cubicBezTo>
                    <a:cubicBezTo>
                      <a:pt x="11843" y="3563"/>
                      <a:pt x="12681" y="3870"/>
                      <a:pt x="13396" y="4136"/>
                    </a:cubicBezTo>
                    <a:cubicBezTo>
                      <a:pt x="14092" y="4422"/>
                      <a:pt x="14664" y="4667"/>
                      <a:pt x="15011" y="4831"/>
                    </a:cubicBezTo>
                    <a:lnTo>
                      <a:pt x="15134" y="4872"/>
                    </a:lnTo>
                    <a:cubicBezTo>
                      <a:pt x="15870" y="5199"/>
                      <a:pt x="16729" y="5648"/>
                      <a:pt x="17342" y="5975"/>
                    </a:cubicBezTo>
                    <a:cubicBezTo>
                      <a:pt x="17608" y="6119"/>
                      <a:pt x="17894" y="6262"/>
                      <a:pt x="18159" y="6425"/>
                    </a:cubicBezTo>
                    <a:cubicBezTo>
                      <a:pt x="18037" y="6323"/>
                      <a:pt x="17935" y="6262"/>
                      <a:pt x="17832" y="6180"/>
                    </a:cubicBezTo>
                    <a:lnTo>
                      <a:pt x="17832" y="6180"/>
                    </a:lnTo>
                    <a:cubicBezTo>
                      <a:pt x="18098" y="6343"/>
                      <a:pt x="18364" y="6527"/>
                      <a:pt x="18487" y="6589"/>
                    </a:cubicBezTo>
                    <a:cubicBezTo>
                      <a:pt x="18702" y="6735"/>
                      <a:pt x="18793" y="6788"/>
                      <a:pt x="18813" y="6788"/>
                    </a:cubicBezTo>
                    <a:cubicBezTo>
                      <a:pt x="18845" y="6788"/>
                      <a:pt x="18683" y="6642"/>
                      <a:pt x="18568" y="6527"/>
                    </a:cubicBezTo>
                    <a:cubicBezTo>
                      <a:pt x="18405" y="6405"/>
                      <a:pt x="18650" y="6527"/>
                      <a:pt x="18405" y="6364"/>
                    </a:cubicBezTo>
                    <a:lnTo>
                      <a:pt x="18405" y="6364"/>
                    </a:lnTo>
                    <a:cubicBezTo>
                      <a:pt x="18451" y="6389"/>
                      <a:pt x="18490" y="6412"/>
                      <a:pt x="18527" y="6435"/>
                    </a:cubicBezTo>
                    <a:lnTo>
                      <a:pt x="18527" y="6435"/>
                    </a:lnTo>
                    <a:cubicBezTo>
                      <a:pt x="18459" y="6388"/>
                      <a:pt x="18407" y="6353"/>
                      <a:pt x="18408" y="6353"/>
                    </a:cubicBezTo>
                    <a:lnTo>
                      <a:pt x="18408" y="6353"/>
                    </a:lnTo>
                    <a:cubicBezTo>
                      <a:pt x="18408" y="6353"/>
                      <a:pt x="18414" y="6356"/>
                      <a:pt x="18425" y="6364"/>
                    </a:cubicBezTo>
                    <a:cubicBezTo>
                      <a:pt x="18609" y="6466"/>
                      <a:pt x="18793" y="6609"/>
                      <a:pt x="18977" y="6732"/>
                    </a:cubicBezTo>
                    <a:cubicBezTo>
                      <a:pt x="18903" y="6658"/>
                      <a:pt x="18830" y="6595"/>
                      <a:pt x="18756" y="6535"/>
                    </a:cubicBezTo>
                    <a:lnTo>
                      <a:pt x="18756" y="6535"/>
                    </a:lnTo>
                    <a:cubicBezTo>
                      <a:pt x="18816" y="6579"/>
                      <a:pt x="18876" y="6620"/>
                      <a:pt x="18936" y="6650"/>
                    </a:cubicBezTo>
                    <a:cubicBezTo>
                      <a:pt x="18875" y="6589"/>
                      <a:pt x="18773" y="6527"/>
                      <a:pt x="18691" y="6466"/>
                    </a:cubicBezTo>
                    <a:lnTo>
                      <a:pt x="18691" y="6466"/>
                    </a:lnTo>
                    <a:cubicBezTo>
                      <a:pt x="19035" y="6708"/>
                      <a:pt x="19284" y="6879"/>
                      <a:pt x="19308" y="6879"/>
                    </a:cubicBezTo>
                    <a:cubicBezTo>
                      <a:pt x="19323" y="6879"/>
                      <a:pt x="19256" y="6817"/>
                      <a:pt x="19079" y="6670"/>
                    </a:cubicBezTo>
                    <a:lnTo>
                      <a:pt x="19079" y="6670"/>
                    </a:lnTo>
                    <a:cubicBezTo>
                      <a:pt x="19243" y="6793"/>
                      <a:pt x="19468" y="6977"/>
                      <a:pt x="19652" y="7120"/>
                    </a:cubicBezTo>
                    <a:lnTo>
                      <a:pt x="19345" y="6854"/>
                    </a:lnTo>
                    <a:lnTo>
                      <a:pt x="19631" y="7100"/>
                    </a:lnTo>
                    <a:lnTo>
                      <a:pt x="19590" y="7038"/>
                    </a:lnTo>
                    <a:lnTo>
                      <a:pt x="19366" y="6854"/>
                    </a:lnTo>
                    <a:lnTo>
                      <a:pt x="19570" y="7018"/>
                    </a:lnTo>
                    <a:lnTo>
                      <a:pt x="19570" y="7018"/>
                    </a:lnTo>
                    <a:lnTo>
                      <a:pt x="19406" y="6875"/>
                    </a:lnTo>
                    <a:cubicBezTo>
                      <a:pt x="19182" y="6670"/>
                      <a:pt x="18957" y="6486"/>
                      <a:pt x="18834" y="6384"/>
                    </a:cubicBezTo>
                    <a:cubicBezTo>
                      <a:pt x="17751" y="5628"/>
                      <a:pt x="16606" y="4974"/>
                      <a:pt x="15400" y="4463"/>
                    </a:cubicBezTo>
                    <a:lnTo>
                      <a:pt x="15400" y="4463"/>
                    </a:lnTo>
                    <a:cubicBezTo>
                      <a:pt x="15400" y="4463"/>
                      <a:pt x="15418" y="4481"/>
                      <a:pt x="15400" y="4481"/>
                    </a:cubicBezTo>
                    <a:cubicBezTo>
                      <a:pt x="15391" y="4481"/>
                      <a:pt x="15373" y="4476"/>
                      <a:pt x="15338" y="4463"/>
                    </a:cubicBezTo>
                    <a:cubicBezTo>
                      <a:pt x="15032" y="4320"/>
                      <a:pt x="14787" y="4177"/>
                      <a:pt x="14459" y="4054"/>
                    </a:cubicBezTo>
                    <a:lnTo>
                      <a:pt x="14439" y="4054"/>
                    </a:lnTo>
                    <a:lnTo>
                      <a:pt x="13683" y="3727"/>
                    </a:lnTo>
                    <a:cubicBezTo>
                      <a:pt x="13192" y="3543"/>
                      <a:pt x="12701" y="3379"/>
                      <a:pt x="12231" y="3195"/>
                    </a:cubicBezTo>
                    <a:cubicBezTo>
                      <a:pt x="12231" y="3195"/>
                      <a:pt x="12231" y="3204"/>
                      <a:pt x="12219" y="3204"/>
                    </a:cubicBezTo>
                    <a:cubicBezTo>
                      <a:pt x="12213" y="3204"/>
                      <a:pt x="12204" y="3202"/>
                      <a:pt x="12190" y="3195"/>
                    </a:cubicBezTo>
                    <a:lnTo>
                      <a:pt x="11414" y="2930"/>
                    </a:lnTo>
                    <a:lnTo>
                      <a:pt x="11291" y="2889"/>
                    </a:lnTo>
                    <a:lnTo>
                      <a:pt x="11230" y="2889"/>
                    </a:lnTo>
                    <a:lnTo>
                      <a:pt x="10882" y="2766"/>
                    </a:lnTo>
                    <a:cubicBezTo>
                      <a:pt x="9451" y="2316"/>
                      <a:pt x="8000" y="1867"/>
                      <a:pt x="6405" y="1417"/>
                    </a:cubicBezTo>
                    <a:lnTo>
                      <a:pt x="5404" y="1172"/>
                    </a:lnTo>
                    <a:lnTo>
                      <a:pt x="3871" y="722"/>
                    </a:lnTo>
                    <a:lnTo>
                      <a:pt x="3871" y="722"/>
                    </a:lnTo>
                    <a:cubicBezTo>
                      <a:pt x="3875" y="728"/>
                      <a:pt x="3867" y="731"/>
                      <a:pt x="3850" y="731"/>
                    </a:cubicBezTo>
                    <a:cubicBezTo>
                      <a:pt x="3729" y="731"/>
                      <a:pt x="3122" y="589"/>
                      <a:pt x="2988" y="589"/>
                    </a:cubicBezTo>
                    <a:cubicBezTo>
                      <a:pt x="2955" y="589"/>
                      <a:pt x="2951" y="598"/>
                      <a:pt x="2992" y="620"/>
                    </a:cubicBezTo>
                    <a:cubicBezTo>
                      <a:pt x="2664" y="538"/>
                      <a:pt x="2194" y="415"/>
                      <a:pt x="2174" y="415"/>
                    </a:cubicBezTo>
                    <a:cubicBezTo>
                      <a:pt x="2152" y="426"/>
                      <a:pt x="2116" y="433"/>
                      <a:pt x="2059" y="433"/>
                    </a:cubicBezTo>
                    <a:cubicBezTo>
                      <a:pt x="1905" y="433"/>
                      <a:pt x="1599" y="386"/>
                      <a:pt x="988" y="252"/>
                    </a:cubicBezTo>
                    <a:cubicBezTo>
                      <a:pt x="682" y="170"/>
                      <a:pt x="171" y="27"/>
                      <a:pt x="68" y="6"/>
                    </a:cubicBezTo>
                    <a:cubicBezTo>
                      <a:pt x="50" y="2"/>
                      <a:pt x="39"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699;p59">
                <a:extLst>
                  <a:ext uri="{FF2B5EF4-FFF2-40B4-BE49-F238E27FC236}">
                    <a16:creationId xmlns:a16="http://schemas.microsoft.com/office/drawing/2014/main" id="{06A113E3-DBD5-45EC-E896-4C6C55DECB46}"/>
                  </a:ext>
                </a:extLst>
              </p:cNvPr>
              <p:cNvSpPr/>
              <p:nvPr/>
            </p:nvSpPr>
            <p:spPr>
              <a:xfrm>
                <a:off x="6559675" y="4271300"/>
                <a:ext cx="94550" cy="23525"/>
              </a:xfrm>
              <a:custGeom>
                <a:avLst/>
                <a:gdLst/>
                <a:ahLst/>
                <a:cxnLst/>
                <a:rect l="l" t="t" r="r" b="b"/>
                <a:pathLst>
                  <a:path w="3782" h="941" extrusionOk="0">
                    <a:moveTo>
                      <a:pt x="348" y="1"/>
                    </a:moveTo>
                    <a:lnTo>
                      <a:pt x="409" y="41"/>
                    </a:lnTo>
                    <a:cubicBezTo>
                      <a:pt x="368" y="41"/>
                      <a:pt x="327" y="21"/>
                      <a:pt x="286" y="21"/>
                    </a:cubicBezTo>
                    <a:cubicBezTo>
                      <a:pt x="143" y="21"/>
                      <a:pt x="205" y="62"/>
                      <a:pt x="245" y="123"/>
                    </a:cubicBezTo>
                    <a:cubicBezTo>
                      <a:pt x="286" y="164"/>
                      <a:pt x="225" y="164"/>
                      <a:pt x="286" y="185"/>
                    </a:cubicBezTo>
                    <a:lnTo>
                      <a:pt x="184" y="164"/>
                    </a:lnTo>
                    <a:lnTo>
                      <a:pt x="184" y="164"/>
                    </a:lnTo>
                    <a:cubicBezTo>
                      <a:pt x="184" y="185"/>
                      <a:pt x="307" y="185"/>
                      <a:pt x="266" y="205"/>
                    </a:cubicBezTo>
                    <a:cubicBezTo>
                      <a:pt x="225" y="185"/>
                      <a:pt x="205" y="185"/>
                      <a:pt x="164" y="185"/>
                    </a:cubicBezTo>
                    <a:cubicBezTo>
                      <a:pt x="164" y="205"/>
                      <a:pt x="286" y="225"/>
                      <a:pt x="266" y="246"/>
                    </a:cubicBezTo>
                    <a:cubicBezTo>
                      <a:pt x="266" y="248"/>
                      <a:pt x="265" y="249"/>
                      <a:pt x="262" y="249"/>
                    </a:cubicBezTo>
                    <a:cubicBezTo>
                      <a:pt x="255" y="249"/>
                      <a:pt x="235" y="238"/>
                      <a:pt x="216" y="226"/>
                    </a:cubicBezTo>
                    <a:lnTo>
                      <a:pt x="216" y="226"/>
                    </a:lnTo>
                    <a:cubicBezTo>
                      <a:pt x="220" y="226"/>
                      <a:pt x="223" y="225"/>
                      <a:pt x="225" y="225"/>
                    </a:cubicBezTo>
                    <a:cubicBezTo>
                      <a:pt x="222" y="225"/>
                      <a:pt x="218" y="225"/>
                      <a:pt x="215" y="225"/>
                    </a:cubicBezTo>
                    <a:lnTo>
                      <a:pt x="215" y="225"/>
                    </a:lnTo>
                    <a:cubicBezTo>
                      <a:pt x="195" y="214"/>
                      <a:pt x="175" y="202"/>
                      <a:pt x="167" y="202"/>
                    </a:cubicBezTo>
                    <a:cubicBezTo>
                      <a:pt x="165" y="202"/>
                      <a:pt x="164" y="203"/>
                      <a:pt x="164" y="205"/>
                    </a:cubicBezTo>
                    <a:cubicBezTo>
                      <a:pt x="158" y="216"/>
                      <a:pt x="159" y="222"/>
                      <a:pt x="162" y="226"/>
                    </a:cubicBezTo>
                    <a:lnTo>
                      <a:pt x="162" y="226"/>
                    </a:lnTo>
                    <a:cubicBezTo>
                      <a:pt x="78" y="228"/>
                      <a:pt x="39" y="237"/>
                      <a:pt x="123" y="287"/>
                    </a:cubicBezTo>
                    <a:cubicBezTo>
                      <a:pt x="82" y="266"/>
                      <a:pt x="41" y="246"/>
                      <a:pt x="0" y="246"/>
                    </a:cubicBezTo>
                    <a:lnTo>
                      <a:pt x="0" y="266"/>
                    </a:lnTo>
                    <a:lnTo>
                      <a:pt x="61" y="287"/>
                    </a:lnTo>
                    <a:lnTo>
                      <a:pt x="0" y="287"/>
                    </a:lnTo>
                    <a:lnTo>
                      <a:pt x="41" y="307"/>
                    </a:lnTo>
                    <a:cubicBezTo>
                      <a:pt x="82" y="348"/>
                      <a:pt x="123" y="369"/>
                      <a:pt x="164" y="389"/>
                    </a:cubicBezTo>
                    <a:cubicBezTo>
                      <a:pt x="429" y="430"/>
                      <a:pt x="654" y="491"/>
                      <a:pt x="879" y="552"/>
                    </a:cubicBezTo>
                    <a:cubicBezTo>
                      <a:pt x="879" y="552"/>
                      <a:pt x="879" y="532"/>
                      <a:pt x="879" y="532"/>
                    </a:cubicBezTo>
                    <a:cubicBezTo>
                      <a:pt x="940" y="532"/>
                      <a:pt x="981" y="573"/>
                      <a:pt x="1043" y="573"/>
                    </a:cubicBezTo>
                    <a:lnTo>
                      <a:pt x="1186" y="634"/>
                    </a:lnTo>
                    <a:lnTo>
                      <a:pt x="1452" y="675"/>
                    </a:lnTo>
                    <a:cubicBezTo>
                      <a:pt x="1513" y="696"/>
                      <a:pt x="1554" y="696"/>
                      <a:pt x="1595" y="716"/>
                    </a:cubicBezTo>
                    <a:lnTo>
                      <a:pt x="1636" y="716"/>
                    </a:lnTo>
                    <a:lnTo>
                      <a:pt x="1697" y="736"/>
                    </a:lnTo>
                    <a:lnTo>
                      <a:pt x="2535" y="839"/>
                    </a:lnTo>
                    <a:lnTo>
                      <a:pt x="2719" y="839"/>
                    </a:lnTo>
                    <a:cubicBezTo>
                      <a:pt x="2821" y="880"/>
                      <a:pt x="2923" y="900"/>
                      <a:pt x="3005" y="941"/>
                    </a:cubicBezTo>
                    <a:cubicBezTo>
                      <a:pt x="3005" y="880"/>
                      <a:pt x="3230" y="900"/>
                      <a:pt x="3189" y="839"/>
                    </a:cubicBezTo>
                    <a:lnTo>
                      <a:pt x="3189" y="839"/>
                    </a:lnTo>
                    <a:cubicBezTo>
                      <a:pt x="3232" y="853"/>
                      <a:pt x="3286" y="868"/>
                      <a:pt x="3321" y="868"/>
                    </a:cubicBezTo>
                    <a:cubicBezTo>
                      <a:pt x="3335" y="868"/>
                      <a:pt x="3347" y="865"/>
                      <a:pt x="3353" y="859"/>
                    </a:cubicBezTo>
                    <a:cubicBezTo>
                      <a:pt x="3353" y="859"/>
                      <a:pt x="3417" y="795"/>
                      <a:pt x="3546" y="795"/>
                    </a:cubicBezTo>
                    <a:cubicBezTo>
                      <a:pt x="3563" y="795"/>
                      <a:pt x="3580" y="796"/>
                      <a:pt x="3598" y="798"/>
                    </a:cubicBezTo>
                    <a:cubicBezTo>
                      <a:pt x="3659" y="798"/>
                      <a:pt x="3741" y="859"/>
                      <a:pt x="3761" y="859"/>
                    </a:cubicBezTo>
                    <a:cubicBezTo>
                      <a:pt x="3782" y="839"/>
                      <a:pt x="3700" y="798"/>
                      <a:pt x="3741" y="777"/>
                    </a:cubicBezTo>
                    <a:cubicBezTo>
                      <a:pt x="3312" y="634"/>
                      <a:pt x="2882" y="532"/>
                      <a:pt x="2433" y="409"/>
                    </a:cubicBezTo>
                    <a:cubicBezTo>
                      <a:pt x="2290" y="389"/>
                      <a:pt x="1268" y="164"/>
                      <a:pt x="1002" y="82"/>
                    </a:cubicBezTo>
                    <a:lnTo>
                      <a:pt x="981" y="82"/>
                    </a:lnTo>
                    <a:cubicBezTo>
                      <a:pt x="838" y="41"/>
                      <a:pt x="675" y="2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700;p59">
                <a:extLst>
                  <a:ext uri="{FF2B5EF4-FFF2-40B4-BE49-F238E27FC236}">
                    <a16:creationId xmlns:a16="http://schemas.microsoft.com/office/drawing/2014/main" id="{A4CF14A3-2596-E7DA-7DBE-1E6911BB8041}"/>
                  </a:ext>
                </a:extLst>
              </p:cNvPr>
              <p:cNvSpPr/>
              <p:nvPr/>
            </p:nvSpPr>
            <p:spPr>
              <a:xfrm>
                <a:off x="6675750" y="3884950"/>
                <a:ext cx="530425" cy="161450"/>
              </a:xfrm>
              <a:custGeom>
                <a:avLst/>
                <a:gdLst/>
                <a:ahLst/>
                <a:cxnLst/>
                <a:rect l="l" t="t" r="r" b="b"/>
                <a:pathLst>
                  <a:path w="21217" h="6458" extrusionOk="0">
                    <a:moveTo>
                      <a:pt x="20069" y="279"/>
                    </a:moveTo>
                    <a:cubicBezTo>
                      <a:pt x="20055" y="282"/>
                      <a:pt x="20042" y="284"/>
                      <a:pt x="20031" y="287"/>
                    </a:cubicBezTo>
                    <a:cubicBezTo>
                      <a:pt x="20044" y="284"/>
                      <a:pt x="20057" y="281"/>
                      <a:pt x="20069" y="279"/>
                    </a:cubicBezTo>
                    <a:close/>
                    <a:moveTo>
                      <a:pt x="21073" y="0"/>
                    </a:moveTo>
                    <a:lnTo>
                      <a:pt x="20848" y="21"/>
                    </a:lnTo>
                    <a:cubicBezTo>
                      <a:pt x="20542" y="62"/>
                      <a:pt x="20235" y="103"/>
                      <a:pt x="20071" y="123"/>
                    </a:cubicBezTo>
                    <a:cubicBezTo>
                      <a:pt x="18702" y="389"/>
                      <a:pt x="17353" y="655"/>
                      <a:pt x="16003" y="982"/>
                    </a:cubicBezTo>
                    <a:cubicBezTo>
                      <a:pt x="16003" y="982"/>
                      <a:pt x="16065" y="982"/>
                      <a:pt x="15963" y="1023"/>
                    </a:cubicBezTo>
                    <a:cubicBezTo>
                      <a:pt x="15615" y="1104"/>
                      <a:pt x="15329" y="1145"/>
                      <a:pt x="14981" y="1227"/>
                    </a:cubicBezTo>
                    <a:lnTo>
                      <a:pt x="14961" y="1268"/>
                    </a:lnTo>
                    <a:lnTo>
                      <a:pt x="14102" y="1452"/>
                    </a:lnTo>
                    <a:cubicBezTo>
                      <a:pt x="13571" y="1574"/>
                      <a:pt x="13060" y="1718"/>
                      <a:pt x="12528" y="1861"/>
                    </a:cubicBezTo>
                    <a:cubicBezTo>
                      <a:pt x="12549" y="1861"/>
                      <a:pt x="12549" y="1861"/>
                      <a:pt x="12508" y="1881"/>
                    </a:cubicBezTo>
                    <a:cubicBezTo>
                      <a:pt x="12283" y="1942"/>
                      <a:pt x="11997" y="2024"/>
                      <a:pt x="11670" y="2106"/>
                    </a:cubicBezTo>
                    <a:lnTo>
                      <a:pt x="11527" y="2147"/>
                    </a:lnTo>
                    <a:cubicBezTo>
                      <a:pt x="11506" y="2147"/>
                      <a:pt x="11506" y="2167"/>
                      <a:pt x="11486" y="2167"/>
                    </a:cubicBezTo>
                    <a:lnTo>
                      <a:pt x="11097" y="2270"/>
                    </a:lnTo>
                    <a:cubicBezTo>
                      <a:pt x="9585" y="2740"/>
                      <a:pt x="8052" y="3230"/>
                      <a:pt x="6396" y="3803"/>
                    </a:cubicBezTo>
                    <a:cubicBezTo>
                      <a:pt x="6069" y="3946"/>
                      <a:pt x="5721" y="4068"/>
                      <a:pt x="5374" y="4191"/>
                    </a:cubicBezTo>
                    <a:lnTo>
                      <a:pt x="3759" y="4743"/>
                    </a:lnTo>
                    <a:cubicBezTo>
                      <a:pt x="3859" y="4763"/>
                      <a:pt x="2747" y="5193"/>
                      <a:pt x="2927" y="5193"/>
                    </a:cubicBezTo>
                    <a:cubicBezTo>
                      <a:pt x="2931" y="5193"/>
                      <a:pt x="2936" y="5193"/>
                      <a:pt x="2941" y="5193"/>
                    </a:cubicBezTo>
                    <a:lnTo>
                      <a:pt x="2941" y="5193"/>
                    </a:lnTo>
                    <a:cubicBezTo>
                      <a:pt x="2655" y="5274"/>
                      <a:pt x="2389" y="5377"/>
                      <a:pt x="2123" y="5499"/>
                    </a:cubicBezTo>
                    <a:cubicBezTo>
                      <a:pt x="2062" y="5581"/>
                      <a:pt x="1837" y="5724"/>
                      <a:pt x="999" y="6072"/>
                    </a:cubicBezTo>
                    <a:cubicBezTo>
                      <a:pt x="672" y="6194"/>
                      <a:pt x="161" y="6378"/>
                      <a:pt x="38" y="6440"/>
                    </a:cubicBezTo>
                    <a:cubicBezTo>
                      <a:pt x="9" y="6453"/>
                      <a:pt x="1" y="6458"/>
                      <a:pt x="6" y="6458"/>
                    </a:cubicBezTo>
                    <a:cubicBezTo>
                      <a:pt x="29" y="6458"/>
                      <a:pt x="313" y="6360"/>
                      <a:pt x="336" y="6360"/>
                    </a:cubicBezTo>
                    <a:cubicBezTo>
                      <a:pt x="342" y="6360"/>
                      <a:pt x="333" y="6365"/>
                      <a:pt x="304" y="6378"/>
                    </a:cubicBezTo>
                    <a:cubicBezTo>
                      <a:pt x="2757" y="5458"/>
                      <a:pt x="5149" y="4600"/>
                      <a:pt x="7684" y="3803"/>
                    </a:cubicBezTo>
                    <a:cubicBezTo>
                      <a:pt x="8113" y="3639"/>
                      <a:pt x="9769" y="3128"/>
                      <a:pt x="11547" y="2637"/>
                    </a:cubicBezTo>
                    <a:cubicBezTo>
                      <a:pt x="13305" y="2147"/>
                      <a:pt x="15165" y="1677"/>
                      <a:pt x="15922" y="1513"/>
                    </a:cubicBezTo>
                    <a:lnTo>
                      <a:pt x="16065" y="1472"/>
                    </a:lnTo>
                    <a:cubicBezTo>
                      <a:pt x="16903" y="1268"/>
                      <a:pt x="17905" y="1043"/>
                      <a:pt x="18620" y="879"/>
                    </a:cubicBezTo>
                    <a:lnTo>
                      <a:pt x="19601" y="614"/>
                    </a:lnTo>
                    <a:lnTo>
                      <a:pt x="19172" y="675"/>
                    </a:lnTo>
                    <a:cubicBezTo>
                      <a:pt x="19499" y="614"/>
                      <a:pt x="19847" y="532"/>
                      <a:pt x="19969" y="512"/>
                    </a:cubicBezTo>
                    <a:cubicBezTo>
                      <a:pt x="20394" y="414"/>
                      <a:pt x="20415" y="389"/>
                      <a:pt x="20307" y="389"/>
                    </a:cubicBezTo>
                    <a:cubicBezTo>
                      <a:pt x="20232" y="389"/>
                      <a:pt x="20098" y="401"/>
                      <a:pt x="19990" y="409"/>
                    </a:cubicBezTo>
                    <a:cubicBezTo>
                      <a:pt x="19966" y="412"/>
                      <a:pt x="19949" y="413"/>
                      <a:pt x="19936" y="413"/>
                    </a:cubicBezTo>
                    <a:cubicBezTo>
                      <a:pt x="19870" y="413"/>
                      <a:pt x="19929" y="386"/>
                      <a:pt x="19883" y="386"/>
                    </a:cubicBezTo>
                    <a:cubicBezTo>
                      <a:pt x="19868" y="386"/>
                      <a:pt x="19841" y="389"/>
                      <a:pt x="19793" y="397"/>
                    </a:cubicBezTo>
                    <a:lnTo>
                      <a:pt x="19793" y="397"/>
                    </a:lnTo>
                    <a:lnTo>
                      <a:pt x="20296" y="307"/>
                    </a:lnTo>
                    <a:cubicBezTo>
                      <a:pt x="20298" y="303"/>
                      <a:pt x="20293" y="301"/>
                      <a:pt x="20281" y="301"/>
                    </a:cubicBezTo>
                    <a:cubicBezTo>
                      <a:pt x="20196" y="301"/>
                      <a:pt x="19786" y="401"/>
                      <a:pt x="19731" y="401"/>
                    </a:cubicBezTo>
                    <a:cubicBezTo>
                      <a:pt x="19721" y="401"/>
                      <a:pt x="19724" y="398"/>
                      <a:pt x="19744" y="389"/>
                    </a:cubicBezTo>
                    <a:lnTo>
                      <a:pt x="20439" y="246"/>
                    </a:lnTo>
                    <a:cubicBezTo>
                      <a:pt x="20363" y="246"/>
                      <a:pt x="19753" y="370"/>
                      <a:pt x="19688" y="370"/>
                    </a:cubicBezTo>
                    <a:cubicBezTo>
                      <a:pt x="19683" y="370"/>
                      <a:pt x="19682" y="370"/>
                      <a:pt x="19683" y="368"/>
                    </a:cubicBezTo>
                    <a:cubicBezTo>
                      <a:pt x="19806" y="328"/>
                      <a:pt x="20317" y="266"/>
                      <a:pt x="20358" y="225"/>
                    </a:cubicBezTo>
                    <a:cubicBezTo>
                      <a:pt x="20363" y="222"/>
                      <a:pt x="20363" y="221"/>
                      <a:pt x="20358" y="221"/>
                    </a:cubicBezTo>
                    <a:cubicBezTo>
                      <a:pt x="20348" y="221"/>
                      <a:pt x="20317" y="227"/>
                      <a:pt x="20277" y="235"/>
                    </a:cubicBezTo>
                    <a:lnTo>
                      <a:pt x="20277" y="235"/>
                    </a:lnTo>
                    <a:cubicBezTo>
                      <a:pt x="20633" y="158"/>
                      <a:pt x="20845" y="102"/>
                      <a:pt x="20772" y="102"/>
                    </a:cubicBezTo>
                    <a:cubicBezTo>
                      <a:pt x="20737" y="102"/>
                      <a:pt x="20638" y="115"/>
                      <a:pt x="20460" y="144"/>
                    </a:cubicBezTo>
                    <a:cubicBezTo>
                      <a:pt x="20629" y="113"/>
                      <a:pt x="20844" y="70"/>
                      <a:pt x="21036" y="34"/>
                    </a:cubicBezTo>
                    <a:lnTo>
                      <a:pt x="21036" y="34"/>
                    </a:lnTo>
                    <a:lnTo>
                      <a:pt x="20807" y="82"/>
                    </a:lnTo>
                    <a:lnTo>
                      <a:pt x="21216" y="0"/>
                    </a:lnTo>
                    <a:lnTo>
                      <a:pt x="21216" y="0"/>
                    </a:lnTo>
                    <a:cubicBezTo>
                      <a:pt x="21160" y="11"/>
                      <a:pt x="21100" y="22"/>
                      <a:pt x="21036" y="34"/>
                    </a:cubicBezTo>
                    <a:lnTo>
                      <a:pt x="21036" y="34"/>
                    </a:lnTo>
                    <a:lnTo>
                      <a:pt x="21196" y="0"/>
                    </a:lnTo>
                    <a:lnTo>
                      <a:pt x="21114" y="0"/>
                    </a:lnTo>
                    <a:lnTo>
                      <a:pt x="20828" y="62"/>
                    </a:lnTo>
                    <a:lnTo>
                      <a:pt x="2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701;p59">
                <a:extLst>
                  <a:ext uri="{FF2B5EF4-FFF2-40B4-BE49-F238E27FC236}">
                    <a16:creationId xmlns:a16="http://schemas.microsoft.com/office/drawing/2014/main" id="{692F4CD5-0145-2929-D8A0-1C4FEC492719}"/>
                  </a:ext>
                </a:extLst>
              </p:cNvPr>
              <p:cNvSpPr/>
              <p:nvPr/>
            </p:nvSpPr>
            <p:spPr>
              <a:xfrm>
                <a:off x="6722575" y="3908975"/>
                <a:ext cx="286325" cy="89525"/>
              </a:xfrm>
              <a:custGeom>
                <a:avLst/>
                <a:gdLst/>
                <a:ahLst/>
                <a:cxnLst/>
                <a:rect l="l" t="t" r="r" b="b"/>
                <a:pathLst>
                  <a:path w="11453" h="3581" extrusionOk="0">
                    <a:moveTo>
                      <a:pt x="11453" y="0"/>
                    </a:moveTo>
                    <a:cubicBezTo>
                      <a:pt x="11433" y="4"/>
                      <a:pt x="11412" y="7"/>
                      <a:pt x="11391" y="11"/>
                    </a:cubicBezTo>
                    <a:lnTo>
                      <a:pt x="11391" y="11"/>
                    </a:lnTo>
                    <a:lnTo>
                      <a:pt x="11453" y="0"/>
                    </a:lnTo>
                    <a:close/>
                    <a:moveTo>
                      <a:pt x="11248" y="0"/>
                    </a:moveTo>
                    <a:cubicBezTo>
                      <a:pt x="11085" y="21"/>
                      <a:pt x="10921" y="21"/>
                      <a:pt x="10819" y="41"/>
                    </a:cubicBezTo>
                    <a:cubicBezTo>
                      <a:pt x="10063" y="184"/>
                      <a:pt x="9327" y="327"/>
                      <a:pt x="8611" y="511"/>
                    </a:cubicBezTo>
                    <a:cubicBezTo>
                      <a:pt x="8611" y="511"/>
                      <a:pt x="8652" y="511"/>
                      <a:pt x="8591" y="532"/>
                    </a:cubicBezTo>
                    <a:cubicBezTo>
                      <a:pt x="8407" y="593"/>
                      <a:pt x="8243" y="593"/>
                      <a:pt x="8059" y="654"/>
                    </a:cubicBezTo>
                    <a:lnTo>
                      <a:pt x="8059" y="675"/>
                    </a:lnTo>
                    <a:lnTo>
                      <a:pt x="7589" y="757"/>
                    </a:lnTo>
                    <a:cubicBezTo>
                      <a:pt x="7303" y="838"/>
                      <a:pt x="7017" y="920"/>
                      <a:pt x="6731" y="1002"/>
                    </a:cubicBezTo>
                    <a:cubicBezTo>
                      <a:pt x="6608" y="1043"/>
                      <a:pt x="6444" y="1084"/>
                      <a:pt x="6281" y="1125"/>
                    </a:cubicBezTo>
                    <a:lnTo>
                      <a:pt x="6199" y="1145"/>
                    </a:lnTo>
                    <a:cubicBezTo>
                      <a:pt x="6179" y="1145"/>
                      <a:pt x="6179" y="1165"/>
                      <a:pt x="6179" y="1165"/>
                    </a:cubicBezTo>
                    <a:lnTo>
                      <a:pt x="5974" y="1227"/>
                    </a:lnTo>
                    <a:cubicBezTo>
                      <a:pt x="5156" y="1472"/>
                      <a:pt x="4318" y="1758"/>
                      <a:pt x="3419" y="2085"/>
                    </a:cubicBezTo>
                    <a:cubicBezTo>
                      <a:pt x="3235" y="2147"/>
                      <a:pt x="3051" y="2228"/>
                      <a:pt x="2867" y="2290"/>
                    </a:cubicBezTo>
                    <a:cubicBezTo>
                      <a:pt x="2601" y="2392"/>
                      <a:pt x="2254" y="2494"/>
                      <a:pt x="1988" y="2576"/>
                    </a:cubicBezTo>
                    <a:cubicBezTo>
                      <a:pt x="2049" y="2617"/>
                      <a:pt x="1416" y="2862"/>
                      <a:pt x="1559" y="2862"/>
                    </a:cubicBezTo>
                    <a:cubicBezTo>
                      <a:pt x="1416" y="2903"/>
                      <a:pt x="1252" y="2964"/>
                      <a:pt x="1109" y="3026"/>
                    </a:cubicBezTo>
                    <a:cubicBezTo>
                      <a:pt x="1089" y="3107"/>
                      <a:pt x="966" y="3189"/>
                      <a:pt x="516" y="3394"/>
                    </a:cubicBezTo>
                    <a:cubicBezTo>
                      <a:pt x="353" y="3455"/>
                      <a:pt x="66" y="3537"/>
                      <a:pt x="5" y="3578"/>
                    </a:cubicBezTo>
                    <a:cubicBezTo>
                      <a:pt x="0" y="3580"/>
                      <a:pt x="0" y="3581"/>
                      <a:pt x="4" y="3581"/>
                    </a:cubicBezTo>
                    <a:cubicBezTo>
                      <a:pt x="22" y="3581"/>
                      <a:pt x="133" y="3554"/>
                      <a:pt x="174" y="3554"/>
                    </a:cubicBezTo>
                    <a:cubicBezTo>
                      <a:pt x="194" y="3554"/>
                      <a:pt x="198" y="3560"/>
                      <a:pt x="169" y="3578"/>
                    </a:cubicBezTo>
                    <a:cubicBezTo>
                      <a:pt x="1518" y="3107"/>
                      <a:pt x="2806" y="2658"/>
                      <a:pt x="4175" y="2249"/>
                    </a:cubicBezTo>
                    <a:cubicBezTo>
                      <a:pt x="4421" y="2167"/>
                      <a:pt x="5320" y="1881"/>
                      <a:pt x="6281" y="1615"/>
                    </a:cubicBezTo>
                    <a:cubicBezTo>
                      <a:pt x="7221" y="1349"/>
                      <a:pt x="8243" y="1104"/>
                      <a:pt x="8652" y="1002"/>
                    </a:cubicBezTo>
                    <a:lnTo>
                      <a:pt x="8713" y="981"/>
                    </a:lnTo>
                    <a:cubicBezTo>
                      <a:pt x="9163" y="879"/>
                      <a:pt x="9715" y="757"/>
                      <a:pt x="10103" y="654"/>
                    </a:cubicBezTo>
                    <a:lnTo>
                      <a:pt x="10614" y="491"/>
                    </a:lnTo>
                    <a:lnTo>
                      <a:pt x="10369" y="511"/>
                    </a:lnTo>
                    <a:cubicBezTo>
                      <a:pt x="10512" y="491"/>
                      <a:pt x="10655" y="450"/>
                      <a:pt x="10798" y="409"/>
                    </a:cubicBezTo>
                    <a:cubicBezTo>
                      <a:pt x="11187" y="307"/>
                      <a:pt x="10962" y="327"/>
                      <a:pt x="10798" y="307"/>
                    </a:cubicBezTo>
                    <a:cubicBezTo>
                      <a:pt x="10717" y="307"/>
                      <a:pt x="10792" y="281"/>
                      <a:pt x="10731" y="281"/>
                    </a:cubicBezTo>
                    <a:cubicBezTo>
                      <a:pt x="10716" y="281"/>
                      <a:pt x="10692" y="282"/>
                      <a:pt x="10655" y="286"/>
                    </a:cubicBezTo>
                    <a:lnTo>
                      <a:pt x="10962" y="225"/>
                    </a:lnTo>
                    <a:cubicBezTo>
                      <a:pt x="10962" y="223"/>
                      <a:pt x="10959" y="222"/>
                      <a:pt x="10953" y="222"/>
                    </a:cubicBezTo>
                    <a:cubicBezTo>
                      <a:pt x="10908" y="222"/>
                      <a:pt x="10704" y="276"/>
                      <a:pt x="10669" y="276"/>
                    </a:cubicBezTo>
                    <a:cubicBezTo>
                      <a:pt x="10661" y="276"/>
                      <a:pt x="10662" y="273"/>
                      <a:pt x="10676" y="266"/>
                    </a:cubicBezTo>
                    <a:cubicBezTo>
                      <a:pt x="10778" y="246"/>
                      <a:pt x="10921" y="205"/>
                      <a:pt x="11044" y="184"/>
                    </a:cubicBezTo>
                    <a:cubicBezTo>
                      <a:pt x="11038" y="182"/>
                      <a:pt x="11030" y="181"/>
                      <a:pt x="11019" y="181"/>
                    </a:cubicBezTo>
                    <a:cubicBezTo>
                      <a:pt x="10937" y="181"/>
                      <a:pt x="10722" y="235"/>
                      <a:pt x="10655" y="235"/>
                    </a:cubicBezTo>
                    <a:cubicBezTo>
                      <a:pt x="10639" y="235"/>
                      <a:pt x="10631" y="232"/>
                      <a:pt x="10635" y="225"/>
                    </a:cubicBezTo>
                    <a:cubicBezTo>
                      <a:pt x="10758" y="225"/>
                      <a:pt x="10880" y="184"/>
                      <a:pt x="11003" y="164"/>
                    </a:cubicBezTo>
                    <a:cubicBezTo>
                      <a:pt x="10942" y="164"/>
                      <a:pt x="10880" y="184"/>
                      <a:pt x="10819" y="184"/>
                    </a:cubicBezTo>
                    <a:cubicBezTo>
                      <a:pt x="11106" y="120"/>
                      <a:pt x="11294" y="69"/>
                      <a:pt x="11197" y="69"/>
                    </a:cubicBezTo>
                    <a:cubicBezTo>
                      <a:pt x="11170" y="69"/>
                      <a:pt x="11120" y="73"/>
                      <a:pt x="11044" y="82"/>
                    </a:cubicBezTo>
                    <a:cubicBezTo>
                      <a:pt x="11147" y="65"/>
                      <a:pt x="11279" y="33"/>
                      <a:pt x="11391" y="11"/>
                    </a:cubicBezTo>
                    <a:lnTo>
                      <a:pt x="11391" y="11"/>
                    </a:lnTo>
                    <a:lnTo>
                      <a:pt x="11228" y="41"/>
                    </a:lnTo>
                    <a:lnTo>
                      <a:pt x="11228" y="41"/>
                    </a:lnTo>
                    <a:lnTo>
                      <a:pt x="11432" y="0"/>
                    </a:lnTo>
                    <a:lnTo>
                      <a:pt x="11391" y="0"/>
                    </a:lnTo>
                    <a:lnTo>
                      <a:pt x="11228" y="21"/>
                    </a:lnTo>
                    <a:lnTo>
                      <a:pt x="113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702;p59">
                <a:extLst>
                  <a:ext uri="{FF2B5EF4-FFF2-40B4-BE49-F238E27FC236}">
                    <a16:creationId xmlns:a16="http://schemas.microsoft.com/office/drawing/2014/main" id="{B91760D3-B0B3-3326-6903-F2A9C71919B7}"/>
                  </a:ext>
                </a:extLst>
              </p:cNvPr>
              <p:cNvSpPr/>
              <p:nvPr/>
            </p:nvSpPr>
            <p:spPr>
              <a:xfrm>
                <a:off x="6948575" y="3947300"/>
                <a:ext cx="29675" cy="19950"/>
              </a:xfrm>
              <a:custGeom>
                <a:avLst/>
                <a:gdLst/>
                <a:ahLst/>
                <a:cxnLst/>
                <a:rect l="l" t="t" r="r" b="b"/>
                <a:pathLst>
                  <a:path w="1187" h="798" extrusionOk="0">
                    <a:moveTo>
                      <a:pt x="61" y="653"/>
                    </a:moveTo>
                    <a:lnTo>
                      <a:pt x="61" y="653"/>
                    </a:lnTo>
                    <a:cubicBezTo>
                      <a:pt x="60" y="654"/>
                      <a:pt x="60" y="654"/>
                      <a:pt x="59" y="655"/>
                    </a:cubicBezTo>
                    <a:lnTo>
                      <a:pt x="62" y="655"/>
                    </a:lnTo>
                    <a:cubicBezTo>
                      <a:pt x="61" y="654"/>
                      <a:pt x="61" y="654"/>
                      <a:pt x="61" y="653"/>
                    </a:cubicBezTo>
                    <a:close/>
                    <a:moveTo>
                      <a:pt x="41" y="655"/>
                    </a:moveTo>
                    <a:cubicBezTo>
                      <a:pt x="41" y="659"/>
                      <a:pt x="43" y="660"/>
                      <a:pt x="46" y="660"/>
                    </a:cubicBezTo>
                    <a:cubicBezTo>
                      <a:pt x="50" y="660"/>
                      <a:pt x="55" y="657"/>
                      <a:pt x="59" y="655"/>
                    </a:cubicBezTo>
                    <a:close/>
                    <a:moveTo>
                      <a:pt x="1166" y="0"/>
                    </a:moveTo>
                    <a:lnTo>
                      <a:pt x="1166" y="0"/>
                    </a:lnTo>
                    <a:cubicBezTo>
                      <a:pt x="1002" y="41"/>
                      <a:pt x="839" y="82"/>
                      <a:pt x="695" y="143"/>
                    </a:cubicBezTo>
                    <a:cubicBezTo>
                      <a:pt x="552" y="225"/>
                      <a:pt x="368" y="287"/>
                      <a:pt x="205" y="327"/>
                    </a:cubicBezTo>
                    <a:cubicBezTo>
                      <a:pt x="144" y="348"/>
                      <a:pt x="103" y="368"/>
                      <a:pt x="62" y="409"/>
                    </a:cubicBezTo>
                    <a:cubicBezTo>
                      <a:pt x="41" y="430"/>
                      <a:pt x="41" y="450"/>
                      <a:pt x="21" y="471"/>
                    </a:cubicBezTo>
                    <a:lnTo>
                      <a:pt x="62" y="491"/>
                    </a:lnTo>
                    <a:cubicBezTo>
                      <a:pt x="41" y="491"/>
                      <a:pt x="21" y="491"/>
                      <a:pt x="0" y="511"/>
                    </a:cubicBezTo>
                    <a:cubicBezTo>
                      <a:pt x="0" y="532"/>
                      <a:pt x="0" y="573"/>
                      <a:pt x="41" y="593"/>
                    </a:cubicBezTo>
                    <a:cubicBezTo>
                      <a:pt x="61" y="633"/>
                      <a:pt x="42" y="634"/>
                      <a:pt x="61" y="653"/>
                    </a:cubicBezTo>
                    <a:lnTo>
                      <a:pt x="61" y="653"/>
                    </a:lnTo>
                    <a:cubicBezTo>
                      <a:pt x="64" y="651"/>
                      <a:pt x="67" y="649"/>
                      <a:pt x="67" y="649"/>
                    </a:cubicBezTo>
                    <a:lnTo>
                      <a:pt x="67" y="649"/>
                    </a:lnTo>
                    <a:cubicBezTo>
                      <a:pt x="68" y="649"/>
                      <a:pt x="66" y="650"/>
                      <a:pt x="62" y="655"/>
                    </a:cubicBezTo>
                    <a:cubicBezTo>
                      <a:pt x="62" y="665"/>
                      <a:pt x="57" y="665"/>
                      <a:pt x="52" y="665"/>
                    </a:cubicBezTo>
                    <a:cubicBezTo>
                      <a:pt x="46" y="665"/>
                      <a:pt x="41" y="665"/>
                      <a:pt x="41" y="675"/>
                    </a:cubicBezTo>
                    <a:lnTo>
                      <a:pt x="82" y="675"/>
                    </a:lnTo>
                    <a:cubicBezTo>
                      <a:pt x="82" y="682"/>
                      <a:pt x="78" y="684"/>
                      <a:pt x="72" y="684"/>
                    </a:cubicBezTo>
                    <a:cubicBezTo>
                      <a:pt x="67" y="684"/>
                      <a:pt x="60" y="682"/>
                      <a:pt x="55" y="681"/>
                    </a:cubicBezTo>
                    <a:lnTo>
                      <a:pt x="55" y="681"/>
                    </a:lnTo>
                    <a:cubicBezTo>
                      <a:pt x="59" y="678"/>
                      <a:pt x="62" y="675"/>
                      <a:pt x="62" y="675"/>
                    </a:cubicBezTo>
                    <a:lnTo>
                      <a:pt x="62" y="675"/>
                    </a:lnTo>
                    <a:cubicBezTo>
                      <a:pt x="59" y="677"/>
                      <a:pt x="56" y="678"/>
                      <a:pt x="53" y="680"/>
                    </a:cubicBezTo>
                    <a:lnTo>
                      <a:pt x="53" y="680"/>
                    </a:lnTo>
                    <a:cubicBezTo>
                      <a:pt x="47" y="678"/>
                      <a:pt x="41" y="675"/>
                      <a:pt x="41" y="675"/>
                    </a:cubicBezTo>
                    <a:lnTo>
                      <a:pt x="41" y="675"/>
                    </a:lnTo>
                    <a:cubicBezTo>
                      <a:pt x="41" y="682"/>
                      <a:pt x="44" y="684"/>
                      <a:pt x="47" y="684"/>
                    </a:cubicBezTo>
                    <a:cubicBezTo>
                      <a:pt x="47" y="684"/>
                      <a:pt x="47" y="684"/>
                      <a:pt x="48" y="684"/>
                    </a:cubicBezTo>
                    <a:lnTo>
                      <a:pt x="48" y="684"/>
                    </a:lnTo>
                    <a:cubicBezTo>
                      <a:pt x="22" y="706"/>
                      <a:pt x="26" y="739"/>
                      <a:pt x="62" y="757"/>
                    </a:cubicBezTo>
                    <a:lnTo>
                      <a:pt x="21" y="757"/>
                    </a:lnTo>
                    <a:lnTo>
                      <a:pt x="41" y="777"/>
                    </a:lnTo>
                    <a:cubicBezTo>
                      <a:pt x="62" y="777"/>
                      <a:pt x="82" y="798"/>
                      <a:pt x="103" y="798"/>
                    </a:cubicBezTo>
                    <a:cubicBezTo>
                      <a:pt x="184" y="798"/>
                      <a:pt x="266" y="777"/>
                      <a:pt x="348" y="757"/>
                    </a:cubicBezTo>
                    <a:lnTo>
                      <a:pt x="348" y="736"/>
                    </a:lnTo>
                    <a:lnTo>
                      <a:pt x="409" y="736"/>
                    </a:lnTo>
                    <a:lnTo>
                      <a:pt x="409" y="716"/>
                    </a:lnTo>
                    <a:lnTo>
                      <a:pt x="471" y="716"/>
                    </a:lnTo>
                    <a:lnTo>
                      <a:pt x="573" y="675"/>
                    </a:lnTo>
                    <a:lnTo>
                      <a:pt x="634" y="675"/>
                    </a:lnTo>
                    <a:cubicBezTo>
                      <a:pt x="716" y="614"/>
                      <a:pt x="798" y="552"/>
                      <a:pt x="900" y="491"/>
                    </a:cubicBezTo>
                    <a:cubicBezTo>
                      <a:pt x="900" y="450"/>
                      <a:pt x="920" y="450"/>
                      <a:pt x="941" y="430"/>
                    </a:cubicBezTo>
                    <a:cubicBezTo>
                      <a:pt x="982" y="409"/>
                      <a:pt x="1002" y="409"/>
                      <a:pt x="1043" y="409"/>
                    </a:cubicBezTo>
                    <a:cubicBezTo>
                      <a:pt x="1023" y="348"/>
                      <a:pt x="1084" y="287"/>
                      <a:pt x="1043" y="246"/>
                    </a:cubicBezTo>
                    <a:cubicBezTo>
                      <a:pt x="1063" y="246"/>
                      <a:pt x="1104" y="246"/>
                      <a:pt x="1104" y="205"/>
                    </a:cubicBezTo>
                    <a:cubicBezTo>
                      <a:pt x="1084" y="164"/>
                      <a:pt x="1084" y="103"/>
                      <a:pt x="1125" y="62"/>
                    </a:cubicBezTo>
                    <a:cubicBezTo>
                      <a:pt x="1145" y="62"/>
                      <a:pt x="1186" y="62"/>
                      <a:pt x="1186" y="41"/>
                    </a:cubicBezTo>
                    <a:cubicBezTo>
                      <a:pt x="1186" y="21"/>
                      <a:pt x="1145" y="21"/>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703;p59">
                <a:extLst>
                  <a:ext uri="{FF2B5EF4-FFF2-40B4-BE49-F238E27FC236}">
                    <a16:creationId xmlns:a16="http://schemas.microsoft.com/office/drawing/2014/main" id="{0CF7CE43-4301-C2A5-3095-4514F062FFF2}"/>
                  </a:ext>
                </a:extLst>
              </p:cNvPr>
              <p:cNvSpPr/>
              <p:nvPr/>
            </p:nvSpPr>
            <p:spPr>
              <a:xfrm>
                <a:off x="5960725" y="3694325"/>
                <a:ext cx="22500" cy="55300"/>
              </a:xfrm>
              <a:custGeom>
                <a:avLst/>
                <a:gdLst/>
                <a:ahLst/>
                <a:cxnLst/>
                <a:rect l="l" t="t" r="r" b="b"/>
                <a:pathLst>
                  <a:path w="900" h="2212" extrusionOk="0">
                    <a:moveTo>
                      <a:pt x="205" y="62"/>
                    </a:moveTo>
                    <a:cubicBezTo>
                      <a:pt x="194" y="62"/>
                      <a:pt x="200" y="77"/>
                      <a:pt x="205" y="93"/>
                    </a:cubicBezTo>
                    <a:lnTo>
                      <a:pt x="205" y="93"/>
                    </a:lnTo>
                    <a:lnTo>
                      <a:pt x="205" y="62"/>
                    </a:lnTo>
                    <a:close/>
                    <a:moveTo>
                      <a:pt x="210" y="113"/>
                    </a:moveTo>
                    <a:cubicBezTo>
                      <a:pt x="211" y="119"/>
                      <a:pt x="210" y="123"/>
                      <a:pt x="205" y="123"/>
                    </a:cubicBezTo>
                    <a:cubicBezTo>
                      <a:pt x="207" y="119"/>
                      <a:pt x="209" y="116"/>
                      <a:pt x="210" y="113"/>
                    </a:cubicBezTo>
                    <a:close/>
                    <a:moveTo>
                      <a:pt x="102" y="1"/>
                    </a:moveTo>
                    <a:lnTo>
                      <a:pt x="82" y="21"/>
                    </a:lnTo>
                    <a:cubicBezTo>
                      <a:pt x="62" y="42"/>
                      <a:pt x="62" y="82"/>
                      <a:pt x="41" y="103"/>
                    </a:cubicBezTo>
                    <a:cubicBezTo>
                      <a:pt x="0" y="266"/>
                      <a:pt x="21" y="409"/>
                      <a:pt x="41" y="573"/>
                    </a:cubicBezTo>
                    <a:lnTo>
                      <a:pt x="62" y="573"/>
                    </a:lnTo>
                    <a:cubicBezTo>
                      <a:pt x="82" y="573"/>
                      <a:pt x="62" y="634"/>
                      <a:pt x="62" y="675"/>
                    </a:cubicBezTo>
                    <a:lnTo>
                      <a:pt x="82" y="675"/>
                    </a:lnTo>
                    <a:lnTo>
                      <a:pt x="82" y="777"/>
                    </a:lnTo>
                    <a:cubicBezTo>
                      <a:pt x="82" y="798"/>
                      <a:pt x="123" y="880"/>
                      <a:pt x="123" y="941"/>
                    </a:cubicBezTo>
                    <a:lnTo>
                      <a:pt x="143" y="941"/>
                    </a:lnTo>
                    <a:cubicBezTo>
                      <a:pt x="143" y="961"/>
                      <a:pt x="164" y="1002"/>
                      <a:pt x="164" y="1023"/>
                    </a:cubicBezTo>
                    <a:cubicBezTo>
                      <a:pt x="184" y="1023"/>
                      <a:pt x="164" y="1064"/>
                      <a:pt x="164" y="1084"/>
                    </a:cubicBezTo>
                    <a:cubicBezTo>
                      <a:pt x="225" y="1227"/>
                      <a:pt x="307" y="1391"/>
                      <a:pt x="389" y="1575"/>
                    </a:cubicBezTo>
                    <a:cubicBezTo>
                      <a:pt x="409" y="1616"/>
                      <a:pt x="430" y="1636"/>
                      <a:pt x="450" y="1677"/>
                    </a:cubicBezTo>
                    <a:cubicBezTo>
                      <a:pt x="470" y="1738"/>
                      <a:pt x="470" y="1800"/>
                      <a:pt x="470" y="1861"/>
                    </a:cubicBezTo>
                    <a:cubicBezTo>
                      <a:pt x="475" y="1859"/>
                      <a:pt x="480" y="1859"/>
                      <a:pt x="485" y="1859"/>
                    </a:cubicBezTo>
                    <a:cubicBezTo>
                      <a:pt x="532" y="1859"/>
                      <a:pt x="580" y="1931"/>
                      <a:pt x="628" y="1931"/>
                    </a:cubicBezTo>
                    <a:cubicBezTo>
                      <a:pt x="637" y="1931"/>
                      <a:pt x="646" y="1928"/>
                      <a:pt x="654" y="1922"/>
                    </a:cubicBezTo>
                    <a:cubicBezTo>
                      <a:pt x="654" y="1963"/>
                      <a:pt x="654" y="2004"/>
                      <a:pt x="675" y="2004"/>
                    </a:cubicBezTo>
                    <a:cubicBezTo>
                      <a:pt x="757" y="2004"/>
                      <a:pt x="818" y="2045"/>
                      <a:pt x="838" y="2106"/>
                    </a:cubicBezTo>
                    <a:cubicBezTo>
                      <a:pt x="859" y="2147"/>
                      <a:pt x="838" y="2208"/>
                      <a:pt x="859" y="2208"/>
                    </a:cubicBezTo>
                    <a:cubicBezTo>
                      <a:pt x="863" y="2211"/>
                      <a:pt x="867" y="2212"/>
                      <a:pt x="870" y="2212"/>
                    </a:cubicBezTo>
                    <a:cubicBezTo>
                      <a:pt x="892" y="2212"/>
                      <a:pt x="884" y="2164"/>
                      <a:pt x="894" y="2164"/>
                    </a:cubicBezTo>
                    <a:cubicBezTo>
                      <a:pt x="896" y="2164"/>
                      <a:pt x="897" y="2165"/>
                      <a:pt x="900" y="2167"/>
                    </a:cubicBezTo>
                    <a:cubicBezTo>
                      <a:pt x="859" y="1902"/>
                      <a:pt x="777" y="1636"/>
                      <a:pt x="716" y="1370"/>
                    </a:cubicBezTo>
                    <a:cubicBezTo>
                      <a:pt x="634" y="1084"/>
                      <a:pt x="573" y="777"/>
                      <a:pt x="532" y="491"/>
                    </a:cubicBezTo>
                    <a:cubicBezTo>
                      <a:pt x="511" y="389"/>
                      <a:pt x="491" y="307"/>
                      <a:pt x="470" y="205"/>
                    </a:cubicBezTo>
                    <a:lnTo>
                      <a:pt x="409" y="123"/>
                    </a:lnTo>
                    <a:lnTo>
                      <a:pt x="368" y="164"/>
                    </a:lnTo>
                    <a:cubicBezTo>
                      <a:pt x="368" y="144"/>
                      <a:pt x="368" y="103"/>
                      <a:pt x="348" y="82"/>
                    </a:cubicBezTo>
                    <a:cubicBezTo>
                      <a:pt x="340" y="52"/>
                      <a:pt x="332" y="41"/>
                      <a:pt x="324" y="41"/>
                    </a:cubicBezTo>
                    <a:cubicBezTo>
                      <a:pt x="309" y="41"/>
                      <a:pt x="291" y="70"/>
                      <a:pt x="266" y="82"/>
                    </a:cubicBezTo>
                    <a:cubicBezTo>
                      <a:pt x="229" y="101"/>
                      <a:pt x="226" y="86"/>
                      <a:pt x="210" y="113"/>
                    </a:cubicBezTo>
                    <a:lnTo>
                      <a:pt x="210" y="113"/>
                    </a:lnTo>
                    <a:cubicBezTo>
                      <a:pt x="209" y="107"/>
                      <a:pt x="207" y="100"/>
                      <a:pt x="205" y="93"/>
                    </a:cubicBezTo>
                    <a:lnTo>
                      <a:pt x="205" y="93"/>
                    </a:lnTo>
                    <a:lnTo>
                      <a:pt x="205" y="123"/>
                    </a:lnTo>
                    <a:cubicBezTo>
                      <a:pt x="184" y="103"/>
                      <a:pt x="184" y="62"/>
                      <a:pt x="184" y="42"/>
                    </a:cubicBezTo>
                    <a:cubicBezTo>
                      <a:pt x="184" y="40"/>
                      <a:pt x="184" y="39"/>
                      <a:pt x="184" y="39"/>
                    </a:cubicBezTo>
                    <a:cubicBezTo>
                      <a:pt x="184" y="39"/>
                      <a:pt x="182" y="123"/>
                      <a:pt x="164" y="123"/>
                    </a:cubicBezTo>
                    <a:cubicBezTo>
                      <a:pt x="143" y="123"/>
                      <a:pt x="184" y="62"/>
                      <a:pt x="164" y="62"/>
                    </a:cubicBezTo>
                    <a:cubicBezTo>
                      <a:pt x="161" y="62"/>
                      <a:pt x="159" y="62"/>
                      <a:pt x="157" y="63"/>
                    </a:cubicBezTo>
                    <a:lnTo>
                      <a:pt x="157" y="63"/>
                    </a:lnTo>
                    <a:cubicBezTo>
                      <a:pt x="147" y="36"/>
                      <a:pt x="137" y="16"/>
                      <a:pt x="127" y="16"/>
                    </a:cubicBezTo>
                    <a:cubicBezTo>
                      <a:pt x="119" y="16"/>
                      <a:pt x="111" y="29"/>
                      <a:pt x="102" y="62"/>
                    </a:cubicBezTo>
                    <a:cubicBezTo>
                      <a:pt x="102" y="37"/>
                      <a:pt x="102" y="20"/>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704;p59">
                <a:extLst>
                  <a:ext uri="{FF2B5EF4-FFF2-40B4-BE49-F238E27FC236}">
                    <a16:creationId xmlns:a16="http://schemas.microsoft.com/office/drawing/2014/main" id="{60682A1A-AC5E-4892-2FB5-A1823681FD8A}"/>
                  </a:ext>
                </a:extLst>
              </p:cNvPr>
              <p:cNvSpPr/>
              <p:nvPr/>
            </p:nvSpPr>
            <p:spPr>
              <a:xfrm>
                <a:off x="6120775" y="3804200"/>
                <a:ext cx="84250" cy="61350"/>
              </a:xfrm>
              <a:custGeom>
                <a:avLst/>
                <a:gdLst/>
                <a:ahLst/>
                <a:cxnLst/>
                <a:rect l="l" t="t" r="r" b="b"/>
                <a:pathLst>
                  <a:path w="3370" h="2454" extrusionOk="0">
                    <a:moveTo>
                      <a:pt x="220" y="2206"/>
                    </a:moveTo>
                    <a:cubicBezTo>
                      <a:pt x="221" y="2206"/>
                      <a:pt x="221" y="2207"/>
                      <a:pt x="221" y="2208"/>
                    </a:cubicBezTo>
                    <a:cubicBezTo>
                      <a:pt x="236" y="2223"/>
                      <a:pt x="176" y="2249"/>
                      <a:pt x="150" y="2269"/>
                    </a:cubicBezTo>
                    <a:lnTo>
                      <a:pt x="150" y="2269"/>
                    </a:lnTo>
                    <a:cubicBezTo>
                      <a:pt x="177" y="2244"/>
                      <a:pt x="211" y="2206"/>
                      <a:pt x="220" y="2206"/>
                    </a:cubicBezTo>
                    <a:close/>
                    <a:moveTo>
                      <a:pt x="127" y="2421"/>
                    </a:moveTo>
                    <a:lnTo>
                      <a:pt x="78" y="2454"/>
                    </a:lnTo>
                    <a:cubicBezTo>
                      <a:pt x="95" y="2445"/>
                      <a:pt x="112" y="2434"/>
                      <a:pt x="127" y="2421"/>
                    </a:cubicBezTo>
                    <a:close/>
                    <a:moveTo>
                      <a:pt x="3288" y="1"/>
                    </a:moveTo>
                    <a:lnTo>
                      <a:pt x="3288" y="1"/>
                    </a:lnTo>
                    <a:cubicBezTo>
                      <a:pt x="2797" y="123"/>
                      <a:pt x="2327" y="307"/>
                      <a:pt x="1898" y="553"/>
                    </a:cubicBezTo>
                    <a:cubicBezTo>
                      <a:pt x="1816" y="614"/>
                      <a:pt x="1530" y="777"/>
                      <a:pt x="1244" y="982"/>
                    </a:cubicBezTo>
                    <a:cubicBezTo>
                      <a:pt x="957" y="1166"/>
                      <a:pt x="671" y="1411"/>
                      <a:pt x="548" y="1493"/>
                    </a:cubicBezTo>
                    <a:lnTo>
                      <a:pt x="528" y="1513"/>
                    </a:lnTo>
                    <a:cubicBezTo>
                      <a:pt x="385" y="1616"/>
                      <a:pt x="283" y="1718"/>
                      <a:pt x="181" y="1861"/>
                    </a:cubicBezTo>
                    <a:lnTo>
                      <a:pt x="78" y="2024"/>
                    </a:lnTo>
                    <a:lnTo>
                      <a:pt x="78" y="2024"/>
                    </a:lnTo>
                    <a:lnTo>
                      <a:pt x="140" y="1984"/>
                    </a:lnTo>
                    <a:lnTo>
                      <a:pt x="140" y="1984"/>
                    </a:lnTo>
                    <a:cubicBezTo>
                      <a:pt x="99" y="2024"/>
                      <a:pt x="78" y="2065"/>
                      <a:pt x="37" y="2106"/>
                    </a:cubicBezTo>
                    <a:cubicBezTo>
                      <a:pt x="1" y="2180"/>
                      <a:pt x="8" y="2194"/>
                      <a:pt x="37" y="2194"/>
                    </a:cubicBezTo>
                    <a:cubicBezTo>
                      <a:pt x="57" y="2194"/>
                      <a:pt x="87" y="2188"/>
                      <a:pt x="119" y="2188"/>
                    </a:cubicBezTo>
                    <a:cubicBezTo>
                      <a:pt x="132" y="2184"/>
                      <a:pt x="141" y="2182"/>
                      <a:pt x="146" y="2182"/>
                    </a:cubicBezTo>
                    <a:cubicBezTo>
                      <a:pt x="161" y="2182"/>
                      <a:pt x="155" y="2194"/>
                      <a:pt x="164" y="2194"/>
                    </a:cubicBezTo>
                    <a:cubicBezTo>
                      <a:pt x="167" y="2194"/>
                      <a:pt x="172" y="2192"/>
                      <a:pt x="181" y="2188"/>
                    </a:cubicBezTo>
                    <a:lnTo>
                      <a:pt x="181" y="2188"/>
                    </a:lnTo>
                    <a:cubicBezTo>
                      <a:pt x="160" y="2208"/>
                      <a:pt x="140" y="2229"/>
                      <a:pt x="119" y="2249"/>
                    </a:cubicBezTo>
                    <a:cubicBezTo>
                      <a:pt x="119" y="2251"/>
                      <a:pt x="120" y="2252"/>
                      <a:pt x="121" y="2252"/>
                    </a:cubicBezTo>
                    <a:cubicBezTo>
                      <a:pt x="130" y="2252"/>
                      <a:pt x="181" y="2180"/>
                      <a:pt x="196" y="2180"/>
                    </a:cubicBezTo>
                    <a:cubicBezTo>
                      <a:pt x="199" y="2180"/>
                      <a:pt x="201" y="2182"/>
                      <a:pt x="201" y="2188"/>
                    </a:cubicBezTo>
                    <a:cubicBezTo>
                      <a:pt x="160" y="2229"/>
                      <a:pt x="140" y="2249"/>
                      <a:pt x="119" y="2290"/>
                    </a:cubicBezTo>
                    <a:cubicBezTo>
                      <a:pt x="124" y="2290"/>
                      <a:pt x="132" y="2284"/>
                      <a:pt x="142" y="2276"/>
                    </a:cubicBezTo>
                    <a:lnTo>
                      <a:pt x="142" y="2276"/>
                    </a:lnTo>
                    <a:cubicBezTo>
                      <a:pt x="137" y="2281"/>
                      <a:pt x="136" y="2286"/>
                      <a:pt x="140" y="2290"/>
                    </a:cubicBezTo>
                    <a:cubicBezTo>
                      <a:pt x="141" y="2294"/>
                      <a:pt x="143" y="2296"/>
                      <a:pt x="145" y="2298"/>
                    </a:cubicBezTo>
                    <a:lnTo>
                      <a:pt x="145" y="2298"/>
                    </a:lnTo>
                    <a:cubicBezTo>
                      <a:pt x="110" y="2353"/>
                      <a:pt x="100" y="2393"/>
                      <a:pt x="127" y="2393"/>
                    </a:cubicBezTo>
                    <a:cubicBezTo>
                      <a:pt x="139" y="2393"/>
                      <a:pt x="156" y="2387"/>
                      <a:pt x="181" y="2372"/>
                    </a:cubicBezTo>
                    <a:lnTo>
                      <a:pt x="181" y="2372"/>
                    </a:lnTo>
                    <a:cubicBezTo>
                      <a:pt x="168" y="2384"/>
                      <a:pt x="149" y="2403"/>
                      <a:pt x="127" y="2421"/>
                    </a:cubicBezTo>
                    <a:lnTo>
                      <a:pt x="127" y="2421"/>
                    </a:lnTo>
                    <a:lnTo>
                      <a:pt x="140" y="2413"/>
                    </a:lnTo>
                    <a:lnTo>
                      <a:pt x="99" y="2454"/>
                    </a:lnTo>
                    <a:lnTo>
                      <a:pt x="160" y="2454"/>
                    </a:lnTo>
                    <a:cubicBezTo>
                      <a:pt x="221" y="2433"/>
                      <a:pt x="262" y="2413"/>
                      <a:pt x="303" y="2392"/>
                    </a:cubicBezTo>
                    <a:cubicBezTo>
                      <a:pt x="446" y="2208"/>
                      <a:pt x="630" y="2045"/>
                      <a:pt x="814" y="1902"/>
                    </a:cubicBezTo>
                    <a:cubicBezTo>
                      <a:pt x="814" y="1902"/>
                      <a:pt x="794" y="1902"/>
                      <a:pt x="814" y="1861"/>
                    </a:cubicBezTo>
                    <a:cubicBezTo>
                      <a:pt x="855" y="1840"/>
                      <a:pt x="937" y="1820"/>
                      <a:pt x="978" y="1759"/>
                    </a:cubicBezTo>
                    <a:lnTo>
                      <a:pt x="978" y="1738"/>
                    </a:lnTo>
                    <a:lnTo>
                      <a:pt x="1100" y="1677"/>
                    </a:lnTo>
                    <a:lnTo>
                      <a:pt x="1325" y="1493"/>
                    </a:lnTo>
                    <a:lnTo>
                      <a:pt x="1325" y="1472"/>
                    </a:lnTo>
                    <a:cubicBezTo>
                      <a:pt x="1366" y="1452"/>
                      <a:pt x="1407" y="1411"/>
                      <a:pt x="1468" y="1391"/>
                    </a:cubicBezTo>
                    <a:lnTo>
                      <a:pt x="1489" y="1370"/>
                    </a:lnTo>
                    <a:cubicBezTo>
                      <a:pt x="1489" y="1370"/>
                      <a:pt x="1489" y="1370"/>
                      <a:pt x="1489" y="1350"/>
                    </a:cubicBezTo>
                    <a:lnTo>
                      <a:pt x="1550" y="1329"/>
                    </a:lnTo>
                    <a:cubicBezTo>
                      <a:pt x="1775" y="1125"/>
                      <a:pt x="2020" y="941"/>
                      <a:pt x="2266" y="798"/>
                    </a:cubicBezTo>
                    <a:cubicBezTo>
                      <a:pt x="2307" y="737"/>
                      <a:pt x="2368" y="696"/>
                      <a:pt x="2429" y="675"/>
                    </a:cubicBezTo>
                    <a:cubicBezTo>
                      <a:pt x="2531" y="614"/>
                      <a:pt x="2613" y="593"/>
                      <a:pt x="2715" y="553"/>
                    </a:cubicBezTo>
                    <a:cubicBezTo>
                      <a:pt x="2695" y="512"/>
                      <a:pt x="2899" y="389"/>
                      <a:pt x="2838" y="348"/>
                    </a:cubicBezTo>
                    <a:cubicBezTo>
                      <a:pt x="2879" y="328"/>
                      <a:pt x="2981" y="307"/>
                      <a:pt x="2981" y="287"/>
                    </a:cubicBezTo>
                    <a:cubicBezTo>
                      <a:pt x="2981" y="266"/>
                      <a:pt x="3002" y="164"/>
                      <a:pt x="3165" y="82"/>
                    </a:cubicBezTo>
                    <a:cubicBezTo>
                      <a:pt x="3226" y="62"/>
                      <a:pt x="3329" y="42"/>
                      <a:pt x="3349" y="42"/>
                    </a:cubicBezTo>
                    <a:cubicBezTo>
                      <a:pt x="3369" y="21"/>
                      <a:pt x="3267" y="42"/>
                      <a:pt x="3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705;p59">
                <a:extLst>
                  <a:ext uri="{FF2B5EF4-FFF2-40B4-BE49-F238E27FC236}">
                    <a16:creationId xmlns:a16="http://schemas.microsoft.com/office/drawing/2014/main" id="{7E7AA2F4-9842-582C-05A4-774F2B639374}"/>
                  </a:ext>
                </a:extLst>
              </p:cNvPr>
              <p:cNvSpPr/>
              <p:nvPr/>
            </p:nvSpPr>
            <p:spPr>
              <a:xfrm>
                <a:off x="6078250" y="3721925"/>
                <a:ext cx="120650" cy="49075"/>
              </a:xfrm>
              <a:custGeom>
                <a:avLst/>
                <a:gdLst/>
                <a:ahLst/>
                <a:cxnLst/>
                <a:rect l="l" t="t" r="r" b="b"/>
                <a:pathLst>
                  <a:path w="4826" h="1963" extrusionOk="0">
                    <a:moveTo>
                      <a:pt x="4723" y="0"/>
                    </a:moveTo>
                    <a:cubicBezTo>
                      <a:pt x="4110" y="62"/>
                      <a:pt x="3496" y="164"/>
                      <a:pt x="2904" y="348"/>
                    </a:cubicBezTo>
                    <a:cubicBezTo>
                      <a:pt x="2801" y="389"/>
                      <a:pt x="2393" y="491"/>
                      <a:pt x="1984" y="655"/>
                    </a:cubicBezTo>
                    <a:cubicBezTo>
                      <a:pt x="1595" y="798"/>
                      <a:pt x="1146" y="982"/>
                      <a:pt x="982" y="1043"/>
                    </a:cubicBezTo>
                    <a:lnTo>
                      <a:pt x="941" y="1063"/>
                    </a:lnTo>
                    <a:cubicBezTo>
                      <a:pt x="757" y="1145"/>
                      <a:pt x="573" y="1247"/>
                      <a:pt x="410" y="1350"/>
                    </a:cubicBezTo>
                    <a:lnTo>
                      <a:pt x="205" y="1513"/>
                    </a:lnTo>
                    <a:lnTo>
                      <a:pt x="205" y="1513"/>
                    </a:lnTo>
                    <a:lnTo>
                      <a:pt x="308" y="1493"/>
                    </a:lnTo>
                    <a:lnTo>
                      <a:pt x="308" y="1493"/>
                    </a:lnTo>
                    <a:cubicBezTo>
                      <a:pt x="246" y="1513"/>
                      <a:pt x="205" y="1554"/>
                      <a:pt x="144" y="1575"/>
                    </a:cubicBezTo>
                    <a:cubicBezTo>
                      <a:pt x="37" y="1667"/>
                      <a:pt x="67" y="1678"/>
                      <a:pt x="124" y="1678"/>
                    </a:cubicBezTo>
                    <a:cubicBezTo>
                      <a:pt x="143" y="1678"/>
                      <a:pt x="164" y="1677"/>
                      <a:pt x="185" y="1677"/>
                    </a:cubicBezTo>
                    <a:cubicBezTo>
                      <a:pt x="250" y="1677"/>
                      <a:pt x="211" y="1703"/>
                      <a:pt x="235" y="1703"/>
                    </a:cubicBezTo>
                    <a:cubicBezTo>
                      <a:pt x="240" y="1703"/>
                      <a:pt x="250" y="1701"/>
                      <a:pt x="267" y="1697"/>
                    </a:cubicBezTo>
                    <a:lnTo>
                      <a:pt x="267" y="1697"/>
                    </a:lnTo>
                    <a:lnTo>
                      <a:pt x="144" y="1758"/>
                    </a:lnTo>
                    <a:cubicBezTo>
                      <a:pt x="144" y="1760"/>
                      <a:pt x="145" y="1761"/>
                      <a:pt x="147" y="1761"/>
                    </a:cubicBezTo>
                    <a:cubicBezTo>
                      <a:pt x="165" y="1761"/>
                      <a:pt x="245" y="1708"/>
                      <a:pt x="264" y="1708"/>
                    </a:cubicBezTo>
                    <a:cubicBezTo>
                      <a:pt x="269" y="1708"/>
                      <a:pt x="270" y="1711"/>
                      <a:pt x="267" y="1718"/>
                    </a:cubicBezTo>
                    <a:cubicBezTo>
                      <a:pt x="226" y="1738"/>
                      <a:pt x="164" y="1779"/>
                      <a:pt x="124" y="1799"/>
                    </a:cubicBezTo>
                    <a:cubicBezTo>
                      <a:pt x="160" y="1799"/>
                      <a:pt x="261" y="1735"/>
                      <a:pt x="297" y="1735"/>
                    </a:cubicBezTo>
                    <a:cubicBezTo>
                      <a:pt x="302" y="1735"/>
                      <a:pt x="305" y="1736"/>
                      <a:pt x="308" y="1738"/>
                    </a:cubicBezTo>
                    <a:cubicBezTo>
                      <a:pt x="308" y="1758"/>
                      <a:pt x="149" y="1778"/>
                      <a:pt x="164" y="1818"/>
                    </a:cubicBezTo>
                    <a:lnTo>
                      <a:pt x="164" y="1818"/>
                    </a:lnTo>
                    <a:cubicBezTo>
                      <a:pt x="96" y="1864"/>
                      <a:pt x="64" y="1903"/>
                      <a:pt x="94" y="1903"/>
                    </a:cubicBezTo>
                    <a:cubicBezTo>
                      <a:pt x="107" y="1903"/>
                      <a:pt x="130" y="1896"/>
                      <a:pt x="164" y="1881"/>
                    </a:cubicBezTo>
                    <a:lnTo>
                      <a:pt x="164" y="1881"/>
                    </a:lnTo>
                    <a:cubicBezTo>
                      <a:pt x="140" y="1906"/>
                      <a:pt x="107" y="1923"/>
                      <a:pt x="72" y="1937"/>
                    </a:cubicBezTo>
                    <a:lnTo>
                      <a:pt x="72" y="1937"/>
                    </a:lnTo>
                    <a:lnTo>
                      <a:pt x="103" y="1922"/>
                    </a:lnTo>
                    <a:lnTo>
                      <a:pt x="103" y="1922"/>
                    </a:lnTo>
                    <a:lnTo>
                      <a:pt x="1" y="1963"/>
                    </a:lnTo>
                    <a:cubicBezTo>
                      <a:pt x="25" y="1955"/>
                      <a:pt x="49" y="1947"/>
                      <a:pt x="72" y="1937"/>
                    </a:cubicBezTo>
                    <a:lnTo>
                      <a:pt x="72" y="1937"/>
                    </a:lnTo>
                    <a:lnTo>
                      <a:pt x="21" y="1963"/>
                    </a:lnTo>
                    <a:lnTo>
                      <a:pt x="42" y="1963"/>
                    </a:lnTo>
                    <a:lnTo>
                      <a:pt x="103" y="1942"/>
                    </a:lnTo>
                    <a:lnTo>
                      <a:pt x="62" y="1963"/>
                    </a:lnTo>
                    <a:lnTo>
                      <a:pt x="124" y="1963"/>
                    </a:lnTo>
                    <a:cubicBezTo>
                      <a:pt x="185" y="1942"/>
                      <a:pt x="246" y="1922"/>
                      <a:pt x="308" y="1902"/>
                    </a:cubicBezTo>
                    <a:cubicBezTo>
                      <a:pt x="573" y="1779"/>
                      <a:pt x="859" y="1636"/>
                      <a:pt x="1146" y="1513"/>
                    </a:cubicBezTo>
                    <a:cubicBezTo>
                      <a:pt x="1146" y="1513"/>
                      <a:pt x="1125" y="1513"/>
                      <a:pt x="1146" y="1472"/>
                    </a:cubicBezTo>
                    <a:cubicBezTo>
                      <a:pt x="1227" y="1431"/>
                      <a:pt x="1289" y="1452"/>
                      <a:pt x="1370" y="1411"/>
                    </a:cubicBezTo>
                    <a:lnTo>
                      <a:pt x="1370" y="1391"/>
                    </a:lnTo>
                    <a:lnTo>
                      <a:pt x="1554" y="1329"/>
                    </a:lnTo>
                    <a:lnTo>
                      <a:pt x="1902" y="1186"/>
                    </a:lnTo>
                    <a:lnTo>
                      <a:pt x="1902" y="1166"/>
                    </a:lnTo>
                    <a:cubicBezTo>
                      <a:pt x="1902" y="1145"/>
                      <a:pt x="2025" y="1125"/>
                      <a:pt x="2086" y="1104"/>
                    </a:cubicBezTo>
                    <a:lnTo>
                      <a:pt x="2127" y="1104"/>
                    </a:lnTo>
                    <a:cubicBezTo>
                      <a:pt x="2127" y="1104"/>
                      <a:pt x="2127" y="1084"/>
                      <a:pt x="2127" y="1084"/>
                    </a:cubicBezTo>
                    <a:lnTo>
                      <a:pt x="2209" y="1063"/>
                    </a:lnTo>
                    <a:cubicBezTo>
                      <a:pt x="2536" y="900"/>
                      <a:pt x="2883" y="757"/>
                      <a:pt x="3272" y="634"/>
                    </a:cubicBezTo>
                    <a:cubicBezTo>
                      <a:pt x="3333" y="593"/>
                      <a:pt x="3415" y="573"/>
                      <a:pt x="3496" y="532"/>
                    </a:cubicBezTo>
                    <a:cubicBezTo>
                      <a:pt x="3619" y="512"/>
                      <a:pt x="3783" y="491"/>
                      <a:pt x="3885" y="471"/>
                    </a:cubicBezTo>
                    <a:cubicBezTo>
                      <a:pt x="3864" y="409"/>
                      <a:pt x="4151" y="328"/>
                      <a:pt x="4089" y="287"/>
                    </a:cubicBezTo>
                    <a:cubicBezTo>
                      <a:pt x="4151" y="266"/>
                      <a:pt x="4273" y="266"/>
                      <a:pt x="4273" y="246"/>
                    </a:cubicBezTo>
                    <a:cubicBezTo>
                      <a:pt x="4294" y="225"/>
                      <a:pt x="4355" y="123"/>
                      <a:pt x="4559" y="62"/>
                    </a:cubicBezTo>
                    <a:cubicBezTo>
                      <a:pt x="4600" y="52"/>
                      <a:pt x="4651" y="52"/>
                      <a:pt x="4697" y="52"/>
                    </a:cubicBezTo>
                    <a:cubicBezTo>
                      <a:pt x="4743" y="52"/>
                      <a:pt x="4784" y="52"/>
                      <a:pt x="4805" y="41"/>
                    </a:cubicBezTo>
                    <a:cubicBezTo>
                      <a:pt x="4825" y="21"/>
                      <a:pt x="4682" y="21"/>
                      <a:pt x="4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706;p59">
                <a:extLst>
                  <a:ext uri="{FF2B5EF4-FFF2-40B4-BE49-F238E27FC236}">
                    <a16:creationId xmlns:a16="http://schemas.microsoft.com/office/drawing/2014/main" id="{E2E1A3E5-F604-7ED6-FC9F-0ABDE1BFDBBB}"/>
                  </a:ext>
                </a:extLst>
              </p:cNvPr>
              <p:cNvSpPr/>
              <p:nvPr/>
            </p:nvSpPr>
            <p:spPr>
              <a:xfrm>
                <a:off x="5819150" y="3723450"/>
                <a:ext cx="13825" cy="77800"/>
              </a:xfrm>
              <a:custGeom>
                <a:avLst/>
                <a:gdLst/>
                <a:ahLst/>
                <a:cxnLst/>
                <a:rect l="l" t="t" r="r" b="b"/>
                <a:pathLst>
                  <a:path w="553" h="3112" extrusionOk="0">
                    <a:moveTo>
                      <a:pt x="123" y="1"/>
                    </a:moveTo>
                    <a:lnTo>
                      <a:pt x="83" y="21"/>
                    </a:lnTo>
                    <a:cubicBezTo>
                      <a:pt x="62" y="62"/>
                      <a:pt x="42" y="103"/>
                      <a:pt x="21" y="144"/>
                    </a:cubicBezTo>
                    <a:cubicBezTo>
                      <a:pt x="62" y="369"/>
                      <a:pt x="42" y="553"/>
                      <a:pt x="21" y="757"/>
                    </a:cubicBezTo>
                    <a:lnTo>
                      <a:pt x="42" y="757"/>
                    </a:lnTo>
                    <a:cubicBezTo>
                      <a:pt x="42" y="757"/>
                      <a:pt x="21" y="839"/>
                      <a:pt x="21" y="900"/>
                    </a:cubicBezTo>
                    <a:lnTo>
                      <a:pt x="42" y="900"/>
                    </a:lnTo>
                    <a:cubicBezTo>
                      <a:pt x="42" y="921"/>
                      <a:pt x="21" y="982"/>
                      <a:pt x="1" y="1023"/>
                    </a:cubicBezTo>
                    <a:cubicBezTo>
                      <a:pt x="1" y="1064"/>
                      <a:pt x="1" y="1166"/>
                      <a:pt x="1" y="1248"/>
                    </a:cubicBezTo>
                    <a:cubicBezTo>
                      <a:pt x="1" y="1289"/>
                      <a:pt x="1" y="1330"/>
                      <a:pt x="1" y="1370"/>
                    </a:cubicBezTo>
                    <a:lnTo>
                      <a:pt x="1" y="1391"/>
                    </a:lnTo>
                    <a:lnTo>
                      <a:pt x="21" y="1391"/>
                    </a:lnTo>
                    <a:lnTo>
                      <a:pt x="21" y="1452"/>
                    </a:lnTo>
                    <a:cubicBezTo>
                      <a:pt x="42" y="1677"/>
                      <a:pt x="83" y="1902"/>
                      <a:pt x="144" y="2168"/>
                    </a:cubicBezTo>
                    <a:cubicBezTo>
                      <a:pt x="144" y="2209"/>
                      <a:pt x="164" y="2249"/>
                      <a:pt x="185" y="2311"/>
                    </a:cubicBezTo>
                    <a:lnTo>
                      <a:pt x="185" y="2577"/>
                    </a:lnTo>
                    <a:cubicBezTo>
                      <a:pt x="187" y="2575"/>
                      <a:pt x="190" y="2575"/>
                      <a:pt x="192" y="2575"/>
                    </a:cubicBezTo>
                    <a:cubicBezTo>
                      <a:pt x="228" y="2575"/>
                      <a:pt x="276" y="2685"/>
                      <a:pt x="313" y="2685"/>
                    </a:cubicBezTo>
                    <a:cubicBezTo>
                      <a:pt x="319" y="2685"/>
                      <a:pt x="323" y="2683"/>
                      <a:pt x="328" y="2679"/>
                    </a:cubicBezTo>
                    <a:cubicBezTo>
                      <a:pt x="328" y="2740"/>
                      <a:pt x="328" y="2801"/>
                      <a:pt x="369" y="2801"/>
                    </a:cubicBezTo>
                    <a:cubicBezTo>
                      <a:pt x="389" y="2801"/>
                      <a:pt x="471" y="2842"/>
                      <a:pt x="512" y="2965"/>
                    </a:cubicBezTo>
                    <a:lnTo>
                      <a:pt x="512" y="3108"/>
                    </a:lnTo>
                    <a:cubicBezTo>
                      <a:pt x="512" y="3110"/>
                      <a:pt x="512" y="3111"/>
                      <a:pt x="513" y="3111"/>
                    </a:cubicBezTo>
                    <a:cubicBezTo>
                      <a:pt x="516" y="3111"/>
                      <a:pt x="530" y="3064"/>
                      <a:pt x="546" y="3064"/>
                    </a:cubicBezTo>
                    <a:cubicBezTo>
                      <a:pt x="548" y="3064"/>
                      <a:pt x="550" y="3065"/>
                      <a:pt x="553" y="3067"/>
                    </a:cubicBezTo>
                    <a:cubicBezTo>
                      <a:pt x="532" y="2699"/>
                      <a:pt x="491" y="2352"/>
                      <a:pt x="471" y="1984"/>
                    </a:cubicBezTo>
                    <a:cubicBezTo>
                      <a:pt x="430" y="1595"/>
                      <a:pt x="430" y="1186"/>
                      <a:pt x="471" y="798"/>
                    </a:cubicBezTo>
                    <a:lnTo>
                      <a:pt x="471" y="778"/>
                    </a:lnTo>
                    <a:cubicBezTo>
                      <a:pt x="491" y="655"/>
                      <a:pt x="491" y="532"/>
                      <a:pt x="471" y="410"/>
                    </a:cubicBezTo>
                    <a:cubicBezTo>
                      <a:pt x="471" y="369"/>
                      <a:pt x="451" y="328"/>
                      <a:pt x="451" y="267"/>
                    </a:cubicBezTo>
                    <a:lnTo>
                      <a:pt x="410" y="328"/>
                    </a:lnTo>
                    <a:cubicBezTo>
                      <a:pt x="410" y="287"/>
                      <a:pt x="410" y="246"/>
                      <a:pt x="410" y="205"/>
                    </a:cubicBezTo>
                    <a:cubicBezTo>
                      <a:pt x="410" y="164"/>
                      <a:pt x="403" y="149"/>
                      <a:pt x="392" y="149"/>
                    </a:cubicBezTo>
                    <a:cubicBezTo>
                      <a:pt x="377" y="149"/>
                      <a:pt x="352" y="181"/>
                      <a:pt x="328" y="205"/>
                    </a:cubicBezTo>
                    <a:cubicBezTo>
                      <a:pt x="314" y="210"/>
                      <a:pt x="303" y="211"/>
                      <a:pt x="295" y="211"/>
                    </a:cubicBezTo>
                    <a:cubicBezTo>
                      <a:pt x="279" y="211"/>
                      <a:pt x="271" y="207"/>
                      <a:pt x="265" y="207"/>
                    </a:cubicBezTo>
                    <a:cubicBezTo>
                      <a:pt x="258" y="207"/>
                      <a:pt x="254" y="211"/>
                      <a:pt x="246" y="226"/>
                    </a:cubicBezTo>
                    <a:lnTo>
                      <a:pt x="246" y="144"/>
                    </a:lnTo>
                    <a:cubicBezTo>
                      <a:pt x="246" y="144"/>
                      <a:pt x="246" y="228"/>
                      <a:pt x="231" y="228"/>
                    </a:cubicBezTo>
                    <a:cubicBezTo>
                      <a:pt x="229" y="228"/>
                      <a:pt x="228" y="228"/>
                      <a:pt x="226" y="226"/>
                    </a:cubicBezTo>
                    <a:cubicBezTo>
                      <a:pt x="226" y="185"/>
                      <a:pt x="226" y="144"/>
                      <a:pt x="226" y="123"/>
                    </a:cubicBezTo>
                    <a:cubicBezTo>
                      <a:pt x="205" y="123"/>
                      <a:pt x="205" y="226"/>
                      <a:pt x="185" y="226"/>
                    </a:cubicBezTo>
                    <a:cubicBezTo>
                      <a:pt x="164" y="205"/>
                      <a:pt x="226" y="144"/>
                      <a:pt x="185" y="123"/>
                    </a:cubicBezTo>
                    <a:cubicBezTo>
                      <a:pt x="185" y="123"/>
                      <a:pt x="185" y="123"/>
                      <a:pt x="184" y="123"/>
                    </a:cubicBezTo>
                    <a:lnTo>
                      <a:pt x="184" y="123"/>
                    </a:lnTo>
                    <a:cubicBezTo>
                      <a:pt x="184" y="89"/>
                      <a:pt x="180" y="64"/>
                      <a:pt x="167" y="64"/>
                    </a:cubicBezTo>
                    <a:cubicBezTo>
                      <a:pt x="158" y="64"/>
                      <a:pt x="144" y="76"/>
                      <a:pt x="123" y="103"/>
                    </a:cubicBezTo>
                    <a:cubicBezTo>
                      <a:pt x="144" y="62"/>
                      <a:pt x="144" y="21"/>
                      <a:pt x="144" y="1"/>
                    </a:cubicBezTo>
                    <a:lnTo>
                      <a:pt x="144" y="1"/>
                    </a:lnTo>
                    <a:lnTo>
                      <a:pt x="123" y="42"/>
                    </a:lnTo>
                    <a:lnTo>
                      <a:pt x="1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707;p59">
                <a:extLst>
                  <a:ext uri="{FF2B5EF4-FFF2-40B4-BE49-F238E27FC236}">
                    <a16:creationId xmlns:a16="http://schemas.microsoft.com/office/drawing/2014/main" id="{C7A4F312-475D-B32F-0514-34DB2C881E9A}"/>
                  </a:ext>
                </a:extLst>
              </p:cNvPr>
              <p:cNvSpPr/>
              <p:nvPr/>
            </p:nvSpPr>
            <p:spPr>
              <a:xfrm>
                <a:off x="5802300" y="3722425"/>
                <a:ext cx="26075" cy="33475"/>
              </a:xfrm>
              <a:custGeom>
                <a:avLst/>
                <a:gdLst/>
                <a:ahLst/>
                <a:cxnLst/>
                <a:rect l="l" t="t" r="r" b="b"/>
                <a:pathLst>
                  <a:path w="1043" h="1339" extrusionOk="0">
                    <a:moveTo>
                      <a:pt x="896" y="1288"/>
                    </a:moveTo>
                    <a:cubicBezTo>
                      <a:pt x="897" y="1291"/>
                      <a:pt x="898" y="1293"/>
                      <a:pt x="899" y="1293"/>
                    </a:cubicBezTo>
                    <a:cubicBezTo>
                      <a:pt x="899" y="1293"/>
                      <a:pt x="900" y="1292"/>
                      <a:pt x="900" y="1289"/>
                    </a:cubicBezTo>
                    <a:cubicBezTo>
                      <a:pt x="898" y="1289"/>
                      <a:pt x="897" y="1289"/>
                      <a:pt x="896" y="1288"/>
                    </a:cubicBezTo>
                    <a:close/>
                    <a:moveTo>
                      <a:pt x="41" y="1"/>
                    </a:moveTo>
                    <a:cubicBezTo>
                      <a:pt x="21" y="1"/>
                      <a:pt x="21" y="42"/>
                      <a:pt x="0" y="42"/>
                    </a:cubicBezTo>
                    <a:cubicBezTo>
                      <a:pt x="62" y="226"/>
                      <a:pt x="164" y="389"/>
                      <a:pt x="246" y="553"/>
                    </a:cubicBezTo>
                    <a:cubicBezTo>
                      <a:pt x="348" y="737"/>
                      <a:pt x="450" y="921"/>
                      <a:pt x="511" y="1105"/>
                    </a:cubicBezTo>
                    <a:cubicBezTo>
                      <a:pt x="532" y="1166"/>
                      <a:pt x="573" y="1227"/>
                      <a:pt x="614" y="1268"/>
                    </a:cubicBezTo>
                    <a:cubicBezTo>
                      <a:pt x="634" y="1289"/>
                      <a:pt x="654" y="1309"/>
                      <a:pt x="695" y="1330"/>
                    </a:cubicBezTo>
                    <a:lnTo>
                      <a:pt x="695" y="1289"/>
                    </a:lnTo>
                    <a:cubicBezTo>
                      <a:pt x="695" y="1286"/>
                      <a:pt x="696" y="1285"/>
                      <a:pt x="696" y="1285"/>
                    </a:cubicBezTo>
                    <a:cubicBezTo>
                      <a:pt x="701" y="1285"/>
                      <a:pt x="716" y="1330"/>
                      <a:pt x="716" y="1330"/>
                    </a:cubicBezTo>
                    <a:cubicBezTo>
                      <a:pt x="722" y="1336"/>
                      <a:pt x="729" y="1338"/>
                      <a:pt x="738" y="1338"/>
                    </a:cubicBezTo>
                    <a:cubicBezTo>
                      <a:pt x="760" y="1338"/>
                      <a:pt x="789" y="1324"/>
                      <a:pt x="818" y="1309"/>
                    </a:cubicBezTo>
                    <a:cubicBezTo>
                      <a:pt x="828" y="1289"/>
                      <a:pt x="838" y="1289"/>
                      <a:pt x="846" y="1289"/>
                    </a:cubicBezTo>
                    <a:cubicBezTo>
                      <a:pt x="854" y="1289"/>
                      <a:pt x="859" y="1289"/>
                      <a:pt x="859" y="1268"/>
                    </a:cubicBezTo>
                    <a:lnTo>
                      <a:pt x="879" y="1289"/>
                    </a:lnTo>
                    <a:cubicBezTo>
                      <a:pt x="900" y="1289"/>
                      <a:pt x="838" y="1248"/>
                      <a:pt x="879" y="1248"/>
                    </a:cubicBezTo>
                    <a:cubicBezTo>
                      <a:pt x="898" y="1248"/>
                      <a:pt x="882" y="1283"/>
                      <a:pt x="896" y="1288"/>
                    </a:cubicBezTo>
                    <a:lnTo>
                      <a:pt x="896" y="1288"/>
                    </a:lnTo>
                    <a:cubicBezTo>
                      <a:pt x="891" y="1276"/>
                      <a:pt x="886" y="1242"/>
                      <a:pt x="900" y="1227"/>
                    </a:cubicBezTo>
                    <a:cubicBezTo>
                      <a:pt x="920" y="1227"/>
                      <a:pt x="900" y="1289"/>
                      <a:pt x="920" y="1289"/>
                    </a:cubicBezTo>
                    <a:cubicBezTo>
                      <a:pt x="941" y="1268"/>
                      <a:pt x="920" y="1268"/>
                      <a:pt x="920" y="1248"/>
                    </a:cubicBezTo>
                    <a:lnTo>
                      <a:pt x="920" y="1248"/>
                    </a:lnTo>
                    <a:cubicBezTo>
                      <a:pt x="931" y="1270"/>
                      <a:pt x="949" y="1287"/>
                      <a:pt x="962" y="1287"/>
                    </a:cubicBezTo>
                    <a:cubicBezTo>
                      <a:pt x="973" y="1287"/>
                      <a:pt x="981" y="1276"/>
                      <a:pt x="981" y="1248"/>
                    </a:cubicBezTo>
                    <a:cubicBezTo>
                      <a:pt x="981" y="1268"/>
                      <a:pt x="1002" y="1289"/>
                      <a:pt x="1002" y="1309"/>
                    </a:cubicBezTo>
                    <a:lnTo>
                      <a:pt x="1022" y="1268"/>
                    </a:lnTo>
                    <a:cubicBezTo>
                      <a:pt x="1022" y="1248"/>
                      <a:pt x="1043" y="1207"/>
                      <a:pt x="1043" y="1207"/>
                    </a:cubicBezTo>
                    <a:cubicBezTo>
                      <a:pt x="1022" y="1125"/>
                      <a:pt x="1002" y="1023"/>
                      <a:pt x="961" y="941"/>
                    </a:cubicBezTo>
                    <a:lnTo>
                      <a:pt x="941" y="941"/>
                    </a:lnTo>
                    <a:cubicBezTo>
                      <a:pt x="941" y="941"/>
                      <a:pt x="941" y="880"/>
                      <a:pt x="920" y="859"/>
                    </a:cubicBezTo>
                    <a:cubicBezTo>
                      <a:pt x="900" y="839"/>
                      <a:pt x="900" y="819"/>
                      <a:pt x="920" y="798"/>
                    </a:cubicBezTo>
                    <a:cubicBezTo>
                      <a:pt x="900" y="757"/>
                      <a:pt x="879" y="737"/>
                      <a:pt x="859" y="696"/>
                    </a:cubicBezTo>
                    <a:lnTo>
                      <a:pt x="838" y="696"/>
                    </a:lnTo>
                    <a:cubicBezTo>
                      <a:pt x="818" y="676"/>
                      <a:pt x="818" y="655"/>
                      <a:pt x="818" y="635"/>
                    </a:cubicBezTo>
                    <a:lnTo>
                      <a:pt x="797" y="635"/>
                    </a:lnTo>
                    <a:cubicBezTo>
                      <a:pt x="797" y="635"/>
                      <a:pt x="797" y="614"/>
                      <a:pt x="797" y="614"/>
                    </a:cubicBezTo>
                    <a:cubicBezTo>
                      <a:pt x="736" y="512"/>
                      <a:pt x="634" y="430"/>
                      <a:pt x="552" y="328"/>
                    </a:cubicBezTo>
                    <a:cubicBezTo>
                      <a:pt x="532" y="308"/>
                      <a:pt x="491" y="287"/>
                      <a:pt x="470" y="267"/>
                    </a:cubicBezTo>
                    <a:cubicBezTo>
                      <a:pt x="450" y="246"/>
                      <a:pt x="450" y="205"/>
                      <a:pt x="430" y="164"/>
                    </a:cubicBezTo>
                    <a:cubicBezTo>
                      <a:pt x="423" y="168"/>
                      <a:pt x="417" y="169"/>
                      <a:pt x="410" y="169"/>
                    </a:cubicBezTo>
                    <a:cubicBezTo>
                      <a:pt x="382" y="169"/>
                      <a:pt x="349" y="150"/>
                      <a:pt x="314" y="150"/>
                    </a:cubicBezTo>
                    <a:cubicBezTo>
                      <a:pt x="298" y="150"/>
                      <a:pt x="282" y="154"/>
                      <a:pt x="266" y="164"/>
                    </a:cubicBezTo>
                    <a:cubicBezTo>
                      <a:pt x="266" y="124"/>
                      <a:pt x="246" y="103"/>
                      <a:pt x="246" y="103"/>
                    </a:cubicBezTo>
                    <a:cubicBezTo>
                      <a:pt x="220" y="112"/>
                      <a:pt x="195" y="117"/>
                      <a:pt x="171" y="117"/>
                    </a:cubicBezTo>
                    <a:cubicBezTo>
                      <a:pt x="137" y="117"/>
                      <a:pt x="106" y="107"/>
                      <a:pt x="82" y="83"/>
                    </a:cubicBezTo>
                    <a:cubicBezTo>
                      <a:pt x="62" y="62"/>
                      <a:pt x="8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708;p59">
                <a:extLst>
                  <a:ext uri="{FF2B5EF4-FFF2-40B4-BE49-F238E27FC236}">
                    <a16:creationId xmlns:a16="http://schemas.microsoft.com/office/drawing/2014/main" id="{B4B96947-E9EB-C757-E71F-6590BEE3A71B}"/>
                  </a:ext>
                </a:extLst>
              </p:cNvPr>
              <p:cNvSpPr/>
              <p:nvPr/>
            </p:nvSpPr>
            <p:spPr>
              <a:xfrm>
                <a:off x="5862600" y="3667100"/>
                <a:ext cx="29150" cy="59525"/>
              </a:xfrm>
              <a:custGeom>
                <a:avLst/>
                <a:gdLst/>
                <a:ahLst/>
                <a:cxnLst/>
                <a:rect l="l" t="t" r="r" b="b"/>
                <a:pathLst>
                  <a:path w="1166" h="2381" extrusionOk="0">
                    <a:moveTo>
                      <a:pt x="137" y="112"/>
                    </a:moveTo>
                    <a:cubicBezTo>
                      <a:pt x="153" y="132"/>
                      <a:pt x="178" y="156"/>
                      <a:pt x="164" y="170"/>
                    </a:cubicBezTo>
                    <a:cubicBezTo>
                      <a:pt x="149" y="170"/>
                      <a:pt x="145" y="128"/>
                      <a:pt x="137" y="112"/>
                    </a:cubicBezTo>
                    <a:close/>
                    <a:moveTo>
                      <a:pt x="257" y="1"/>
                    </a:moveTo>
                    <a:cubicBezTo>
                      <a:pt x="234" y="1"/>
                      <a:pt x="239" y="39"/>
                      <a:pt x="225" y="68"/>
                    </a:cubicBezTo>
                    <a:cubicBezTo>
                      <a:pt x="225" y="129"/>
                      <a:pt x="184" y="88"/>
                      <a:pt x="205" y="129"/>
                    </a:cubicBezTo>
                    <a:lnTo>
                      <a:pt x="164" y="88"/>
                    </a:lnTo>
                    <a:cubicBezTo>
                      <a:pt x="144" y="88"/>
                      <a:pt x="205" y="129"/>
                      <a:pt x="184" y="149"/>
                    </a:cubicBezTo>
                    <a:cubicBezTo>
                      <a:pt x="164" y="129"/>
                      <a:pt x="144" y="108"/>
                      <a:pt x="123" y="88"/>
                    </a:cubicBezTo>
                    <a:lnTo>
                      <a:pt x="123" y="88"/>
                    </a:lnTo>
                    <a:cubicBezTo>
                      <a:pt x="123" y="93"/>
                      <a:pt x="127" y="99"/>
                      <a:pt x="132" y="106"/>
                    </a:cubicBezTo>
                    <a:lnTo>
                      <a:pt x="132" y="106"/>
                    </a:lnTo>
                    <a:cubicBezTo>
                      <a:pt x="131" y="105"/>
                      <a:pt x="130" y="105"/>
                      <a:pt x="129" y="105"/>
                    </a:cubicBezTo>
                    <a:cubicBezTo>
                      <a:pt x="127" y="105"/>
                      <a:pt x="125" y="106"/>
                      <a:pt x="123" y="108"/>
                    </a:cubicBezTo>
                    <a:cubicBezTo>
                      <a:pt x="116" y="108"/>
                      <a:pt x="111" y="109"/>
                      <a:pt x="108" y="110"/>
                    </a:cubicBezTo>
                    <a:lnTo>
                      <a:pt x="108" y="110"/>
                    </a:lnTo>
                    <a:cubicBezTo>
                      <a:pt x="91" y="92"/>
                      <a:pt x="73" y="83"/>
                      <a:pt x="59" y="83"/>
                    </a:cubicBezTo>
                    <a:cubicBezTo>
                      <a:pt x="45" y="83"/>
                      <a:pt x="35" y="93"/>
                      <a:pt x="38" y="113"/>
                    </a:cubicBezTo>
                    <a:lnTo>
                      <a:pt x="38" y="113"/>
                    </a:lnTo>
                    <a:cubicBezTo>
                      <a:pt x="31" y="98"/>
                      <a:pt x="16" y="83"/>
                      <a:pt x="0" y="68"/>
                    </a:cubicBezTo>
                    <a:lnTo>
                      <a:pt x="0" y="68"/>
                    </a:lnTo>
                    <a:lnTo>
                      <a:pt x="21" y="108"/>
                    </a:lnTo>
                    <a:lnTo>
                      <a:pt x="21" y="108"/>
                    </a:lnTo>
                    <a:lnTo>
                      <a:pt x="0" y="88"/>
                    </a:lnTo>
                    <a:lnTo>
                      <a:pt x="0" y="108"/>
                    </a:lnTo>
                    <a:cubicBezTo>
                      <a:pt x="0" y="149"/>
                      <a:pt x="21" y="170"/>
                      <a:pt x="21" y="211"/>
                    </a:cubicBezTo>
                    <a:cubicBezTo>
                      <a:pt x="103" y="333"/>
                      <a:pt x="164" y="456"/>
                      <a:pt x="246" y="599"/>
                    </a:cubicBezTo>
                    <a:cubicBezTo>
                      <a:pt x="246" y="599"/>
                      <a:pt x="246" y="590"/>
                      <a:pt x="252" y="590"/>
                    </a:cubicBezTo>
                    <a:cubicBezTo>
                      <a:pt x="255" y="590"/>
                      <a:pt x="259" y="592"/>
                      <a:pt x="266" y="599"/>
                    </a:cubicBezTo>
                    <a:cubicBezTo>
                      <a:pt x="266" y="599"/>
                      <a:pt x="266" y="660"/>
                      <a:pt x="307" y="701"/>
                    </a:cubicBezTo>
                    <a:lnTo>
                      <a:pt x="327" y="803"/>
                    </a:lnTo>
                    <a:cubicBezTo>
                      <a:pt x="348" y="844"/>
                      <a:pt x="368" y="885"/>
                      <a:pt x="409" y="947"/>
                    </a:cubicBezTo>
                    <a:cubicBezTo>
                      <a:pt x="409" y="987"/>
                      <a:pt x="430" y="1008"/>
                      <a:pt x="430" y="1049"/>
                    </a:cubicBezTo>
                    <a:lnTo>
                      <a:pt x="450" y="1049"/>
                    </a:lnTo>
                    <a:cubicBezTo>
                      <a:pt x="450" y="1069"/>
                      <a:pt x="450" y="1090"/>
                      <a:pt x="450" y="1110"/>
                    </a:cubicBezTo>
                    <a:cubicBezTo>
                      <a:pt x="532" y="1274"/>
                      <a:pt x="614" y="1437"/>
                      <a:pt x="695" y="1621"/>
                    </a:cubicBezTo>
                    <a:cubicBezTo>
                      <a:pt x="716" y="1642"/>
                      <a:pt x="736" y="1682"/>
                      <a:pt x="757" y="1723"/>
                    </a:cubicBezTo>
                    <a:cubicBezTo>
                      <a:pt x="757" y="1785"/>
                      <a:pt x="777" y="1866"/>
                      <a:pt x="777" y="1928"/>
                    </a:cubicBezTo>
                    <a:cubicBezTo>
                      <a:pt x="781" y="1926"/>
                      <a:pt x="785" y="1926"/>
                      <a:pt x="789" y="1926"/>
                    </a:cubicBezTo>
                    <a:cubicBezTo>
                      <a:pt x="837" y="1926"/>
                      <a:pt x="873" y="2017"/>
                      <a:pt x="918" y="2017"/>
                    </a:cubicBezTo>
                    <a:cubicBezTo>
                      <a:pt x="926" y="2017"/>
                      <a:pt x="933" y="2015"/>
                      <a:pt x="941" y="2010"/>
                    </a:cubicBezTo>
                    <a:cubicBezTo>
                      <a:pt x="941" y="2050"/>
                      <a:pt x="941" y="2112"/>
                      <a:pt x="961" y="2112"/>
                    </a:cubicBezTo>
                    <a:cubicBezTo>
                      <a:pt x="982" y="2112"/>
                      <a:pt x="1063" y="2153"/>
                      <a:pt x="1104" y="2255"/>
                    </a:cubicBezTo>
                    <a:lnTo>
                      <a:pt x="1104" y="2377"/>
                    </a:lnTo>
                    <a:cubicBezTo>
                      <a:pt x="1104" y="2380"/>
                      <a:pt x="1105" y="2381"/>
                      <a:pt x="1106" y="2381"/>
                    </a:cubicBezTo>
                    <a:cubicBezTo>
                      <a:pt x="1112" y="2381"/>
                      <a:pt x="1139" y="2333"/>
                      <a:pt x="1158" y="2333"/>
                    </a:cubicBezTo>
                    <a:cubicBezTo>
                      <a:pt x="1161" y="2333"/>
                      <a:pt x="1163" y="2334"/>
                      <a:pt x="1166" y="2337"/>
                    </a:cubicBezTo>
                    <a:cubicBezTo>
                      <a:pt x="1145" y="2010"/>
                      <a:pt x="1084" y="1703"/>
                      <a:pt x="1023" y="1396"/>
                    </a:cubicBezTo>
                    <a:cubicBezTo>
                      <a:pt x="1002" y="1335"/>
                      <a:pt x="941" y="1131"/>
                      <a:pt x="859" y="926"/>
                    </a:cubicBezTo>
                    <a:cubicBezTo>
                      <a:pt x="798" y="701"/>
                      <a:pt x="695" y="497"/>
                      <a:pt x="655" y="415"/>
                    </a:cubicBezTo>
                    <a:lnTo>
                      <a:pt x="655" y="395"/>
                    </a:lnTo>
                    <a:cubicBezTo>
                      <a:pt x="614" y="292"/>
                      <a:pt x="552" y="211"/>
                      <a:pt x="491" y="129"/>
                    </a:cubicBezTo>
                    <a:cubicBezTo>
                      <a:pt x="450" y="88"/>
                      <a:pt x="409" y="68"/>
                      <a:pt x="368" y="47"/>
                    </a:cubicBezTo>
                    <a:cubicBezTo>
                      <a:pt x="368" y="68"/>
                      <a:pt x="368" y="88"/>
                      <a:pt x="368" y="108"/>
                    </a:cubicBezTo>
                    <a:cubicBezTo>
                      <a:pt x="348" y="68"/>
                      <a:pt x="327" y="27"/>
                      <a:pt x="307" y="27"/>
                    </a:cubicBezTo>
                    <a:cubicBezTo>
                      <a:pt x="282" y="8"/>
                      <a:pt x="267"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709;p59">
                <a:extLst>
                  <a:ext uri="{FF2B5EF4-FFF2-40B4-BE49-F238E27FC236}">
                    <a16:creationId xmlns:a16="http://schemas.microsoft.com/office/drawing/2014/main" id="{AD9B6B20-6CEA-EB94-8767-B333033BDE42}"/>
                  </a:ext>
                </a:extLst>
              </p:cNvPr>
              <p:cNvSpPr/>
              <p:nvPr/>
            </p:nvSpPr>
            <p:spPr>
              <a:xfrm>
                <a:off x="6092575" y="5171775"/>
                <a:ext cx="99150" cy="12275"/>
              </a:xfrm>
              <a:custGeom>
                <a:avLst/>
                <a:gdLst/>
                <a:ahLst/>
                <a:cxnLst/>
                <a:rect l="l" t="t" r="r" b="b"/>
                <a:pathLst>
                  <a:path w="3966" h="491" extrusionOk="0">
                    <a:moveTo>
                      <a:pt x="211" y="343"/>
                    </a:moveTo>
                    <a:cubicBezTo>
                      <a:pt x="203" y="344"/>
                      <a:pt x="193" y="346"/>
                      <a:pt x="182" y="348"/>
                    </a:cubicBezTo>
                    <a:lnTo>
                      <a:pt x="225" y="348"/>
                    </a:lnTo>
                    <a:cubicBezTo>
                      <a:pt x="220" y="346"/>
                      <a:pt x="215" y="344"/>
                      <a:pt x="211" y="343"/>
                    </a:cubicBezTo>
                    <a:close/>
                    <a:moveTo>
                      <a:pt x="1738" y="0"/>
                    </a:moveTo>
                    <a:cubicBezTo>
                      <a:pt x="1390" y="0"/>
                      <a:pt x="1043" y="21"/>
                      <a:pt x="900" y="21"/>
                    </a:cubicBezTo>
                    <a:lnTo>
                      <a:pt x="879" y="21"/>
                    </a:lnTo>
                    <a:cubicBezTo>
                      <a:pt x="716" y="21"/>
                      <a:pt x="573" y="41"/>
                      <a:pt x="409" y="82"/>
                    </a:cubicBezTo>
                    <a:lnTo>
                      <a:pt x="246" y="143"/>
                    </a:lnTo>
                    <a:lnTo>
                      <a:pt x="307" y="164"/>
                    </a:lnTo>
                    <a:cubicBezTo>
                      <a:pt x="266" y="164"/>
                      <a:pt x="225" y="184"/>
                      <a:pt x="164" y="184"/>
                    </a:cubicBezTo>
                    <a:cubicBezTo>
                      <a:pt x="41" y="225"/>
                      <a:pt x="123" y="245"/>
                      <a:pt x="164" y="286"/>
                    </a:cubicBezTo>
                    <a:cubicBezTo>
                      <a:pt x="220" y="324"/>
                      <a:pt x="174" y="327"/>
                      <a:pt x="211" y="343"/>
                    </a:cubicBezTo>
                    <a:lnTo>
                      <a:pt x="211" y="343"/>
                    </a:lnTo>
                    <a:cubicBezTo>
                      <a:pt x="215" y="342"/>
                      <a:pt x="219" y="342"/>
                      <a:pt x="221" y="342"/>
                    </a:cubicBezTo>
                    <a:cubicBezTo>
                      <a:pt x="227" y="342"/>
                      <a:pt x="229" y="343"/>
                      <a:pt x="225" y="348"/>
                    </a:cubicBezTo>
                    <a:cubicBezTo>
                      <a:pt x="208" y="348"/>
                      <a:pt x="190" y="348"/>
                      <a:pt x="173" y="349"/>
                    </a:cubicBezTo>
                    <a:lnTo>
                      <a:pt x="173" y="349"/>
                    </a:lnTo>
                    <a:cubicBezTo>
                      <a:pt x="176" y="349"/>
                      <a:pt x="179" y="348"/>
                      <a:pt x="182" y="348"/>
                    </a:cubicBezTo>
                    <a:lnTo>
                      <a:pt x="123" y="348"/>
                    </a:lnTo>
                    <a:cubicBezTo>
                      <a:pt x="123" y="352"/>
                      <a:pt x="128" y="354"/>
                      <a:pt x="137" y="354"/>
                    </a:cubicBezTo>
                    <a:cubicBezTo>
                      <a:pt x="140" y="354"/>
                      <a:pt x="143" y="353"/>
                      <a:pt x="146" y="353"/>
                    </a:cubicBezTo>
                    <a:lnTo>
                      <a:pt x="146" y="353"/>
                    </a:lnTo>
                    <a:cubicBezTo>
                      <a:pt x="137" y="355"/>
                      <a:pt x="128" y="358"/>
                      <a:pt x="119" y="361"/>
                    </a:cubicBezTo>
                    <a:lnTo>
                      <a:pt x="119" y="361"/>
                    </a:lnTo>
                    <a:cubicBezTo>
                      <a:pt x="112" y="362"/>
                      <a:pt x="106" y="365"/>
                      <a:pt x="102" y="368"/>
                    </a:cubicBezTo>
                    <a:cubicBezTo>
                      <a:pt x="102" y="374"/>
                      <a:pt x="103" y="378"/>
                      <a:pt x="105" y="381"/>
                    </a:cubicBezTo>
                    <a:lnTo>
                      <a:pt x="105" y="381"/>
                    </a:lnTo>
                    <a:cubicBezTo>
                      <a:pt x="25" y="403"/>
                      <a:pt x="2" y="433"/>
                      <a:pt x="102" y="450"/>
                    </a:cubicBezTo>
                    <a:lnTo>
                      <a:pt x="0" y="450"/>
                    </a:lnTo>
                    <a:lnTo>
                      <a:pt x="41" y="470"/>
                    </a:lnTo>
                    <a:cubicBezTo>
                      <a:pt x="82" y="470"/>
                      <a:pt x="123" y="491"/>
                      <a:pt x="184" y="491"/>
                    </a:cubicBezTo>
                    <a:lnTo>
                      <a:pt x="941" y="491"/>
                    </a:lnTo>
                    <a:lnTo>
                      <a:pt x="941" y="470"/>
                    </a:lnTo>
                    <a:cubicBezTo>
                      <a:pt x="981" y="470"/>
                      <a:pt x="1022" y="479"/>
                      <a:pt x="1063" y="479"/>
                    </a:cubicBezTo>
                    <a:cubicBezTo>
                      <a:pt x="1084" y="479"/>
                      <a:pt x="1104" y="477"/>
                      <a:pt x="1125" y="470"/>
                    </a:cubicBezTo>
                    <a:lnTo>
                      <a:pt x="1125" y="450"/>
                    </a:lnTo>
                    <a:lnTo>
                      <a:pt x="1268" y="470"/>
                    </a:lnTo>
                    <a:lnTo>
                      <a:pt x="1554" y="450"/>
                    </a:lnTo>
                    <a:lnTo>
                      <a:pt x="1554" y="429"/>
                    </a:lnTo>
                    <a:lnTo>
                      <a:pt x="1799" y="429"/>
                    </a:lnTo>
                    <a:cubicBezTo>
                      <a:pt x="2085" y="409"/>
                      <a:pt x="2372" y="389"/>
                      <a:pt x="2658" y="389"/>
                    </a:cubicBezTo>
                    <a:cubicBezTo>
                      <a:pt x="2688" y="378"/>
                      <a:pt x="2724" y="373"/>
                      <a:pt x="2760" y="373"/>
                    </a:cubicBezTo>
                    <a:cubicBezTo>
                      <a:pt x="2796" y="373"/>
                      <a:pt x="2831" y="378"/>
                      <a:pt x="2862" y="389"/>
                    </a:cubicBezTo>
                    <a:cubicBezTo>
                      <a:pt x="2964" y="389"/>
                      <a:pt x="3046" y="409"/>
                      <a:pt x="3148" y="450"/>
                    </a:cubicBezTo>
                    <a:cubicBezTo>
                      <a:pt x="3148" y="389"/>
                      <a:pt x="3373" y="409"/>
                      <a:pt x="3353" y="327"/>
                    </a:cubicBezTo>
                    <a:lnTo>
                      <a:pt x="3353" y="327"/>
                    </a:lnTo>
                    <a:cubicBezTo>
                      <a:pt x="3402" y="344"/>
                      <a:pt x="3465" y="374"/>
                      <a:pt x="3488" y="374"/>
                    </a:cubicBezTo>
                    <a:cubicBezTo>
                      <a:pt x="3493" y="374"/>
                      <a:pt x="3496" y="372"/>
                      <a:pt x="3496" y="368"/>
                    </a:cubicBezTo>
                    <a:cubicBezTo>
                      <a:pt x="3512" y="352"/>
                      <a:pt x="3568" y="296"/>
                      <a:pt x="3675" y="296"/>
                    </a:cubicBezTo>
                    <a:cubicBezTo>
                      <a:pt x="3701" y="296"/>
                      <a:pt x="3730" y="299"/>
                      <a:pt x="3762" y="307"/>
                    </a:cubicBezTo>
                    <a:cubicBezTo>
                      <a:pt x="3823" y="327"/>
                      <a:pt x="3925" y="389"/>
                      <a:pt x="3946" y="389"/>
                    </a:cubicBezTo>
                    <a:cubicBezTo>
                      <a:pt x="3966" y="368"/>
                      <a:pt x="3884" y="307"/>
                      <a:pt x="3925" y="307"/>
                    </a:cubicBezTo>
                    <a:cubicBezTo>
                      <a:pt x="3455" y="123"/>
                      <a:pt x="2964" y="21"/>
                      <a:pt x="2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710;p59">
                <a:extLst>
                  <a:ext uri="{FF2B5EF4-FFF2-40B4-BE49-F238E27FC236}">
                    <a16:creationId xmlns:a16="http://schemas.microsoft.com/office/drawing/2014/main" id="{E7A172A2-9E0D-B2F8-BB6A-17C51C933349}"/>
                  </a:ext>
                </a:extLst>
              </p:cNvPr>
              <p:cNvSpPr/>
              <p:nvPr/>
            </p:nvSpPr>
            <p:spPr>
              <a:xfrm>
                <a:off x="6099725" y="5148050"/>
                <a:ext cx="48050" cy="13525"/>
              </a:xfrm>
              <a:custGeom>
                <a:avLst/>
                <a:gdLst/>
                <a:ahLst/>
                <a:cxnLst/>
                <a:rect l="l" t="t" r="r" b="b"/>
                <a:pathLst>
                  <a:path w="1922" h="541" extrusionOk="0">
                    <a:moveTo>
                      <a:pt x="62" y="315"/>
                    </a:moveTo>
                    <a:cubicBezTo>
                      <a:pt x="44" y="315"/>
                      <a:pt x="53" y="315"/>
                      <a:pt x="69" y="317"/>
                    </a:cubicBezTo>
                    <a:lnTo>
                      <a:pt x="69" y="317"/>
                    </a:lnTo>
                    <a:cubicBezTo>
                      <a:pt x="67" y="316"/>
                      <a:pt x="64" y="315"/>
                      <a:pt x="62" y="315"/>
                    </a:cubicBezTo>
                    <a:close/>
                    <a:moveTo>
                      <a:pt x="1391" y="1"/>
                    </a:moveTo>
                    <a:cubicBezTo>
                      <a:pt x="1328" y="1"/>
                      <a:pt x="1267" y="3"/>
                      <a:pt x="1207" y="9"/>
                    </a:cubicBezTo>
                    <a:cubicBezTo>
                      <a:pt x="1125" y="29"/>
                      <a:pt x="573" y="29"/>
                      <a:pt x="430" y="29"/>
                    </a:cubicBezTo>
                    <a:cubicBezTo>
                      <a:pt x="348" y="29"/>
                      <a:pt x="287" y="50"/>
                      <a:pt x="205" y="70"/>
                    </a:cubicBezTo>
                    <a:cubicBezTo>
                      <a:pt x="184" y="91"/>
                      <a:pt x="144" y="111"/>
                      <a:pt x="123" y="132"/>
                    </a:cubicBezTo>
                    <a:lnTo>
                      <a:pt x="136" y="138"/>
                    </a:lnTo>
                    <a:lnTo>
                      <a:pt x="136" y="138"/>
                    </a:lnTo>
                    <a:cubicBezTo>
                      <a:pt x="132" y="137"/>
                      <a:pt x="127" y="137"/>
                      <a:pt x="123" y="137"/>
                    </a:cubicBezTo>
                    <a:cubicBezTo>
                      <a:pt x="108" y="137"/>
                      <a:pt x="92" y="142"/>
                      <a:pt x="82" y="152"/>
                    </a:cubicBezTo>
                    <a:cubicBezTo>
                      <a:pt x="21" y="172"/>
                      <a:pt x="62" y="213"/>
                      <a:pt x="82" y="234"/>
                    </a:cubicBezTo>
                    <a:cubicBezTo>
                      <a:pt x="103" y="275"/>
                      <a:pt x="82" y="295"/>
                      <a:pt x="123" y="295"/>
                    </a:cubicBezTo>
                    <a:lnTo>
                      <a:pt x="62" y="295"/>
                    </a:lnTo>
                    <a:cubicBezTo>
                      <a:pt x="62" y="305"/>
                      <a:pt x="77" y="305"/>
                      <a:pt x="90" y="305"/>
                    </a:cubicBezTo>
                    <a:cubicBezTo>
                      <a:pt x="103" y="305"/>
                      <a:pt x="113" y="305"/>
                      <a:pt x="103" y="315"/>
                    </a:cubicBezTo>
                    <a:cubicBezTo>
                      <a:pt x="103" y="318"/>
                      <a:pt x="103" y="321"/>
                      <a:pt x="102" y="323"/>
                    </a:cubicBezTo>
                    <a:lnTo>
                      <a:pt x="102" y="323"/>
                    </a:lnTo>
                    <a:cubicBezTo>
                      <a:pt x="92" y="320"/>
                      <a:pt x="79" y="318"/>
                      <a:pt x="69" y="317"/>
                    </a:cubicBezTo>
                    <a:lnTo>
                      <a:pt x="69" y="317"/>
                    </a:lnTo>
                    <a:cubicBezTo>
                      <a:pt x="80" y="322"/>
                      <a:pt x="90" y="334"/>
                      <a:pt x="97" y="334"/>
                    </a:cubicBezTo>
                    <a:cubicBezTo>
                      <a:pt x="100" y="334"/>
                      <a:pt x="102" y="331"/>
                      <a:pt x="102" y="323"/>
                    </a:cubicBezTo>
                    <a:lnTo>
                      <a:pt x="102" y="323"/>
                    </a:lnTo>
                    <a:cubicBezTo>
                      <a:pt x="114" y="326"/>
                      <a:pt x="123" y="330"/>
                      <a:pt x="123" y="336"/>
                    </a:cubicBezTo>
                    <a:cubicBezTo>
                      <a:pt x="123" y="347"/>
                      <a:pt x="119" y="350"/>
                      <a:pt x="113" y="350"/>
                    </a:cubicBezTo>
                    <a:cubicBezTo>
                      <a:pt x="104" y="350"/>
                      <a:pt x="92" y="343"/>
                      <a:pt x="81" y="338"/>
                    </a:cubicBezTo>
                    <a:lnTo>
                      <a:pt x="81" y="338"/>
                    </a:lnTo>
                    <a:cubicBezTo>
                      <a:pt x="82" y="337"/>
                      <a:pt x="82" y="336"/>
                      <a:pt x="82" y="336"/>
                    </a:cubicBezTo>
                    <a:cubicBezTo>
                      <a:pt x="81" y="336"/>
                      <a:pt x="79" y="336"/>
                      <a:pt x="78" y="336"/>
                    </a:cubicBezTo>
                    <a:lnTo>
                      <a:pt x="78" y="336"/>
                    </a:lnTo>
                    <a:cubicBezTo>
                      <a:pt x="73" y="333"/>
                      <a:pt x="68" y="332"/>
                      <a:pt x="66" y="332"/>
                    </a:cubicBezTo>
                    <a:cubicBezTo>
                      <a:pt x="63" y="332"/>
                      <a:pt x="62" y="333"/>
                      <a:pt x="62" y="336"/>
                    </a:cubicBezTo>
                    <a:cubicBezTo>
                      <a:pt x="62" y="337"/>
                      <a:pt x="62" y="338"/>
                      <a:pt x="62" y="338"/>
                    </a:cubicBezTo>
                    <a:lnTo>
                      <a:pt x="62" y="338"/>
                    </a:lnTo>
                    <a:cubicBezTo>
                      <a:pt x="17" y="350"/>
                      <a:pt x="8" y="400"/>
                      <a:pt x="62" y="418"/>
                    </a:cubicBezTo>
                    <a:lnTo>
                      <a:pt x="0" y="418"/>
                    </a:lnTo>
                    <a:lnTo>
                      <a:pt x="21" y="438"/>
                    </a:lnTo>
                    <a:cubicBezTo>
                      <a:pt x="41" y="459"/>
                      <a:pt x="62" y="479"/>
                      <a:pt x="82" y="479"/>
                    </a:cubicBezTo>
                    <a:cubicBezTo>
                      <a:pt x="225" y="540"/>
                      <a:pt x="348" y="540"/>
                      <a:pt x="471" y="540"/>
                    </a:cubicBezTo>
                    <a:lnTo>
                      <a:pt x="471" y="520"/>
                    </a:lnTo>
                    <a:cubicBezTo>
                      <a:pt x="471" y="516"/>
                      <a:pt x="473" y="514"/>
                      <a:pt x="478" y="514"/>
                    </a:cubicBezTo>
                    <a:cubicBezTo>
                      <a:pt x="490" y="514"/>
                      <a:pt x="516" y="526"/>
                      <a:pt x="535" y="526"/>
                    </a:cubicBezTo>
                    <a:cubicBezTo>
                      <a:pt x="542" y="526"/>
                      <a:pt x="548" y="524"/>
                      <a:pt x="552" y="520"/>
                    </a:cubicBezTo>
                    <a:lnTo>
                      <a:pt x="552" y="499"/>
                    </a:lnTo>
                    <a:lnTo>
                      <a:pt x="634" y="520"/>
                    </a:lnTo>
                    <a:lnTo>
                      <a:pt x="757" y="499"/>
                    </a:lnTo>
                    <a:lnTo>
                      <a:pt x="757" y="479"/>
                    </a:lnTo>
                    <a:lnTo>
                      <a:pt x="879" y="479"/>
                    </a:lnTo>
                    <a:cubicBezTo>
                      <a:pt x="1002" y="459"/>
                      <a:pt x="1145" y="418"/>
                      <a:pt x="1288" y="377"/>
                    </a:cubicBezTo>
                    <a:cubicBezTo>
                      <a:pt x="1329" y="377"/>
                      <a:pt x="1350" y="356"/>
                      <a:pt x="1390" y="356"/>
                    </a:cubicBezTo>
                    <a:cubicBezTo>
                      <a:pt x="1431" y="356"/>
                      <a:pt x="1493" y="356"/>
                      <a:pt x="1534" y="377"/>
                    </a:cubicBezTo>
                    <a:cubicBezTo>
                      <a:pt x="1534" y="315"/>
                      <a:pt x="1656" y="295"/>
                      <a:pt x="1636" y="234"/>
                    </a:cubicBezTo>
                    <a:lnTo>
                      <a:pt x="1697" y="234"/>
                    </a:lnTo>
                    <a:cubicBezTo>
                      <a:pt x="1718" y="152"/>
                      <a:pt x="1758" y="111"/>
                      <a:pt x="1820" y="91"/>
                    </a:cubicBezTo>
                    <a:cubicBezTo>
                      <a:pt x="1847" y="91"/>
                      <a:pt x="1874" y="100"/>
                      <a:pt x="1895" y="100"/>
                    </a:cubicBezTo>
                    <a:cubicBezTo>
                      <a:pt x="1906" y="100"/>
                      <a:pt x="1915" y="97"/>
                      <a:pt x="1922" y="91"/>
                    </a:cubicBezTo>
                    <a:cubicBezTo>
                      <a:pt x="1922" y="70"/>
                      <a:pt x="1881" y="50"/>
                      <a:pt x="1902" y="50"/>
                    </a:cubicBezTo>
                    <a:cubicBezTo>
                      <a:pt x="1737" y="20"/>
                      <a:pt x="1561" y="1"/>
                      <a:pt x="1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711;p59">
                <a:extLst>
                  <a:ext uri="{FF2B5EF4-FFF2-40B4-BE49-F238E27FC236}">
                    <a16:creationId xmlns:a16="http://schemas.microsoft.com/office/drawing/2014/main" id="{EF8876FC-3039-2010-EBE6-B036CE5D45EE}"/>
                  </a:ext>
                </a:extLst>
              </p:cNvPr>
              <p:cNvSpPr/>
              <p:nvPr/>
            </p:nvSpPr>
            <p:spPr>
              <a:xfrm>
                <a:off x="6126300" y="5180600"/>
                <a:ext cx="39375" cy="71500"/>
              </a:xfrm>
              <a:custGeom>
                <a:avLst/>
                <a:gdLst/>
                <a:ahLst/>
                <a:cxnLst/>
                <a:rect l="l" t="t" r="r" b="b"/>
                <a:pathLst>
                  <a:path w="1575" h="2860" extrusionOk="0">
                    <a:moveTo>
                      <a:pt x="297" y="1"/>
                    </a:moveTo>
                    <a:cubicBezTo>
                      <a:pt x="275" y="1"/>
                      <a:pt x="280" y="48"/>
                      <a:pt x="266" y="76"/>
                    </a:cubicBezTo>
                    <a:cubicBezTo>
                      <a:pt x="256" y="107"/>
                      <a:pt x="246" y="107"/>
                      <a:pt x="238" y="107"/>
                    </a:cubicBezTo>
                    <a:cubicBezTo>
                      <a:pt x="230" y="107"/>
                      <a:pt x="225" y="107"/>
                      <a:pt x="225" y="138"/>
                    </a:cubicBezTo>
                    <a:lnTo>
                      <a:pt x="184" y="76"/>
                    </a:lnTo>
                    <a:lnTo>
                      <a:pt x="184" y="76"/>
                    </a:lnTo>
                    <a:cubicBezTo>
                      <a:pt x="164" y="76"/>
                      <a:pt x="246" y="158"/>
                      <a:pt x="205" y="158"/>
                    </a:cubicBezTo>
                    <a:cubicBezTo>
                      <a:pt x="184" y="117"/>
                      <a:pt x="164" y="97"/>
                      <a:pt x="164" y="76"/>
                    </a:cubicBezTo>
                    <a:lnTo>
                      <a:pt x="164" y="76"/>
                    </a:lnTo>
                    <a:cubicBezTo>
                      <a:pt x="144" y="97"/>
                      <a:pt x="205" y="179"/>
                      <a:pt x="184" y="179"/>
                    </a:cubicBezTo>
                    <a:cubicBezTo>
                      <a:pt x="166" y="179"/>
                      <a:pt x="164" y="94"/>
                      <a:pt x="149" y="94"/>
                    </a:cubicBezTo>
                    <a:cubicBezTo>
                      <a:pt x="147" y="94"/>
                      <a:pt x="145" y="95"/>
                      <a:pt x="144" y="97"/>
                    </a:cubicBezTo>
                    <a:cubicBezTo>
                      <a:pt x="103" y="97"/>
                      <a:pt x="144" y="117"/>
                      <a:pt x="144" y="138"/>
                    </a:cubicBezTo>
                    <a:cubicBezTo>
                      <a:pt x="120" y="90"/>
                      <a:pt x="89" y="57"/>
                      <a:pt x="72" y="57"/>
                    </a:cubicBezTo>
                    <a:cubicBezTo>
                      <a:pt x="59" y="57"/>
                      <a:pt x="53" y="74"/>
                      <a:pt x="62" y="117"/>
                    </a:cubicBezTo>
                    <a:cubicBezTo>
                      <a:pt x="41" y="76"/>
                      <a:pt x="41" y="36"/>
                      <a:pt x="21" y="15"/>
                    </a:cubicBezTo>
                    <a:cubicBezTo>
                      <a:pt x="0" y="36"/>
                      <a:pt x="0" y="56"/>
                      <a:pt x="21" y="56"/>
                    </a:cubicBezTo>
                    <a:cubicBezTo>
                      <a:pt x="0" y="97"/>
                      <a:pt x="0" y="138"/>
                      <a:pt x="21" y="179"/>
                    </a:cubicBezTo>
                    <a:lnTo>
                      <a:pt x="266" y="731"/>
                    </a:lnTo>
                    <a:cubicBezTo>
                      <a:pt x="266" y="731"/>
                      <a:pt x="266" y="722"/>
                      <a:pt x="272" y="722"/>
                    </a:cubicBezTo>
                    <a:cubicBezTo>
                      <a:pt x="275" y="722"/>
                      <a:pt x="280" y="724"/>
                      <a:pt x="287" y="731"/>
                    </a:cubicBezTo>
                    <a:cubicBezTo>
                      <a:pt x="327" y="751"/>
                      <a:pt x="307" y="812"/>
                      <a:pt x="348" y="874"/>
                    </a:cubicBezTo>
                    <a:lnTo>
                      <a:pt x="368" y="874"/>
                    </a:lnTo>
                    <a:lnTo>
                      <a:pt x="389" y="996"/>
                    </a:lnTo>
                    <a:lnTo>
                      <a:pt x="491" y="1201"/>
                    </a:lnTo>
                    <a:cubicBezTo>
                      <a:pt x="511" y="1221"/>
                      <a:pt x="532" y="1262"/>
                      <a:pt x="532" y="1303"/>
                    </a:cubicBezTo>
                    <a:lnTo>
                      <a:pt x="532" y="1323"/>
                    </a:lnTo>
                    <a:lnTo>
                      <a:pt x="552" y="1323"/>
                    </a:lnTo>
                    <a:lnTo>
                      <a:pt x="573" y="1385"/>
                    </a:lnTo>
                    <a:cubicBezTo>
                      <a:pt x="695" y="1569"/>
                      <a:pt x="818" y="1773"/>
                      <a:pt x="941" y="1998"/>
                    </a:cubicBezTo>
                    <a:cubicBezTo>
                      <a:pt x="961" y="2039"/>
                      <a:pt x="982" y="2100"/>
                      <a:pt x="1023" y="2141"/>
                    </a:cubicBezTo>
                    <a:cubicBezTo>
                      <a:pt x="1043" y="2223"/>
                      <a:pt x="1063" y="2284"/>
                      <a:pt x="1084" y="2366"/>
                    </a:cubicBezTo>
                    <a:cubicBezTo>
                      <a:pt x="1087" y="2365"/>
                      <a:pt x="1091" y="2364"/>
                      <a:pt x="1095" y="2364"/>
                    </a:cubicBezTo>
                    <a:cubicBezTo>
                      <a:pt x="1148" y="2364"/>
                      <a:pt x="1212" y="2475"/>
                      <a:pt x="1253" y="2475"/>
                    </a:cubicBezTo>
                    <a:cubicBezTo>
                      <a:pt x="1258" y="2475"/>
                      <a:pt x="1263" y="2473"/>
                      <a:pt x="1268" y="2468"/>
                    </a:cubicBezTo>
                    <a:cubicBezTo>
                      <a:pt x="1268" y="2509"/>
                      <a:pt x="1309" y="2570"/>
                      <a:pt x="1329" y="2570"/>
                    </a:cubicBezTo>
                    <a:cubicBezTo>
                      <a:pt x="1350" y="2570"/>
                      <a:pt x="1431" y="2591"/>
                      <a:pt x="1513" y="2713"/>
                    </a:cubicBezTo>
                    <a:cubicBezTo>
                      <a:pt x="1534" y="2775"/>
                      <a:pt x="1534" y="2857"/>
                      <a:pt x="1554" y="2857"/>
                    </a:cubicBezTo>
                    <a:cubicBezTo>
                      <a:pt x="1554" y="2859"/>
                      <a:pt x="1554" y="2860"/>
                      <a:pt x="1554" y="2860"/>
                    </a:cubicBezTo>
                    <a:cubicBezTo>
                      <a:pt x="1554" y="2860"/>
                      <a:pt x="1556" y="2812"/>
                      <a:pt x="1568" y="2812"/>
                    </a:cubicBezTo>
                    <a:cubicBezTo>
                      <a:pt x="1570" y="2812"/>
                      <a:pt x="1572" y="2813"/>
                      <a:pt x="1574" y="2816"/>
                    </a:cubicBezTo>
                    <a:cubicBezTo>
                      <a:pt x="1493" y="2427"/>
                      <a:pt x="1370" y="2059"/>
                      <a:pt x="1227" y="1712"/>
                    </a:cubicBezTo>
                    <a:cubicBezTo>
                      <a:pt x="1166" y="1589"/>
                      <a:pt x="798" y="751"/>
                      <a:pt x="716" y="547"/>
                    </a:cubicBezTo>
                    <a:lnTo>
                      <a:pt x="716" y="526"/>
                    </a:lnTo>
                    <a:cubicBezTo>
                      <a:pt x="655" y="404"/>
                      <a:pt x="593" y="301"/>
                      <a:pt x="511" y="179"/>
                    </a:cubicBezTo>
                    <a:lnTo>
                      <a:pt x="409" y="76"/>
                    </a:lnTo>
                    <a:cubicBezTo>
                      <a:pt x="409" y="97"/>
                      <a:pt x="409" y="117"/>
                      <a:pt x="409" y="138"/>
                    </a:cubicBezTo>
                    <a:cubicBezTo>
                      <a:pt x="389" y="117"/>
                      <a:pt x="368" y="76"/>
                      <a:pt x="348" y="36"/>
                    </a:cubicBezTo>
                    <a:cubicBezTo>
                      <a:pt x="323" y="10"/>
                      <a:pt x="307"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712;p59">
                <a:extLst>
                  <a:ext uri="{FF2B5EF4-FFF2-40B4-BE49-F238E27FC236}">
                    <a16:creationId xmlns:a16="http://schemas.microsoft.com/office/drawing/2014/main" id="{B19269EC-4EF4-C5A7-9927-EE7BD5B36E49}"/>
                  </a:ext>
                </a:extLst>
              </p:cNvPr>
              <p:cNvSpPr/>
              <p:nvPr/>
            </p:nvSpPr>
            <p:spPr>
              <a:xfrm>
                <a:off x="6084400" y="5225950"/>
                <a:ext cx="115525" cy="123875"/>
              </a:xfrm>
              <a:custGeom>
                <a:avLst/>
                <a:gdLst/>
                <a:ahLst/>
                <a:cxnLst/>
                <a:rect l="l" t="t" r="r" b="b"/>
                <a:pathLst>
                  <a:path w="4621" h="4955" extrusionOk="0">
                    <a:moveTo>
                      <a:pt x="4416" y="204"/>
                    </a:moveTo>
                    <a:cubicBezTo>
                      <a:pt x="4412" y="204"/>
                      <a:pt x="4405" y="207"/>
                      <a:pt x="4396" y="211"/>
                    </a:cubicBezTo>
                    <a:lnTo>
                      <a:pt x="4396" y="211"/>
                    </a:lnTo>
                    <a:cubicBezTo>
                      <a:pt x="4403" y="209"/>
                      <a:pt x="4409" y="207"/>
                      <a:pt x="4416" y="204"/>
                    </a:cubicBezTo>
                    <a:close/>
                    <a:moveTo>
                      <a:pt x="4396" y="211"/>
                    </a:moveTo>
                    <a:cubicBezTo>
                      <a:pt x="4351" y="225"/>
                      <a:pt x="4300" y="241"/>
                      <a:pt x="4262" y="273"/>
                    </a:cubicBezTo>
                    <a:lnTo>
                      <a:pt x="4262" y="273"/>
                    </a:lnTo>
                    <a:cubicBezTo>
                      <a:pt x="4305" y="254"/>
                      <a:pt x="4364" y="224"/>
                      <a:pt x="4396" y="211"/>
                    </a:cubicBezTo>
                    <a:close/>
                    <a:moveTo>
                      <a:pt x="4477" y="0"/>
                    </a:moveTo>
                    <a:cubicBezTo>
                      <a:pt x="4395" y="20"/>
                      <a:pt x="4313" y="41"/>
                      <a:pt x="4232" y="82"/>
                    </a:cubicBezTo>
                    <a:cubicBezTo>
                      <a:pt x="3843" y="286"/>
                      <a:pt x="3475" y="511"/>
                      <a:pt x="3128" y="756"/>
                    </a:cubicBezTo>
                    <a:cubicBezTo>
                      <a:pt x="3128" y="756"/>
                      <a:pt x="3148" y="756"/>
                      <a:pt x="3128" y="797"/>
                    </a:cubicBezTo>
                    <a:cubicBezTo>
                      <a:pt x="3026" y="859"/>
                      <a:pt x="2944" y="879"/>
                      <a:pt x="2862" y="961"/>
                    </a:cubicBezTo>
                    <a:lnTo>
                      <a:pt x="2862" y="981"/>
                    </a:lnTo>
                    <a:lnTo>
                      <a:pt x="2617" y="1124"/>
                    </a:lnTo>
                    <a:cubicBezTo>
                      <a:pt x="2494" y="1227"/>
                      <a:pt x="2371" y="1349"/>
                      <a:pt x="2228" y="1451"/>
                    </a:cubicBezTo>
                    <a:cubicBezTo>
                      <a:pt x="2228" y="1451"/>
                      <a:pt x="2228" y="1451"/>
                      <a:pt x="2228" y="1472"/>
                    </a:cubicBezTo>
                    <a:lnTo>
                      <a:pt x="2003" y="1656"/>
                    </a:lnTo>
                    <a:lnTo>
                      <a:pt x="1983" y="1676"/>
                    </a:lnTo>
                    <a:cubicBezTo>
                      <a:pt x="1983" y="1697"/>
                      <a:pt x="1983" y="1697"/>
                      <a:pt x="1983" y="1697"/>
                    </a:cubicBezTo>
                    <a:lnTo>
                      <a:pt x="1881" y="1778"/>
                    </a:lnTo>
                    <a:cubicBezTo>
                      <a:pt x="1513" y="2146"/>
                      <a:pt x="1165" y="2555"/>
                      <a:pt x="859" y="2985"/>
                    </a:cubicBezTo>
                    <a:cubicBezTo>
                      <a:pt x="797" y="3087"/>
                      <a:pt x="736" y="3169"/>
                      <a:pt x="675" y="3271"/>
                    </a:cubicBezTo>
                    <a:cubicBezTo>
                      <a:pt x="573" y="3414"/>
                      <a:pt x="450" y="3577"/>
                      <a:pt x="348" y="3700"/>
                    </a:cubicBezTo>
                    <a:cubicBezTo>
                      <a:pt x="406" y="3700"/>
                      <a:pt x="244" y="4030"/>
                      <a:pt x="313" y="4030"/>
                    </a:cubicBezTo>
                    <a:cubicBezTo>
                      <a:pt x="317" y="4030"/>
                      <a:pt x="322" y="4029"/>
                      <a:pt x="327" y="4027"/>
                    </a:cubicBezTo>
                    <a:lnTo>
                      <a:pt x="327" y="4027"/>
                    </a:lnTo>
                    <a:cubicBezTo>
                      <a:pt x="266" y="4109"/>
                      <a:pt x="225" y="4191"/>
                      <a:pt x="205" y="4272"/>
                    </a:cubicBezTo>
                    <a:cubicBezTo>
                      <a:pt x="225" y="4313"/>
                      <a:pt x="225" y="4415"/>
                      <a:pt x="143" y="4681"/>
                    </a:cubicBezTo>
                    <a:cubicBezTo>
                      <a:pt x="102" y="4763"/>
                      <a:pt x="0" y="4906"/>
                      <a:pt x="0" y="4947"/>
                    </a:cubicBezTo>
                    <a:cubicBezTo>
                      <a:pt x="0" y="4952"/>
                      <a:pt x="2" y="4954"/>
                      <a:pt x="5" y="4954"/>
                    </a:cubicBezTo>
                    <a:cubicBezTo>
                      <a:pt x="20" y="4954"/>
                      <a:pt x="71" y="4891"/>
                      <a:pt x="82" y="4891"/>
                    </a:cubicBezTo>
                    <a:cubicBezTo>
                      <a:pt x="85" y="4891"/>
                      <a:pt x="86" y="4895"/>
                      <a:pt x="82" y="4906"/>
                    </a:cubicBezTo>
                    <a:cubicBezTo>
                      <a:pt x="429" y="4191"/>
                      <a:pt x="859" y="3516"/>
                      <a:pt x="1390" y="2944"/>
                    </a:cubicBezTo>
                    <a:cubicBezTo>
                      <a:pt x="1431" y="2882"/>
                      <a:pt x="1554" y="2760"/>
                      <a:pt x="1697" y="2596"/>
                    </a:cubicBezTo>
                    <a:cubicBezTo>
                      <a:pt x="1840" y="2433"/>
                      <a:pt x="2044" y="2228"/>
                      <a:pt x="2249" y="2065"/>
                    </a:cubicBezTo>
                    <a:cubicBezTo>
                      <a:pt x="2596" y="1738"/>
                      <a:pt x="2964" y="1451"/>
                      <a:pt x="3353" y="1206"/>
                    </a:cubicBezTo>
                    <a:lnTo>
                      <a:pt x="3373" y="1165"/>
                    </a:lnTo>
                    <a:cubicBezTo>
                      <a:pt x="3598" y="1022"/>
                      <a:pt x="3864" y="859"/>
                      <a:pt x="4048" y="715"/>
                    </a:cubicBezTo>
                    <a:lnTo>
                      <a:pt x="4293" y="511"/>
                    </a:lnTo>
                    <a:lnTo>
                      <a:pt x="4150" y="552"/>
                    </a:lnTo>
                    <a:cubicBezTo>
                      <a:pt x="4232" y="511"/>
                      <a:pt x="4293" y="470"/>
                      <a:pt x="4375" y="429"/>
                    </a:cubicBezTo>
                    <a:cubicBezTo>
                      <a:pt x="4479" y="348"/>
                      <a:pt x="4485" y="326"/>
                      <a:pt x="4451" y="326"/>
                    </a:cubicBezTo>
                    <a:cubicBezTo>
                      <a:pt x="4426" y="326"/>
                      <a:pt x="4378" y="339"/>
                      <a:pt x="4334" y="348"/>
                    </a:cubicBezTo>
                    <a:cubicBezTo>
                      <a:pt x="4257" y="348"/>
                      <a:pt x="4296" y="313"/>
                      <a:pt x="4276" y="313"/>
                    </a:cubicBezTo>
                    <a:cubicBezTo>
                      <a:pt x="4270" y="313"/>
                      <a:pt x="4257" y="317"/>
                      <a:pt x="4232" y="327"/>
                    </a:cubicBezTo>
                    <a:lnTo>
                      <a:pt x="4395" y="225"/>
                    </a:lnTo>
                    <a:cubicBezTo>
                      <a:pt x="4395" y="224"/>
                      <a:pt x="4394" y="223"/>
                      <a:pt x="4393" y="223"/>
                    </a:cubicBezTo>
                    <a:cubicBezTo>
                      <a:pt x="4374" y="223"/>
                      <a:pt x="4253" y="314"/>
                      <a:pt x="4233" y="314"/>
                    </a:cubicBezTo>
                    <a:cubicBezTo>
                      <a:pt x="4230" y="314"/>
                      <a:pt x="4229" y="312"/>
                      <a:pt x="4232" y="307"/>
                    </a:cubicBezTo>
                    <a:cubicBezTo>
                      <a:pt x="4240" y="294"/>
                      <a:pt x="4251" y="283"/>
                      <a:pt x="4262" y="273"/>
                    </a:cubicBezTo>
                    <a:lnTo>
                      <a:pt x="4262" y="273"/>
                    </a:lnTo>
                    <a:cubicBezTo>
                      <a:pt x="4241" y="282"/>
                      <a:pt x="4223" y="289"/>
                      <a:pt x="4216" y="289"/>
                    </a:cubicBezTo>
                    <a:cubicBezTo>
                      <a:pt x="4213" y="289"/>
                      <a:pt x="4211" y="288"/>
                      <a:pt x="4211" y="286"/>
                    </a:cubicBezTo>
                    <a:cubicBezTo>
                      <a:pt x="4211" y="266"/>
                      <a:pt x="4395" y="204"/>
                      <a:pt x="4395" y="184"/>
                    </a:cubicBezTo>
                    <a:cubicBezTo>
                      <a:pt x="4354" y="184"/>
                      <a:pt x="4334" y="204"/>
                      <a:pt x="4293" y="225"/>
                    </a:cubicBezTo>
                    <a:cubicBezTo>
                      <a:pt x="4428" y="135"/>
                      <a:pt x="4519" y="78"/>
                      <a:pt x="4485" y="78"/>
                    </a:cubicBezTo>
                    <a:cubicBezTo>
                      <a:pt x="4473" y="78"/>
                      <a:pt x="4444" y="86"/>
                      <a:pt x="4395" y="102"/>
                    </a:cubicBezTo>
                    <a:cubicBezTo>
                      <a:pt x="4457" y="61"/>
                      <a:pt x="4538" y="41"/>
                      <a:pt x="4620" y="0"/>
                    </a:cubicBezTo>
                    <a:lnTo>
                      <a:pt x="4620" y="0"/>
                    </a:lnTo>
                    <a:lnTo>
                      <a:pt x="4477" y="41"/>
                    </a:lnTo>
                    <a:lnTo>
                      <a:pt x="4600" y="0"/>
                    </a:lnTo>
                    <a:lnTo>
                      <a:pt x="4579" y="0"/>
                    </a:lnTo>
                    <a:cubicBezTo>
                      <a:pt x="4569" y="0"/>
                      <a:pt x="4560" y="1"/>
                      <a:pt x="4552" y="4"/>
                    </a:cubicBezTo>
                    <a:lnTo>
                      <a:pt x="4552" y="4"/>
                    </a:lnTo>
                    <a:lnTo>
                      <a:pt x="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713;p59">
                <a:extLst>
                  <a:ext uri="{FF2B5EF4-FFF2-40B4-BE49-F238E27FC236}">
                    <a16:creationId xmlns:a16="http://schemas.microsoft.com/office/drawing/2014/main" id="{5714664D-A1DE-428A-A739-FA4DA546D0D0}"/>
                  </a:ext>
                </a:extLst>
              </p:cNvPr>
              <p:cNvSpPr/>
              <p:nvPr/>
            </p:nvSpPr>
            <p:spPr>
              <a:xfrm>
                <a:off x="6151350" y="5199875"/>
                <a:ext cx="21475" cy="31200"/>
              </a:xfrm>
              <a:custGeom>
                <a:avLst/>
                <a:gdLst/>
                <a:ahLst/>
                <a:cxnLst/>
                <a:rect l="l" t="t" r="r" b="b"/>
                <a:pathLst>
                  <a:path w="859" h="1248" extrusionOk="0">
                    <a:moveTo>
                      <a:pt x="124" y="37"/>
                    </a:moveTo>
                    <a:cubicBezTo>
                      <a:pt x="123" y="37"/>
                      <a:pt x="123" y="39"/>
                      <a:pt x="123" y="41"/>
                    </a:cubicBezTo>
                    <a:cubicBezTo>
                      <a:pt x="123" y="57"/>
                      <a:pt x="123" y="72"/>
                      <a:pt x="132" y="79"/>
                    </a:cubicBezTo>
                    <a:lnTo>
                      <a:pt x="132" y="79"/>
                    </a:lnTo>
                    <a:cubicBezTo>
                      <a:pt x="133" y="59"/>
                      <a:pt x="126" y="37"/>
                      <a:pt x="124" y="37"/>
                    </a:cubicBezTo>
                    <a:close/>
                    <a:moveTo>
                      <a:pt x="286" y="0"/>
                    </a:moveTo>
                    <a:cubicBezTo>
                      <a:pt x="286" y="0"/>
                      <a:pt x="245" y="0"/>
                      <a:pt x="205" y="41"/>
                    </a:cubicBezTo>
                    <a:cubicBezTo>
                      <a:pt x="184" y="62"/>
                      <a:pt x="164" y="41"/>
                      <a:pt x="164" y="82"/>
                    </a:cubicBezTo>
                    <a:lnTo>
                      <a:pt x="143" y="41"/>
                    </a:lnTo>
                    <a:cubicBezTo>
                      <a:pt x="123" y="41"/>
                      <a:pt x="164" y="82"/>
                      <a:pt x="143" y="82"/>
                    </a:cubicBezTo>
                    <a:cubicBezTo>
                      <a:pt x="138" y="82"/>
                      <a:pt x="134" y="81"/>
                      <a:pt x="132" y="79"/>
                    </a:cubicBezTo>
                    <a:lnTo>
                      <a:pt x="132" y="79"/>
                    </a:lnTo>
                    <a:cubicBezTo>
                      <a:pt x="131" y="88"/>
                      <a:pt x="128" y="97"/>
                      <a:pt x="123" y="103"/>
                    </a:cubicBezTo>
                    <a:cubicBezTo>
                      <a:pt x="105" y="103"/>
                      <a:pt x="118" y="58"/>
                      <a:pt x="109" y="58"/>
                    </a:cubicBezTo>
                    <a:cubicBezTo>
                      <a:pt x="107" y="58"/>
                      <a:pt x="105" y="59"/>
                      <a:pt x="102" y="62"/>
                    </a:cubicBezTo>
                    <a:cubicBezTo>
                      <a:pt x="102" y="62"/>
                      <a:pt x="102" y="62"/>
                      <a:pt x="102" y="82"/>
                    </a:cubicBezTo>
                    <a:cubicBezTo>
                      <a:pt x="92" y="62"/>
                      <a:pt x="77" y="52"/>
                      <a:pt x="64" y="52"/>
                    </a:cubicBezTo>
                    <a:cubicBezTo>
                      <a:pt x="51" y="52"/>
                      <a:pt x="41" y="62"/>
                      <a:pt x="41" y="82"/>
                    </a:cubicBezTo>
                    <a:lnTo>
                      <a:pt x="41" y="41"/>
                    </a:lnTo>
                    <a:lnTo>
                      <a:pt x="21" y="62"/>
                    </a:lnTo>
                    <a:cubicBezTo>
                      <a:pt x="21" y="82"/>
                      <a:pt x="0" y="103"/>
                      <a:pt x="0" y="123"/>
                    </a:cubicBezTo>
                    <a:cubicBezTo>
                      <a:pt x="21" y="205"/>
                      <a:pt x="41" y="287"/>
                      <a:pt x="82" y="348"/>
                    </a:cubicBezTo>
                    <a:lnTo>
                      <a:pt x="102" y="348"/>
                    </a:lnTo>
                    <a:cubicBezTo>
                      <a:pt x="102" y="368"/>
                      <a:pt x="102" y="409"/>
                      <a:pt x="102" y="409"/>
                    </a:cubicBezTo>
                    <a:lnTo>
                      <a:pt x="123" y="409"/>
                    </a:lnTo>
                    <a:lnTo>
                      <a:pt x="123" y="471"/>
                    </a:lnTo>
                    <a:lnTo>
                      <a:pt x="164" y="573"/>
                    </a:lnTo>
                    <a:lnTo>
                      <a:pt x="184" y="573"/>
                    </a:lnTo>
                    <a:cubicBezTo>
                      <a:pt x="184" y="573"/>
                      <a:pt x="184" y="593"/>
                      <a:pt x="184" y="614"/>
                    </a:cubicBezTo>
                    <a:cubicBezTo>
                      <a:pt x="184" y="634"/>
                      <a:pt x="184" y="634"/>
                      <a:pt x="184" y="634"/>
                    </a:cubicBezTo>
                    <a:cubicBezTo>
                      <a:pt x="245" y="716"/>
                      <a:pt x="327" y="798"/>
                      <a:pt x="388" y="900"/>
                    </a:cubicBezTo>
                    <a:cubicBezTo>
                      <a:pt x="409" y="920"/>
                      <a:pt x="429" y="941"/>
                      <a:pt x="450" y="961"/>
                    </a:cubicBezTo>
                    <a:cubicBezTo>
                      <a:pt x="470" y="982"/>
                      <a:pt x="470" y="1023"/>
                      <a:pt x="470" y="1063"/>
                    </a:cubicBezTo>
                    <a:cubicBezTo>
                      <a:pt x="479" y="1060"/>
                      <a:pt x="488" y="1059"/>
                      <a:pt x="496" y="1059"/>
                    </a:cubicBezTo>
                    <a:cubicBezTo>
                      <a:pt x="536" y="1059"/>
                      <a:pt x="568" y="1088"/>
                      <a:pt x="608" y="1088"/>
                    </a:cubicBezTo>
                    <a:cubicBezTo>
                      <a:pt x="616" y="1088"/>
                      <a:pt x="625" y="1087"/>
                      <a:pt x="634" y="1084"/>
                    </a:cubicBezTo>
                    <a:cubicBezTo>
                      <a:pt x="634" y="1104"/>
                      <a:pt x="634" y="1125"/>
                      <a:pt x="654" y="1125"/>
                    </a:cubicBezTo>
                    <a:cubicBezTo>
                      <a:pt x="671" y="1119"/>
                      <a:pt x="687" y="1117"/>
                      <a:pt x="703" y="1117"/>
                    </a:cubicBezTo>
                    <a:cubicBezTo>
                      <a:pt x="747" y="1117"/>
                      <a:pt x="788" y="1136"/>
                      <a:pt x="818" y="1166"/>
                    </a:cubicBezTo>
                    <a:lnTo>
                      <a:pt x="818" y="1247"/>
                    </a:lnTo>
                    <a:cubicBezTo>
                      <a:pt x="818" y="1247"/>
                      <a:pt x="838" y="1207"/>
                      <a:pt x="859" y="1207"/>
                    </a:cubicBezTo>
                    <a:cubicBezTo>
                      <a:pt x="818" y="1043"/>
                      <a:pt x="777" y="879"/>
                      <a:pt x="716" y="716"/>
                    </a:cubicBezTo>
                    <a:cubicBezTo>
                      <a:pt x="634" y="532"/>
                      <a:pt x="552" y="368"/>
                      <a:pt x="491" y="184"/>
                    </a:cubicBezTo>
                    <a:cubicBezTo>
                      <a:pt x="470" y="123"/>
                      <a:pt x="450" y="82"/>
                      <a:pt x="388" y="41"/>
                    </a:cubicBezTo>
                    <a:lnTo>
                      <a:pt x="327" y="0"/>
                    </a:lnTo>
                    <a:cubicBezTo>
                      <a:pt x="327" y="0"/>
                      <a:pt x="327" y="21"/>
                      <a:pt x="327" y="41"/>
                    </a:cubicBezTo>
                    <a:cubicBezTo>
                      <a:pt x="327" y="21"/>
                      <a:pt x="307"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714;p59">
                <a:extLst>
                  <a:ext uri="{FF2B5EF4-FFF2-40B4-BE49-F238E27FC236}">
                    <a16:creationId xmlns:a16="http://schemas.microsoft.com/office/drawing/2014/main" id="{1EB5229F-51EA-8E78-7B5E-0A6F6484725E}"/>
                  </a:ext>
                </a:extLst>
              </p:cNvPr>
              <p:cNvSpPr/>
              <p:nvPr/>
            </p:nvSpPr>
            <p:spPr>
              <a:xfrm>
                <a:off x="6084900" y="5226450"/>
                <a:ext cx="73625" cy="17400"/>
              </a:xfrm>
              <a:custGeom>
                <a:avLst/>
                <a:gdLst/>
                <a:ahLst/>
                <a:cxnLst/>
                <a:rect l="l" t="t" r="r" b="b"/>
                <a:pathLst>
                  <a:path w="2945" h="696" extrusionOk="0">
                    <a:moveTo>
                      <a:pt x="2929" y="340"/>
                    </a:moveTo>
                    <a:cubicBezTo>
                      <a:pt x="2932" y="345"/>
                      <a:pt x="2936" y="348"/>
                      <a:pt x="2944" y="348"/>
                    </a:cubicBezTo>
                    <a:lnTo>
                      <a:pt x="2929" y="340"/>
                    </a:lnTo>
                    <a:close/>
                    <a:moveTo>
                      <a:pt x="1513" y="0"/>
                    </a:moveTo>
                    <a:cubicBezTo>
                      <a:pt x="1288" y="41"/>
                      <a:pt x="1064" y="82"/>
                      <a:pt x="839" y="144"/>
                    </a:cubicBezTo>
                    <a:cubicBezTo>
                      <a:pt x="798" y="184"/>
                      <a:pt x="757" y="184"/>
                      <a:pt x="716" y="205"/>
                    </a:cubicBezTo>
                    <a:cubicBezTo>
                      <a:pt x="634" y="205"/>
                      <a:pt x="553" y="225"/>
                      <a:pt x="471" y="246"/>
                    </a:cubicBezTo>
                    <a:cubicBezTo>
                      <a:pt x="491" y="307"/>
                      <a:pt x="348" y="348"/>
                      <a:pt x="389" y="409"/>
                    </a:cubicBezTo>
                    <a:cubicBezTo>
                      <a:pt x="348" y="409"/>
                      <a:pt x="266" y="430"/>
                      <a:pt x="266" y="450"/>
                    </a:cubicBezTo>
                    <a:cubicBezTo>
                      <a:pt x="266" y="532"/>
                      <a:pt x="225" y="593"/>
                      <a:pt x="144" y="614"/>
                    </a:cubicBezTo>
                    <a:cubicBezTo>
                      <a:pt x="103" y="634"/>
                      <a:pt x="21" y="634"/>
                      <a:pt x="21" y="655"/>
                    </a:cubicBezTo>
                    <a:cubicBezTo>
                      <a:pt x="1" y="655"/>
                      <a:pt x="82" y="675"/>
                      <a:pt x="62" y="695"/>
                    </a:cubicBezTo>
                    <a:cubicBezTo>
                      <a:pt x="389" y="614"/>
                      <a:pt x="716" y="552"/>
                      <a:pt x="1043" y="512"/>
                    </a:cubicBezTo>
                    <a:cubicBezTo>
                      <a:pt x="1207" y="471"/>
                      <a:pt x="1391" y="471"/>
                      <a:pt x="1554" y="471"/>
                    </a:cubicBezTo>
                    <a:cubicBezTo>
                      <a:pt x="1738" y="471"/>
                      <a:pt x="1943" y="491"/>
                      <a:pt x="2127" y="532"/>
                    </a:cubicBezTo>
                    <a:lnTo>
                      <a:pt x="2147" y="532"/>
                    </a:lnTo>
                    <a:cubicBezTo>
                      <a:pt x="2249" y="552"/>
                      <a:pt x="2351" y="573"/>
                      <a:pt x="2474" y="573"/>
                    </a:cubicBezTo>
                    <a:lnTo>
                      <a:pt x="2597" y="573"/>
                    </a:lnTo>
                    <a:lnTo>
                      <a:pt x="2556" y="532"/>
                    </a:lnTo>
                    <a:lnTo>
                      <a:pt x="2556" y="532"/>
                    </a:lnTo>
                    <a:cubicBezTo>
                      <a:pt x="2597" y="552"/>
                      <a:pt x="2617" y="552"/>
                      <a:pt x="2658" y="552"/>
                    </a:cubicBezTo>
                    <a:cubicBezTo>
                      <a:pt x="2760" y="552"/>
                      <a:pt x="2719" y="512"/>
                      <a:pt x="2699" y="471"/>
                    </a:cubicBezTo>
                    <a:cubicBezTo>
                      <a:pt x="2679" y="409"/>
                      <a:pt x="2719" y="430"/>
                      <a:pt x="2699" y="409"/>
                    </a:cubicBezTo>
                    <a:lnTo>
                      <a:pt x="2699" y="409"/>
                    </a:lnTo>
                    <a:lnTo>
                      <a:pt x="2760" y="430"/>
                    </a:lnTo>
                    <a:cubicBezTo>
                      <a:pt x="2760" y="409"/>
                      <a:pt x="2679" y="409"/>
                      <a:pt x="2699" y="389"/>
                    </a:cubicBezTo>
                    <a:cubicBezTo>
                      <a:pt x="2740" y="389"/>
                      <a:pt x="2760" y="409"/>
                      <a:pt x="2781" y="409"/>
                    </a:cubicBezTo>
                    <a:cubicBezTo>
                      <a:pt x="2781" y="389"/>
                      <a:pt x="2699" y="368"/>
                      <a:pt x="2699" y="348"/>
                    </a:cubicBezTo>
                    <a:cubicBezTo>
                      <a:pt x="2701" y="346"/>
                      <a:pt x="2704" y="345"/>
                      <a:pt x="2707" y="345"/>
                    </a:cubicBezTo>
                    <a:cubicBezTo>
                      <a:pt x="2729" y="345"/>
                      <a:pt x="2771" y="392"/>
                      <a:pt x="2793" y="392"/>
                    </a:cubicBezTo>
                    <a:cubicBezTo>
                      <a:pt x="2796" y="392"/>
                      <a:pt x="2799" y="391"/>
                      <a:pt x="2801" y="389"/>
                    </a:cubicBezTo>
                    <a:cubicBezTo>
                      <a:pt x="2801" y="383"/>
                      <a:pt x="2798" y="379"/>
                      <a:pt x="2793" y="376"/>
                    </a:cubicBezTo>
                    <a:lnTo>
                      <a:pt x="2793" y="376"/>
                    </a:lnTo>
                    <a:cubicBezTo>
                      <a:pt x="2810" y="379"/>
                      <a:pt x="2825" y="381"/>
                      <a:pt x="2837" y="381"/>
                    </a:cubicBezTo>
                    <a:cubicBezTo>
                      <a:pt x="2871" y="381"/>
                      <a:pt x="2881" y="366"/>
                      <a:pt x="2842" y="328"/>
                    </a:cubicBezTo>
                    <a:lnTo>
                      <a:pt x="2842" y="328"/>
                    </a:lnTo>
                    <a:cubicBezTo>
                      <a:pt x="2863" y="348"/>
                      <a:pt x="2903" y="368"/>
                      <a:pt x="2944" y="389"/>
                    </a:cubicBezTo>
                    <a:lnTo>
                      <a:pt x="2883" y="348"/>
                    </a:lnTo>
                    <a:lnTo>
                      <a:pt x="2944" y="368"/>
                    </a:lnTo>
                    <a:lnTo>
                      <a:pt x="2944" y="368"/>
                    </a:lnTo>
                    <a:lnTo>
                      <a:pt x="2903" y="328"/>
                    </a:lnTo>
                    <a:lnTo>
                      <a:pt x="2929" y="340"/>
                    </a:lnTo>
                    <a:lnTo>
                      <a:pt x="2929" y="340"/>
                    </a:lnTo>
                    <a:cubicBezTo>
                      <a:pt x="2924" y="332"/>
                      <a:pt x="2924" y="320"/>
                      <a:pt x="2924" y="307"/>
                    </a:cubicBezTo>
                    <a:cubicBezTo>
                      <a:pt x="2883" y="287"/>
                      <a:pt x="2863" y="246"/>
                      <a:pt x="2822" y="225"/>
                    </a:cubicBezTo>
                    <a:cubicBezTo>
                      <a:pt x="2638" y="144"/>
                      <a:pt x="2413" y="62"/>
                      <a:pt x="2208" y="41"/>
                    </a:cubicBezTo>
                    <a:lnTo>
                      <a:pt x="2208" y="62"/>
                    </a:lnTo>
                    <a:cubicBezTo>
                      <a:pt x="2208" y="62"/>
                      <a:pt x="2127" y="21"/>
                      <a:pt x="2065" y="21"/>
                    </a:cubicBezTo>
                    <a:lnTo>
                      <a:pt x="2065" y="41"/>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715;p59">
                <a:extLst>
                  <a:ext uri="{FF2B5EF4-FFF2-40B4-BE49-F238E27FC236}">
                    <a16:creationId xmlns:a16="http://schemas.microsoft.com/office/drawing/2014/main" id="{D4432CDA-A758-7BDE-4182-7BDD7FB2C449}"/>
                  </a:ext>
                </a:extLst>
              </p:cNvPr>
              <p:cNvSpPr/>
              <p:nvPr/>
            </p:nvSpPr>
            <p:spPr>
              <a:xfrm>
                <a:off x="6118625" y="5275500"/>
                <a:ext cx="81800" cy="137675"/>
              </a:xfrm>
              <a:custGeom>
                <a:avLst/>
                <a:gdLst/>
                <a:ahLst/>
                <a:cxnLst/>
                <a:rect l="l" t="t" r="r" b="b"/>
                <a:pathLst>
                  <a:path w="3272" h="5507" extrusionOk="0">
                    <a:moveTo>
                      <a:pt x="2968" y="245"/>
                    </a:moveTo>
                    <a:cubicBezTo>
                      <a:pt x="2959" y="250"/>
                      <a:pt x="2950" y="255"/>
                      <a:pt x="2943" y="260"/>
                    </a:cubicBezTo>
                    <a:lnTo>
                      <a:pt x="2943" y="260"/>
                    </a:lnTo>
                    <a:cubicBezTo>
                      <a:pt x="2951" y="255"/>
                      <a:pt x="2959" y="250"/>
                      <a:pt x="2968" y="245"/>
                    </a:cubicBezTo>
                    <a:close/>
                    <a:moveTo>
                      <a:pt x="3149" y="1"/>
                    </a:moveTo>
                    <a:cubicBezTo>
                      <a:pt x="3047" y="21"/>
                      <a:pt x="2965" y="62"/>
                      <a:pt x="2904" y="83"/>
                    </a:cubicBezTo>
                    <a:cubicBezTo>
                      <a:pt x="2536" y="287"/>
                      <a:pt x="2168" y="532"/>
                      <a:pt x="1841" y="819"/>
                    </a:cubicBezTo>
                    <a:cubicBezTo>
                      <a:pt x="1841" y="819"/>
                      <a:pt x="1881" y="819"/>
                      <a:pt x="1841" y="839"/>
                    </a:cubicBezTo>
                    <a:cubicBezTo>
                      <a:pt x="1759" y="921"/>
                      <a:pt x="1677" y="962"/>
                      <a:pt x="1595" y="1043"/>
                    </a:cubicBezTo>
                    <a:lnTo>
                      <a:pt x="1595" y="1064"/>
                    </a:lnTo>
                    <a:cubicBezTo>
                      <a:pt x="1534" y="1125"/>
                      <a:pt x="1452" y="1166"/>
                      <a:pt x="1391" y="1248"/>
                    </a:cubicBezTo>
                    <a:cubicBezTo>
                      <a:pt x="1289" y="1371"/>
                      <a:pt x="1166" y="1493"/>
                      <a:pt x="1064" y="1636"/>
                    </a:cubicBezTo>
                    <a:cubicBezTo>
                      <a:pt x="1064" y="1636"/>
                      <a:pt x="1064" y="1636"/>
                      <a:pt x="1064" y="1657"/>
                    </a:cubicBezTo>
                    <a:cubicBezTo>
                      <a:pt x="1023" y="1718"/>
                      <a:pt x="962" y="1779"/>
                      <a:pt x="900" y="1861"/>
                    </a:cubicBezTo>
                    <a:lnTo>
                      <a:pt x="859" y="1902"/>
                    </a:lnTo>
                    <a:cubicBezTo>
                      <a:pt x="859" y="1902"/>
                      <a:pt x="859" y="1922"/>
                      <a:pt x="859" y="1922"/>
                    </a:cubicBezTo>
                    <a:cubicBezTo>
                      <a:pt x="839" y="1943"/>
                      <a:pt x="818" y="1984"/>
                      <a:pt x="798" y="2025"/>
                    </a:cubicBezTo>
                    <a:cubicBezTo>
                      <a:pt x="655" y="2229"/>
                      <a:pt x="553" y="2454"/>
                      <a:pt x="451" y="2699"/>
                    </a:cubicBezTo>
                    <a:cubicBezTo>
                      <a:pt x="348" y="2924"/>
                      <a:pt x="267" y="3169"/>
                      <a:pt x="185" y="3435"/>
                    </a:cubicBezTo>
                    <a:cubicBezTo>
                      <a:pt x="164" y="3537"/>
                      <a:pt x="144" y="3660"/>
                      <a:pt x="123" y="3762"/>
                    </a:cubicBezTo>
                    <a:cubicBezTo>
                      <a:pt x="103" y="3926"/>
                      <a:pt x="1" y="4110"/>
                      <a:pt x="1" y="4273"/>
                    </a:cubicBezTo>
                    <a:cubicBezTo>
                      <a:pt x="57" y="4273"/>
                      <a:pt x="27" y="4587"/>
                      <a:pt x="86" y="4587"/>
                    </a:cubicBezTo>
                    <a:cubicBezTo>
                      <a:pt x="91" y="4587"/>
                      <a:pt x="97" y="4585"/>
                      <a:pt x="103" y="4580"/>
                    </a:cubicBezTo>
                    <a:lnTo>
                      <a:pt x="103" y="4580"/>
                    </a:lnTo>
                    <a:cubicBezTo>
                      <a:pt x="83" y="4662"/>
                      <a:pt x="62" y="4743"/>
                      <a:pt x="62" y="4825"/>
                    </a:cubicBezTo>
                    <a:cubicBezTo>
                      <a:pt x="123" y="4866"/>
                      <a:pt x="164" y="4948"/>
                      <a:pt x="185" y="5214"/>
                    </a:cubicBezTo>
                    <a:cubicBezTo>
                      <a:pt x="185" y="5316"/>
                      <a:pt x="164" y="5459"/>
                      <a:pt x="164" y="5500"/>
                    </a:cubicBezTo>
                    <a:cubicBezTo>
                      <a:pt x="164" y="5504"/>
                      <a:pt x="165" y="5506"/>
                      <a:pt x="166" y="5506"/>
                    </a:cubicBezTo>
                    <a:cubicBezTo>
                      <a:pt x="172" y="5506"/>
                      <a:pt x="196" y="5425"/>
                      <a:pt x="214" y="5425"/>
                    </a:cubicBezTo>
                    <a:cubicBezTo>
                      <a:pt x="219" y="5425"/>
                      <a:pt x="222" y="5429"/>
                      <a:pt x="226" y="5438"/>
                    </a:cubicBezTo>
                    <a:cubicBezTo>
                      <a:pt x="226" y="4682"/>
                      <a:pt x="389" y="3926"/>
                      <a:pt x="675" y="3231"/>
                    </a:cubicBezTo>
                    <a:cubicBezTo>
                      <a:pt x="818" y="2863"/>
                      <a:pt x="1002" y="2515"/>
                      <a:pt x="1227" y="2209"/>
                    </a:cubicBezTo>
                    <a:cubicBezTo>
                      <a:pt x="1493" y="1841"/>
                      <a:pt x="1779" y="1514"/>
                      <a:pt x="2127" y="1227"/>
                    </a:cubicBezTo>
                    <a:lnTo>
                      <a:pt x="2147" y="1207"/>
                    </a:lnTo>
                    <a:lnTo>
                      <a:pt x="2740" y="716"/>
                    </a:lnTo>
                    <a:cubicBezTo>
                      <a:pt x="2822" y="655"/>
                      <a:pt x="2883" y="573"/>
                      <a:pt x="2965" y="512"/>
                    </a:cubicBezTo>
                    <a:lnTo>
                      <a:pt x="2965" y="512"/>
                    </a:lnTo>
                    <a:lnTo>
                      <a:pt x="2842" y="553"/>
                    </a:lnTo>
                    <a:cubicBezTo>
                      <a:pt x="2904" y="512"/>
                      <a:pt x="2985" y="471"/>
                      <a:pt x="3047" y="430"/>
                    </a:cubicBezTo>
                    <a:cubicBezTo>
                      <a:pt x="3151" y="339"/>
                      <a:pt x="3147" y="323"/>
                      <a:pt x="3104" y="323"/>
                    </a:cubicBezTo>
                    <a:cubicBezTo>
                      <a:pt x="3080" y="323"/>
                      <a:pt x="3043" y="328"/>
                      <a:pt x="3006" y="328"/>
                    </a:cubicBezTo>
                    <a:cubicBezTo>
                      <a:pt x="2990" y="331"/>
                      <a:pt x="2980" y="332"/>
                      <a:pt x="2972" y="332"/>
                    </a:cubicBezTo>
                    <a:cubicBezTo>
                      <a:pt x="2943" y="332"/>
                      <a:pt x="2963" y="314"/>
                      <a:pt x="2949" y="314"/>
                    </a:cubicBezTo>
                    <a:cubicBezTo>
                      <a:pt x="2943" y="314"/>
                      <a:pt x="2930" y="317"/>
                      <a:pt x="2904" y="328"/>
                    </a:cubicBezTo>
                    <a:lnTo>
                      <a:pt x="3067" y="226"/>
                    </a:lnTo>
                    <a:cubicBezTo>
                      <a:pt x="3067" y="224"/>
                      <a:pt x="3066" y="224"/>
                      <a:pt x="3065" y="224"/>
                    </a:cubicBezTo>
                    <a:cubicBezTo>
                      <a:pt x="3046" y="224"/>
                      <a:pt x="2925" y="315"/>
                      <a:pt x="2905" y="315"/>
                    </a:cubicBezTo>
                    <a:cubicBezTo>
                      <a:pt x="2902" y="315"/>
                      <a:pt x="2901" y="313"/>
                      <a:pt x="2904" y="308"/>
                    </a:cubicBezTo>
                    <a:cubicBezTo>
                      <a:pt x="2910" y="288"/>
                      <a:pt x="2924" y="273"/>
                      <a:pt x="2943" y="260"/>
                    </a:cubicBezTo>
                    <a:lnTo>
                      <a:pt x="2943" y="260"/>
                    </a:lnTo>
                    <a:cubicBezTo>
                      <a:pt x="2916" y="277"/>
                      <a:pt x="2893" y="289"/>
                      <a:pt x="2886" y="289"/>
                    </a:cubicBezTo>
                    <a:cubicBezTo>
                      <a:pt x="2884" y="289"/>
                      <a:pt x="2883" y="289"/>
                      <a:pt x="2883" y="287"/>
                    </a:cubicBezTo>
                    <a:cubicBezTo>
                      <a:pt x="2869" y="273"/>
                      <a:pt x="2962" y="239"/>
                      <a:pt x="3021" y="213"/>
                    </a:cubicBezTo>
                    <a:lnTo>
                      <a:pt x="3021" y="213"/>
                    </a:lnTo>
                    <a:cubicBezTo>
                      <a:pt x="3004" y="223"/>
                      <a:pt x="2986" y="234"/>
                      <a:pt x="2968" y="245"/>
                    </a:cubicBezTo>
                    <a:lnTo>
                      <a:pt x="2968" y="245"/>
                    </a:lnTo>
                    <a:cubicBezTo>
                      <a:pt x="3006" y="224"/>
                      <a:pt x="3053" y="208"/>
                      <a:pt x="3088" y="185"/>
                    </a:cubicBezTo>
                    <a:cubicBezTo>
                      <a:pt x="3081" y="185"/>
                      <a:pt x="3072" y="188"/>
                      <a:pt x="3060" y="193"/>
                    </a:cubicBezTo>
                    <a:lnTo>
                      <a:pt x="3060" y="193"/>
                    </a:lnTo>
                    <a:cubicBezTo>
                      <a:pt x="3065" y="190"/>
                      <a:pt x="3067" y="187"/>
                      <a:pt x="3067" y="185"/>
                    </a:cubicBezTo>
                    <a:cubicBezTo>
                      <a:pt x="3045" y="185"/>
                      <a:pt x="3022" y="191"/>
                      <a:pt x="3003" y="200"/>
                    </a:cubicBezTo>
                    <a:lnTo>
                      <a:pt x="3003" y="200"/>
                    </a:lnTo>
                    <a:cubicBezTo>
                      <a:pt x="3114" y="125"/>
                      <a:pt x="3184" y="70"/>
                      <a:pt x="3151" y="70"/>
                    </a:cubicBezTo>
                    <a:cubicBezTo>
                      <a:pt x="3137" y="70"/>
                      <a:pt x="3104" y="80"/>
                      <a:pt x="3047" y="103"/>
                    </a:cubicBezTo>
                    <a:cubicBezTo>
                      <a:pt x="3108" y="62"/>
                      <a:pt x="3210" y="42"/>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7716;p59">
                <a:extLst>
                  <a:ext uri="{FF2B5EF4-FFF2-40B4-BE49-F238E27FC236}">
                    <a16:creationId xmlns:a16="http://schemas.microsoft.com/office/drawing/2014/main" id="{08BF3882-5855-C78D-BB08-9646D3FEE151}"/>
                  </a:ext>
                </a:extLst>
              </p:cNvPr>
              <p:cNvSpPr/>
              <p:nvPr/>
            </p:nvSpPr>
            <p:spPr>
              <a:xfrm>
                <a:off x="6044525" y="4021700"/>
                <a:ext cx="40400" cy="21700"/>
              </a:xfrm>
              <a:custGeom>
                <a:avLst/>
                <a:gdLst/>
                <a:ahLst/>
                <a:cxnLst/>
                <a:rect l="l" t="t" r="r" b="b"/>
                <a:pathLst>
                  <a:path w="1616" h="868" extrusionOk="0">
                    <a:moveTo>
                      <a:pt x="1523" y="185"/>
                    </a:moveTo>
                    <a:lnTo>
                      <a:pt x="1523" y="185"/>
                    </a:lnTo>
                    <a:cubicBezTo>
                      <a:pt x="1527" y="187"/>
                      <a:pt x="1532" y="188"/>
                      <a:pt x="1536" y="189"/>
                    </a:cubicBezTo>
                    <a:lnTo>
                      <a:pt x="1536" y="189"/>
                    </a:lnTo>
                    <a:cubicBezTo>
                      <a:pt x="1531" y="188"/>
                      <a:pt x="1527" y="186"/>
                      <a:pt x="1523" y="185"/>
                    </a:cubicBezTo>
                    <a:close/>
                    <a:moveTo>
                      <a:pt x="1536" y="189"/>
                    </a:moveTo>
                    <a:lnTo>
                      <a:pt x="1536" y="189"/>
                    </a:lnTo>
                    <a:cubicBezTo>
                      <a:pt x="1542" y="191"/>
                      <a:pt x="1548" y="193"/>
                      <a:pt x="1554" y="193"/>
                    </a:cubicBezTo>
                    <a:cubicBezTo>
                      <a:pt x="1564" y="193"/>
                      <a:pt x="1552" y="193"/>
                      <a:pt x="1536" y="189"/>
                    </a:cubicBezTo>
                    <a:close/>
                    <a:moveTo>
                      <a:pt x="1274" y="0"/>
                    </a:moveTo>
                    <a:cubicBezTo>
                      <a:pt x="1238" y="0"/>
                      <a:pt x="1202" y="3"/>
                      <a:pt x="1166" y="9"/>
                    </a:cubicBezTo>
                    <a:lnTo>
                      <a:pt x="1166" y="29"/>
                    </a:lnTo>
                    <a:cubicBezTo>
                      <a:pt x="1166" y="29"/>
                      <a:pt x="1139" y="20"/>
                      <a:pt x="1108" y="20"/>
                    </a:cubicBezTo>
                    <a:cubicBezTo>
                      <a:pt x="1093" y="20"/>
                      <a:pt x="1077" y="23"/>
                      <a:pt x="1064" y="29"/>
                    </a:cubicBezTo>
                    <a:lnTo>
                      <a:pt x="1064" y="50"/>
                    </a:lnTo>
                    <a:lnTo>
                      <a:pt x="982" y="50"/>
                    </a:lnTo>
                    <a:lnTo>
                      <a:pt x="859" y="70"/>
                    </a:lnTo>
                    <a:lnTo>
                      <a:pt x="859" y="91"/>
                    </a:lnTo>
                    <a:lnTo>
                      <a:pt x="737" y="91"/>
                    </a:lnTo>
                    <a:cubicBezTo>
                      <a:pt x="614" y="152"/>
                      <a:pt x="491" y="234"/>
                      <a:pt x="369" y="316"/>
                    </a:cubicBezTo>
                    <a:cubicBezTo>
                      <a:pt x="348" y="336"/>
                      <a:pt x="328" y="356"/>
                      <a:pt x="287" y="377"/>
                    </a:cubicBezTo>
                    <a:cubicBezTo>
                      <a:pt x="246" y="397"/>
                      <a:pt x="205" y="418"/>
                      <a:pt x="164" y="438"/>
                    </a:cubicBezTo>
                    <a:cubicBezTo>
                      <a:pt x="185" y="479"/>
                      <a:pt x="103" y="561"/>
                      <a:pt x="164" y="602"/>
                    </a:cubicBezTo>
                    <a:cubicBezTo>
                      <a:pt x="144" y="602"/>
                      <a:pt x="103" y="622"/>
                      <a:pt x="103" y="643"/>
                    </a:cubicBezTo>
                    <a:cubicBezTo>
                      <a:pt x="123" y="704"/>
                      <a:pt x="123" y="765"/>
                      <a:pt x="82" y="806"/>
                    </a:cubicBezTo>
                    <a:cubicBezTo>
                      <a:pt x="62" y="827"/>
                      <a:pt x="1" y="827"/>
                      <a:pt x="1" y="847"/>
                    </a:cubicBezTo>
                    <a:cubicBezTo>
                      <a:pt x="1" y="847"/>
                      <a:pt x="42" y="847"/>
                      <a:pt x="42" y="867"/>
                    </a:cubicBezTo>
                    <a:cubicBezTo>
                      <a:pt x="226" y="806"/>
                      <a:pt x="410" y="704"/>
                      <a:pt x="594" y="643"/>
                    </a:cubicBezTo>
                    <a:cubicBezTo>
                      <a:pt x="798" y="540"/>
                      <a:pt x="1002" y="479"/>
                      <a:pt x="1227" y="459"/>
                    </a:cubicBezTo>
                    <a:cubicBezTo>
                      <a:pt x="1289" y="459"/>
                      <a:pt x="1350" y="459"/>
                      <a:pt x="1411" y="438"/>
                    </a:cubicBezTo>
                    <a:lnTo>
                      <a:pt x="1493" y="377"/>
                    </a:lnTo>
                    <a:lnTo>
                      <a:pt x="1452" y="356"/>
                    </a:lnTo>
                    <a:lnTo>
                      <a:pt x="1513" y="356"/>
                    </a:lnTo>
                    <a:cubicBezTo>
                      <a:pt x="1575" y="336"/>
                      <a:pt x="1534" y="295"/>
                      <a:pt x="1513" y="254"/>
                    </a:cubicBezTo>
                    <a:cubicBezTo>
                      <a:pt x="1493" y="234"/>
                      <a:pt x="1513" y="213"/>
                      <a:pt x="1493" y="193"/>
                    </a:cubicBezTo>
                    <a:cubicBezTo>
                      <a:pt x="1500" y="186"/>
                      <a:pt x="1507" y="184"/>
                      <a:pt x="1513" y="184"/>
                    </a:cubicBezTo>
                    <a:cubicBezTo>
                      <a:pt x="1517" y="184"/>
                      <a:pt x="1520" y="184"/>
                      <a:pt x="1523" y="185"/>
                    </a:cubicBezTo>
                    <a:lnTo>
                      <a:pt x="1523" y="185"/>
                    </a:lnTo>
                    <a:cubicBezTo>
                      <a:pt x="1508" y="179"/>
                      <a:pt x="1493" y="169"/>
                      <a:pt x="1493" y="152"/>
                    </a:cubicBezTo>
                    <a:cubicBezTo>
                      <a:pt x="1493" y="149"/>
                      <a:pt x="1494" y="148"/>
                      <a:pt x="1496" y="148"/>
                    </a:cubicBezTo>
                    <a:cubicBezTo>
                      <a:pt x="1502" y="148"/>
                      <a:pt x="1519" y="166"/>
                      <a:pt x="1535" y="166"/>
                    </a:cubicBezTo>
                    <a:cubicBezTo>
                      <a:pt x="1542" y="166"/>
                      <a:pt x="1549" y="163"/>
                      <a:pt x="1554" y="152"/>
                    </a:cubicBezTo>
                    <a:cubicBezTo>
                      <a:pt x="1554" y="149"/>
                      <a:pt x="1554" y="147"/>
                      <a:pt x="1553" y="146"/>
                    </a:cubicBezTo>
                    <a:lnTo>
                      <a:pt x="1553" y="146"/>
                    </a:lnTo>
                    <a:cubicBezTo>
                      <a:pt x="1589" y="133"/>
                      <a:pt x="1601" y="106"/>
                      <a:pt x="1554" y="91"/>
                    </a:cubicBezTo>
                    <a:lnTo>
                      <a:pt x="1616" y="91"/>
                    </a:lnTo>
                    <a:lnTo>
                      <a:pt x="1595" y="70"/>
                    </a:lnTo>
                    <a:cubicBezTo>
                      <a:pt x="1554" y="50"/>
                      <a:pt x="1534" y="29"/>
                      <a:pt x="1534" y="29"/>
                    </a:cubicBezTo>
                    <a:cubicBezTo>
                      <a:pt x="1447" y="15"/>
                      <a:pt x="13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7717;p59">
                <a:extLst>
                  <a:ext uri="{FF2B5EF4-FFF2-40B4-BE49-F238E27FC236}">
                    <a16:creationId xmlns:a16="http://schemas.microsoft.com/office/drawing/2014/main" id="{B9EDB355-3451-A226-B2AD-907A9FDA04ED}"/>
                  </a:ext>
                </a:extLst>
              </p:cNvPr>
              <p:cNvSpPr/>
              <p:nvPr/>
            </p:nvSpPr>
            <p:spPr>
              <a:xfrm>
                <a:off x="6057300" y="4014750"/>
                <a:ext cx="22525" cy="17925"/>
              </a:xfrm>
              <a:custGeom>
                <a:avLst/>
                <a:gdLst/>
                <a:ahLst/>
                <a:cxnLst/>
                <a:rect l="l" t="t" r="r" b="b"/>
                <a:pathLst>
                  <a:path w="901" h="717" extrusionOk="0">
                    <a:moveTo>
                      <a:pt x="858" y="204"/>
                    </a:moveTo>
                    <a:cubicBezTo>
                      <a:pt x="859" y="205"/>
                      <a:pt x="859" y="205"/>
                      <a:pt x="859" y="205"/>
                    </a:cubicBezTo>
                    <a:cubicBezTo>
                      <a:pt x="866" y="205"/>
                      <a:pt x="864" y="205"/>
                      <a:pt x="858" y="204"/>
                    </a:cubicBezTo>
                    <a:close/>
                    <a:moveTo>
                      <a:pt x="614" y="1"/>
                    </a:moveTo>
                    <a:lnTo>
                      <a:pt x="614" y="42"/>
                    </a:lnTo>
                    <a:cubicBezTo>
                      <a:pt x="614" y="42"/>
                      <a:pt x="596" y="33"/>
                      <a:pt x="584" y="33"/>
                    </a:cubicBezTo>
                    <a:cubicBezTo>
                      <a:pt x="578" y="33"/>
                      <a:pt x="573" y="35"/>
                      <a:pt x="573" y="42"/>
                    </a:cubicBezTo>
                    <a:lnTo>
                      <a:pt x="512" y="42"/>
                    </a:lnTo>
                    <a:cubicBezTo>
                      <a:pt x="491" y="42"/>
                      <a:pt x="450" y="42"/>
                      <a:pt x="430" y="62"/>
                    </a:cubicBezTo>
                    <a:cubicBezTo>
                      <a:pt x="430" y="62"/>
                      <a:pt x="430" y="62"/>
                      <a:pt x="430" y="82"/>
                    </a:cubicBezTo>
                    <a:lnTo>
                      <a:pt x="348" y="82"/>
                    </a:lnTo>
                    <a:cubicBezTo>
                      <a:pt x="287" y="123"/>
                      <a:pt x="205" y="185"/>
                      <a:pt x="144" y="246"/>
                    </a:cubicBezTo>
                    <a:cubicBezTo>
                      <a:pt x="144" y="266"/>
                      <a:pt x="123" y="287"/>
                      <a:pt x="103" y="307"/>
                    </a:cubicBezTo>
                    <a:cubicBezTo>
                      <a:pt x="83" y="328"/>
                      <a:pt x="62" y="328"/>
                      <a:pt x="21" y="348"/>
                    </a:cubicBezTo>
                    <a:cubicBezTo>
                      <a:pt x="62" y="389"/>
                      <a:pt x="21" y="450"/>
                      <a:pt x="42" y="491"/>
                    </a:cubicBezTo>
                    <a:cubicBezTo>
                      <a:pt x="42" y="491"/>
                      <a:pt x="21" y="512"/>
                      <a:pt x="21" y="532"/>
                    </a:cubicBezTo>
                    <a:cubicBezTo>
                      <a:pt x="42" y="573"/>
                      <a:pt x="62" y="614"/>
                      <a:pt x="42" y="675"/>
                    </a:cubicBezTo>
                    <a:cubicBezTo>
                      <a:pt x="42" y="675"/>
                      <a:pt x="1" y="675"/>
                      <a:pt x="1" y="696"/>
                    </a:cubicBezTo>
                    <a:cubicBezTo>
                      <a:pt x="1" y="696"/>
                      <a:pt x="42" y="716"/>
                      <a:pt x="42" y="716"/>
                    </a:cubicBezTo>
                    <a:cubicBezTo>
                      <a:pt x="144" y="696"/>
                      <a:pt x="226" y="614"/>
                      <a:pt x="328" y="594"/>
                    </a:cubicBezTo>
                    <a:cubicBezTo>
                      <a:pt x="430" y="512"/>
                      <a:pt x="553" y="491"/>
                      <a:pt x="655" y="491"/>
                    </a:cubicBezTo>
                    <a:cubicBezTo>
                      <a:pt x="696" y="491"/>
                      <a:pt x="737" y="471"/>
                      <a:pt x="778" y="450"/>
                    </a:cubicBezTo>
                    <a:lnTo>
                      <a:pt x="818" y="410"/>
                    </a:lnTo>
                    <a:lnTo>
                      <a:pt x="798" y="389"/>
                    </a:lnTo>
                    <a:lnTo>
                      <a:pt x="818" y="389"/>
                    </a:lnTo>
                    <a:cubicBezTo>
                      <a:pt x="839" y="389"/>
                      <a:pt x="839" y="328"/>
                      <a:pt x="818" y="287"/>
                    </a:cubicBezTo>
                    <a:cubicBezTo>
                      <a:pt x="818" y="246"/>
                      <a:pt x="818" y="246"/>
                      <a:pt x="818" y="226"/>
                    </a:cubicBezTo>
                    <a:lnTo>
                      <a:pt x="859" y="226"/>
                    </a:lnTo>
                    <a:cubicBezTo>
                      <a:pt x="859" y="215"/>
                      <a:pt x="849" y="215"/>
                      <a:pt x="841" y="215"/>
                    </a:cubicBezTo>
                    <a:cubicBezTo>
                      <a:pt x="834" y="215"/>
                      <a:pt x="829" y="215"/>
                      <a:pt x="839" y="205"/>
                    </a:cubicBezTo>
                    <a:cubicBezTo>
                      <a:pt x="839" y="201"/>
                      <a:pt x="840" y="199"/>
                      <a:pt x="841" y="197"/>
                    </a:cubicBezTo>
                    <a:lnTo>
                      <a:pt x="841" y="197"/>
                    </a:lnTo>
                    <a:cubicBezTo>
                      <a:pt x="847" y="201"/>
                      <a:pt x="853" y="202"/>
                      <a:pt x="858" y="204"/>
                    </a:cubicBezTo>
                    <a:lnTo>
                      <a:pt x="858" y="204"/>
                    </a:lnTo>
                    <a:cubicBezTo>
                      <a:pt x="855" y="201"/>
                      <a:pt x="849" y="196"/>
                      <a:pt x="844" y="196"/>
                    </a:cubicBezTo>
                    <a:cubicBezTo>
                      <a:pt x="843" y="196"/>
                      <a:pt x="842" y="196"/>
                      <a:pt x="841" y="197"/>
                    </a:cubicBezTo>
                    <a:lnTo>
                      <a:pt x="841" y="197"/>
                    </a:lnTo>
                    <a:cubicBezTo>
                      <a:pt x="830" y="192"/>
                      <a:pt x="818" y="182"/>
                      <a:pt x="818" y="164"/>
                    </a:cubicBezTo>
                    <a:cubicBezTo>
                      <a:pt x="822" y="161"/>
                      <a:pt x="825" y="160"/>
                      <a:pt x="828" y="160"/>
                    </a:cubicBezTo>
                    <a:cubicBezTo>
                      <a:pt x="839" y="160"/>
                      <a:pt x="850" y="179"/>
                      <a:pt x="856" y="179"/>
                    </a:cubicBezTo>
                    <a:cubicBezTo>
                      <a:pt x="858" y="179"/>
                      <a:pt x="859" y="175"/>
                      <a:pt x="859" y="164"/>
                    </a:cubicBezTo>
                    <a:cubicBezTo>
                      <a:pt x="859" y="157"/>
                      <a:pt x="859" y="155"/>
                      <a:pt x="859" y="155"/>
                    </a:cubicBezTo>
                    <a:cubicBezTo>
                      <a:pt x="857" y="155"/>
                      <a:pt x="853" y="164"/>
                      <a:pt x="839" y="164"/>
                    </a:cubicBezTo>
                    <a:cubicBezTo>
                      <a:pt x="839" y="164"/>
                      <a:pt x="900" y="144"/>
                      <a:pt x="880" y="103"/>
                    </a:cubicBezTo>
                    <a:cubicBezTo>
                      <a:pt x="880" y="103"/>
                      <a:pt x="880" y="82"/>
                      <a:pt x="880" y="82"/>
                    </a:cubicBezTo>
                    <a:cubicBezTo>
                      <a:pt x="880" y="62"/>
                      <a:pt x="859" y="42"/>
                      <a:pt x="839" y="42"/>
                    </a:cubicBezTo>
                    <a:cubicBezTo>
                      <a:pt x="778" y="21"/>
                      <a:pt x="69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718;p59">
                <a:extLst>
                  <a:ext uri="{FF2B5EF4-FFF2-40B4-BE49-F238E27FC236}">
                    <a16:creationId xmlns:a16="http://schemas.microsoft.com/office/drawing/2014/main" id="{55C6A179-FC6F-A815-CE33-EA81C4A9DB28}"/>
                  </a:ext>
                </a:extLst>
              </p:cNvPr>
              <p:cNvSpPr/>
              <p:nvPr/>
            </p:nvSpPr>
            <p:spPr>
              <a:xfrm>
                <a:off x="6062925" y="4000950"/>
                <a:ext cx="16375" cy="20475"/>
              </a:xfrm>
              <a:custGeom>
                <a:avLst/>
                <a:gdLst/>
                <a:ahLst/>
                <a:cxnLst/>
                <a:rect l="l" t="t" r="r" b="b"/>
                <a:pathLst>
                  <a:path w="655" h="819" extrusionOk="0">
                    <a:moveTo>
                      <a:pt x="591" y="138"/>
                    </a:moveTo>
                    <a:cubicBezTo>
                      <a:pt x="589" y="138"/>
                      <a:pt x="586" y="141"/>
                      <a:pt x="583" y="144"/>
                    </a:cubicBezTo>
                    <a:lnTo>
                      <a:pt x="593" y="144"/>
                    </a:lnTo>
                    <a:cubicBezTo>
                      <a:pt x="593" y="140"/>
                      <a:pt x="593" y="138"/>
                      <a:pt x="591" y="138"/>
                    </a:cubicBezTo>
                    <a:close/>
                    <a:moveTo>
                      <a:pt x="573" y="144"/>
                    </a:moveTo>
                    <a:cubicBezTo>
                      <a:pt x="577" y="144"/>
                      <a:pt x="579" y="145"/>
                      <a:pt x="581" y="146"/>
                    </a:cubicBezTo>
                    <a:lnTo>
                      <a:pt x="581" y="146"/>
                    </a:lnTo>
                    <a:cubicBezTo>
                      <a:pt x="582" y="145"/>
                      <a:pt x="582" y="145"/>
                      <a:pt x="583" y="144"/>
                    </a:cubicBezTo>
                    <a:close/>
                    <a:moveTo>
                      <a:pt x="532" y="1"/>
                    </a:moveTo>
                    <a:cubicBezTo>
                      <a:pt x="471" y="21"/>
                      <a:pt x="430" y="42"/>
                      <a:pt x="389" y="42"/>
                    </a:cubicBezTo>
                    <a:lnTo>
                      <a:pt x="389" y="83"/>
                    </a:lnTo>
                    <a:lnTo>
                      <a:pt x="287" y="83"/>
                    </a:lnTo>
                    <a:lnTo>
                      <a:pt x="246" y="144"/>
                    </a:lnTo>
                    <a:lnTo>
                      <a:pt x="185" y="144"/>
                    </a:lnTo>
                    <a:cubicBezTo>
                      <a:pt x="144" y="205"/>
                      <a:pt x="123" y="287"/>
                      <a:pt x="82" y="348"/>
                    </a:cubicBezTo>
                    <a:cubicBezTo>
                      <a:pt x="62" y="369"/>
                      <a:pt x="62" y="389"/>
                      <a:pt x="62" y="410"/>
                    </a:cubicBezTo>
                    <a:cubicBezTo>
                      <a:pt x="42" y="430"/>
                      <a:pt x="21" y="450"/>
                      <a:pt x="1" y="450"/>
                    </a:cubicBezTo>
                    <a:cubicBezTo>
                      <a:pt x="42" y="491"/>
                      <a:pt x="1" y="553"/>
                      <a:pt x="62" y="594"/>
                    </a:cubicBezTo>
                    <a:cubicBezTo>
                      <a:pt x="42" y="594"/>
                      <a:pt x="21" y="614"/>
                      <a:pt x="42" y="614"/>
                    </a:cubicBezTo>
                    <a:cubicBezTo>
                      <a:pt x="62" y="655"/>
                      <a:pt x="82" y="716"/>
                      <a:pt x="82" y="757"/>
                    </a:cubicBezTo>
                    <a:cubicBezTo>
                      <a:pt x="82" y="767"/>
                      <a:pt x="72" y="767"/>
                      <a:pt x="62" y="767"/>
                    </a:cubicBezTo>
                    <a:cubicBezTo>
                      <a:pt x="52" y="767"/>
                      <a:pt x="42" y="767"/>
                      <a:pt x="42" y="778"/>
                    </a:cubicBezTo>
                    <a:cubicBezTo>
                      <a:pt x="62" y="798"/>
                      <a:pt x="82" y="798"/>
                      <a:pt x="82" y="818"/>
                    </a:cubicBezTo>
                    <a:cubicBezTo>
                      <a:pt x="185" y="778"/>
                      <a:pt x="246" y="696"/>
                      <a:pt x="328" y="634"/>
                    </a:cubicBezTo>
                    <a:cubicBezTo>
                      <a:pt x="389" y="553"/>
                      <a:pt x="491" y="491"/>
                      <a:pt x="573" y="450"/>
                    </a:cubicBezTo>
                    <a:cubicBezTo>
                      <a:pt x="614" y="430"/>
                      <a:pt x="634" y="410"/>
                      <a:pt x="655" y="369"/>
                    </a:cubicBezTo>
                    <a:lnTo>
                      <a:pt x="655" y="307"/>
                    </a:lnTo>
                    <a:lnTo>
                      <a:pt x="634" y="307"/>
                    </a:lnTo>
                    <a:cubicBezTo>
                      <a:pt x="634" y="307"/>
                      <a:pt x="655" y="307"/>
                      <a:pt x="655" y="267"/>
                    </a:cubicBezTo>
                    <a:cubicBezTo>
                      <a:pt x="655" y="246"/>
                      <a:pt x="655" y="226"/>
                      <a:pt x="614" y="185"/>
                    </a:cubicBezTo>
                    <a:cubicBezTo>
                      <a:pt x="581" y="168"/>
                      <a:pt x="588" y="152"/>
                      <a:pt x="581" y="146"/>
                    </a:cubicBezTo>
                    <a:lnTo>
                      <a:pt x="581" y="146"/>
                    </a:lnTo>
                    <a:cubicBezTo>
                      <a:pt x="579" y="148"/>
                      <a:pt x="577" y="150"/>
                      <a:pt x="575" y="150"/>
                    </a:cubicBezTo>
                    <a:cubicBezTo>
                      <a:pt x="574" y="150"/>
                      <a:pt x="573" y="148"/>
                      <a:pt x="573" y="144"/>
                    </a:cubicBezTo>
                    <a:cubicBezTo>
                      <a:pt x="573" y="134"/>
                      <a:pt x="578" y="134"/>
                      <a:pt x="583" y="134"/>
                    </a:cubicBezTo>
                    <a:cubicBezTo>
                      <a:pt x="588" y="134"/>
                      <a:pt x="593" y="134"/>
                      <a:pt x="593" y="123"/>
                    </a:cubicBezTo>
                    <a:cubicBezTo>
                      <a:pt x="593" y="117"/>
                      <a:pt x="589" y="114"/>
                      <a:pt x="583" y="114"/>
                    </a:cubicBezTo>
                    <a:cubicBezTo>
                      <a:pt x="582" y="114"/>
                      <a:pt x="581" y="114"/>
                      <a:pt x="580" y="114"/>
                    </a:cubicBezTo>
                    <a:lnTo>
                      <a:pt x="580" y="114"/>
                    </a:lnTo>
                    <a:cubicBezTo>
                      <a:pt x="593" y="93"/>
                      <a:pt x="591" y="62"/>
                      <a:pt x="573" y="62"/>
                    </a:cubicBezTo>
                    <a:lnTo>
                      <a:pt x="593" y="62"/>
                    </a:lnTo>
                    <a:lnTo>
                      <a:pt x="573" y="42"/>
                    </a:lnTo>
                    <a:cubicBezTo>
                      <a:pt x="553" y="42"/>
                      <a:pt x="532"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719;p59">
                <a:extLst>
                  <a:ext uri="{FF2B5EF4-FFF2-40B4-BE49-F238E27FC236}">
                    <a16:creationId xmlns:a16="http://schemas.microsoft.com/office/drawing/2014/main" id="{D409181A-6980-28FF-F042-15A1F1F08837}"/>
                  </a:ext>
                </a:extLst>
              </p:cNvPr>
              <p:cNvSpPr/>
              <p:nvPr/>
            </p:nvSpPr>
            <p:spPr>
              <a:xfrm>
                <a:off x="6064450" y="3890050"/>
                <a:ext cx="18950" cy="94075"/>
              </a:xfrm>
              <a:custGeom>
                <a:avLst/>
                <a:gdLst/>
                <a:ahLst/>
                <a:cxnLst/>
                <a:rect l="l" t="t" r="r" b="b"/>
                <a:pathLst>
                  <a:path w="758" h="3763" extrusionOk="0">
                    <a:moveTo>
                      <a:pt x="614" y="185"/>
                    </a:moveTo>
                    <a:cubicBezTo>
                      <a:pt x="606" y="185"/>
                      <a:pt x="601" y="206"/>
                      <a:pt x="596" y="230"/>
                    </a:cubicBezTo>
                    <a:lnTo>
                      <a:pt x="596" y="230"/>
                    </a:lnTo>
                    <a:lnTo>
                      <a:pt x="614" y="185"/>
                    </a:lnTo>
                    <a:close/>
                    <a:moveTo>
                      <a:pt x="596" y="230"/>
                    </a:moveTo>
                    <a:lnTo>
                      <a:pt x="573" y="287"/>
                    </a:lnTo>
                    <a:cubicBezTo>
                      <a:pt x="579" y="282"/>
                      <a:pt x="583" y="278"/>
                      <a:pt x="587" y="276"/>
                    </a:cubicBezTo>
                    <a:lnTo>
                      <a:pt x="587" y="276"/>
                    </a:lnTo>
                    <a:cubicBezTo>
                      <a:pt x="590" y="264"/>
                      <a:pt x="593" y="246"/>
                      <a:pt x="596" y="230"/>
                    </a:cubicBezTo>
                    <a:close/>
                    <a:moveTo>
                      <a:pt x="512" y="1"/>
                    </a:moveTo>
                    <a:cubicBezTo>
                      <a:pt x="512" y="21"/>
                      <a:pt x="492" y="42"/>
                      <a:pt x="492" y="62"/>
                    </a:cubicBezTo>
                    <a:lnTo>
                      <a:pt x="492" y="21"/>
                    </a:lnTo>
                    <a:cubicBezTo>
                      <a:pt x="471" y="21"/>
                      <a:pt x="471" y="42"/>
                      <a:pt x="451" y="42"/>
                    </a:cubicBezTo>
                    <a:cubicBezTo>
                      <a:pt x="430" y="83"/>
                      <a:pt x="410" y="124"/>
                      <a:pt x="389" y="164"/>
                    </a:cubicBezTo>
                    <a:cubicBezTo>
                      <a:pt x="369" y="451"/>
                      <a:pt x="287" y="675"/>
                      <a:pt x="246" y="900"/>
                    </a:cubicBezTo>
                    <a:lnTo>
                      <a:pt x="267" y="900"/>
                    </a:lnTo>
                    <a:cubicBezTo>
                      <a:pt x="267" y="962"/>
                      <a:pt x="226" y="1003"/>
                      <a:pt x="205" y="1064"/>
                    </a:cubicBezTo>
                    <a:lnTo>
                      <a:pt x="226" y="1064"/>
                    </a:lnTo>
                    <a:cubicBezTo>
                      <a:pt x="205" y="1105"/>
                      <a:pt x="185" y="1166"/>
                      <a:pt x="164" y="1207"/>
                    </a:cubicBezTo>
                    <a:cubicBezTo>
                      <a:pt x="164" y="1289"/>
                      <a:pt x="144" y="1391"/>
                      <a:pt x="124" y="1473"/>
                    </a:cubicBezTo>
                    <a:cubicBezTo>
                      <a:pt x="124" y="1473"/>
                      <a:pt x="103" y="1575"/>
                      <a:pt x="103" y="1616"/>
                    </a:cubicBezTo>
                    <a:lnTo>
                      <a:pt x="103" y="1657"/>
                    </a:lnTo>
                    <a:lnTo>
                      <a:pt x="83" y="1718"/>
                    </a:lnTo>
                    <a:cubicBezTo>
                      <a:pt x="62" y="1984"/>
                      <a:pt x="62" y="2249"/>
                      <a:pt x="42" y="2556"/>
                    </a:cubicBezTo>
                    <a:cubicBezTo>
                      <a:pt x="62" y="2617"/>
                      <a:pt x="62" y="2679"/>
                      <a:pt x="42" y="2740"/>
                    </a:cubicBezTo>
                    <a:cubicBezTo>
                      <a:pt x="42" y="2842"/>
                      <a:pt x="21" y="2945"/>
                      <a:pt x="1" y="3026"/>
                    </a:cubicBezTo>
                    <a:cubicBezTo>
                      <a:pt x="59" y="3026"/>
                      <a:pt x="62" y="3212"/>
                      <a:pt x="115" y="3212"/>
                    </a:cubicBezTo>
                    <a:cubicBezTo>
                      <a:pt x="118" y="3212"/>
                      <a:pt x="121" y="3211"/>
                      <a:pt x="124" y="3210"/>
                    </a:cubicBezTo>
                    <a:lnTo>
                      <a:pt x="124" y="3210"/>
                    </a:lnTo>
                    <a:cubicBezTo>
                      <a:pt x="124" y="3272"/>
                      <a:pt x="103" y="3353"/>
                      <a:pt x="124" y="3353"/>
                    </a:cubicBezTo>
                    <a:cubicBezTo>
                      <a:pt x="144" y="3374"/>
                      <a:pt x="226" y="3435"/>
                      <a:pt x="226" y="3578"/>
                    </a:cubicBezTo>
                    <a:cubicBezTo>
                      <a:pt x="226" y="3640"/>
                      <a:pt x="185" y="3742"/>
                      <a:pt x="205" y="3762"/>
                    </a:cubicBezTo>
                    <a:cubicBezTo>
                      <a:pt x="205" y="3762"/>
                      <a:pt x="232" y="3710"/>
                      <a:pt x="252" y="3710"/>
                    </a:cubicBezTo>
                    <a:cubicBezTo>
                      <a:pt x="258" y="3710"/>
                      <a:pt x="263" y="3713"/>
                      <a:pt x="267" y="3721"/>
                    </a:cubicBezTo>
                    <a:cubicBezTo>
                      <a:pt x="328" y="3272"/>
                      <a:pt x="389" y="2863"/>
                      <a:pt x="451" y="2413"/>
                    </a:cubicBezTo>
                    <a:cubicBezTo>
                      <a:pt x="512" y="1943"/>
                      <a:pt x="594" y="1452"/>
                      <a:pt x="696" y="1003"/>
                    </a:cubicBezTo>
                    <a:lnTo>
                      <a:pt x="696" y="962"/>
                    </a:lnTo>
                    <a:cubicBezTo>
                      <a:pt x="737" y="819"/>
                      <a:pt x="757" y="675"/>
                      <a:pt x="757" y="532"/>
                    </a:cubicBezTo>
                    <a:lnTo>
                      <a:pt x="757" y="348"/>
                    </a:lnTo>
                    <a:lnTo>
                      <a:pt x="716" y="430"/>
                    </a:lnTo>
                    <a:cubicBezTo>
                      <a:pt x="737" y="369"/>
                      <a:pt x="737" y="328"/>
                      <a:pt x="737" y="287"/>
                    </a:cubicBezTo>
                    <a:cubicBezTo>
                      <a:pt x="737" y="233"/>
                      <a:pt x="729" y="215"/>
                      <a:pt x="716" y="215"/>
                    </a:cubicBezTo>
                    <a:cubicBezTo>
                      <a:pt x="701" y="215"/>
                      <a:pt x="678" y="244"/>
                      <a:pt x="655" y="267"/>
                    </a:cubicBezTo>
                    <a:cubicBezTo>
                      <a:pt x="638" y="278"/>
                      <a:pt x="627" y="281"/>
                      <a:pt x="620" y="281"/>
                    </a:cubicBezTo>
                    <a:cubicBezTo>
                      <a:pt x="608" y="281"/>
                      <a:pt x="604" y="272"/>
                      <a:pt x="596" y="272"/>
                    </a:cubicBezTo>
                    <a:cubicBezTo>
                      <a:pt x="594" y="272"/>
                      <a:pt x="591" y="273"/>
                      <a:pt x="587" y="276"/>
                    </a:cubicBezTo>
                    <a:lnTo>
                      <a:pt x="587" y="276"/>
                    </a:lnTo>
                    <a:cubicBezTo>
                      <a:pt x="584" y="284"/>
                      <a:pt x="581" y="289"/>
                      <a:pt x="578" y="289"/>
                    </a:cubicBezTo>
                    <a:cubicBezTo>
                      <a:pt x="576" y="289"/>
                      <a:pt x="575" y="289"/>
                      <a:pt x="573" y="287"/>
                    </a:cubicBezTo>
                    <a:cubicBezTo>
                      <a:pt x="573" y="246"/>
                      <a:pt x="594" y="205"/>
                      <a:pt x="594" y="164"/>
                    </a:cubicBezTo>
                    <a:lnTo>
                      <a:pt x="594" y="164"/>
                    </a:lnTo>
                    <a:cubicBezTo>
                      <a:pt x="573" y="164"/>
                      <a:pt x="553" y="287"/>
                      <a:pt x="532" y="287"/>
                    </a:cubicBezTo>
                    <a:cubicBezTo>
                      <a:pt x="512" y="267"/>
                      <a:pt x="594" y="185"/>
                      <a:pt x="553" y="164"/>
                    </a:cubicBezTo>
                    <a:cubicBezTo>
                      <a:pt x="532" y="164"/>
                      <a:pt x="553" y="205"/>
                      <a:pt x="532" y="226"/>
                    </a:cubicBezTo>
                    <a:cubicBezTo>
                      <a:pt x="546" y="142"/>
                      <a:pt x="541" y="86"/>
                      <a:pt x="523" y="86"/>
                    </a:cubicBezTo>
                    <a:cubicBezTo>
                      <a:pt x="515" y="86"/>
                      <a:pt x="504" y="98"/>
                      <a:pt x="492" y="124"/>
                    </a:cubicBezTo>
                    <a:cubicBezTo>
                      <a:pt x="492" y="103"/>
                      <a:pt x="532" y="42"/>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7720;p59">
                <a:extLst>
                  <a:ext uri="{FF2B5EF4-FFF2-40B4-BE49-F238E27FC236}">
                    <a16:creationId xmlns:a16="http://schemas.microsoft.com/office/drawing/2014/main" id="{10053118-274E-6853-3AD4-AAB683575C5D}"/>
                  </a:ext>
                </a:extLst>
              </p:cNvPr>
              <p:cNvSpPr/>
              <p:nvPr/>
            </p:nvSpPr>
            <p:spPr>
              <a:xfrm>
                <a:off x="5995475" y="4317700"/>
                <a:ext cx="63400" cy="230100"/>
              </a:xfrm>
              <a:custGeom>
                <a:avLst/>
                <a:gdLst/>
                <a:ahLst/>
                <a:cxnLst/>
                <a:rect l="l" t="t" r="r" b="b"/>
                <a:pathLst>
                  <a:path w="2536" h="9204" extrusionOk="0">
                    <a:moveTo>
                      <a:pt x="2494" y="9020"/>
                    </a:moveTo>
                    <a:lnTo>
                      <a:pt x="2497" y="9047"/>
                    </a:lnTo>
                    <a:lnTo>
                      <a:pt x="2497" y="9047"/>
                    </a:lnTo>
                    <a:cubicBezTo>
                      <a:pt x="2497" y="9045"/>
                      <a:pt x="2496" y="9043"/>
                      <a:pt x="2495" y="9042"/>
                    </a:cubicBezTo>
                    <a:lnTo>
                      <a:pt x="2495" y="9042"/>
                    </a:lnTo>
                    <a:cubicBezTo>
                      <a:pt x="2494" y="9034"/>
                      <a:pt x="2494" y="9027"/>
                      <a:pt x="2494" y="9020"/>
                    </a:cubicBezTo>
                    <a:close/>
                    <a:moveTo>
                      <a:pt x="2495" y="9042"/>
                    </a:moveTo>
                    <a:lnTo>
                      <a:pt x="2497" y="9048"/>
                    </a:lnTo>
                    <a:lnTo>
                      <a:pt x="2507" y="9139"/>
                    </a:lnTo>
                    <a:lnTo>
                      <a:pt x="2507" y="9139"/>
                    </a:lnTo>
                    <a:cubicBezTo>
                      <a:pt x="2503" y="9108"/>
                      <a:pt x="2497" y="9074"/>
                      <a:pt x="2495" y="9042"/>
                    </a:cubicBezTo>
                    <a:close/>
                    <a:moveTo>
                      <a:pt x="17" y="0"/>
                    </a:moveTo>
                    <a:cubicBezTo>
                      <a:pt x="5" y="0"/>
                      <a:pt x="15" y="144"/>
                      <a:pt x="7" y="144"/>
                    </a:cubicBezTo>
                    <a:cubicBezTo>
                      <a:pt x="5" y="144"/>
                      <a:pt x="3" y="139"/>
                      <a:pt x="0" y="127"/>
                    </a:cubicBezTo>
                    <a:lnTo>
                      <a:pt x="0" y="127"/>
                    </a:lnTo>
                    <a:cubicBezTo>
                      <a:pt x="246" y="1231"/>
                      <a:pt x="511" y="2294"/>
                      <a:pt x="757" y="3419"/>
                    </a:cubicBezTo>
                    <a:cubicBezTo>
                      <a:pt x="879" y="3787"/>
                      <a:pt x="1472" y="6342"/>
                      <a:pt x="1615" y="6996"/>
                    </a:cubicBezTo>
                    <a:lnTo>
                      <a:pt x="1636" y="7057"/>
                    </a:lnTo>
                    <a:cubicBezTo>
                      <a:pt x="1717" y="7405"/>
                      <a:pt x="1820" y="7834"/>
                      <a:pt x="1922" y="8141"/>
                    </a:cubicBezTo>
                    <a:cubicBezTo>
                      <a:pt x="1963" y="8284"/>
                      <a:pt x="2004" y="8406"/>
                      <a:pt x="2065" y="8549"/>
                    </a:cubicBezTo>
                    <a:cubicBezTo>
                      <a:pt x="2065" y="8523"/>
                      <a:pt x="2065" y="8497"/>
                      <a:pt x="2063" y="8471"/>
                    </a:cubicBezTo>
                    <a:lnTo>
                      <a:pt x="2063" y="8471"/>
                    </a:lnTo>
                    <a:cubicBezTo>
                      <a:pt x="2079" y="8551"/>
                      <a:pt x="2098" y="8627"/>
                      <a:pt x="2126" y="8713"/>
                    </a:cubicBezTo>
                    <a:cubicBezTo>
                      <a:pt x="2168" y="8830"/>
                      <a:pt x="2189" y="8872"/>
                      <a:pt x="2201" y="8872"/>
                    </a:cubicBezTo>
                    <a:cubicBezTo>
                      <a:pt x="2219" y="8872"/>
                      <a:pt x="2216" y="8785"/>
                      <a:pt x="2228" y="8713"/>
                    </a:cubicBezTo>
                    <a:cubicBezTo>
                      <a:pt x="2236" y="8666"/>
                      <a:pt x="2244" y="8658"/>
                      <a:pt x="2251" y="8658"/>
                    </a:cubicBezTo>
                    <a:cubicBezTo>
                      <a:pt x="2254" y="8658"/>
                      <a:pt x="2257" y="8660"/>
                      <a:pt x="2260" y="8660"/>
                    </a:cubicBezTo>
                    <a:cubicBezTo>
                      <a:pt x="2266" y="8660"/>
                      <a:pt x="2269" y="8651"/>
                      <a:pt x="2269" y="8590"/>
                    </a:cubicBezTo>
                    <a:cubicBezTo>
                      <a:pt x="2290" y="8693"/>
                      <a:pt x="2290" y="8733"/>
                      <a:pt x="2310" y="8836"/>
                    </a:cubicBezTo>
                    <a:cubicBezTo>
                      <a:pt x="2329" y="8836"/>
                      <a:pt x="2263" y="8582"/>
                      <a:pt x="2282" y="8582"/>
                    </a:cubicBezTo>
                    <a:lnTo>
                      <a:pt x="2282" y="8582"/>
                    </a:lnTo>
                    <a:cubicBezTo>
                      <a:pt x="2283" y="8582"/>
                      <a:pt x="2286" y="8585"/>
                      <a:pt x="2290" y="8590"/>
                    </a:cubicBezTo>
                    <a:cubicBezTo>
                      <a:pt x="2331" y="8652"/>
                      <a:pt x="2331" y="8795"/>
                      <a:pt x="2351" y="8877"/>
                    </a:cubicBezTo>
                    <a:cubicBezTo>
                      <a:pt x="2371" y="8857"/>
                      <a:pt x="2295" y="8569"/>
                      <a:pt x="2309" y="8569"/>
                    </a:cubicBezTo>
                    <a:lnTo>
                      <a:pt x="2309" y="8569"/>
                    </a:lnTo>
                    <a:cubicBezTo>
                      <a:pt x="2309" y="8569"/>
                      <a:pt x="2310" y="8569"/>
                      <a:pt x="2310" y="8570"/>
                    </a:cubicBezTo>
                    <a:cubicBezTo>
                      <a:pt x="2331" y="8570"/>
                      <a:pt x="2351" y="8836"/>
                      <a:pt x="2372" y="8856"/>
                    </a:cubicBezTo>
                    <a:cubicBezTo>
                      <a:pt x="2372" y="8795"/>
                      <a:pt x="2351" y="8754"/>
                      <a:pt x="2351" y="8713"/>
                    </a:cubicBezTo>
                    <a:lnTo>
                      <a:pt x="2351" y="8713"/>
                    </a:lnTo>
                    <a:cubicBezTo>
                      <a:pt x="2403" y="8894"/>
                      <a:pt x="2446" y="9026"/>
                      <a:pt x="2461" y="9026"/>
                    </a:cubicBezTo>
                    <a:cubicBezTo>
                      <a:pt x="2470" y="9026"/>
                      <a:pt x="2468" y="8982"/>
                      <a:pt x="2453" y="8877"/>
                    </a:cubicBezTo>
                    <a:lnTo>
                      <a:pt x="2453" y="8877"/>
                    </a:lnTo>
                    <a:cubicBezTo>
                      <a:pt x="2474" y="8979"/>
                      <a:pt x="2494" y="9101"/>
                      <a:pt x="2515" y="9204"/>
                    </a:cubicBezTo>
                    <a:lnTo>
                      <a:pt x="2515" y="9163"/>
                    </a:lnTo>
                    <a:cubicBezTo>
                      <a:pt x="2515" y="9163"/>
                      <a:pt x="2515" y="9099"/>
                      <a:pt x="2501" y="9056"/>
                    </a:cubicBezTo>
                    <a:lnTo>
                      <a:pt x="2501" y="9056"/>
                    </a:lnTo>
                    <a:lnTo>
                      <a:pt x="2535" y="9142"/>
                    </a:lnTo>
                    <a:lnTo>
                      <a:pt x="2535" y="9040"/>
                    </a:lnTo>
                    <a:cubicBezTo>
                      <a:pt x="2515" y="8917"/>
                      <a:pt x="2515" y="8774"/>
                      <a:pt x="2494" y="8713"/>
                    </a:cubicBezTo>
                    <a:cubicBezTo>
                      <a:pt x="2372" y="8100"/>
                      <a:pt x="2249" y="7527"/>
                      <a:pt x="2126" y="6955"/>
                    </a:cubicBezTo>
                    <a:cubicBezTo>
                      <a:pt x="2126" y="6955"/>
                      <a:pt x="2117" y="6964"/>
                      <a:pt x="2105" y="6964"/>
                    </a:cubicBezTo>
                    <a:cubicBezTo>
                      <a:pt x="2099" y="6964"/>
                      <a:pt x="2092" y="6962"/>
                      <a:pt x="2085" y="6955"/>
                    </a:cubicBezTo>
                    <a:cubicBezTo>
                      <a:pt x="2044" y="6791"/>
                      <a:pt x="2044" y="6669"/>
                      <a:pt x="2004" y="6526"/>
                    </a:cubicBezTo>
                    <a:lnTo>
                      <a:pt x="1983" y="6526"/>
                    </a:lnTo>
                    <a:cubicBezTo>
                      <a:pt x="1963" y="6403"/>
                      <a:pt x="1942" y="6280"/>
                      <a:pt x="1922" y="6158"/>
                    </a:cubicBezTo>
                    <a:cubicBezTo>
                      <a:pt x="1861" y="5933"/>
                      <a:pt x="1820" y="5708"/>
                      <a:pt x="1758" y="5483"/>
                    </a:cubicBezTo>
                    <a:lnTo>
                      <a:pt x="1738" y="5463"/>
                    </a:lnTo>
                    <a:cubicBezTo>
                      <a:pt x="1717" y="5381"/>
                      <a:pt x="1697" y="5238"/>
                      <a:pt x="1656" y="5095"/>
                    </a:cubicBezTo>
                    <a:lnTo>
                      <a:pt x="1636" y="5054"/>
                    </a:lnTo>
                    <a:cubicBezTo>
                      <a:pt x="1636" y="5033"/>
                      <a:pt x="1636" y="5033"/>
                      <a:pt x="1636" y="5033"/>
                    </a:cubicBezTo>
                    <a:cubicBezTo>
                      <a:pt x="1636" y="4972"/>
                      <a:pt x="1595" y="4911"/>
                      <a:pt x="1595" y="4870"/>
                    </a:cubicBezTo>
                    <a:cubicBezTo>
                      <a:pt x="1411" y="4195"/>
                      <a:pt x="1206" y="3541"/>
                      <a:pt x="1002" y="2826"/>
                    </a:cubicBezTo>
                    <a:cubicBezTo>
                      <a:pt x="961" y="2662"/>
                      <a:pt x="900" y="2519"/>
                      <a:pt x="859" y="2376"/>
                    </a:cubicBezTo>
                    <a:cubicBezTo>
                      <a:pt x="798" y="2151"/>
                      <a:pt x="757" y="1865"/>
                      <a:pt x="695" y="1661"/>
                    </a:cubicBezTo>
                    <a:cubicBezTo>
                      <a:pt x="694" y="1662"/>
                      <a:pt x="692" y="1663"/>
                      <a:pt x="690" y="1663"/>
                    </a:cubicBezTo>
                    <a:cubicBezTo>
                      <a:pt x="648" y="1663"/>
                      <a:pt x="534" y="1279"/>
                      <a:pt x="484" y="1279"/>
                    </a:cubicBezTo>
                    <a:cubicBezTo>
                      <a:pt x="479" y="1279"/>
                      <a:pt x="474" y="1283"/>
                      <a:pt x="470" y="1293"/>
                    </a:cubicBezTo>
                    <a:cubicBezTo>
                      <a:pt x="450" y="1170"/>
                      <a:pt x="409" y="1047"/>
                      <a:pt x="368" y="925"/>
                    </a:cubicBezTo>
                    <a:cubicBezTo>
                      <a:pt x="327" y="904"/>
                      <a:pt x="246" y="822"/>
                      <a:pt x="123" y="434"/>
                    </a:cubicBezTo>
                    <a:cubicBezTo>
                      <a:pt x="82" y="291"/>
                      <a:pt x="41" y="66"/>
                      <a:pt x="21" y="5"/>
                    </a:cubicBezTo>
                    <a:cubicBezTo>
                      <a:pt x="19" y="2"/>
                      <a:pt x="18"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721;p59">
                <a:extLst>
                  <a:ext uri="{FF2B5EF4-FFF2-40B4-BE49-F238E27FC236}">
                    <a16:creationId xmlns:a16="http://schemas.microsoft.com/office/drawing/2014/main" id="{40B24C4D-146E-46A2-B399-F85E72A5E021}"/>
                  </a:ext>
                </a:extLst>
              </p:cNvPr>
              <p:cNvSpPr/>
              <p:nvPr/>
            </p:nvSpPr>
            <p:spPr>
              <a:xfrm>
                <a:off x="6068050" y="4467425"/>
                <a:ext cx="35775" cy="212225"/>
              </a:xfrm>
              <a:custGeom>
                <a:avLst/>
                <a:gdLst/>
                <a:ahLst/>
                <a:cxnLst/>
                <a:rect l="l" t="t" r="r" b="b"/>
                <a:pathLst>
                  <a:path w="1431" h="8489" extrusionOk="0">
                    <a:moveTo>
                      <a:pt x="17" y="0"/>
                    </a:moveTo>
                    <a:lnTo>
                      <a:pt x="17" y="0"/>
                    </a:lnTo>
                    <a:cubicBezTo>
                      <a:pt x="8" y="0"/>
                      <a:pt x="30" y="139"/>
                      <a:pt x="12" y="139"/>
                    </a:cubicBezTo>
                    <a:cubicBezTo>
                      <a:pt x="9" y="139"/>
                      <a:pt x="5" y="135"/>
                      <a:pt x="0" y="128"/>
                    </a:cubicBezTo>
                    <a:lnTo>
                      <a:pt x="0" y="128"/>
                    </a:lnTo>
                    <a:cubicBezTo>
                      <a:pt x="245" y="1109"/>
                      <a:pt x="470" y="2070"/>
                      <a:pt x="634" y="3072"/>
                    </a:cubicBezTo>
                    <a:cubicBezTo>
                      <a:pt x="654" y="3256"/>
                      <a:pt x="777" y="3910"/>
                      <a:pt x="838" y="4605"/>
                    </a:cubicBezTo>
                    <a:cubicBezTo>
                      <a:pt x="899" y="5300"/>
                      <a:pt x="940" y="6056"/>
                      <a:pt x="940" y="6363"/>
                    </a:cubicBezTo>
                    <a:lnTo>
                      <a:pt x="940" y="6424"/>
                    </a:lnTo>
                    <a:cubicBezTo>
                      <a:pt x="940" y="6751"/>
                      <a:pt x="940" y="7139"/>
                      <a:pt x="981" y="7446"/>
                    </a:cubicBezTo>
                    <a:cubicBezTo>
                      <a:pt x="981" y="7548"/>
                      <a:pt x="1002" y="7691"/>
                      <a:pt x="1002" y="7834"/>
                    </a:cubicBezTo>
                    <a:cubicBezTo>
                      <a:pt x="1022" y="7773"/>
                      <a:pt x="1043" y="7712"/>
                      <a:pt x="1043" y="7671"/>
                    </a:cubicBezTo>
                    <a:cubicBezTo>
                      <a:pt x="1043" y="7773"/>
                      <a:pt x="1043" y="7875"/>
                      <a:pt x="1043" y="7978"/>
                    </a:cubicBezTo>
                    <a:cubicBezTo>
                      <a:pt x="1051" y="8097"/>
                      <a:pt x="1063" y="8138"/>
                      <a:pt x="1077" y="8138"/>
                    </a:cubicBezTo>
                    <a:cubicBezTo>
                      <a:pt x="1097" y="8138"/>
                      <a:pt x="1121" y="8058"/>
                      <a:pt x="1145" y="7998"/>
                    </a:cubicBezTo>
                    <a:cubicBezTo>
                      <a:pt x="1160" y="7960"/>
                      <a:pt x="1170" y="7953"/>
                      <a:pt x="1177" y="7953"/>
                    </a:cubicBezTo>
                    <a:cubicBezTo>
                      <a:pt x="1181" y="7953"/>
                      <a:pt x="1184" y="7955"/>
                      <a:pt x="1187" y="7955"/>
                    </a:cubicBezTo>
                    <a:cubicBezTo>
                      <a:pt x="1193" y="7955"/>
                      <a:pt x="1198" y="7947"/>
                      <a:pt x="1206" y="7896"/>
                    </a:cubicBezTo>
                    <a:lnTo>
                      <a:pt x="1206" y="8121"/>
                    </a:lnTo>
                    <a:cubicBezTo>
                      <a:pt x="1224" y="8121"/>
                      <a:pt x="1210" y="7907"/>
                      <a:pt x="1221" y="7907"/>
                    </a:cubicBezTo>
                    <a:lnTo>
                      <a:pt x="1221" y="7907"/>
                    </a:lnTo>
                    <a:cubicBezTo>
                      <a:pt x="1223" y="7907"/>
                      <a:pt x="1224" y="7910"/>
                      <a:pt x="1227" y="7916"/>
                    </a:cubicBezTo>
                    <a:cubicBezTo>
                      <a:pt x="1247" y="7978"/>
                      <a:pt x="1227" y="8100"/>
                      <a:pt x="1227" y="8182"/>
                    </a:cubicBezTo>
                    <a:cubicBezTo>
                      <a:pt x="1246" y="8143"/>
                      <a:pt x="1247" y="7895"/>
                      <a:pt x="1265" y="7895"/>
                    </a:cubicBezTo>
                    <a:cubicBezTo>
                      <a:pt x="1266" y="7895"/>
                      <a:pt x="1267" y="7895"/>
                      <a:pt x="1267" y="7896"/>
                    </a:cubicBezTo>
                    <a:cubicBezTo>
                      <a:pt x="1288" y="7896"/>
                      <a:pt x="1227" y="8141"/>
                      <a:pt x="1267" y="8141"/>
                    </a:cubicBezTo>
                    <a:cubicBezTo>
                      <a:pt x="1267" y="8100"/>
                      <a:pt x="1267" y="8059"/>
                      <a:pt x="1267" y="8018"/>
                    </a:cubicBezTo>
                    <a:cubicBezTo>
                      <a:pt x="1267" y="8189"/>
                      <a:pt x="1276" y="8317"/>
                      <a:pt x="1293" y="8317"/>
                    </a:cubicBezTo>
                    <a:cubicBezTo>
                      <a:pt x="1302" y="8317"/>
                      <a:pt x="1314" y="8277"/>
                      <a:pt x="1329" y="8182"/>
                    </a:cubicBezTo>
                    <a:lnTo>
                      <a:pt x="1329" y="8182"/>
                    </a:lnTo>
                    <a:cubicBezTo>
                      <a:pt x="1329" y="8284"/>
                      <a:pt x="1288" y="8407"/>
                      <a:pt x="1288" y="8489"/>
                    </a:cubicBezTo>
                    <a:lnTo>
                      <a:pt x="1308" y="8448"/>
                    </a:lnTo>
                    <a:cubicBezTo>
                      <a:pt x="1308" y="8407"/>
                      <a:pt x="1329" y="8386"/>
                      <a:pt x="1349" y="8346"/>
                    </a:cubicBezTo>
                    <a:cubicBezTo>
                      <a:pt x="1370" y="8223"/>
                      <a:pt x="1390" y="8121"/>
                      <a:pt x="1390" y="8039"/>
                    </a:cubicBezTo>
                    <a:cubicBezTo>
                      <a:pt x="1411" y="7487"/>
                      <a:pt x="1431" y="6955"/>
                      <a:pt x="1411" y="6404"/>
                    </a:cubicBezTo>
                    <a:lnTo>
                      <a:pt x="1411" y="6404"/>
                    </a:lnTo>
                    <a:cubicBezTo>
                      <a:pt x="1411" y="6404"/>
                      <a:pt x="1404" y="6417"/>
                      <a:pt x="1398" y="6417"/>
                    </a:cubicBezTo>
                    <a:cubicBezTo>
                      <a:pt x="1394" y="6417"/>
                      <a:pt x="1390" y="6409"/>
                      <a:pt x="1390" y="6383"/>
                    </a:cubicBezTo>
                    <a:cubicBezTo>
                      <a:pt x="1370" y="6260"/>
                      <a:pt x="1411" y="6138"/>
                      <a:pt x="1390" y="5995"/>
                    </a:cubicBezTo>
                    <a:lnTo>
                      <a:pt x="1370" y="5995"/>
                    </a:lnTo>
                    <a:lnTo>
                      <a:pt x="1370" y="5647"/>
                    </a:lnTo>
                    <a:cubicBezTo>
                      <a:pt x="1370" y="5443"/>
                      <a:pt x="1349" y="5238"/>
                      <a:pt x="1329" y="5014"/>
                    </a:cubicBezTo>
                    <a:lnTo>
                      <a:pt x="1308" y="5014"/>
                    </a:lnTo>
                    <a:cubicBezTo>
                      <a:pt x="1308" y="4932"/>
                      <a:pt x="1288" y="4809"/>
                      <a:pt x="1288" y="4686"/>
                    </a:cubicBezTo>
                    <a:lnTo>
                      <a:pt x="1288" y="4625"/>
                    </a:lnTo>
                    <a:cubicBezTo>
                      <a:pt x="1288" y="4625"/>
                      <a:pt x="1288" y="4605"/>
                      <a:pt x="1288" y="4605"/>
                    </a:cubicBezTo>
                    <a:lnTo>
                      <a:pt x="1288" y="4441"/>
                    </a:lnTo>
                    <a:cubicBezTo>
                      <a:pt x="1186" y="3828"/>
                      <a:pt x="1083" y="3215"/>
                      <a:pt x="920" y="2560"/>
                    </a:cubicBezTo>
                    <a:cubicBezTo>
                      <a:pt x="879" y="2417"/>
                      <a:pt x="838" y="2274"/>
                      <a:pt x="818" y="2131"/>
                    </a:cubicBezTo>
                    <a:cubicBezTo>
                      <a:pt x="777" y="1927"/>
                      <a:pt x="716" y="1681"/>
                      <a:pt x="695" y="1477"/>
                    </a:cubicBezTo>
                    <a:cubicBezTo>
                      <a:pt x="693" y="1479"/>
                      <a:pt x="690" y="1480"/>
                      <a:pt x="687" y="1480"/>
                    </a:cubicBezTo>
                    <a:cubicBezTo>
                      <a:pt x="631" y="1480"/>
                      <a:pt x="536" y="1150"/>
                      <a:pt x="488" y="1150"/>
                    </a:cubicBezTo>
                    <a:cubicBezTo>
                      <a:pt x="481" y="1150"/>
                      <a:pt x="475" y="1156"/>
                      <a:pt x="470" y="1170"/>
                    </a:cubicBezTo>
                    <a:cubicBezTo>
                      <a:pt x="450" y="1048"/>
                      <a:pt x="409" y="946"/>
                      <a:pt x="368" y="823"/>
                    </a:cubicBezTo>
                    <a:cubicBezTo>
                      <a:pt x="327" y="802"/>
                      <a:pt x="245" y="721"/>
                      <a:pt x="123" y="394"/>
                    </a:cubicBezTo>
                    <a:cubicBezTo>
                      <a:pt x="82" y="271"/>
                      <a:pt x="41" y="46"/>
                      <a:pt x="20" y="5"/>
                    </a:cubicBezTo>
                    <a:cubicBezTo>
                      <a:pt x="19" y="2"/>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722;p59">
                <a:extLst>
                  <a:ext uri="{FF2B5EF4-FFF2-40B4-BE49-F238E27FC236}">
                    <a16:creationId xmlns:a16="http://schemas.microsoft.com/office/drawing/2014/main" id="{15418B99-4FC8-EF4B-4660-449EEFEDE817}"/>
                  </a:ext>
                </a:extLst>
              </p:cNvPr>
              <p:cNvSpPr/>
              <p:nvPr/>
            </p:nvSpPr>
            <p:spPr>
              <a:xfrm>
                <a:off x="6323050" y="4115425"/>
                <a:ext cx="184000" cy="65450"/>
              </a:xfrm>
              <a:custGeom>
                <a:avLst/>
                <a:gdLst/>
                <a:ahLst/>
                <a:cxnLst/>
                <a:rect l="l" t="t" r="r" b="b"/>
                <a:pathLst>
                  <a:path w="7360" h="2618" extrusionOk="0">
                    <a:moveTo>
                      <a:pt x="307" y="205"/>
                    </a:moveTo>
                    <a:cubicBezTo>
                      <a:pt x="291" y="205"/>
                      <a:pt x="401" y="319"/>
                      <a:pt x="429" y="348"/>
                    </a:cubicBezTo>
                    <a:lnTo>
                      <a:pt x="429" y="348"/>
                    </a:lnTo>
                    <a:cubicBezTo>
                      <a:pt x="389" y="287"/>
                      <a:pt x="368" y="266"/>
                      <a:pt x="307" y="205"/>
                    </a:cubicBezTo>
                    <a:close/>
                    <a:moveTo>
                      <a:pt x="1" y="1"/>
                    </a:moveTo>
                    <a:lnTo>
                      <a:pt x="1" y="21"/>
                    </a:lnTo>
                    <a:lnTo>
                      <a:pt x="62" y="123"/>
                    </a:lnTo>
                    <a:lnTo>
                      <a:pt x="1" y="42"/>
                    </a:lnTo>
                    <a:lnTo>
                      <a:pt x="1" y="42"/>
                    </a:lnTo>
                    <a:cubicBezTo>
                      <a:pt x="1" y="83"/>
                      <a:pt x="21" y="103"/>
                      <a:pt x="41" y="123"/>
                    </a:cubicBezTo>
                    <a:cubicBezTo>
                      <a:pt x="82" y="226"/>
                      <a:pt x="123" y="307"/>
                      <a:pt x="185" y="389"/>
                    </a:cubicBezTo>
                    <a:cubicBezTo>
                      <a:pt x="532" y="778"/>
                      <a:pt x="920" y="1105"/>
                      <a:pt x="1370" y="1391"/>
                    </a:cubicBezTo>
                    <a:cubicBezTo>
                      <a:pt x="1370" y="1391"/>
                      <a:pt x="1370" y="1373"/>
                      <a:pt x="1382" y="1373"/>
                    </a:cubicBezTo>
                    <a:cubicBezTo>
                      <a:pt x="1388" y="1373"/>
                      <a:pt x="1397" y="1377"/>
                      <a:pt x="1411" y="1391"/>
                    </a:cubicBezTo>
                    <a:cubicBezTo>
                      <a:pt x="1513" y="1452"/>
                      <a:pt x="1595" y="1534"/>
                      <a:pt x="1718" y="1595"/>
                    </a:cubicBezTo>
                    <a:lnTo>
                      <a:pt x="1738" y="1595"/>
                    </a:lnTo>
                    <a:cubicBezTo>
                      <a:pt x="1820" y="1657"/>
                      <a:pt x="1902" y="1718"/>
                      <a:pt x="1983" y="1779"/>
                    </a:cubicBezTo>
                    <a:cubicBezTo>
                      <a:pt x="2167" y="1861"/>
                      <a:pt x="2351" y="1943"/>
                      <a:pt x="2535" y="2025"/>
                    </a:cubicBezTo>
                    <a:cubicBezTo>
                      <a:pt x="2535" y="2025"/>
                      <a:pt x="2535" y="2015"/>
                      <a:pt x="2541" y="2015"/>
                    </a:cubicBezTo>
                    <a:cubicBezTo>
                      <a:pt x="2544" y="2015"/>
                      <a:pt x="2549" y="2018"/>
                      <a:pt x="2556" y="2025"/>
                    </a:cubicBezTo>
                    <a:cubicBezTo>
                      <a:pt x="2638" y="2065"/>
                      <a:pt x="2740" y="2106"/>
                      <a:pt x="2842" y="2147"/>
                    </a:cubicBezTo>
                    <a:lnTo>
                      <a:pt x="2903" y="2168"/>
                    </a:lnTo>
                    <a:lnTo>
                      <a:pt x="2924" y="2168"/>
                    </a:lnTo>
                    <a:lnTo>
                      <a:pt x="3067" y="2208"/>
                    </a:lnTo>
                    <a:cubicBezTo>
                      <a:pt x="3639" y="2372"/>
                      <a:pt x="4232" y="2474"/>
                      <a:pt x="4825" y="2536"/>
                    </a:cubicBezTo>
                    <a:lnTo>
                      <a:pt x="5234" y="2536"/>
                    </a:lnTo>
                    <a:lnTo>
                      <a:pt x="5847" y="2617"/>
                    </a:lnTo>
                    <a:cubicBezTo>
                      <a:pt x="5827" y="2556"/>
                      <a:pt x="6276" y="2556"/>
                      <a:pt x="6194" y="2474"/>
                    </a:cubicBezTo>
                    <a:lnTo>
                      <a:pt x="6194" y="2474"/>
                    </a:lnTo>
                    <a:cubicBezTo>
                      <a:pt x="6246" y="2484"/>
                      <a:pt x="6297" y="2490"/>
                      <a:pt x="6348" y="2490"/>
                    </a:cubicBezTo>
                    <a:cubicBezTo>
                      <a:pt x="6399" y="2490"/>
                      <a:pt x="6450" y="2484"/>
                      <a:pt x="6501" y="2474"/>
                    </a:cubicBezTo>
                    <a:cubicBezTo>
                      <a:pt x="6522" y="2433"/>
                      <a:pt x="6624" y="2392"/>
                      <a:pt x="6951" y="2372"/>
                    </a:cubicBezTo>
                    <a:cubicBezTo>
                      <a:pt x="7033" y="2372"/>
                      <a:pt x="7151" y="2381"/>
                      <a:pt x="7232" y="2381"/>
                    </a:cubicBezTo>
                    <a:cubicBezTo>
                      <a:pt x="7273" y="2381"/>
                      <a:pt x="7305" y="2379"/>
                      <a:pt x="7319" y="2372"/>
                    </a:cubicBezTo>
                    <a:cubicBezTo>
                      <a:pt x="7360" y="2372"/>
                      <a:pt x="7155" y="2331"/>
                      <a:pt x="7217" y="2331"/>
                    </a:cubicBezTo>
                    <a:cubicBezTo>
                      <a:pt x="6297" y="2311"/>
                      <a:pt x="5377" y="2229"/>
                      <a:pt x="4477" y="2065"/>
                    </a:cubicBezTo>
                    <a:cubicBezTo>
                      <a:pt x="4007" y="2004"/>
                      <a:pt x="3537" y="1881"/>
                      <a:pt x="3108" y="1718"/>
                    </a:cubicBezTo>
                    <a:cubicBezTo>
                      <a:pt x="2597" y="1554"/>
                      <a:pt x="2127" y="1329"/>
                      <a:pt x="1697" y="1043"/>
                    </a:cubicBezTo>
                    <a:lnTo>
                      <a:pt x="1656" y="1002"/>
                    </a:lnTo>
                    <a:cubicBezTo>
                      <a:pt x="1391" y="839"/>
                      <a:pt x="1125" y="634"/>
                      <a:pt x="920" y="471"/>
                    </a:cubicBezTo>
                    <a:cubicBezTo>
                      <a:pt x="818" y="410"/>
                      <a:pt x="736" y="348"/>
                      <a:pt x="634" y="267"/>
                    </a:cubicBezTo>
                    <a:lnTo>
                      <a:pt x="634" y="267"/>
                    </a:lnTo>
                    <a:lnTo>
                      <a:pt x="716" y="389"/>
                    </a:lnTo>
                    <a:cubicBezTo>
                      <a:pt x="655" y="328"/>
                      <a:pt x="593" y="246"/>
                      <a:pt x="512" y="185"/>
                    </a:cubicBezTo>
                    <a:cubicBezTo>
                      <a:pt x="447" y="127"/>
                      <a:pt x="415" y="105"/>
                      <a:pt x="402" y="105"/>
                    </a:cubicBezTo>
                    <a:cubicBezTo>
                      <a:pt x="378" y="105"/>
                      <a:pt x="417" y="180"/>
                      <a:pt x="430" y="246"/>
                    </a:cubicBezTo>
                    <a:cubicBezTo>
                      <a:pt x="471" y="348"/>
                      <a:pt x="389" y="267"/>
                      <a:pt x="430" y="348"/>
                    </a:cubicBezTo>
                    <a:lnTo>
                      <a:pt x="430" y="348"/>
                    </a:lnTo>
                    <a:cubicBezTo>
                      <a:pt x="430" y="348"/>
                      <a:pt x="430" y="348"/>
                      <a:pt x="429" y="348"/>
                    </a:cubicBezTo>
                    <a:lnTo>
                      <a:pt x="429" y="348"/>
                    </a:lnTo>
                    <a:cubicBezTo>
                      <a:pt x="430" y="348"/>
                      <a:pt x="430" y="348"/>
                      <a:pt x="430" y="348"/>
                    </a:cubicBezTo>
                    <a:cubicBezTo>
                      <a:pt x="430" y="348"/>
                      <a:pt x="430" y="348"/>
                      <a:pt x="430" y="348"/>
                    </a:cubicBezTo>
                    <a:lnTo>
                      <a:pt x="430" y="348"/>
                    </a:lnTo>
                    <a:cubicBezTo>
                      <a:pt x="434" y="352"/>
                      <a:pt x="436" y="354"/>
                      <a:pt x="436" y="354"/>
                    </a:cubicBezTo>
                    <a:cubicBezTo>
                      <a:pt x="436" y="354"/>
                      <a:pt x="434" y="352"/>
                      <a:pt x="430" y="348"/>
                    </a:cubicBezTo>
                    <a:cubicBezTo>
                      <a:pt x="369" y="328"/>
                      <a:pt x="307" y="226"/>
                      <a:pt x="246" y="164"/>
                    </a:cubicBezTo>
                    <a:lnTo>
                      <a:pt x="246" y="164"/>
                    </a:lnTo>
                    <a:cubicBezTo>
                      <a:pt x="246" y="205"/>
                      <a:pt x="430" y="389"/>
                      <a:pt x="409" y="389"/>
                    </a:cubicBezTo>
                    <a:cubicBezTo>
                      <a:pt x="389" y="389"/>
                      <a:pt x="287" y="205"/>
                      <a:pt x="246" y="205"/>
                    </a:cubicBezTo>
                    <a:cubicBezTo>
                      <a:pt x="266" y="246"/>
                      <a:pt x="287" y="267"/>
                      <a:pt x="328" y="307"/>
                    </a:cubicBezTo>
                    <a:cubicBezTo>
                      <a:pt x="215" y="195"/>
                      <a:pt x="133" y="113"/>
                      <a:pt x="115" y="113"/>
                    </a:cubicBezTo>
                    <a:cubicBezTo>
                      <a:pt x="103" y="113"/>
                      <a:pt x="116" y="146"/>
                      <a:pt x="164" y="226"/>
                    </a:cubicBezTo>
                    <a:cubicBezTo>
                      <a:pt x="123" y="164"/>
                      <a:pt x="62" y="6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723;p59">
                <a:extLst>
                  <a:ext uri="{FF2B5EF4-FFF2-40B4-BE49-F238E27FC236}">
                    <a16:creationId xmlns:a16="http://schemas.microsoft.com/office/drawing/2014/main" id="{ED8B1E40-2B0D-312F-91B6-E6E415B9607C}"/>
                  </a:ext>
                </a:extLst>
              </p:cNvPr>
              <p:cNvSpPr/>
              <p:nvPr/>
            </p:nvSpPr>
            <p:spPr>
              <a:xfrm>
                <a:off x="6631225" y="3851225"/>
                <a:ext cx="39375" cy="39375"/>
              </a:xfrm>
              <a:custGeom>
                <a:avLst/>
                <a:gdLst/>
                <a:ahLst/>
                <a:cxnLst/>
                <a:rect l="l" t="t" r="r" b="b"/>
                <a:pathLst>
                  <a:path w="1575" h="1575" extrusionOk="0">
                    <a:moveTo>
                      <a:pt x="1513" y="0"/>
                    </a:moveTo>
                    <a:cubicBezTo>
                      <a:pt x="1308" y="123"/>
                      <a:pt x="1124" y="286"/>
                      <a:pt x="920" y="430"/>
                    </a:cubicBezTo>
                    <a:cubicBezTo>
                      <a:pt x="716" y="614"/>
                      <a:pt x="511" y="798"/>
                      <a:pt x="286" y="941"/>
                    </a:cubicBezTo>
                    <a:cubicBezTo>
                      <a:pt x="225" y="982"/>
                      <a:pt x="164" y="1043"/>
                      <a:pt x="102" y="1104"/>
                    </a:cubicBezTo>
                    <a:cubicBezTo>
                      <a:pt x="82" y="1145"/>
                      <a:pt x="61" y="1165"/>
                      <a:pt x="61" y="1206"/>
                    </a:cubicBezTo>
                    <a:lnTo>
                      <a:pt x="102" y="1206"/>
                    </a:lnTo>
                    <a:cubicBezTo>
                      <a:pt x="82" y="1227"/>
                      <a:pt x="41" y="1247"/>
                      <a:pt x="41" y="1268"/>
                    </a:cubicBezTo>
                    <a:cubicBezTo>
                      <a:pt x="0" y="1329"/>
                      <a:pt x="41" y="1329"/>
                      <a:pt x="102" y="1329"/>
                    </a:cubicBezTo>
                    <a:cubicBezTo>
                      <a:pt x="143" y="1349"/>
                      <a:pt x="123" y="1370"/>
                      <a:pt x="164" y="1370"/>
                    </a:cubicBezTo>
                    <a:lnTo>
                      <a:pt x="154" y="1376"/>
                    </a:lnTo>
                    <a:lnTo>
                      <a:pt x="154" y="1376"/>
                    </a:lnTo>
                    <a:cubicBezTo>
                      <a:pt x="137" y="1376"/>
                      <a:pt x="102" y="1411"/>
                      <a:pt x="102" y="1411"/>
                    </a:cubicBezTo>
                    <a:lnTo>
                      <a:pt x="154" y="1376"/>
                    </a:lnTo>
                    <a:lnTo>
                      <a:pt x="154" y="1376"/>
                    </a:lnTo>
                    <a:cubicBezTo>
                      <a:pt x="160" y="1376"/>
                      <a:pt x="164" y="1380"/>
                      <a:pt x="164" y="1390"/>
                    </a:cubicBezTo>
                    <a:cubicBezTo>
                      <a:pt x="164" y="1411"/>
                      <a:pt x="123" y="1411"/>
                      <a:pt x="102" y="1431"/>
                    </a:cubicBezTo>
                    <a:cubicBezTo>
                      <a:pt x="119" y="1431"/>
                      <a:pt x="161" y="1405"/>
                      <a:pt x="177" y="1405"/>
                    </a:cubicBezTo>
                    <a:cubicBezTo>
                      <a:pt x="182" y="1405"/>
                      <a:pt x="184" y="1407"/>
                      <a:pt x="184" y="1411"/>
                    </a:cubicBezTo>
                    <a:cubicBezTo>
                      <a:pt x="204" y="1431"/>
                      <a:pt x="123" y="1411"/>
                      <a:pt x="143" y="1452"/>
                    </a:cubicBezTo>
                    <a:cubicBezTo>
                      <a:pt x="143" y="1463"/>
                      <a:pt x="145" y="1468"/>
                      <a:pt x="147" y="1469"/>
                    </a:cubicBezTo>
                    <a:lnTo>
                      <a:pt x="147" y="1469"/>
                    </a:lnTo>
                    <a:cubicBezTo>
                      <a:pt x="125" y="1496"/>
                      <a:pt x="115" y="1518"/>
                      <a:pt x="138" y="1518"/>
                    </a:cubicBezTo>
                    <a:cubicBezTo>
                      <a:pt x="144" y="1518"/>
                      <a:pt x="152" y="1517"/>
                      <a:pt x="164" y="1513"/>
                    </a:cubicBezTo>
                    <a:lnTo>
                      <a:pt x="164" y="1513"/>
                    </a:lnTo>
                    <a:cubicBezTo>
                      <a:pt x="156" y="1520"/>
                      <a:pt x="149" y="1528"/>
                      <a:pt x="141" y="1534"/>
                    </a:cubicBezTo>
                    <a:lnTo>
                      <a:pt x="141" y="1534"/>
                    </a:lnTo>
                    <a:lnTo>
                      <a:pt x="102" y="1554"/>
                    </a:lnTo>
                    <a:cubicBezTo>
                      <a:pt x="102" y="1554"/>
                      <a:pt x="108" y="1554"/>
                      <a:pt x="117" y="1551"/>
                    </a:cubicBezTo>
                    <a:lnTo>
                      <a:pt x="117" y="1551"/>
                    </a:lnTo>
                    <a:cubicBezTo>
                      <a:pt x="112" y="1553"/>
                      <a:pt x="107" y="1554"/>
                      <a:pt x="102" y="1554"/>
                    </a:cubicBezTo>
                    <a:lnTo>
                      <a:pt x="123" y="1554"/>
                    </a:lnTo>
                    <a:lnTo>
                      <a:pt x="102" y="1574"/>
                    </a:lnTo>
                    <a:lnTo>
                      <a:pt x="225" y="1574"/>
                    </a:lnTo>
                    <a:cubicBezTo>
                      <a:pt x="327" y="1472"/>
                      <a:pt x="429" y="1390"/>
                      <a:pt x="552" y="1329"/>
                    </a:cubicBezTo>
                    <a:cubicBezTo>
                      <a:pt x="552" y="1329"/>
                      <a:pt x="532" y="1329"/>
                      <a:pt x="552" y="1288"/>
                    </a:cubicBezTo>
                    <a:cubicBezTo>
                      <a:pt x="552" y="1268"/>
                      <a:pt x="613" y="1288"/>
                      <a:pt x="634" y="1247"/>
                    </a:cubicBezTo>
                    <a:lnTo>
                      <a:pt x="716" y="1206"/>
                    </a:lnTo>
                    <a:lnTo>
                      <a:pt x="838" y="1104"/>
                    </a:lnTo>
                    <a:cubicBezTo>
                      <a:pt x="859" y="1084"/>
                      <a:pt x="879" y="1063"/>
                      <a:pt x="899" y="1043"/>
                    </a:cubicBezTo>
                    <a:lnTo>
                      <a:pt x="920" y="1043"/>
                    </a:lnTo>
                    <a:cubicBezTo>
                      <a:pt x="1022" y="920"/>
                      <a:pt x="1124" y="798"/>
                      <a:pt x="1247" y="675"/>
                    </a:cubicBezTo>
                    <a:cubicBezTo>
                      <a:pt x="1247" y="634"/>
                      <a:pt x="1267" y="614"/>
                      <a:pt x="1308" y="573"/>
                    </a:cubicBezTo>
                    <a:cubicBezTo>
                      <a:pt x="1349" y="552"/>
                      <a:pt x="1390" y="511"/>
                      <a:pt x="1431" y="491"/>
                    </a:cubicBezTo>
                    <a:cubicBezTo>
                      <a:pt x="1390" y="450"/>
                      <a:pt x="1472" y="348"/>
                      <a:pt x="1411" y="327"/>
                    </a:cubicBezTo>
                    <a:cubicBezTo>
                      <a:pt x="1451" y="307"/>
                      <a:pt x="1492" y="266"/>
                      <a:pt x="1472" y="266"/>
                    </a:cubicBezTo>
                    <a:cubicBezTo>
                      <a:pt x="1451" y="205"/>
                      <a:pt x="1451" y="123"/>
                      <a:pt x="1492" y="82"/>
                    </a:cubicBezTo>
                    <a:cubicBezTo>
                      <a:pt x="1513" y="41"/>
                      <a:pt x="1574" y="41"/>
                      <a:pt x="1574" y="21"/>
                    </a:cubicBezTo>
                    <a:cubicBezTo>
                      <a:pt x="1574" y="11"/>
                      <a:pt x="1559" y="11"/>
                      <a:pt x="1543" y="11"/>
                    </a:cubicBezTo>
                    <a:cubicBezTo>
                      <a:pt x="1528" y="11"/>
                      <a:pt x="1513" y="11"/>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724;p59">
                <a:extLst>
                  <a:ext uri="{FF2B5EF4-FFF2-40B4-BE49-F238E27FC236}">
                    <a16:creationId xmlns:a16="http://schemas.microsoft.com/office/drawing/2014/main" id="{AAEE0710-C764-712E-F770-842B1D59A06A}"/>
                  </a:ext>
                </a:extLst>
              </p:cNvPr>
              <p:cNvSpPr/>
              <p:nvPr/>
            </p:nvSpPr>
            <p:spPr>
              <a:xfrm>
                <a:off x="6614350" y="3811350"/>
                <a:ext cx="32225" cy="18575"/>
              </a:xfrm>
              <a:custGeom>
                <a:avLst/>
                <a:gdLst/>
                <a:ahLst/>
                <a:cxnLst/>
                <a:rect l="l" t="t" r="r" b="b"/>
                <a:pathLst>
                  <a:path w="1289" h="743" extrusionOk="0">
                    <a:moveTo>
                      <a:pt x="1247" y="1"/>
                    </a:moveTo>
                    <a:cubicBezTo>
                      <a:pt x="1084" y="1"/>
                      <a:pt x="900" y="21"/>
                      <a:pt x="736" y="62"/>
                    </a:cubicBezTo>
                    <a:cubicBezTo>
                      <a:pt x="695" y="103"/>
                      <a:pt x="307" y="205"/>
                      <a:pt x="205" y="246"/>
                    </a:cubicBezTo>
                    <a:cubicBezTo>
                      <a:pt x="144" y="267"/>
                      <a:pt x="103" y="287"/>
                      <a:pt x="62" y="328"/>
                    </a:cubicBezTo>
                    <a:cubicBezTo>
                      <a:pt x="41" y="348"/>
                      <a:pt x="41" y="369"/>
                      <a:pt x="21" y="389"/>
                    </a:cubicBezTo>
                    <a:lnTo>
                      <a:pt x="62" y="410"/>
                    </a:lnTo>
                    <a:cubicBezTo>
                      <a:pt x="41" y="410"/>
                      <a:pt x="21" y="430"/>
                      <a:pt x="0" y="430"/>
                    </a:cubicBezTo>
                    <a:cubicBezTo>
                      <a:pt x="0" y="451"/>
                      <a:pt x="0" y="491"/>
                      <a:pt x="41" y="532"/>
                    </a:cubicBezTo>
                    <a:cubicBezTo>
                      <a:pt x="82" y="553"/>
                      <a:pt x="62" y="573"/>
                      <a:pt x="82" y="573"/>
                    </a:cubicBezTo>
                    <a:lnTo>
                      <a:pt x="79" y="576"/>
                    </a:lnTo>
                    <a:lnTo>
                      <a:pt x="79" y="576"/>
                    </a:lnTo>
                    <a:cubicBezTo>
                      <a:pt x="78" y="576"/>
                      <a:pt x="78" y="575"/>
                      <a:pt x="77" y="575"/>
                    </a:cubicBezTo>
                    <a:cubicBezTo>
                      <a:pt x="71" y="575"/>
                      <a:pt x="62" y="594"/>
                      <a:pt x="62" y="594"/>
                    </a:cubicBezTo>
                    <a:lnTo>
                      <a:pt x="79" y="576"/>
                    </a:lnTo>
                    <a:lnTo>
                      <a:pt x="79" y="576"/>
                    </a:lnTo>
                    <a:cubicBezTo>
                      <a:pt x="81" y="578"/>
                      <a:pt x="82" y="583"/>
                      <a:pt x="82" y="594"/>
                    </a:cubicBezTo>
                    <a:cubicBezTo>
                      <a:pt x="92" y="604"/>
                      <a:pt x="87" y="604"/>
                      <a:pt x="80" y="604"/>
                    </a:cubicBezTo>
                    <a:cubicBezTo>
                      <a:pt x="72" y="604"/>
                      <a:pt x="62" y="604"/>
                      <a:pt x="62" y="614"/>
                    </a:cubicBezTo>
                    <a:cubicBezTo>
                      <a:pt x="67" y="624"/>
                      <a:pt x="70" y="629"/>
                      <a:pt x="73" y="631"/>
                    </a:cubicBezTo>
                    <a:lnTo>
                      <a:pt x="73" y="631"/>
                    </a:lnTo>
                    <a:cubicBezTo>
                      <a:pt x="57" y="661"/>
                      <a:pt x="47" y="678"/>
                      <a:pt x="82" y="696"/>
                    </a:cubicBezTo>
                    <a:lnTo>
                      <a:pt x="62" y="696"/>
                    </a:lnTo>
                    <a:lnTo>
                      <a:pt x="82" y="716"/>
                    </a:lnTo>
                    <a:cubicBezTo>
                      <a:pt x="115" y="716"/>
                      <a:pt x="135" y="742"/>
                      <a:pt x="141" y="742"/>
                    </a:cubicBezTo>
                    <a:cubicBezTo>
                      <a:pt x="143" y="742"/>
                      <a:pt x="144" y="741"/>
                      <a:pt x="144" y="737"/>
                    </a:cubicBezTo>
                    <a:cubicBezTo>
                      <a:pt x="205" y="737"/>
                      <a:pt x="287" y="716"/>
                      <a:pt x="368" y="696"/>
                    </a:cubicBezTo>
                    <a:lnTo>
                      <a:pt x="368" y="655"/>
                    </a:lnTo>
                    <a:lnTo>
                      <a:pt x="471" y="655"/>
                    </a:lnTo>
                    <a:cubicBezTo>
                      <a:pt x="512" y="635"/>
                      <a:pt x="532" y="635"/>
                      <a:pt x="552" y="614"/>
                    </a:cubicBezTo>
                    <a:cubicBezTo>
                      <a:pt x="573" y="614"/>
                      <a:pt x="593" y="594"/>
                      <a:pt x="614" y="594"/>
                    </a:cubicBezTo>
                    <a:lnTo>
                      <a:pt x="634" y="594"/>
                    </a:lnTo>
                    <a:cubicBezTo>
                      <a:pt x="716" y="532"/>
                      <a:pt x="798" y="471"/>
                      <a:pt x="879" y="410"/>
                    </a:cubicBezTo>
                    <a:cubicBezTo>
                      <a:pt x="900" y="389"/>
                      <a:pt x="920" y="389"/>
                      <a:pt x="941" y="369"/>
                    </a:cubicBezTo>
                    <a:lnTo>
                      <a:pt x="1043" y="369"/>
                    </a:lnTo>
                    <a:cubicBezTo>
                      <a:pt x="1043" y="307"/>
                      <a:pt x="1104" y="267"/>
                      <a:pt x="1084" y="226"/>
                    </a:cubicBezTo>
                    <a:cubicBezTo>
                      <a:pt x="1104" y="226"/>
                      <a:pt x="1145" y="226"/>
                      <a:pt x="1145" y="205"/>
                    </a:cubicBezTo>
                    <a:cubicBezTo>
                      <a:pt x="1125" y="144"/>
                      <a:pt x="1166" y="83"/>
                      <a:pt x="1207" y="62"/>
                    </a:cubicBezTo>
                    <a:lnTo>
                      <a:pt x="1268" y="62"/>
                    </a:lnTo>
                    <a:cubicBezTo>
                      <a:pt x="1288" y="62"/>
                      <a:pt x="1247" y="21"/>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725;p59">
                <a:extLst>
                  <a:ext uri="{FF2B5EF4-FFF2-40B4-BE49-F238E27FC236}">
                    <a16:creationId xmlns:a16="http://schemas.microsoft.com/office/drawing/2014/main" id="{CF26082B-7D7A-8268-29A5-AF12C4419240}"/>
                  </a:ext>
                </a:extLst>
              </p:cNvPr>
              <p:cNvSpPr/>
              <p:nvPr/>
            </p:nvSpPr>
            <p:spPr>
              <a:xfrm>
                <a:off x="6924050" y="3631475"/>
                <a:ext cx="42950" cy="51625"/>
              </a:xfrm>
              <a:custGeom>
                <a:avLst/>
                <a:gdLst/>
                <a:ahLst/>
                <a:cxnLst/>
                <a:rect l="l" t="t" r="r" b="b"/>
                <a:pathLst>
                  <a:path w="1718" h="2065" extrusionOk="0">
                    <a:moveTo>
                      <a:pt x="41" y="0"/>
                    </a:moveTo>
                    <a:cubicBezTo>
                      <a:pt x="21" y="21"/>
                      <a:pt x="21" y="21"/>
                      <a:pt x="21" y="41"/>
                    </a:cubicBezTo>
                    <a:cubicBezTo>
                      <a:pt x="0" y="82"/>
                      <a:pt x="0" y="123"/>
                      <a:pt x="21" y="143"/>
                    </a:cubicBezTo>
                    <a:cubicBezTo>
                      <a:pt x="62" y="327"/>
                      <a:pt x="102" y="491"/>
                      <a:pt x="184" y="634"/>
                    </a:cubicBezTo>
                    <a:lnTo>
                      <a:pt x="205" y="634"/>
                    </a:lnTo>
                    <a:cubicBezTo>
                      <a:pt x="205" y="654"/>
                      <a:pt x="205" y="736"/>
                      <a:pt x="246" y="757"/>
                    </a:cubicBezTo>
                    <a:lnTo>
                      <a:pt x="266" y="757"/>
                    </a:lnTo>
                    <a:cubicBezTo>
                      <a:pt x="266" y="798"/>
                      <a:pt x="266" y="838"/>
                      <a:pt x="286" y="879"/>
                    </a:cubicBezTo>
                    <a:cubicBezTo>
                      <a:pt x="286" y="920"/>
                      <a:pt x="348" y="1002"/>
                      <a:pt x="389" y="1043"/>
                    </a:cubicBezTo>
                    <a:lnTo>
                      <a:pt x="409" y="1043"/>
                    </a:lnTo>
                    <a:cubicBezTo>
                      <a:pt x="430" y="1084"/>
                      <a:pt x="430" y="1104"/>
                      <a:pt x="450" y="1145"/>
                    </a:cubicBezTo>
                    <a:lnTo>
                      <a:pt x="450" y="1165"/>
                    </a:lnTo>
                    <a:lnTo>
                      <a:pt x="470" y="1165"/>
                    </a:lnTo>
                    <a:lnTo>
                      <a:pt x="491" y="1206"/>
                    </a:lnTo>
                    <a:cubicBezTo>
                      <a:pt x="614" y="1370"/>
                      <a:pt x="757" y="1513"/>
                      <a:pt x="920" y="1656"/>
                    </a:cubicBezTo>
                    <a:cubicBezTo>
                      <a:pt x="961" y="1697"/>
                      <a:pt x="1002" y="1717"/>
                      <a:pt x="1022" y="1738"/>
                    </a:cubicBezTo>
                    <a:cubicBezTo>
                      <a:pt x="1063" y="1799"/>
                      <a:pt x="1104" y="1860"/>
                      <a:pt x="1145" y="1901"/>
                    </a:cubicBezTo>
                    <a:cubicBezTo>
                      <a:pt x="1152" y="1894"/>
                      <a:pt x="1162" y="1891"/>
                      <a:pt x="1173" y="1891"/>
                    </a:cubicBezTo>
                    <a:cubicBezTo>
                      <a:pt x="1210" y="1891"/>
                      <a:pt x="1264" y="1922"/>
                      <a:pt x="1299" y="1922"/>
                    </a:cubicBezTo>
                    <a:cubicBezTo>
                      <a:pt x="1313" y="1922"/>
                      <a:pt x="1324" y="1916"/>
                      <a:pt x="1329" y="1901"/>
                    </a:cubicBezTo>
                    <a:cubicBezTo>
                      <a:pt x="1370" y="1942"/>
                      <a:pt x="1411" y="1983"/>
                      <a:pt x="1411" y="1983"/>
                    </a:cubicBezTo>
                    <a:cubicBezTo>
                      <a:pt x="1441" y="1963"/>
                      <a:pt x="1477" y="1952"/>
                      <a:pt x="1513" y="1952"/>
                    </a:cubicBezTo>
                    <a:cubicBezTo>
                      <a:pt x="1549" y="1952"/>
                      <a:pt x="1584" y="1963"/>
                      <a:pt x="1615" y="1983"/>
                    </a:cubicBezTo>
                    <a:cubicBezTo>
                      <a:pt x="1656" y="2004"/>
                      <a:pt x="1676" y="2065"/>
                      <a:pt x="1697" y="2065"/>
                    </a:cubicBezTo>
                    <a:cubicBezTo>
                      <a:pt x="1717" y="2065"/>
                      <a:pt x="1697" y="2004"/>
                      <a:pt x="1717" y="2004"/>
                    </a:cubicBezTo>
                    <a:cubicBezTo>
                      <a:pt x="1513" y="1799"/>
                      <a:pt x="1309" y="1574"/>
                      <a:pt x="1125" y="1329"/>
                    </a:cubicBezTo>
                    <a:cubicBezTo>
                      <a:pt x="1043" y="1206"/>
                      <a:pt x="941" y="1084"/>
                      <a:pt x="859" y="941"/>
                    </a:cubicBezTo>
                    <a:cubicBezTo>
                      <a:pt x="777" y="798"/>
                      <a:pt x="695" y="634"/>
                      <a:pt x="634" y="470"/>
                    </a:cubicBezTo>
                    <a:cubicBezTo>
                      <a:pt x="593" y="368"/>
                      <a:pt x="552" y="286"/>
                      <a:pt x="491" y="205"/>
                    </a:cubicBezTo>
                    <a:lnTo>
                      <a:pt x="409" y="102"/>
                    </a:lnTo>
                    <a:lnTo>
                      <a:pt x="409" y="164"/>
                    </a:lnTo>
                    <a:cubicBezTo>
                      <a:pt x="389" y="123"/>
                      <a:pt x="389" y="102"/>
                      <a:pt x="368" y="62"/>
                    </a:cubicBezTo>
                    <a:cubicBezTo>
                      <a:pt x="350" y="43"/>
                      <a:pt x="337" y="36"/>
                      <a:pt x="326" y="36"/>
                    </a:cubicBezTo>
                    <a:cubicBezTo>
                      <a:pt x="303" y="36"/>
                      <a:pt x="294" y="74"/>
                      <a:pt x="266" y="102"/>
                    </a:cubicBezTo>
                    <a:cubicBezTo>
                      <a:pt x="256" y="123"/>
                      <a:pt x="246" y="123"/>
                      <a:pt x="238" y="123"/>
                    </a:cubicBezTo>
                    <a:cubicBezTo>
                      <a:pt x="230" y="123"/>
                      <a:pt x="225" y="123"/>
                      <a:pt x="225" y="143"/>
                    </a:cubicBezTo>
                    <a:cubicBezTo>
                      <a:pt x="225" y="123"/>
                      <a:pt x="225" y="102"/>
                      <a:pt x="205" y="82"/>
                    </a:cubicBezTo>
                    <a:cubicBezTo>
                      <a:pt x="203" y="80"/>
                      <a:pt x="202" y="79"/>
                      <a:pt x="201" y="79"/>
                    </a:cubicBezTo>
                    <a:lnTo>
                      <a:pt x="201" y="79"/>
                    </a:lnTo>
                    <a:cubicBezTo>
                      <a:pt x="195" y="79"/>
                      <a:pt x="233" y="146"/>
                      <a:pt x="213" y="146"/>
                    </a:cubicBezTo>
                    <a:cubicBezTo>
                      <a:pt x="211" y="146"/>
                      <a:pt x="208" y="145"/>
                      <a:pt x="205" y="143"/>
                    </a:cubicBezTo>
                    <a:cubicBezTo>
                      <a:pt x="205" y="123"/>
                      <a:pt x="184" y="102"/>
                      <a:pt x="164" y="62"/>
                    </a:cubicBezTo>
                    <a:lnTo>
                      <a:pt x="164" y="62"/>
                    </a:lnTo>
                    <a:cubicBezTo>
                      <a:pt x="164" y="82"/>
                      <a:pt x="205" y="164"/>
                      <a:pt x="164" y="164"/>
                    </a:cubicBezTo>
                    <a:cubicBezTo>
                      <a:pt x="143" y="164"/>
                      <a:pt x="164" y="82"/>
                      <a:pt x="143" y="82"/>
                    </a:cubicBezTo>
                    <a:cubicBezTo>
                      <a:pt x="123" y="82"/>
                      <a:pt x="143" y="123"/>
                      <a:pt x="143" y="123"/>
                    </a:cubicBezTo>
                    <a:cubicBezTo>
                      <a:pt x="120" y="76"/>
                      <a:pt x="103" y="42"/>
                      <a:pt x="89" y="42"/>
                    </a:cubicBezTo>
                    <a:cubicBezTo>
                      <a:pt x="79" y="42"/>
                      <a:pt x="70" y="60"/>
                      <a:pt x="62" y="102"/>
                    </a:cubicBezTo>
                    <a:cubicBezTo>
                      <a:pt x="62" y="62"/>
                      <a:pt x="62" y="21"/>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726;p59">
                <a:extLst>
                  <a:ext uri="{FF2B5EF4-FFF2-40B4-BE49-F238E27FC236}">
                    <a16:creationId xmlns:a16="http://schemas.microsoft.com/office/drawing/2014/main" id="{4B9C7F35-C8F5-E0E0-DC1E-CDAC12DCB97F}"/>
                  </a:ext>
                </a:extLst>
              </p:cNvPr>
              <p:cNvSpPr/>
              <p:nvPr/>
            </p:nvSpPr>
            <p:spPr>
              <a:xfrm>
                <a:off x="6936825" y="3564525"/>
                <a:ext cx="103750" cy="106400"/>
              </a:xfrm>
              <a:custGeom>
                <a:avLst/>
                <a:gdLst/>
                <a:ahLst/>
                <a:cxnLst/>
                <a:rect l="l" t="t" r="r" b="b"/>
                <a:pathLst>
                  <a:path w="4150" h="4256" extrusionOk="0">
                    <a:moveTo>
                      <a:pt x="532" y="2964"/>
                    </a:moveTo>
                    <a:cubicBezTo>
                      <a:pt x="524" y="2969"/>
                      <a:pt x="517" y="2973"/>
                      <a:pt x="510" y="2977"/>
                    </a:cubicBezTo>
                    <a:lnTo>
                      <a:pt x="510" y="2977"/>
                    </a:lnTo>
                    <a:cubicBezTo>
                      <a:pt x="517" y="2972"/>
                      <a:pt x="524" y="2968"/>
                      <a:pt x="532" y="2964"/>
                    </a:cubicBezTo>
                    <a:close/>
                    <a:moveTo>
                      <a:pt x="45" y="3258"/>
                    </a:moveTo>
                    <a:cubicBezTo>
                      <a:pt x="30" y="3263"/>
                      <a:pt x="15" y="3267"/>
                      <a:pt x="0" y="3271"/>
                    </a:cubicBezTo>
                    <a:cubicBezTo>
                      <a:pt x="15" y="3267"/>
                      <a:pt x="30" y="3263"/>
                      <a:pt x="45" y="3258"/>
                    </a:cubicBezTo>
                    <a:close/>
                    <a:moveTo>
                      <a:pt x="3148" y="0"/>
                    </a:moveTo>
                    <a:cubicBezTo>
                      <a:pt x="2985" y="0"/>
                      <a:pt x="2842" y="62"/>
                      <a:pt x="2719" y="164"/>
                    </a:cubicBezTo>
                    <a:cubicBezTo>
                      <a:pt x="2556" y="327"/>
                      <a:pt x="2412" y="491"/>
                      <a:pt x="2269" y="675"/>
                    </a:cubicBezTo>
                    <a:cubicBezTo>
                      <a:pt x="2044" y="1002"/>
                      <a:pt x="1861" y="1247"/>
                      <a:pt x="1758" y="1390"/>
                    </a:cubicBezTo>
                    <a:lnTo>
                      <a:pt x="1738" y="1452"/>
                    </a:lnTo>
                    <a:cubicBezTo>
                      <a:pt x="1493" y="1758"/>
                      <a:pt x="1227" y="2045"/>
                      <a:pt x="941" y="2310"/>
                    </a:cubicBezTo>
                    <a:cubicBezTo>
                      <a:pt x="838" y="2413"/>
                      <a:pt x="716" y="2535"/>
                      <a:pt x="593" y="2617"/>
                    </a:cubicBezTo>
                    <a:lnTo>
                      <a:pt x="777" y="2535"/>
                    </a:lnTo>
                    <a:lnTo>
                      <a:pt x="777" y="2535"/>
                    </a:lnTo>
                    <a:cubicBezTo>
                      <a:pt x="654" y="2637"/>
                      <a:pt x="532" y="2719"/>
                      <a:pt x="470" y="2760"/>
                    </a:cubicBezTo>
                    <a:cubicBezTo>
                      <a:pt x="330" y="2847"/>
                      <a:pt x="309" y="2870"/>
                      <a:pt x="343" y="2870"/>
                    </a:cubicBezTo>
                    <a:cubicBezTo>
                      <a:pt x="372" y="2870"/>
                      <a:pt x="444" y="2851"/>
                      <a:pt x="511" y="2842"/>
                    </a:cubicBezTo>
                    <a:cubicBezTo>
                      <a:pt x="526" y="2835"/>
                      <a:pt x="535" y="2832"/>
                      <a:pt x="541" y="2832"/>
                    </a:cubicBezTo>
                    <a:cubicBezTo>
                      <a:pt x="562" y="2832"/>
                      <a:pt x="549" y="2862"/>
                      <a:pt x="576" y="2862"/>
                    </a:cubicBezTo>
                    <a:cubicBezTo>
                      <a:pt x="586" y="2862"/>
                      <a:pt x="604" y="2857"/>
                      <a:pt x="634" y="2842"/>
                    </a:cubicBezTo>
                    <a:lnTo>
                      <a:pt x="634" y="2842"/>
                    </a:lnTo>
                    <a:cubicBezTo>
                      <a:pt x="552" y="2903"/>
                      <a:pt x="491" y="2924"/>
                      <a:pt x="409" y="2985"/>
                    </a:cubicBezTo>
                    <a:cubicBezTo>
                      <a:pt x="409" y="2986"/>
                      <a:pt x="410" y="2986"/>
                      <a:pt x="411" y="2986"/>
                    </a:cubicBezTo>
                    <a:cubicBezTo>
                      <a:pt x="432" y="2986"/>
                      <a:pt x="626" y="2851"/>
                      <a:pt x="642" y="2851"/>
                    </a:cubicBezTo>
                    <a:lnTo>
                      <a:pt x="642" y="2851"/>
                    </a:lnTo>
                    <a:cubicBezTo>
                      <a:pt x="644" y="2851"/>
                      <a:pt x="642" y="2854"/>
                      <a:pt x="634" y="2862"/>
                    </a:cubicBezTo>
                    <a:cubicBezTo>
                      <a:pt x="552" y="2903"/>
                      <a:pt x="450" y="2985"/>
                      <a:pt x="348" y="3026"/>
                    </a:cubicBezTo>
                    <a:cubicBezTo>
                      <a:pt x="385" y="3026"/>
                      <a:pt x="620" y="2877"/>
                      <a:pt x="667" y="2877"/>
                    </a:cubicBezTo>
                    <a:cubicBezTo>
                      <a:pt x="672" y="2877"/>
                      <a:pt x="675" y="2879"/>
                      <a:pt x="675" y="2883"/>
                    </a:cubicBezTo>
                    <a:cubicBezTo>
                      <a:pt x="634" y="2903"/>
                      <a:pt x="409" y="3005"/>
                      <a:pt x="389" y="3026"/>
                    </a:cubicBezTo>
                    <a:cubicBezTo>
                      <a:pt x="409" y="3026"/>
                      <a:pt x="427" y="3021"/>
                      <a:pt x="444" y="3015"/>
                    </a:cubicBezTo>
                    <a:lnTo>
                      <a:pt x="444" y="3015"/>
                    </a:lnTo>
                    <a:cubicBezTo>
                      <a:pt x="284" y="3105"/>
                      <a:pt x="186" y="3160"/>
                      <a:pt x="229" y="3160"/>
                    </a:cubicBezTo>
                    <a:cubicBezTo>
                      <a:pt x="247" y="3160"/>
                      <a:pt x="292" y="3150"/>
                      <a:pt x="368" y="3128"/>
                    </a:cubicBezTo>
                    <a:lnTo>
                      <a:pt x="368" y="3128"/>
                    </a:lnTo>
                    <a:cubicBezTo>
                      <a:pt x="314" y="3160"/>
                      <a:pt x="254" y="3187"/>
                      <a:pt x="189" y="3211"/>
                    </a:cubicBezTo>
                    <a:lnTo>
                      <a:pt x="189" y="3211"/>
                    </a:lnTo>
                    <a:cubicBezTo>
                      <a:pt x="201" y="3205"/>
                      <a:pt x="213" y="3197"/>
                      <a:pt x="225" y="3189"/>
                    </a:cubicBezTo>
                    <a:lnTo>
                      <a:pt x="225" y="3189"/>
                    </a:lnTo>
                    <a:cubicBezTo>
                      <a:pt x="175" y="3206"/>
                      <a:pt x="111" y="3237"/>
                      <a:pt x="45" y="3258"/>
                    </a:cubicBezTo>
                    <a:lnTo>
                      <a:pt x="45" y="3258"/>
                    </a:lnTo>
                    <a:cubicBezTo>
                      <a:pt x="95" y="3243"/>
                      <a:pt x="144" y="3228"/>
                      <a:pt x="189" y="3211"/>
                    </a:cubicBezTo>
                    <a:lnTo>
                      <a:pt x="189" y="3211"/>
                    </a:lnTo>
                    <a:cubicBezTo>
                      <a:pt x="139" y="3238"/>
                      <a:pt x="86" y="3255"/>
                      <a:pt x="21" y="3271"/>
                    </a:cubicBezTo>
                    <a:lnTo>
                      <a:pt x="62" y="3271"/>
                    </a:lnTo>
                    <a:cubicBezTo>
                      <a:pt x="122" y="3251"/>
                      <a:pt x="163" y="3231"/>
                      <a:pt x="203" y="3210"/>
                    </a:cubicBezTo>
                    <a:lnTo>
                      <a:pt x="203" y="3210"/>
                    </a:lnTo>
                    <a:lnTo>
                      <a:pt x="82" y="3271"/>
                    </a:lnTo>
                    <a:lnTo>
                      <a:pt x="205" y="3251"/>
                    </a:lnTo>
                    <a:cubicBezTo>
                      <a:pt x="327" y="3210"/>
                      <a:pt x="450" y="3169"/>
                      <a:pt x="573" y="3108"/>
                    </a:cubicBezTo>
                    <a:cubicBezTo>
                      <a:pt x="1165" y="2760"/>
                      <a:pt x="1677" y="2310"/>
                      <a:pt x="2085" y="1738"/>
                    </a:cubicBezTo>
                    <a:lnTo>
                      <a:pt x="2085" y="1738"/>
                    </a:lnTo>
                    <a:cubicBezTo>
                      <a:pt x="2085" y="1738"/>
                      <a:pt x="2075" y="1743"/>
                      <a:pt x="2070" y="1743"/>
                    </a:cubicBezTo>
                    <a:cubicBezTo>
                      <a:pt x="2065" y="1743"/>
                      <a:pt x="2065" y="1738"/>
                      <a:pt x="2085" y="1718"/>
                    </a:cubicBezTo>
                    <a:cubicBezTo>
                      <a:pt x="2188" y="1574"/>
                      <a:pt x="2290" y="1472"/>
                      <a:pt x="2372" y="1329"/>
                    </a:cubicBezTo>
                    <a:lnTo>
                      <a:pt x="2372" y="1309"/>
                    </a:lnTo>
                    <a:lnTo>
                      <a:pt x="2637" y="1002"/>
                    </a:lnTo>
                    <a:cubicBezTo>
                      <a:pt x="2719" y="900"/>
                      <a:pt x="2780" y="798"/>
                      <a:pt x="2862" y="716"/>
                    </a:cubicBezTo>
                    <a:cubicBezTo>
                      <a:pt x="2903" y="634"/>
                      <a:pt x="2985" y="552"/>
                      <a:pt x="3067" y="491"/>
                    </a:cubicBezTo>
                    <a:lnTo>
                      <a:pt x="3067" y="471"/>
                    </a:lnTo>
                    <a:cubicBezTo>
                      <a:pt x="3084" y="462"/>
                      <a:pt x="3097" y="457"/>
                      <a:pt x="3114" y="457"/>
                    </a:cubicBezTo>
                    <a:cubicBezTo>
                      <a:pt x="3138" y="457"/>
                      <a:pt x="3170" y="467"/>
                      <a:pt x="3230" y="491"/>
                    </a:cubicBezTo>
                    <a:lnTo>
                      <a:pt x="3271" y="511"/>
                    </a:lnTo>
                    <a:lnTo>
                      <a:pt x="3291" y="511"/>
                    </a:lnTo>
                    <a:cubicBezTo>
                      <a:pt x="3332" y="552"/>
                      <a:pt x="3373" y="573"/>
                      <a:pt x="3414" y="614"/>
                    </a:cubicBezTo>
                    <a:cubicBezTo>
                      <a:pt x="3639" y="818"/>
                      <a:pt x="3741" y="1145"/>
                      <a:pt x="3659" y="1431"/>
                    </a:cubicBezTo>
                    <a:cubicBezTo>
                      <a:pt x="3557" y="1799"/>
                      <a:pt x="3353" y="2106"/>
                      <a:pt x="3067" y="2351"/>
                    </a:cubicBezTo>
                    <a:cubicBezTo>
                      <a:pt x="2944" y="2453"/>
                      <a:pt x="2821" y="2576"/>
                      <a:pt x="2678" y="2658"/>
                    </a:cubicBezTo>
                    <a:cubicBezTo>
                      <a:pt x="2474" y="2780"/>
                      <a:pt x="2188" y="2944"/>
                      <a:pt x="1983" y="3067"/>
                    </a:cubicBezTo>
                    <a:cubicBezTo>
                      <a:pt x="2043" y="3086"/>
                      <a:pt x="1583" y="3395"/>
                      <a:pt x="1667" y="3395"/>
                    </a:cubicBezTo>
                    <a:cubicBezTo>
                      <a:pt x="1670" y="3395"/>
                      <a:pt x="1673" y="3394"/>
                      <a:pt x="1677" y="3394"/>
                    </a:cubicBezTo>
                    <a:lnTo>
                      <a:pt x="1677" y="3394"/>
                    </a:lnTo>
                    <a:cubicBezTo>
                      <a:pt x="1554" y="3476"/>
                      <a:pt x="1431" y="3537"/>
                      <a:pt x="1329" y="3619"/>
                    </a:cubicBezTo>
                    <a:cubicBezTo>
                      <a:pt x="1329" y="3680"/>
                      <a:pt x="1247" y="3782"/>
                      <a:pt x="879" y="4027"/>
                    </a:cubicBezTo>
                    <a:cubicBezTo>
                      <a:pt x="739" y="4108"/>
                      <a:pt x="500" y="4208"/>
                      <a:pt x="452" y="4250"/>
                    </a:cubicBezTo>
                    <a:lnTo>
                      <a:pt x="452" y="4250"/>
                    </a:lnTo>
                    <a:cubicBezTo>
                      <a:pt x="482" y="4239"/>
                      <a:pt x="558" y="4212"/>
                      <a:pt x="581" y="4212"/>
                    </a:cubicBezTo>
                    <a:cubicBezTo>
                      <a:pt x="592" y="4212"/>
                      <a:pt x="592" y="4217"/>
                      <a:pt x="573" y="4232"/>
                    </a:cubicBezTo>
                    <a:cubicBezTo>
                      <a:pt x="1125" y="3946"/>
                      <a:pt x="1677" y="3659"/>
                      <a:pt x="2208" y="3332"/>
                    </a:cubicBezTo>
                    <a:cubicBezTo>
                      <a:pt x="2453" y="3189"/>
                      <a:pt x="2719" y="3026"/>
                      <a:pt x="2985" y="2862"/>
                    </a:cubicBezTo>
                    <a:cubicBezTo>
                      <a:pt x="3291" y="2678"/>
                      <a:pt x="3537" y="2453"/>
                      <a:pt x="3762" y="2188"/>
                    </a:cubicBezTo>
                    <a:cubicBezTo>
                      <a:pt x="3823" y="2106"/>
                      <a:pt x="3864" y="2024"/>
                      <a:pt x="3925" y="1922"/>
                    </a:cubicBezTo>
                    <a:cubicBezTo>
                      <a:pt x="4007" y="1779"/>
                      <a:pt x="4068" y="1615"/>
                      <a:pt x="4089" y="1452"/>
                    </a:cubicBezTo>
                    <a:cubicBezTo>
                      <a:pt x="4150" y="1206"/>
                      <a:pt x="4130" y="982"/>
                      <a:pt x="4048" y="757"/>
                    </a:cubicBezTo>
                    <a:cubicBezTo>
                      <a:pt x="3946" y="511"/>
                      <a:pt x="3782" y="307"/>
                      <a:pt x="3578" y="164"/>
                    </a:cubicBezTo>
                    <a:cubicBezTo>
                      <a:pt x="3455" y="62"/>
                      <a:pt x="3312" y="21"/>
                      <a:pt x="3148" y="0"/>
                    </a:cubicBezTo>
                    <a:close/>
                    <a:moveTo>
                      <a:pt x="452" y="4250"/>
                    </a:moveTo>
                    <a:lnTo>
                      <a:pt x="452" y="4250"/>
                    </a:lnTo>
                    <a:cubicBezTo>
                      <a:pt x="444" y="4253"/>
                      <a:pt x="440" y="4255"/>
                      <a:pt x="441" y="4255"/>
                    </a:cubicBezTo>
                    <a:cubicBezTo>
                      <a:pt x="441" y="4255"/>
                      <a:pt x="444" y="4254"/>
                      <a:pt x="450" y="4252"/>
                    </a:cubicBezTo>
                    <a:cubicBezTo>
                      <a:pt x="451" y="4252"/>
                      <a:pt x="452" y="4251"/>
                      <a:pt x="452" y="4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727;p59">
                <a:extLst>
                  <a:ext uri="{FF2B5EF4-FFF2-40B4-BE49-F238E27FC236}">
                    <a16:creationId xmlns:a16="http://schemas.microsoft.com/office/drawing/2014/main" id="{0DAA4E1F-CB5D-1F19-8B16-8865AD43DCC3}"/>
                  </a:ext>
                </a:extLst>
              </p:cNvPr>
              <p:cNvSpPr/>
              <p:nvPr/>
            </p:nvSpPr>
            <p:spPr>
              <a:xfrm>
                <a:off x="6989975" y="3639650"/>
                <a:ext cx="27625" cy="21475"/>
              </a:xfrm>
              <a:custGeom>
                <a:avLst/>
                <a:gdLst/>
                <a:ahLst/>
                <a:cxnLst/>
                <a:rect l="l" t="t" r="r" b="b"/>
                <a:pathLst>
                  <a:path w="1105" h="859" extrusionOk="0">
                    <a:moveTo>
                      <a:pt x="164" y="82"/>
                    </a:moveTo>
                    <a:lnTo>
                      <a:pt x="181" y="99"/>
                    </a:lnTo>
                    <a:lnTo>
                      <a:pt x="181" y="99"/>
                    </a:lnTo>
                    <a:cubicBezTo>
                      <a:pt x="187" y="94"/>
                      <a:pt x="164" y="82"/>
                      <a:pt x="164" y="82"/>
                    </a:cubicBezTo>
                    <a:close/>
                    <a:moveTo>
                      <a:pt x="144" y="78"/>
                    </a:moveTo>
                    <a:cubicBezTo>
                      <a:pt x="144" y="78"/>
                      <a:pt x="143" y="79"/>
                      <a:pt x="143" y="82"/>
                    </a:cubicBezTo>
                    <a:cubicBezTo>
                      <a:pt x="143" y="82"/>
                      <a:pt x="143" y="106"/>
                      <a:pt x="152" y="108"/>
                    </a:cubicBezTo>
                    <a:lnTo>
                      <a:pt x="152" y="108"/>
                    </a:lnTo>
                    <a:cubicBezTo>
                      <a:pt x="151" y="92"/>
                      <a:pt x="146" y="78"/>
                      <a:pt x="144" y="78"/>
                    </a:cubicBezTo>
                    <a:close/>
                    <a:moveTo>
                      <a:pt x="307" y="0"/>
                    </a:moveTo>
                    <a:cubicBezTo>
                      <a:pt x="307" y="0"/>
                      <a:pt x="266" y="21"/>
                      <a:pt x="225" y="62"/>
                    </a:cubicBezTo>
                    <a:cubicBezTo>
                      <a:pt x="205" y="103"/>
                      <a:pt x="184" y="82"/>
                      <a:pt x="184" y="103"/>
                    </a:cubicBezTo>
                    <a:lnTo>
                      <a:pt x="181" y="99"/>
                    </a:lnTo>
                    <a:lnTo>
                      <a:pt x="181" y="99"/>
                    </a:lnTo>
                    <a:cubicBezTo>
                      <a:pt x="179" y="101"/>
                      <a:pt x="174" y="103"/>
                      <a:pt x="164" y="103"/>
                    </a:cubicBezTo>
                    <a:cubicBezTo>
                      <a:pt x="160" y="107"/>
                      <a:pt x="156" y="108"/>
                      <a:pt x="154" y="108"/>
                    </a:cubicBezTo>
                    <a:cubicBezTo>
                      <a:pt x="153" y="108"/>
                      <a:pt x="153" y="108"/>
                      <a:pt x="152" y="108"/>
                    </a:cubicBezTo>
                    <a:lnTo>
                      <a:pt x="152" y="108"/>
                    </a:lnTo>
                    <a:cubicBezTo>
                      <a:pt x="153" y="121"/>
                      <a:pt x="151" y="135"/>
                      <a:pt x="143" y="143"/>
                    </a:cubicBezTo>
                    <a:cubicBezTo>
                      <a:pt x="126" y="143"/>
                      <a:pt x="138" y="98"/>
                      <a:pt x="129" y="98"/>
                    </a:cubicBezTo>
                    <a:lnTo>
                      <a:pt x="129" y="98"/>
                    </a:lnTo>
                    <a:cubicBezTo>
                      <a:pt x="128" y="98"/>
                      <a:pt x="126" y="100"/>
                      <a:pt x="123" y="103"/>
                    </a:cubicBezTo>
                    <a:cubicBezTo>
                      <a:pt x="102" y="103"/>
                      <a:pt x="123" y="103"/>
                      <a:pt x="123" y="123"/>
                    </a:cubicBezTo>
                    <a:cubicBezTo>
                      <a:pt x="123" y="123"/>
                      <a:pt x="96" y="105"/>
                      <a:pt x="77" y="105"/>
                    </a:cubicBezTo>
                    <a:cubicBezTo>
                      <a:pt x="68" y="105"/>
                      <a:pt x="62" y="109"/>
                      <a:pt x="62" y="123"/>
                    </a:cubicBezTo>
                    <a:cubicBezTo>
                      <a:pt x="62" y="123"/>
                      <a:pt x="62" y="103"/>
                      <a:pt x="41" y="82"/>
                    </a:cubicBezTo>
                    <a:lnTo>
                      <a:pt x="41" y="103"/>
                    </a:lnTo>
                    <a:lnTo>
                      <a:pt x="21" y="143"/>
                    </a:lnTo>
                    <a:cubicBezTo>
                      <a:pt x="21" y="164"/>
                      <a:pt x="0" y="184"/>
                      <a:pt x="21" y="205"/>
                    </a:cubicBezTo>
                    <a:cubicBezTo>
                      <a:pt x="62" y="266"/>
                      <a:pt x="123" y="327"/>
                      <a:pt x="164" y="389"/>
                    </a:cubicBezTo>
                    <a:cubicBezTo>
                      <a:pt x="164" y="389"/>
                      <a:pt x="184" y="368"/>
                      <a:pt x="184" y="368"/>
                    </a:cubicBezTo>
                    <a:cubicBezTo>
                      <a:pt x="184" y="389"/>
                      <a:pt x="184" y="430"/>
                      <a:pt x="205" y="430"/>
                    </a:cubicBezTo>
                    <a:lnTo>
                      <a:pt x="225" y="430"/>
                    </a:lnTo>
                    <a:lnTo>
                      <a:pt x="246" y="491"/>
                    </a:lnTo>
                    <a:cubicBezTo>
                      <a:pt x="266" y="511"/>
                      <a:pt x="286" y="532"/>
                      <a:pt x="307" y="573"/>
                    </a:cubicBezTo>
                    <a:cubicBezTo>
                      <a:pt x="307" y="573"/>
                      <a:pt x="327" y="593"/>
                      <a:pt x="327" y="614"/>
                    </a:cubicBezTo>
                    <a:cubicBezTo>
                      <a:pt x="348" y="614"/>
                      <a:pt x="348" y="614"/>
                      <a:pt x="327" y="634"/>
                    </a:cubicBezTo>
                    <a:cubicBezTo>
                      <a:pt x="430" y="675"/>
                      <a:pt x="532" y="736"/>
                      <a:pt x="614" y="777"/>
                    </a:cubicBezTo>
                    <a:cubicBezTo>
                      <a:pt x="654" y="777"/>
                      <a:pt x="675" y="777"/>
                      <a:pt x="695" y="798"/>
                    </a:cubicBezTo>
                    <a:cubicBezTo>
                      <a:pt x="716" y="818"/>
                      <a:pt x="736" y="838"/>
                      <a:pt x="777" y="859"/>
                    </a:cubicBezTo>
                    <a:cubicBezTo>
                      <a:pt x="797" y="818"/>
                      <a:pt x="879" y="838"/>
                      <a:pt x="900" y="777"/>
                    </a:cubicBezTo>
                    <a:cubicBezTo>
                      <a:pt x="900" y="792"/>
                      <a:pt x="920" y="806"/>
                      <a:pt x="932" y="806"/>
                    </a:cubicBezTo>
                    <a:cubicBezTo>
                      <a:pt x="937" y="806"/>
                      <a:pt x="941" y="804"/>
                      <a:pt x="941" y="798"/>
                    </a:cubicBezTo>
                    <a:cubicBezTo>
                      <a:pt x="981" y="757"/>
                      <a:pt x="1022" y="716"/>
                      <a:pt x="1063" y="716"/>
                    </a:cubicBezTo>
                    <a:cubicBezTo>
                      <a:pt x="1084" y="716"/>
                      <a:pt x="1084" y="736"/>
                      <a:pt x="1104" y="736"/>
                    </a:cubicBezTo>
                    <a:cubicBezTo>
                      <a:pt x="1104" y="716"/>
                      <a:pt x="1104" y="695"/>
                      <a:pt x="1104" y="675"/>
                    </a:cubicBezTo>
                    <a:cubicBezTo>
                      <a:pt x="1002" y="614"/>
                      <a:pt x="900" y="552"/>
                      <a:pt x="818" y="471"/>
                    </a:cubicBezTo>
                    <a:cubicBezTo>
                      <a:pt x="695" y="368"/>
                      <a:pt x="593" y="266"/>
                      <a:pt x="511" y="123"/>
                    </a:cubicBezTo>
                    <a:cubicBezTo>
                      <a:pt x="491" y="82"/>
                      <a:pt x="450" y="41"/>
                      <a:pt x="409" y="21"/>
                    </a:cubicBezTo>
                    <a:lnTo>
                      <a:pt x="348" y="0"/>
                    </a:lnTo>
                    <a:lnTo>
                      <a:pt x="348" y="41"/>
                    </a:lnTo>
                    <a:cubicBezTo>
                      <a:pt x="348" y="21"/>
                      <a:pt x="32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728;p59">
                <a:extLst>
                  <a:ext uri="{FF2B5EF4-FFF2-40B4-BE49-F238E27FC236}">
                    <a16:creationId xmlns:a16="http://schemas.microsoft.com/office/drawing/2014/main" id="{2AF99E18-5E5F-E160-AFE6-CBA8A21CDD9B}"/>
                  </a:ext>
                </a:extLst>
              </p:cNvPr>
              <p:cNvSpPr/>
              <p:nvPr/>
            </p:nvSpPr>
            <p:spPr>
              <a:xfrm>
                <a:off x="7002750" y="3631475"/>
                <a:ext cx="27625" cy="19450"/>
              </a:xfrm>
              <a:custGeom>
                <a:avLst/>
                <a:gdLst/>
                <a:ahLst/>
                <a:cxnLst/>
                <a:rect l="l" t="t" r="r" b="b"/>
                <a:pathLst>
                  <a:path w="1105" h="778" extrusionOk="0">
                    <a:moveTo>
                      <a:pt x="144" y="57"/>
                    </a:moveTo>
                    <a:cubicBezTo>
                      <a:pt x="144" y="57"/>
                      <a:pt x="143" y="59"/>
                      <a:pt x="143" y="62"/>
                    </a:cubicBezTo>
                    <a:cubicBezTo>
                      <a:pt x="143" y="62"/>
                      <a:pt x="143" y="84"/>
                      <a:pt x="152" y="95"/>
                    </a:cubicBezTo>
                    <a:lnTo>
                      <a:pt x="152" y="95"/>
                    </a:lnTo>
                    <a:cubicBezTo>
                      <a:pt x="155" y="83"/>
                      <a:pt x="147" y="57"/>
                      <a:pt x="144" y="57"/>
                    </a:cubicBezTo>
                    <a:close/>
                    <a:moveTo>
                      <a:pt x="307" y="0"/>
                    </a:moveTo>
                    <a:cubicBezTo>
                      <a:pt x="307" y="0"/>
                      <a:pt x="266" y="0"/>
                      <a:pt x="225" y="41"/>
                    </a:cubicBezTo>
                    <a:cubicBezTo>
                      <a:pt x="205" y="82"/>
                      <a:pt x="184" y="62"/>
                      <a:pt x="184" y="82"/>
                    </a:cubicBezTo>
                    <a:lnTo>
                      <a:pt x="164" y="62"/>
                    </a:lnTo>
                    <a:cubicBezTo>
                      <a:pt x="143" y="62"/>
                      <a:pt x="205" y="82"/>
                      <a:pt x="164" y="102"/>
                    </a:cubicBezTo>
                    <a:cubicBezTo>
                      <a:pt x="158" y="102"/>
                      <a:pt x="154" y="100"/>
                      <a:pt x="152" y="95"/>
                    </a:cubicBezTo>
                    <a:lnTo>
                      <a:pt x="152" y="95"/>
                    </a:lnTo>
                    <a:cubicBezTo>
                      <a:pt x="150" y="100"/>
                      <a:pt x="148" y="102"/>
                      <a:pt x="143" y="102"/>
                    </a:cubicBezTo>
                    <a:cubicBezTo>
                      <a:pt x="140" y="105"/>
                      <a:pt x="138" y="107"/>
                      <a:pt x="137" y="107"/>
                    </a:cubicBezTo>
                    <a:cubicBezTo>
                      <a:pt x="130" y="107"/>
                      <a:pt x="137" y="78"/>
                      <a:pt x="130" y="78"/>
                    </a:cubicBezTo>
                    <a:lnTo>
                      <a:pt x="130" y="78"/>
                    </a:lnTo>
                    <a:cubicBezTo>
                      <a:pt x="128" y="78"/>
                      <a:pt x="126" y="79"/>
                      <a:pt x="123" y="82"/>
                    </a:cubicBezTo>
                    <a:cubicBezTo>
                      <a:pt x="103" y="82"/>
                      <a:pt x="123" y="82"/>
                      <a:pt x="123" y="102"/>
                    </a:cubicBezTo>
                    <a:cubicBezTo>
                      <a:pt x="113" y="82"/>
                      <a:pt x="97" y="72"/>
                      <a:pt x="85" y="72"/>
                    </a:cubicBezTo>
                    <a:cubicBezTo>
                      <a:pt x="72" y="72"/>
                      <a:pt x="62" y="82"/>
                      <a:pt x="62" y="102"/>
                    </a:cubicBezTo>
                    <a:cubicBezTo>
                      <a:pt x="62" y="102"/>
                      <a:pt x="62" y="62"/>
                      <a:pt x="41" y="41"/>
                    </a:cubicBezTo>
                    <a:lnTo>
                      <a:pt x="41" y="62"/>
                    </a:lnTo>
                    <a:cubicBezTo>
                      <a:pt x="41" y="62"/>
                      <a:pt x="21" y="82"/>
                      <a:pt x="21" y="82"/>
                    </a:cubicBezTo>
                    <a:cubicBezTo>
                      <a:pt x="21" y="102"/>
                      <a:pt x="0" y="143"/>
                      <a:pt x="0" y="143"/>
                    </a:cubicBezTo>
                    <a:cubicBezTo>
                      <a:pt x="41" y="225"/>
                      <a:pt x="82" y="307"/>
                      <a:pt x="143" y="368"/>
                    </a:cubicBezTo>
                    <a:lnTo>
                      <a:pt x="164" y="368"/>
                    </a:lnTo>
                    <a:cubicBezTo>
                      <a:pt x="164" y="389"/>
                      <a:pt x="164" y="409"/>
                      <a:pt x="184" y="430"/>
                    </a:cubicBezTo>
                    <a:lnTo>
                      <a:pt x="205" y="430"/>
                    </a:lnTo>
                    <a:lnTo>
                      <a:pt x="205" y="491"/>
                    </a:lnTo>
                    <a:cubicBezTo>
                      <a:pt x="246" y="511"/>
                      <a:pt x="266" y="532"/>
                      <a:pt x="286" y="552"/>
                    </a:cubicBezTo>
                    <a:cubicBezTo>
                      <a:pt x="286" y="552"/>
                      <a:pt x="307" y="593"/>
                      <a:pt x="327" y="593"/>
                    </a:cubicBezTo>
                    <a:lnTo>
                      <a:pt x="348" y="614"/>
                    </a:lnTo>
                    <a:cubicBezTo>
                      <a:pt x="430" y="675"/>
                      <a:pt x="532" y="695"/>
                      <a:pt x="654" y="736"/>
                    </a:cubicBezTo>
                    <a:lnTo>
                      <a:pt x="716" y="736"/>
                    </a:lnTo>
                    <a:cubicBezTo>
                      <a:pt x="757" y="736"/>
                      <a:pt x="777" y="757"/>
                      <a:pt x="798" y="777"/>
                    </a:cubicBezTo>
                    <a:cubicBezTo>
                      <a:pt x="838" y="736"/>
                      <a:pt x="900" y="736"/>
                      <a:pt x="920" y="675"/>
                    </a:cubicBezTo>
                    <a:cubicBezTo>
                      <a:pt x="920" y="675"/>
                      <a:pt x="938" y="684"/>
                      <a:pt x="950" y="684"/>
                    </a:cubicBezTo>
                    <a:cubicBezTo>
                      <a:pt x="957" y="684"/>
                      <a:pt x="961" y="682"/>
                      <a:pt x="961" y="675"/>
                    </a:cubicBezTo>
                    <a:cubicBezTo>
                      <a:pt x="982" y="614"/>
                      <a:pt x="1022" y="573"/>
                      <a:pt x="1063" y="552"/>
                    </a:cubicBezTo>
                    <a:cubicBezTo>
                      <a:pt x="1084" y="552"/>
                      <a:pt x="1104" y="573"/>
                      <a:pt x="1104" y="573"/>
                    </a:cubicBezTo>
                    <a:cubicBezTo>
                      <a:pt x="1104" y="573"/>
                      <a:pt x="1104" y="532"/>
                      <a:pt x="1104" y="511"/>
                    </a:cubicBezTo>
                    <a:cubicBezTo>
                      <a:pt x="1002" y="491"/>
                      <a:pt x="900" y="430"/>
                      <a:pt x="798" y="368"/>
                    </a:cubicBezTo>
                    <a:cubicBezTo>
                      <a:pt x="736" y="348"/>
                      <a:pt x="695" y="327"/>
                      <a:pt x="654" y="266"/>
                    </a:cubicBezTo>
                    <a:cubicBezTo>
                      <a:pt x="593" y="225"/>
                      <a:pt x="552" y="184"/>
                      <a:pt x="511" y="102"/>
                    </a:cubicBezTo>
                    <a:cubicBezTo>
                      <a:pt x="491" y="82"/>
                      <a:pt x="450" y="41"/>
                      <a:pt x="430" y="21"/>
                    </a:cubicBezTo>
                    <a:lnTo>
                      <a:pt x="348" y="0"/>
                    </a:lnTo>
                    <a:lnTo>
                      <a:pt x="348" y="41"/>
                    </a:lnTo>
                    <a:cubicBezTo>
                      <a:pt x="348" y="21"/>
                      <a:pt x="32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729;p59">
                <a:extLst>
                  <a:ext uri="{FF2B5EF4-FFF2-40B4-BE49-F238E27FC236}">
                    <a16:creationId xmlns:a16="http://schemas.microsoft.com/office/drawing/2014/main" id="{2E359199-FD9C-5293-3F79-B29600D7E2E7}"/>
                  </a:ext>
                </a:extLst>
              </p:cNvPr>
              <p:cNvSpPr/>
              <p:nvPr/>
            </p:nvSpPr>
            <p:spPr>
              <a:xfrm>
                <a:off x="6968000" y="3590575"/>
                <a:ext cx="14850" cy="16900"/>
              </a:xfrm>
              <a:custGeom>
                <a:avLst/>
                <a:gdLst/>
                <a:ahLst/>
                <a:cxnLst/>
                <a:rect l="l" t="t" r="r" b="b"/>
                <a:pathLst>
                  <a:path w="594" h="676" extrusionOk="0">
                    <a:moveTo>
                      <a:pt x="41" y="1"/>
                    </a:moveTo>
                    <a:cubicBezTo>
                      <a:pt x="41" y="1"/>
                      <a:pt x="0" y="21"/>
                      <a:pt x="0" y="21"/>
                    </a:cubicBezTo>
                    <a:cubicBezTo>
                      <a:pt x="0" y="103"/>
                      <a:pt x="21" y="185"/>
                      <a:pt x="41" y="287"/>
                    </a:cubicBezTo>
                    <a:cubicBezTo>
                      <a:pt x="82" y="369"/>
                      <a:pt x="102" y="451"/>
                      <a:pt x="123" y="553"/>
                    </a:cubicBezTo>
                    <a:cubicBezTo>
                      <a:pt x="123" y="594"/>
                      <a:pt x="123" y="614"/>
                      <a:pt x="164" y="635"/>
                    </a:cubicBezTo>
                    <a:lnTo>
                      <a:pt x="205" y="655"/>
                    </a:lnTo>
                    <a:lnTo>
                      <a:pt x="225" y="635"/>
                    </a:lnTo>
                    <a:lnTo>
                      <a:pt x="225" y="676"/>
                    </a:lnTo>
                    <a:cubicBezTo>
                      <a:pt x="225" y="676"/>
                      <a:pt x="286" y="676"/>
                      <a:pt x="327" y="655"/>
                    </a:cubicBezTo>
                    <a:cubicBezTo>
                      <a:pt x="348" y="645"/>
                      <a:pt x="358" y="645"/>
                      <a:pt x="366" y="645"/>
                    </a:cubicBezTo>
                    <a:cubicBezTo>
                      <a:pt x="373" y="645"/>
                      <a:pt x="378" y="645"/>
                      <a:pt x="389" y="635"/>
                    </a:cubicBezTo>
                    <a:lnTo>
                      <a:pt x="389" y="655"/>
                    </a:lnTo>
                    <a:cubicBezTo>
                      <a:pt x="409" y="655"/>
                      <a:pt x="389" y="635"/>
                      <a:pt x="409" y="635"/>
                    </a:cubicBezTo>
                    <a:cubicBezTo>
                      <a:pt x="409" y="635"/>
                      <a:pt x="409" y="635"/>
                      <a:pt x="409" y="655"/>
                    </a:cubicBezTo>
                    <a:cubicBezTo>
                      <a:pt x="409" y="655"/>
                      <a:pt x="409" y="614"/>
                      <a:pt x="430" y="614"/>
                    </a:cubicBezTo>
                    <a:cubicBezTo>
                      <a:pt x="446" y="614"/>
                      <a:pt x="423" y="640"/>
                      <a:pt x="424" y="640"/>
                    </a:cubicBezTo>
                    <a:cubicBezTo>
                      <a:pt x="424" y="640"/>
                      <a:pt x="425" y="639"/>
                      <a:pt x="430" y="635"/>
                    </a:cubicBezTo>
                    <a:cubicBezTo>
                      <a:pt x="440" y="645"/>
                      <a:pt x="450" y="650"/>
                      <a:pt x="460" y="650"/>
                    </a:cubicBezTo>
                    <a:cubicBezTo>
                      <a:pt x="470" y="650"/>
                      <a:pt x="481" y="645"/>
                      <a:pt x="491" y="635"/>
                    </a:cubicBezTo>
                    <a:lnTo>
                      <a:pt x="491" y="655"/>
                    </a:lnTo>
                    <a:lnTo>
                      <a:pt x="511" y="635"/>
                    </a:lnTo>
                    <a:cubicBezTo>
                      <a:pt x="532" y="635"/>
                      <a:pt x="552" y="614"/>
                      <a:pt x="552" y="614"/>
                    </a:cubicBezTo>
                    <a:cubicBezTo>
                      <a:pt x="573" y="553"/>
                      <a:pt x="593" y="512"/>
                      <a:pt x="593" y="471"/>
                    </a:cubicBezTo>
                    <a:lnTo>
                      <a:pt x="573" y="471"/>
                    </a:lnTo>
                    <a:cubicBezTo>
                      <a:pt x="573" y="471"/>
                      <a:pt x="593" y="451"/>
                      <a:pt x="573" y="430"/>
                    </a:cubicBezTo>
                    <a:lnTo>
                      <a:pt x="552" y="430"/>
                    </a:lnTo>
                    <a:cubicBezTo>
                      <a:pt x="552" y="430"/>
                      <a:pt x="552" y="410"/>
                      <a:pt x="573" y="410"/>
                    </a:cubicBezTo>
                    <a:cubicBezTo>
                      <a:pt x="573" y="389"/>
                      <a:pt x="552" y="369"/>
                      <a:pt x="552" y="348"/>
                    </a:cubicBezTo>
                    <a:lnTo>
                      <a:pt x="552" y="328"/>
                    </a:lnTo>
                    <a:lnTo>
                      <a:pt x="532" y="328"/>
                    </a:lnTo>
                    <a:cubicBezTo>
                      <a:pt x="532" y="308"/>
                      <a:pt x="532" y="308"/>
                      <a:pt x="532" y="308"/>
                    </a:cubicBezTo>
                    <a:cubicBezTo>
                      <a:pt x="491" y="267"/>
                      <a:pt x="450" y="226"/>
                      <a:pt x="389" y="164"/>
                    </a:cubicBezTo>
                    <a:cubicBezTo>
                      <a:pt x="389" y="164"/>
                      <a:pt x="368" y="144"/>
                      <a:pt x="348" y="144"/>
                    </a:cubicBezTo>
                    <a:cubicBezTo>
                      <a:pt x="348" y="124"/>
                      <a:pt x="348" y="103"/>
                      <a:pt x="348" y="83"/>
                    </a:cubicBezTo>
                    <a:cubicBezTo>
                      <a:pt x="307" y="83"/>
                      <a:pt x="284" y="74"/>
                      <a:pt x="255" y="74"/>
                    </a:cubicBezTo>
                    <a:cubicBezTo>
                      <a:pt x="241" y="74"/>
                      <a:pt x="225" y="76"/>
                      <a:pt x="205" y="83"/>
                    </a:cubicBezTo>
                    <a:cubicBezTo>
                      <a:pt x="205" y="83"/>
                      <a:pt x="205" y="57"/>
                      <a:pt x="194" y="57"/>
                    </a:cubicBezTo>
                    <a:cubicBezTo>
                      <a:pt x="192" y="57"/>
                      <a:pt x="188" y="58"/>
                      <a:pt x="184" y="62"/>
                    </a:cubicBezTo>
                    <a:cubicBezTo>
                      <a:pt x="143" y="62"/>
                      <a:pt x="82" y="62"/>
                      <a:pt x="41" y="42"/>
                    </a:cubicBez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730;p59">
                <a:extLst>
                  <a:ext uri="{FF2B5EF4-FFF2-40B4-BE49-F238E27FC236}">
                    <a16:creationId xmlns:a16="http://schemas.microsoft.com/office/drawing/2014/main" id="{BB8A36DA-DD67-9968-6D3C-0A0E9563E90F}"/>
                  </a:ext>
                </a:extLst>
              </p:cNvPr>
              <p:cNvSpPr/>
              <p:nvPr/>
            </p:nvSpPr>
            <p:spPr>
              <a:xfrm>
                <a:off x="6975150" y="3581900"/>
                <a:ext cx="15875" cy="14325"/>
              </a:xfrm>
              <a:custGeom>
                <a:avLst/>
                <a:gdLst/>
                <a:ahLst/>
                <a:cxnLst/>
                <a:rect l="l" t="t" r="r" b="b"/>
                <a:pathLst>
                  <a:path w="635" h="573" extrusionOk="0">
                    <a:moveTo>
                      <a:pt x="471" y="491"/>
                    </a:moveTo>
                    <a:cubicBezTo>
                      <a:pt x="487" y="491"/>
                      <a:pt x="477" y="491"/>
                      <a:pt x="473" y="501"/>
                    </a:cubicBezTo>
                    <a:lnTo>
                      <a:pt x="473" y="501"/>
                    </a:lnTo>
                    <a:cubicBezTo>
                      <a:pt x="471" y="499"/>
                      <a:pt x="471" y="495"/>
                      <a:pt x="471" y="491"/>
                    </a:cubicBezTo>
                    <a:close/>
                    <a:moveTo>
                      <a:pt x="41" y="0"/>
                    </a:moveTo>
                    <a:cubicBezTo>
                      <a:pt x="41" y="0"/>
                      <a:pt x="0" y="41"/>
                      <a:pt x="0" y="41"/>
                    </a:cubicBezTo>
                    <a:cubicBezTo>
                      <a:pt x="21" y="103"/>
                      <a:pt x="41" y="184"/>
                      <a:pt x="82" y="246"/>
                    </a:cubicBezTo>
                    <a:cubicBezTo>
                      <a:pt x="123" y="327"/>
                      <a:pt x="164" y="409"/>
                      <a:pt x="184" y="491"/>
                    </a:cubicBezTo>
                    <a:cubicBezTo>
                      <a:pt x="184" y="511"/>
                      <a:pt x="205" y="532"/>
                      <a:pt x="246" y="552"/>
                    </a:cubicBezTo>
                    <a:lnTo>
                      <a:pt x="287" y="573"/>
                    </a:lnTo>
                    <a:lnTo>
                      <a:pt x="307" y="552"/>
                    </a:lnTo>
                    <a:cubicBezTo>
                      <a:pt x="307" y="552"/>
                      <a:pt x="307" y="573"/>
                      <a:pt x="328" y="573"/>
                    </a:cubicBezTo>
                    <a:cubicBezTo>
                      <a:pt x="348" y="573"/>
                      <a:pt x="389" y="573"/>
                      <a:pt x="430" y="532"/>
                    </a:cubicBezTo>
                    <a:cubicBezTo>
                      <a:pt x="440" y="511"/>
                      <a:pt x="450" y="506"/>
                      <a:pt x="458" y="506"/>
                    </a:cubicBezTo>
                    <a:cubicBezTo>
                      <a:pt x="465" y="506"/>
                      <a:pt x="471" y="511"/>
                      <a:pt x="471" y="511"/>
                    </a:cubicBezTo>
                    <a:cubicBezTo>
                      <a:pt x="471" y="516"/>
                      <a:pt x="471" y="517"/>
                      <a:pt x="471" y="517"/>
                    </a:cubicBezTo>
                    <a:cubicBezTo>
                      <a:pt x="471" y="517"/>
                      <a:pt x="471" y="515"/>
                      <a:pt x="472" y="511"/>
                    </a:cubicBezTo>
                    <a:lnTo>
                      <a:pt x="472" y="511"/>
                    </a:lnTo>
                    <a:cubicBezTo>
                      <a:pt x="484" y="511"/>
                      <a:pt x="479" y="511"/>
                      <a:pt x="475" y="505"/>
                    </a:cubicBezTo>
                    <a:lnTo>
                      <a:pt x="475" y="505"/>
                    </a:lnTo>
                    <a:cubicBezTo>
                      <a:pt x="478" y="498"/>
                      <a:pt x="483" y="491"/>
                      <a:pt x="491" y="491"/>
                    </a:cubicBezTo>
                    <a:cubicBezTo>
                      <a:pt x="499" y="487"/>
                      <a:pt x="503" y="485"/>
                      <a:pt x="505" y="485"/>
                    </a:cubicBezTo>
                    <a:lnTo>
                      <a:pt x="505" y="485"/>
                    </a:lnTo>
                    <a:cubicBezTo>
                      <a:pt x="511" y="485"/>
                      <a:pt x="475" y="511"/>
                      <a:pt x="491" y="511"/>
                    </a:cubicBezTo>
                    <a:cubicBezTo>
                      <a:pt x="491" y="511"/>
                      <a:pt x="518" y="521"/>
                      <a:pt x="543" y="521"/>
                    </a:cubicBezTo>
                    <a:cubicBezTo>
                      <a:pt x="555" y="521"/>
                      <a:pt x="566" y="518"/>
                      <a:pt x="573" y="511"/>
                    </a:cubicBezTo>
                    <a:lnTo>
                      <a:pt x="573" y="532"/>
                    </a:lnTo>
                    <a:cubicBezTo>
                      <a:pt x="573" y="532"/>
                      <a:pt x="586" y="506"/>
                      <a:pt x="581" y="506"/>
                    </a:cubicBezTo>
                    <a:lnTo>
                      <a:pt x="581" y="506"/>
                    </a:lnTo>
                    <a:cubicBezTo>
                      <a:pt x="579" y="506"/>
                      <a:pt x="577" y="507"/>
                      <a:pt x="573" y="511"/>
                    </a:cubicBezTo>
                    <a:lnTo>
                      <a:pt x="573" y="511"/>
                    </a:lnTo>
                    <a:lnTo>
                      <a:pt x="593" y="491"/>
                    </a:lnTo>
                    <a:cubicBezTo>
                      <a:pt x="593" y="491"/>
                      <a:pt x="614" y="450"/>
                      <a:pt x="614" y="450"/>
                    </a:cubicBezTo>
                    <a:cubicBezTo>
                      <a:pt x="634" y="409"/>
                      <a:pt x="634" y="368"/>
                      <a:pt x="634" y="348"/>
                    </a:cubicBezTo>
                    <a:lnTo>
                      <a:pt x="614" y="348"/>
                    </a:lnTo>
                    <a:cubicBezTo>
                      <a:pt x="614" y="348"/>
                      <a:pt x="634" y="307"/>
                      <a:pt x="614" y="307"/>
                    </a:cubicBezTo>
                    <a:lnTo>
                      <a:pt x="593" y="307"/>
                    </a:lnTo>
                    <a:cubicBezTo>
                      <a:pt x="593" y="287"/>
                      <a:pt x="593" y="287"/>
                      <a:pt x="593" y="266"/>
                    </a:cubicBezTo>
                    <a:cubicBezTo>
                      <a:pt x="593" y="266"/>
                      <a:pt x="573" y="246"/>
                      <a:pt x="573" y="225"/>
                    </a:cubicBezTo>
                    <a:lnTo>
                      <a:pt x="573" y="205"/>
                    </a:lnTo>
                    <a:lnTo>
                      <a:pt x="552" y="205"/>
                    </a:lnTo>
                    <a:cubicBezTo>
                      <a:pt x="511" y="164"/>
                      <a:pt x="450" y="144"/>
                      <a:pt x="389" y="103"/>
                    </a:cubicBezTo>
                    <a:cubicBezTo>
                      <a:pt x="368" y="103"/>
                      <a:pt x="368" y="103"/>
                      <a:pt x="348" y="82"/>
                    </a:cubicBezTo>
                    <a:lnTo>
                      <a:pt x="348" y="41"/>
                    </a:lnTo>
                    <a:cubicBezTo>
                      <a:pt x="317" y="52"/>
                      <a:pt x="292" y="52"/>
                      <a:pt x="269" y="52"/>
                    </a:cubicBezTo>
                    <a:cubicBezTo>
                      <a:pt x="246" y="52"/>
                      <a:pt x="225" y="52"/>
                      <a:pt x="205" y="62"/>
                    </a:cubicBezTo>
                    <a:cubicBezTo>
                      <a:pt x="205" y="62"/>
                      <a:pt x="205" y="41"/>
                      <a:pt x="184" y="41"/>
                    </a:cubicBezTo>
                    <a:cubicBezTo>
                      <a:pt x="154" y="52"/>
                      <a:pt x="128" y="57"/>
                      <a:pt x="105" y="57"/>
                    </a:cubicBezTo>
                    <a:cubicBezTo>
                      <a:pt x="82" y="57"/>
                      <a:pt x="62" y="52"/>
                      <a:pt x="41" y="41"/>
                    </a:cubicBez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731;p59">
                <a:extLst>
                  <a:ext uri="{FF2B5EF4-FFF2-40B4-BE49-F238E27FC236}">
                    <a16:creationId xmlns:a16="http://schemas.microsoft.com/office/drawing/2014/main" id="{08ED5D0F-A03D-6B6A-D119-19133DECB886}"/>
                  </a:ext>
                </a:extLst>
              </p:cNvPr>
              <p:cNvSpPr/>
              <p:nvPr/>
            </p:nvSpPr>
            <p:spPr>
              <a:xfrm>
                <a:off x="7045150" y="3519550"/>
                <a:ext cx="64950" cy="49600"/>
              </a:xfrm>
              <a:custGeom>
                <a:avLst/>
                <a:gdLst/>
                <a:ahLst/>
                <a:cxnLst/>
                <a:rect l="l" t="t" r="r" b="b"/>
                <a:pathLst>
                  <a:path w="2598" h="1984" extrusionOk="0">
                    <a:moveTo>
                      <a:pt x="160" y="180"/>
                    </a:moveTo>
                    <a:lnTo>
                      <a:pt x="160" y="180"/>
                    </a:lnTo>
                    <a:cubicBezTo>
                      <a:pt x="162" y="189"/>
                      <a:pt x="165" y="198"/>
                      <a:pt x="165" y="205"/>
                    </a:cubicBezTo>
                    <a:cubicBezTo>
                      <a:pt x="163" y="196"/>
                      <a:pt x="162" y="188"/>
                      <a:pt x="160" y="180"/>
                    </a:cubicBezTo>
                    <a:close/>
                    <a:moveTo>
                      <a:pt x="166" y="202"/>
                    </a:moveTo>
                    <a:cubicBezTo>
                      <a:pt x="168" y="235"/>
                      <a:pt x="174" y="268"/>
                      <a:pt x="168" y="268"/>
                    </a:cubicBezTo>
                    <a:cubicBezTo>
                      <a:pt x="167" y="268"/>
                      <a:pt x="166" y="268"/>
                      <a:pt x="165" y="266"/>
                    </a:cubicBezTo>
                    <a:cubicBezTo>
                      <a:pt x="153" y="266"/>
                      <a:pt x="161" y="234"/>
                      <a:pt x="166" y="202"/>
                    </a:cubicBezTo>
                    <a:close/>
                    <a:moveTo>
                      <a:pt x="83" y="0"/>
                    </a:moveTo>
                    <a:cubicBezTo>
                      <a:pt x="83" y="21"/>
                      <a:pt x="62" y="41"/>
                      <a:pt x="62" y="62"/>
                    </a:cubicBezTo>
                    <a:cubicBezTo>
                      <a:pt x="42" y="103"/>
                      <a:pt x="21" y="164"/>
                      <a:pt x="21" y="205"/>
                    </a:cubicBezTo>
                    <a:cubicBezTo>
                      <a:pt x="1" y="471"/>
                      <a:pt x="21" y="716"/>
                      <a:pt x="83" y="982"/>
                    </a:cubicBezTo>
                    <a:cubicBezTo>
                      <a:pt x="83" y="982"/>
                      <a:pt x="92" y="973"/>
                      <a:pt x="104" y="973"/>
                    </a:cubicBezTo>
                    <a:cubicBezTo>
                      <a:pt x="110" y="973"/>
                      <a:pt x="117" y="975"/>
                      <a:pt x="124" y="982"/>
                    </a:cubicBezTo>
                    <a:cubicBezTo>
                      <a:pt x="144" y="1043"/>
                      <a:pt x="165" y="1104"/>
                      <a:pt x="185" y="1166"/>
                    </a:cubicBezTo>
                    <a:lnTo>
                      <a:pt x="205" y="1166"/>
                    </a:lnTo>
                    <a:cubicBezTo>
                      <a:pt x="226" y="1207"/>
                      <a:pt x="246" y="1268"/>
                      <a:pt x="267" y="1329"/>
                    </a:cubicBezTo>
                    <a:cubicBezTo>
                      <a:pt x="328" y="1411"/>
                      <a:pt x="410" y="1493"/>
                      <a:pt x="492" y="1575"/>
                    </a:cubicBezTo>
                    <a:lnTo>
                      <a:pt x="512" y="1575"/>
                    </a:lnTo>
                    <a:cubicBezTo>
                      <a:pt x="532" y="1575"/>
                      <a:pt x="594" y="1656"/>
                      <a:pt x="635" y="1697"/>
                    </a:cubicBezTo>
                    <a:lnTo>
                      <a:pt x="655" y="1718"/>
                    </a:lnTo>
                    <a:lnTo>
                      <a:pt x="676" y="1718"/>
                    </a:lnTo>
                    <a:lnTo>
                      <a:pt x="737" y="1779"/>
                    </a:lnTo>
                    <a:cubicBezTo>
                      <a:pt x="1023" y="1922"/>
                      <a:pt x="1350" y="1983"/>
                      <a:pt x="1657" y="1983"/>
                    </a:cubicBezTo>
                    <a:lnTo>
                      <a:pt x="2188" y="1983"/>
                    </a:lnTo>
                    <a:cubicBezTo>
                      <a:pt x="2168" y="1922"/>
                      <a:pt x="2393" y="1861"/>
                      <a:pt x="2331" y="1799"/>
                    </a:cubicBezTo>
                    <a:cubicBezTo>
                      <a:pt x="2372" y="1799"/>
                      <a:pt x="2454" y="1779"/>
                      <a:pt x="2454" y="1759"/>
                    </a:cubicBezTo>
                    <a:cubicBezTo>
                      <a:pt x="2454" y="1677"/>
                      <a:pt x="2495" y="1595"/>
                      <a:pt x="2536" y="1554"/>
                    </a:cubicBezTo>
                    <a:lnTo>
                      <a:pt x="2597" y="1493"/>
                    </a:lnTo>
                    <a:lnTo>
                      <a:pt x="2577" y="1493"/>
                    </a:lnTo>
                    <a:cubicBezTo>
                      <a:pt x="2454" y="1595"/>
                      <a:pt x="2311" y="1656"/>
                      <a:pt x="2168" y="1656"/>
                    </a:cubicBezTo>
                    <a:cubicBezTo>
                      <a:pt x="2117" y="1661"/>
                      <a:pt x="2066" y="1664"/>
                      <a:pt x="2015" y="1664"/>
                    </a:cubicBezTo>
                    <a:cubicBezTo>
                      <a:pt x="1861" y="1664"/>
                      <a:pt x="1708" y="1641"/>
                      <a:pt x="1555" y="1595"/>
                    </a:cubicBezTo>
                    <a:cubicBezTo>
                      <a:pt x="1350" y="1575"/>
                      <a:pt x="1166" y="1513"/>
                      <a:pt x="982" y="1391"/>
                    </a:cubicBezTo>
                    <a:cubicBezTo>
                      <a:pt x="798" y="1247"/>
                      <a:pt x="676" y="1063"/>
                      <a:pt x="594" y="839"/>
                    </a:cubicBezTo>
                    <a:lnTo>
                      <a:pt x="594" y="818"/>
                    </a:lnTo>
                    <a:cubicBezTo>
                      <a:pt x="532" y="696"/>
                      <a:pt x="492" y="532"/>
                      <a:pt x="451" y="430"/>
                    </a:cubicBezTo>
                    <a:cubicBezTo>
                      <a:pt x="430" y="389"/>
                      <a:pt x="389" y="328"/>
                      <a:pt x="369" y="266"/>
                    </a:cubicBezTo>
                    <a:lnTo>
                      <a:pt x="348" y="348"/>
                    </a:lnTo>
                    <a:cubicBezTo>
                      <a:pt x="348" y="307"/>
                      <a:pt x="348" y="246"/>
                      <a:pt x="328" y="205"/>
                    </a:cubicBezTo>
                    <a:cubicBezTo>
                      <a:pt x="312" y="157"/>
                      <a:pt x="299" y="140"/>
                      <a:pt x="287" y="140"/>
                    </a:cubicBezTo>
                    <a:cubicBezTo>
                      <a:pt x="268" y="140"/>
                      <a:pt x="251" y="180"/>
                      <a:pt x="226" y="205"/>
                    </a:cubicBezTo>
                    <a:cubicBezTo>
                      <a:pt x="216" y="236"/>
                      <a:pt x="205" y="236"/>
                      <a:pt x="198" y="236"/>
                    </a:cubicBezTo>
                    <a:cubicBezTo>
                      <a:pt x="190" y="236"/>
                      <a:pt x="185" y="236"/>
                      <a:pt x="185" y="266"/>
                    </a:cubicBezTo>
                    <a:cubicBezTo>
                      <a:pt x="165" y="225"/>
                      <a:pt x="185" y="184"/>
                      <a:pt x="185" y="144"/>
                    </a:cubicBezTo>
                    <a:cubicBezTo>
                      <a:pt x="177" y="144"/>
                      <a:pt x="173" y="148"/>
                      <a:pt x="170" y="156"/>
                    </a:cubicBezTo>
                    <a:lnTo>
                      <a:pt x="170" y="156"/>
                    </a:lnTo>
                    <a:cubicBezTo>
                      <a:pt x="169" y="151"/>
                      <a:pt x="167" y="146"/>
                      <a:pt x="165" y="144"/>
                    </a:cubicBezTo>
                    <a:cubicBezTo>
                      <a:pt x="156" y="144"/>
                      <a:pt x="155" y="151"/>
                      <a:pt x="156" y="161"/>
                    </a:cubicBezTo>
                    <a:lnTo>
                      <a:pt x="156" y="161"/>
                    </a:lnTo>
                    <a:cubicBezTo>
                      <a:pt x="143" y="103"/>
                      <a:pt x="125" y="62"/>
                      <a:pt x="110" y="62"/>
                    </a:cubicBezTo>
                    <a:cubicBezTo>
                      <a:pt x="99" y="62"/>
                      <a:pt x="90" y="80"/>
                      <a:pt x="83" y="12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732;p59">
                <a:extLst>
                  <a:ext uri="{FF2B5EF4-FFF2-40B4-BE49-F238E27FC236}">
                    <a16:creationId xmlns:a16="http://schemas.microsoft.com/office/drawing/2014/main" id="{55E0E631-411C-8BB4-7A5E-BE83DF82AD2A}"/>
                  </a:ext>
                </a:extLst>
              </p:cNvPr>
              <p:cNvSpPr/>
              <p:nvPr/>
            </p:nvSpPr>
            <p:spPr>
              <a:xfrm>
                <a:off x="6239800" y="3501150"/>
                <a:ext cx="886125" cy="629650"/>
              </a:xfrm>
              <a:custGeom>
                <a:avLst/>
                <a:gdLst/>
                <a:ahLst/>
                <a:cxnLst/>
                <a:rect l="l" t="t" r="r" b="b"/>
                <a:pathLst>
                  <a:path w="35445" h="25186" extrusionOk="0">
                    <a:moveTo>
                      <a:pt x="7944" y="23419"/>
                    </a:moveTo>
                    <a:lnTo>
                      <a:pt x="7944" y="23419"/>
                    </a:lnTo>
                    <a:cubicBezTo>
                      <a:pt x="7808" y="23503"/>
                      <a:pt x="7637" y="23607"/>
                      <a:pt x="7460" y="23713"/>
                    </a:cubicBezTo>
                    <a:cubicBezTo>
                      <a:pt x="7322" y="23799"/>
                      <a:pt x="7180" y="23887"/>
                      <a:pt x="7047" y="23968"/>
                    </a:cubicBezTo>
                    <a:lnTo>
                      <a:pt x="7047" y="23968"/>
                    </a:lnTo>
                    <a:cubicBezTo>
                      <a:pt x="7351" y="23787"/>
                      <a:pt x="7614" y="23625"/>
                      <a:pt x="7944" y="23419"/>
                    </a:cubicBezTo>
                    <a:close/>
                    <a:moveTo>
                      <a:pt x="7047" y="23968"/>
                    </a:moveTo>
                    <a:cubicBezTo>
                      <a:pt x="6866" y="24076"/>
                      <a:pt x="6670" y="24191"/>
                      <a:pt x="6438" y="24326"/>
                    </a:cubicBezTo>
                    <a:cubicBezTo>
                      <a:pt x="6437" y="24327"/>
                      <a:pt x="6437" y="24327"/>
                      <a:pt x="6437" y="24327"/>
                    </a:cubicBezTo>
                    <a:cubicBezTo>
                      <a:pt x="6447" y="24327"/>
                      <a:pt x="6719" y="24167"/>
                      <a:pt x="7047" y="23968"/>
                    </a:cubicBezTo>
                    <a:close/>
                    <a:moveTo>
                      <a:pt x="6216" y="24508"/>
                    </a:moveTo>
                    <a:cubicBezTo>
                      <a:pt x="6213" y="24510"/>
                      <a:pt x="6211" y="24511"/>
                      <a:pt x="6211" y="24511"/>
                    </a:cubicBezTo>
                    <a:cubicBezTo>
                      <a:pt x="6211" y="24511"/>
                      <a:pt x="6212" y="24511"/>
                      <a:pt x="6213" y="24510"/>
                    </a:cubicBezTo>
                    <a:cubicBezTo>
                      <a:pt x="6214" y="24510"/>
                      <a:pt x="6215" y="24509"/>
                      <a:pt x="6216" y="24508"/>
                    </a:cubicBezTo>
                    <a:close/>
                    <a:moveTo>
                      <a:pt x="4180" y="23970"/>
                    </a:moveTo>
                    <a:cubicBezTo>
                      <a:pt x="4359" y="24173"/>
                      <a:pt x="4535" y="24387"/>
                      <a:pt x="4700" y="24613"/>
                    </a:cubicBezTo>
                    <a:cubicBezTo>
                      <a:pt x="4531" y="24392"/>
                      <a:pt x="4361" y="24186"/>
                      <a:pt x="4180" y="23970"/>
                    </a:cubicBezTo>
                    <a:close/>
                    <a:moveTo>
                      <a:pt x="6405" y="24374"/>
                    </a:moveTo>
                    <a:cubicBezTo>
                      <a:pt x="6188" y="24500"/>
                      <a:pt x="6023" y="24596"/>
                      <a:pt x="5968" y="24633"/>
                    </a:cubicBezTo>
                    <a:cubicBezTo>
                      <a:pt x="6112" y="24549"/>
                      <a:pt x="6258" y="24462"/>
                      <a:pt x="6405" y="24374"/>
                    </a:cubicBezTo>
                    <a:close/>
                    <a:moveTo>
                      <a:pt x="5129" y="24940"/>
                    </a:moveTo>
                    <a:cubicBezTo>
                      <a:pt x="5120" y="24940"/>
                      <a:pt x="5111" y="24942"/>
                      <a:pt x="5102" y="24945"/>
                    </a:cubicBezTo>
                    <a:lnTo>
                      <a:pt x="5102" y="24945"/>
                    </a:lnTo>
                    <a:lnTo>
                      <a:pt x="5076" y="24965"/>
                    </a:lnTo>
                    <a:lnTo>
                      <a:pt x="5076" y="24965"/>
                    </a:lnTo>
                    <a:cubicBezTo>
                      <a:pt x="5080" y="24962"/>
                      <a:pt x="5084" y="24960"/>
                      <a:pt x="5089" y="24960"/>
                    </a:cubicBezTo>
                    <a:lnTo>
                      <a:pt x="5129" y="24940"/>
                    </a:lnTo>
                    <a:close/>
                    <a:moveTo>
                      <a:pt x="5076" y="24965"/>
                    </a:moveTo>
                    <a:cubicBezTo>
                      <a:pt x="5072" y="24967"/>
                      <a:pt x="5068" y="24970"/>
                      <a:pt x="5064" y="24973"/>
                    </a:cubicBezTo>
                    <a:lnTo>
                      <a:pt x="5064" y="24973"/>
                    </a:lnTo>
                    <a:lnTo>
                      <a:pt x="5076" y="24965"/>
                    </a:lnTo>
                    <a:close/>
                    <a:moveTo>
                      <a:pt x="4843" y="24694"/>
                    </a:moveTo>
                    <a:cubicBezTo>
                      <a:pt x="4843" y="24735"/>
                      <a:pt x="4864" y="24756"/>
                      <a:pt x="4884" y="24797"/>
                    </a:cubicBezTo>
                    <a:lnTo>
                      <a:pt x="4986" y="24919"/>
                    </a:lnTo>
                    <a:lnTo>
                      <a:pt x="5027" y="24981"/>
                    </a:lnTo>
                    <a:cubicBezTo>
                      <a:pt x="5043" y="24981"/>
                      <a:pt x="5071" y="24956"/>
                      <a:pt x="5102" y="24945"/>
                    </a:cubicBezTo>
                    <a:lnTo>
                      <a:pt x="5102" y="24945"/>
                    </a:lnTo>
                    <a:lnTo>
                      <a:pt x="5109" y="24940"/>
                    </a:lnTo>
                    <a:lnTo>
                      <a:pt x="5048" y="24960"/>
                    </a:lnTo>
                    <a:lnTo>
                      <a:pt x="5027" y="24960"/>
                    </a:lnTo>
                    <a:lnTo>
                      <a:pt x="5027" y="24940"/>
                    </a:lnTo>
                    <a:lnTo>
                      <a:pt x="5027" y="24919"/>
                    </a:lnTo>
                    <a:cubicBezTo>
                      <a:pt x="5007" y="24899"/>
                      <a:pt x="4986" y="24878"/>
                      <a:pt x="4966" y="24858"/>
                    </a:cubicBezTo>
                    <a:lnTo>
                      <a:pt x="4925" y="24797"/>
                    </a:lnTo>
                    <a:cubicBezTo>
                      <a:pt x="4905" y="24756"/>
                      <a:pt x="4864" y="24735"/>
                      <a:pt x="4843" y="24694"/>
                    </a:cubicBezTo>
                    <a:close/>
                    <a:moveTo>
                      <a:pt x="5064" y="24973"/>
                    </a:moveTo>
                    <a:lnTo>
                      <a:pt x="5040" y="24991"/>
                    </a:lnTo>
                    <a:lnTo>
                      <a:pt x="5040" y="24991"/>
                    </a:lnTo>
                    <a:cubicBezTo>
                      <a:pt x="5049" y="24986"/>
                      <a:pt x="5057" y="24979"/>
                      <a:pt x="5064" y="24973"/>
                    </a:cubicBezTo>
                    <a:close/>
                    <a:moveTo>
                      <a:pt x="5141" y="24936"/>
                    </a:moveTo>
                    <a:cubicBezTo>
                      <a:pt x="5138" y="24936"/>
                      <a:pt x="5134" y="24938"/>
                      <a:pt x="5129" y="24940"/>
                    </a:cubicBezTo>
                    <a:lnTo>
                      <a:pt x="5150" y="24940"/>
                    </a:lnTo>
                    <a:lnTo>
                      <a:pt x="5170" y="24981"/>
                    </a:lnTo>
                    <a:cubicBezTo>
                      <a:pt x="5170" y="24990"/>
                      <a:pt x="5174" y="24999"/>
                      <a:pt x="5179" y="25008"/>
                    </a:cubicBezTo>
                    <a:lnTo>
                      <a:pt x="5179" y="25008"/>
                    </a:lnTo>
                    <a:cubicBezTo>
                      <a:pt x="5170" y="24974"/>
                      <a:pt x="5163" y="24936"/>
                      <a:pt x="5141" y="24936"/>
                    </a:cubicBezTo>
                    <a:close/>
                    <a:moveTo>
                      <a:pt x="5130" y="24940"/>
                    </a:moveTo>
                    <a:lnTo>
                      <a:pt x="5167" y="25014"/>
                    </a:lnTo>
                    <a:lnTo>
                      <a:pt x="5167" y="25014"/>
                    </a:lnTo>
                    <a:cubicBezTo>
                      <a:pt x="5160" y="24990"/>
                      <a:pt x="5145" y="24970"/>
                      <a:pt x="5130" y="24940"/>
                    </a:cubicBezTo>
                    <a:close/>
                    <a:moveTo>
                      <a:pt x="3760" y="23468"/>
                    </a:moveTo>
                    <a:lnTo>
                      <a:pt x="3760" y="23468"/>
                    </a:lnTo>
                    <a:cubicBezTo>
                      <a:pt x="3892" y="23609"/>
                      <a:pt x="4063" y="23812"/>
                      <a:pt x="4236" y="24019"/>
                    </a:cubicBezTo>
                    <a:lnTo>
                      <a:pt x="4236" y="24019"/>
                    </a:lnTo>
                    <a:cubicBezTo>
                      <a:pt x="4098" y="23862"/>
                      <a:pt x="3960" y="23706"/>
                      <a:pt x="3821" y="23550"/>
                    </a:cubicBezTo>
                    <a:lnTo>
                      <a:pt x="3821" y="23550"/>
                    </a:lnTo>
                    <a:lnTo>
                      <a:pt x="3985" y="23754"/>
                    </a:lnTo>
                    <a:cubicBezTo>
                      <a:pt x="4033" y="23806"/>
                      <a:pt x="4081" y="23859"/>
                      <a:pt x="4129" y="23912"/>
                    </a:cubicBezTo>
                    <a:lnTo>
                      <a:pt x="4129" y="23912"/>
                    </a:lnTo>
                    <a:cubicBezTo>
                      <a:pt x="4276" y="24092"/>
                      <a:pt x="4434" y="24275"/>
                      <a:pt x="4578" y="24490"/>
                    </a:cubicBezTo>
                    <a:cubicBezTo>
                      <a:pt x="4659" y="24613"/>
                      <a:pt x="4741" y="24715"/>
                      <a:pt x="4823" y="24817"/>
                    </a:cubicBezTo>
                    <a:lnTo>
                      <a:pt x="4884" y="24878"/>
                    </a:lnTo>
                    <a:lnTo>
                      <a:pt x="4905" y="24919"/>
                    </a:lnTo>
                    <a:lnTo>
                      <a:pt x="4945" y="25001"/>
                    </a:lnTo>
                    <a:lnTo>
                      <a:pt x="4966" y="25021"/>
                    </a:lnTo>
                    <a:cubicBezTo>
                      <a:pt x="4966" y="25021"/>
                      <a:pt x="5007" y="25001"/>
                      <a:pt x="5027" y="25001"/>
                    </a:cubicBezTo>
                    <a:lnTo>
                      <a:pt x="5040" y="24991"/>
                    </a:lnTo>
                    <a:lnTo>
                      <a:pt x="5040" y="24991"/>
                    </a:lnTo>
                    <a:cubicBezTo>
                      <a:pt x="5031" y="24997"/>
                      <a:pt x="5020" y="25001"/>
                      <a:pt x="5007" y="25001"/>
                    </a:cubicBezTo>
                    <a:lnTo>
                      <a:pt x="4986" y="24960"/>
                    </a:lnTo>
                    <a:lnTo>
                      <a:pt x="4945" y="24878"/>
                    </a:lnTo>
                    <a:cubicBezTo>
                      <a:pt x="4884" y="24817"/>
                      <a:pt x="4843" y="24735"/>
                      <a:pt x="4782" y="24674"/>
                    </a:cubicBezTo>
                    <a:cubicBezTo>
                      <a:pt x="4680" y="24531"/>
                      <a:pt x="4557" y="24388"/>
                      <a:pt x="4434" y="24245"/>
                    </a:cubicBezTo>
                    <a:cubicBezTo>
                      <a:pt x="4210" y="23959"/>
                      <a:pt x="3964" y="23672"/>
                      <a:pt x="3760" y="23468"/>
                    </a:cubicBezTo>
                    <a:close/>
                    <a:moveTo>
                      <a:pt x="5167" y="25014"/>
                    </a:moveTo>
                    <a:lnTo>
                      <a:pt x="5167" y="25014"/>
                    </a:lnTo>
                    <a:cubicBezTo>
                      <a:pt x="5169" y="25023"/>
                      <a:pt x="5170" y="25032"/>
                      <a:pt x="5170" y="25042"/>
                    </a:cubicBezTo>
                    <a:lnTo>
                      <a:pt x="5191" y="25042"/>
                    </a:lnTo>
                    <a:lnTo>
                      <a:pt x="5170" y="25021"/>
                    </a:lnTo>
                    <a:lnTo>
                      <a:pt x="5167" y="25014"/>
                    </a:lnTo>
                    <a:close/>
                    <a:moveTo>
                      <a:pt x="5179" y="25008"/>
                    </a:moveTo>
                    <a:cubicBezTo>
                      <a:pt x="5182" y="25020"/>
                      <a:pt x="5186" y="25032"/>
                      <a:pt x="5191" y="25042"/>
                    </a:cubicBezTo>
                    <a:cubicBezTo>
                      <a:pt x="5191" y="25031"/>
                      <a:pt x="5184" y="25019"/>
                      <a:pt x="5179" y="25008"/>
                    </a:cubicBezTo>
                    <a:close/>
                    <a:moveTo>
                      <a:pt x="5211" y="25042"/>
                    </a:moveTo>
                    <a:lnTo>
                      <a:pt x="5252" y="25062"/>
                    </a:lnTo>
                    <a:lnTo>
                      <a:pt x="5313" y="25124"/>
                    </a:lnTo>
                    <a:lnTo>
                      <a:pt x="5313" y="25124"/>
                    </a:lnTo>
                    <a:lnTo>
                      <a:pt x="5252" y="25083"/>
                    </a:lnTo>
                    <a:lnTo>
                      <a:pt x="5211" y="25042"/>
                    </a:lnTo>
                    <a:close/>
                    <a:moveTo>
                      <a:pt x="33421" y="1"/>
                    </a:moveTo>
                    <a:cubicBezTo>
                      <a:pt x="33196" y="1"/>
                      <a:pt x="32992" y="62"/>
                      <a:pt x="32787" y="164"/>
                    </a:cubicBezTo>
                    <a:cubicBezTo>
                      <a:pt x="32706" y="225"/>
                      <a:pt x="32624" y="287"/>
                      <a:pt x="32542" y="348"/>
                    </a:cubicBezTo>
                    <a:cubicBezTo>
                      <a:pt x="32460" y="409"/>
                      <a:pt x="32399" y="471"/>
                      <a:pt x="32317" y="532"/>
                    </a:cubicBezTo>
                    <a:cubicBezTo>
                      <a:pt x="32031" y="777"/>
                      <a:pt x="31745" y="1043"/>
                      <a:pt x="31479" y="1288"/>
                    </a:cubicBezTo>
                    <a:cubicBezTo>
                      <a:pt x="30927" y="1799"/>
                      <a:pt x="30375" y="2351"/>
                      <a:pt x="29823" y="2883"/>
                    </a:cubicBezTo>
                    <a:cubicBezTo>
                      <a:pt x="29292" y="3414"/>
                      <a:pt x="28740" y="3966"/>
                      <a:pt x="28167" y="4457"/>
                    </a:cubicBezTo>
                    <a:cubicBezTo>
                      <a:pt x="28024" y="4580"/>
                      <a:pt x="27881" y="4682"/>
                      <a:pt x="27718" y="4764"/>
                    </a:cubicBezTo>
                    <a:cubicBezTo>
                      <a:pt x="27554" y="4866"/>
                      <a:pt x="27391" y="4968"/>
                      <a:pt x="27207" y="5050"/>
                    </a:cubicBezTo>
                    <a:cubicBezTo>
                      <a:pt x="26859" y="5234"/>
                      <a:pt x="26512" y="5418"/>
                      <a:pt x="26185" y="5602"/>
                    </a:cubicBezTo>
                    <a:cubicBezTo>
                      <a:pt x="24795" y="6338"/>
                      <a:pt x="23364" y="7073"/>
                      <a:pt x="21953" y="7850"/>
                    </a:cubicBezTo>
                    <a:cubicBezTo>
                      <a:pt x="20747" y="8525"/>
                      <a:pt x="19561" y="9220"/>
                      <a:pt x="18458" y="9935"/>
                    </a:cubicBezTo>
                    <a:cubicBezTo>
                      <a:pt x="17538" y="10508"/>
                      <a:pt x="16659" y="11121"/>
                      <a:pt x="15821" y="11775"/>
                    </a:cubicBezTo>
                    <a:lnTo>
                      <a:pt x="15657" y="11898"/>
                    </a:lnTo>
                    <a:lnTo>
                      <a:pt x="15575" y="11980"/>
                    </a:lnTo>
                    <a:cubicBezTo>
                      <a:pt x="15534" y="12000"/>
                      <a:pt x="15514" y="12000"/>
                      <a:pt x="15494" y="12020"/>
                    </a:cubicBezTo>
                    <a:lnTo>
                      <a:pt x="15126" y="12204"/>
                    </a:lnTo>
                    <a:lnTo>
                      <a:pt x="14390" y="12552"/>
                    </a:lnTo>
                    <a:lnTo>
                      <a:pt x="13020" y="13206"/>
                    </a:lnTo>
                    <a:cubicBezTo>
                      <a:pt x="13026" y="13204"/>
                      <a:pt x="13030" y="13204"/>
                      <a:pt x="13032" y="13204"/>
                    </a:cubicBezTo>
                    <a:cubicBezTo>
                      <a:pt x="13088" y="13204"/>
                      <a:pt x="12167" y="13674"/>
                      <a:pt x="11303" y="14126"/>
                    </a:cubicBezTo>
                    <a:cubicBezTo>
                      <a:pt x="10556" y="14533"/>
                      <a:pt x="9866" y="14912"/>
                      <a:pt x="9899" y="14912"/>
                    </a:cubicBezTo>
                    <a:cubicBezTo>
                      <a:pt x="9905" y="14912"/>
                      <a:pt x="9942" y="14897"/>
                      <a:pt x="10015" y="14862"/>
                    </a:cubicBezTo>
                    <a:lnTo>
                      <a:pt x="10015" y="14862"/>
                    </a:lnTo>
                    <a:cubicBezTo>
                      <a:pt x="8891" y="15434"/>
                      <a:pt x="7215" y="16354"/>
                      <a:pt x="7112" y="16415"/>
                    </a:cubicBezTo>
                    <a:cubicBezTo>
                      <a:pt x="7010" y="16518"/>
                      <a:pt x="6724" y="16681"/>
                      <a:pt x="6131" y="17049"/>
                    </a:cubicBezTo>
                    <a:cubicBezTo>
                      <a:pt x="5824" y="17233"/>
                      <a:pt x="5436" y="17458"/>
                      <a:pt x="4966" y="17765"/>
                    </a:cubicBezTo>
                    <a:lnTo>
                      <a:pt x="4148" y="18255"/>
                    </a:lnTo>
                    <a:lnTo>
                      <a:pt x="3167" y="18889"/>
                    </a:lnTo>
                    <a:cubicBezTo>
                      <a:pt x="2881" y="19052"/>
                      <a:pt x="2595" y="19277"/>
                      <a:pt x="2268" y="19482"/>
                    </a:cubicBezTo>
                    <a:lnTo>
                      <a:pt x="1777" y="19809"/>
                    </a:lnTo>
                    <a:lnTo>
                      <a:pt x="1327" y="20136"/>
                    </a:lnTo>
                    <a:lnTo>
                      <a:pt x="898" y="20442"/>
                    </a:lnTo>
                    <a:cubicBezTo>
                      <a:pt x="775" y="20545"/>
                      <a:pt x="653" y="20647"/>
                      <a:pt x="550" y="20729"/>
                    </a:cubicBezTo>
                    <a:lnTo>
                      <a:pt x="101" y="21117"/>
                    </a:lnTo>
                    <a:cubicBezTo>
                      <a:pt x="29" y="21181"/>
                      <a:pt x="0" y="21208"/>
                      <a:pt x="4" y="21208"/>
                    </a:cubicBezTo>
                    <a:cubicBezTo>
                      <a:pt x="22" y="21208"/>
                      <a:pt x="957" y="20434"/>
                      <a:pt x="975" y="20434"/>
                    </a:cubicBezTo>
                    <a:lnTo>
                      <a:pt x="975" y="20434"/>
                    </a:lnTo>
                    <a:cubicBezTo>
                      <a:pt x="978" y="20434"/>
                      <a:pt x="950" y="20460"/>
                      <a:pt x="878" y="20524"/>
                    </a:cubicBezTo>
                    <a:cubicBezTo>
                      <a:pt x="2840" y="19093"/>
                      <a:pt x="4905" y="17805"/>
                      <a:pt x="7051" y="16661"/>
                    </a:cubicBezTo>
                    <a:cubicBezTo>
                      <a:pt x="9177" y="15496"/>
                      <a:pt x="11323" y="14392"/>
                      <a:pt x="13511" y="13349"/>
                    </a:cubicBezTo>
                    <a:lnTo>
                      <a:pt x="15146" y="12552"/>
                    </a:lnTo>
                    <a:lnTo>
                      <a:pt x="15555" y="12368"/>
                    </a:lnTo>
                    <a:lnTo>
                      <a:pt x="15657" y="12307"/>
                    </a:lnTo>
                    <a:cubicBezTo>
                      <a:pt x="15698" y="12286"/>
                      <a:pt x="15718" y="12266"/>
                      <a:pt x="15759" y="12245"/>
                    </a:cubicBezTo>
                    <a:lnTo>
                      <a:pt x="15800" y="12204"/>
                    </a:lnTo>
                    <a:lnTo>
                      <a:pt x="15984" y="12082"/>
                    </a:lnTo>
                    <a:cubicBezTo>
                      <a:pt x="16209" y="11898"/>
                      <a:pt x="16434" y="11693"/>
                      <a:pt x="16679" y="11530"/>
                    </a:cubicBezTo>
                    <a:cubicBezTo>
                      <a:pt x="17640" y="10814"/>
                      <a:pt x="18682" y="10160"/>
                      <a:pt x="19725" y="9547"/>
                    </a:cubicBezTo>
                    <a:cubicBezTo>
                      <a:pt x="21810" y="8300"/>
                      <a:pt x="23977" y="7176"/>
                      <a:pt x="26185" y="6031"/>
                    </a:cubicBezTo>
                    <a:cubicBezTo>
                      <a:pt x="26553" y="5847"/>
                      <a:pt x="27207" y="5520"/>
                      <a:pt x="28045" y="5029"/>
                    </a:cubicBezTo>
                    <a:cubicBezTo>
                      <a:pt x="28147" y="4968"/>
                      <a:pt x="28270" y="4886"/>
                      <a:pt x="28372" y="4804"/>
                    </a:cubicBezTo>
                    <a:cubicBezTo>
                      <a:pt x="28495" y="4743"/>
                      <a:pt x="28576" y="4641"/>
                      <a:pt x="28679" y="4559"/>
                    </a:cubicBezTo>
                    <a:cubicBezTo>
                      <a:pt x="28883" y="4375"/>
                      <a:pt x="29087" y="4171"/>
                      <a:pt x="29292" y="3966"/>
                    </a:cubicBezTo>
                    <a:lnTo>
                      <a:pt x="30661" y="2658"/>
                    </a:lnTo>
                    <a:cubicBezTo>
                      <a:pt x="31152" y="2188"/>
                      <a:pt x="31663" y="1697"/>
                      <a:pt x="32215" y="1207"/>
                    </a:cubicBezTo>
                    <a:cubicBezTo>
                      <a:pt x="32358" y="1084"/>
                      <a:pt x="32481" y="941"/>
                      <a:pt x="32644" y="839"/>
                    </a:cubicBezTo>
                    <a:cubicBezTo>
                      <a:pt x="32767" y="716"/>
                      <a:pt x="32910" y="614"/>
                      <a:pt x="33053" y="532"/>
                    </a:cubicBezTo>
                    <a:cubicBezTo>
                      <a:pt x="33196" y="450"/>
                      <a:pt x="33339" y="430"/>
                      <a:pt x="33503" y="430"/>
                    </a:cubicBezTo>
                    <a:cubicBezTo>
                      <a:pt x="33646" y="450"/>
                      <a:pt x="33809" y="512"/>
                      <a:pt x="33953" y="593"/>
                    </a:cubicBezTo>
                    <a:cubicBezTo>
                      <a:pt x="34259" y="818"/>
                      <a:pt x="34504" y="1084"/>
                      <a:pt x="34709" y="1411"/>
                    </a:cubicBezTo>
                    <a:cubicBezTo>
                      <a:pt x="34811" y="1575"/>
                      <a:pt x="34913" y="1738"/>
                      <a:pt x="34995" y="1922"/>
                    </a:cubicBezTo>
                    <a:cubicBezTo>
                      <a:pt x="34995" y="1963"/>
                      <a:pt x="34995" y="2024"/>
                      <a:pt x="34995" y="2086"/>
                    </a:cubicBezTo>
                    <a:cubicBezTo>
                      <a:pt x="34975" y="2167"/>
                      <a:pt x="34934" y="2249"/>
                      <a:pt x="34893" y="2331"/>
                    </a:cubicBezTo>
                    <a:cubicBezTo>
                      <a:pt x="34709" y="2678"/>
                      <a:pt x="34464" y="3006"/>
                      <a:pt x="34198" y="3312"/>
                    </a:cubicBezTo>
                    <a:cubicBezTo>
                      <a:pt x="33932" y="3619"/>
                      <a:pt x="33646" y="3925"/>
                      <a:pt x="33339" y="4232"/>
                    </a:cubicBezTo>
                    <a:cubicBezTo>
                      <a:pt x="32746" y="4825"/>
                      <a:pt x="32113" y="5397"/>
                      <a:pt x="31459" y="5929"/>
                    </a:cubicBezTo>
                    <a:cubicBezTo>
                      <a:pt x="31295" y="6072"/>
                      <a:pt x="31132" y="6174"/>
                      <a:pt x="30968" y="6276"/>
                    </a:cubicBezTo>
                    <a:cubicBezTo>
                      <a:pt x="30784" y="6358"/>
                      <a:pt x="30580" y="6440"/>
                      <a:pt x="30396" y="6522"/>
                    </a:cubicBezTo>
                    <a:cubicBezTo>
                      <a:pt x="29987" y="6685"/>
                      <a:pt x="29598" y="6869"/>
                      <a:pt x="29230" y="7053"/>
                    </a:cubicBezTo>
                    <a:cubicBezTo>
                      <a:pt x="28474" y="7421"/>
                      <a:pt x="27759" y="7871"/>
                      <a:pt x="27084" y="8382"/>
                    </a:cubicBezTo>
                    <a:cubicBezTo>
                      <a:pt x="26757" y="8627"/>
                      <a:pt x="26450" y="8893"/>
                      <a:pt x="26164" y="9159"/>
                    </a:cubicBezTo>
                    <a:lnTo>
                      <a:pt x="25735" y="9567"/>
                    </a:lnTo>
                    <a:cubicBezTo>
                      <a:pt x="25612" y="9690"/>
                      <a:pt x="25469" y="9813"/>
                      <a:pt x="25326" y="9935"/>
                    </a:cubicBezTo>
                    <a:cubicBezTo>
                      <a:pt x="24263" y="10773"/>
                      <a:pt x="23180" y="11571"/>
                      <a:pt x="22035" y="12307"/>
                    </a:cubicBezTo>
                    <a:cubicBezTo>
                      <a:pt x="21054" y="12940"/>
                      <a:pt x="20195" y="13472"/>
                      <a:pt x="19582" y="13840"/>
                    </a:cubicBezTo>
                    <a:lnTo>
                      <a:pt x="19112" y="14106"/>
                    </a:lnTo>
                    <a:lnTo>
                      <a:pt x="18069" y="14739"/>
                    </a:lnTo>
                    <a:lnTo>
                      <a:pt x="17538" y="15046"/>
                    </a:lnTo>
                    <a:lnTo>
                      <a:pt x="17395" y="15128"/>
                    </a:lnTo>
                    <a:lnTo>
                      <a:pt x="17333" y="15168"/>
                    </a:lnTo>
                    <a:lnTo>
                      <a:pt x="17252" y="15209"/>
                    </a:lnTo>
                    <a:lnTo>
                      <a:pt x="17211" y="15250"/>
                    </a:lnTo>
                    <a:lnTo>
                      <a:pt x="16986" y="15475"/>
                    </a:lnTo>
                    <a:cubicBezTo>
                      <a:pt x="16393" y="16088"/>
                      <a:pt x="15780" y="16702"/>
                      <a:pt x="15166" y="17294"/>
                    </a:cubicBezTo>
                    <a:cubicBezTo>
                      <a:pt x="13940" y="18460"/>
                      <a:pt x="12713" y="19563"/>
                      <a:pt x="11671" y="20422"/>
                    </a:cubicBezTo>
                    <a:cubicBezTo>
                      <a:pt x="10731" y="21199"/>
                      <a:pt x="9749" y="21976"/>
                      <a:pt x="8707" y="22691"/>
                    </a:cubicBezTo>
                    <a:cubicBezTo>
                      <a:pt x="9197" y="22364"/>
                      <a:pt x="9647" y="22057"/>
                      <a:pt x="10036" y="21792"/>
                    </a:cubicBezTo>
                    <a:lnTo>
                      <a:pt x="10036" y="21792"/>
                    </a:lnTo>
                    <a:cubicBezTo>
                      <a:pt x="9013" y="22568"/>
                      <a:pt x="7930" y="23243"/>
                      <a:pt x="7521" y="23509"/>
                    </a:cubicBezTo>
                    <a:cubicBezTo>
                      <a:pt x="6552" y="24097"/>
                      <a:pt x="6213" y="24305"/>
                      <a:pt x="6231" y="24305"/>
                    </a:cubicBezTo>
                    <a:cubicBezTo>
                      <a:pt x="6234" y="24305"/>
                      <a:pt x="6249" y="24298"/>
                      <a:pt x="6274" y="24286"/>
                    </a:cubicBezTo>
                    <a:cubicBezTo>
                      <a:pt x="6438" y="24224"/>
                      <a:pt x="7010" y="23897"/>
                      <a:pt x="7460" y="23652"/>
                    </a:cubicBezTo>
                    <a:cubicBezTo>
                      <a:pt x="7661" y="23532"/>
                      <a:pt x="7719" y="23504"/>
                      <a:pt x="7732" y="23504"/>
                    </a:cubicBezTo>
                    <a:cubicBezTo>
                      <a:pt x="7744" y="23504"/>
                      <a:pt x="7719" y="23527"/>
                      <a:pt x="7730" y="23527"/>
                    </a:cubicBezTo>
                    <a:cubicBezTo>
                      <a:pt x="7747" y="23527"/>
                      <a:pt x="7843" y="23476"/>
                      <a:pt x="8257" y="23223"/>
                    </a:cubicBezTo>
                    <a:lnTo>
                      <a:pt x="8257" y="23223"/>
                    </a:lnTo>
                    <a:cubicBezTo>
                      <a:pt x="8145" y="23293"/>
                      <a:pt x="8042" y="23358"/>
                      <a:pt x="7944" y="23419"/>
                    </a:cubicBezTo>
                    <a:lnTo>
                      <a:pt x="7944" y="23419"/>
                    </a:lnTo>
                    <a:cubicBezTo>
                      <a:pt x="8121" y="23310"/>
                      <a:pt x="8240" y="23236"/>
                      <a:pt x="8244" y="23236"/>
                    </a:cubicBezTo>
                    <a:lnTo>
                      <a:pt x="8244" y="23236"/>
                    </a:lnTo>
                    <a:cubicBezTo>
                      <a:pt x="8246" y="23236"/>
                      <a:pt x="8225" y="23251"/>
                      <a:pt x="8175" y="23284"/>
                    </a:cubicBezTo>
                    <a:cubicBezTo>
                      <a:pt x="7617" y="23629"/>
                      <a:pt x="7006" y="24013"/>
                      <a:pt x="6405" y="24374"/>
                    </a:cubicBezTo>
                    <a:lnTo>
                      <a:pt x="6405" y="24374"/>
                    </a:lnTo>
                    <a:cubicBezTo>
                      <a:pt x="6667" y="24222"/>
                      <a:pt x="7004" y="24026"/>
                      <a:pt x="7317" y="23836"/>
                    </a:cubicBezTo>
                    <a:cubicBezTo>
                      <a:pt x="7877" y="23507"/>
                      <a:pt x="8383" y="23178"/>
                      <a:pt x="8385" y="23178"/>
                    </a:cubicBezTo>
                    <a:lnTo>
                      <a:pt x="8385" y="23178"/>
                    </a:lnTo>
                    <a:cubicBezTo>
                      <a:pt x="8385" y="23178"/>
                      <a:pt x="8383" y="23180"/>
                      <a:pt x="8380" y="23182"/>
                    </a:cubicBezTo>
                    <a:cubicBezTo>
                      <a:pt x="8015" y="23445"/>
                      <a:pt x="6361" y="24393"/>
                      <a:pt x="6216" y="24508"/>
                    </a:cubicBezTo>
                    <a:lnTo>
                      <a:pt x="6216" y="24508"/>
                    </a:lnTo>
                    <a:cubicBezTo>
                      <a:pt x="6267" y="24476"/>
                      <a:pt x="6725" y="24208"/>
                      <a:pt x="7074" y="23998"/>
                    </a:cubicBezTo>
                    <a:lnTo>
                      <a:pt x="7074" y="23998"/>
                    </a:lnTo>
                    <a:lnTo>
                      <a:pt x="5313" y="25062"/>
                    </a:lnTo>
                    <a:lnTo>
                      <a:pt x="5232" y="25042"/>
                    </a:lnTo>
                    <a:lnTo>
                      <a:pt x="5191" y="25042"/>
                    </a:lnTo>
                    <a:lnTo>
                      <a:pt x="5232" y="25103"/>
                    </a:lnTo>
                    <a:lnTo>
                      <a:pt x="5313" y="25185"/>
                    </a:lnTo>
                    <a:lnTo>
                      <a:pt x="6376" y="24592"/>
                    </a:lnTo>
                    <a:cubicBezTo>
                      <a:pt x="6683" y="24408"/>
                      <a:pt x="6949" y="24265"/>
                      <a:pt x="7133" y="24142"/>
                    </a:cubicBezTo>
                    <a:cubicBezTo>
                      <a:pt x="9361" y="22814"/>
                      <a:pt x="11466" y="21281"/>
                      <a:pt x="13388" y="19543"/>
                    </a:cubicBezTo>
                    <a:cubicBezTo>
                      <a:pt x="14369" y="18705"/>
                      <a:pt x="15310" y="17805"/>
                      <a:pt x="16250" y="16906"/>
                    </a:cubicBezTo>
                    <a:lnTo>
                      <a:pt x="16924" y="16231"/>
                    </a:lnTo>
                    <a:lnTo>
                      <a:pt x="17272" y="15884"/>
                    </a:lnTo>
                    <a:lnTo>
                      <a:pt x="17435" y="15700"/>
                    </a:lnTo>
                    <a:lnTo>
                      <a:pt x="17517" y="15618"/>
                    </a:lnTo>
                    <a:cubicBezTo>
                      <a:pt x="17540" y="15603"/>
                      <a:pt x="17546" y="15599"/>
                      <a:pt x="17546" y="15599"/>
                    </a:cubicBezTo>
                    <a:lnTo>
                      <a:pt x="17546" y="15599"/>
                    </a:lnTo>
                    <a:cubicBezTo>
                      <a:pt x="17547" y="15599"/>
                      <a:pt x="17541" y="15604"/>
                      <a:pt x="17543" y="15604"/>
                    </a:cubicBezTo>
                    <a:cubicBezTo>
                      <a:pt x="17545" y="15604"/>
                      <a:pt x="17549" y="15602"/>
                      <a:pt x="17558" y="15598"/>
                    </a:cubicBezTo>
                    <a:cubicBezTo>
                      <a:pt x="18131" y="15271"/>
                      <a:pt x="18682" y="14923"/>
                      <a:pt x="19234" y="14596"/>
                    </a:cubicBezTo>
                    <a:lnTo>
                      <a:pt x="19234" y="14596"/>
                    </a:lnTo>
                    <a:cubicBezTo>
                      <a:pt x="19234" y="14596"/>
                      <a:pt x="19173" y="14630"/>
                      <a:pt x="19167" y="14630"/>
                    </a:cubicBezTo>
                    <a:cubicBezTo>
                      <a:pt x="19161" y="14630"/>
                      <a:pt x="19201" y="14601"/>
                      <a:pt x="19377" y="14494"/>
                    </a:cubicBezTo>
                    <a:cubicBezTo>
                      <a:pt x="20522" y="13799"/>
                      <a:pt x="21442" y="13247"/>
                      <a:pt x="22566" y="12491"/>
                    </a:cubicBezTo>
                    <a:lnTo>
                      <a:pt x="22648" y="12429"/>
                    </a:lnTo>
                    <a:cubicBezTo>
                      <a:pt x="23507" y="11857"/>
                      <a:pt x="24406" y="11244"/>
                      <a:pt x="25285" y="10569"/>
                    </a:cubicBezTo>
                    <a:cubicBezTo>
                      <a:pt x="25490" y="10385"/>
                      <a:pt x="25694" y="10242"/>
                      <a:pt x="25878" y="10058"/>
                    </a:cubicBezTo>
                    <a:lnTo>
                      <a:pt x="26450" y="9527"/>
                    </a:lnTo>
                    <a:cubicBezTo>
                      <a:pt x="26798" y="9179"/>
                      <a:pt x="27186" y="8852"/>
                      <a:pt x="27595" y="8566"/>
                    </a:cubicBezTo>
                    <a:cubicBezTo>
                      <a:pt x="28392" y="7993"/>
                      <a:pt x="29251" y="7503"/>
                      <a:pt x="30171" y="7114"/>
                    </a:cubicBezTo>
                    <a:cubicBezTo>
                      <a:pt x="30109" y="7114"/>
                      <a:pt x="30089" y="7114"/>
                      <a:pt x="30273" y="7053"/>
                    </a:cubicBezTo>
                    <a:lnTo>
                      <a:pt x="30907" y="6787"/>
                    </a:lnTo>
                    <a:cubicBezTo>
                      <a:pt x="31029" y="6746"/>
                      <a:pt x="31152" y="6685"/>
                      <a:pt x="31275" y="6624"/>
                    </a:cubicBezTo>
                    <a:cubicBezTo>
                      <a:pt x="31397" y="6542"/>
                      <a:pt x="31520" y="6460"/>
                      <a:pt x="31622" y="6358"/>
                    </a:cubicBezTo>
                    <a:cubicBezTo>
                      <a:pt x="32072" y="6031"/>
                      <a:pt x="32522" y="5643"/>
                      <a:pt x="32971" y="5213"/>
                    </a:cubicBezTo>
                    <a:lnTo>
                      <a:pt x="33360" y="4845"/>
                    </a:lnTo>
                    <a:cubicBezTo>
                      <a:pt x="33441" y="4764"/>
                      <a:pt x="33462" y="4723"/>
                      <a:pt x="33482" y="4702"/>
                    </a:cubicBezTo>
                    <a:cubicBezTo>
                      <a:pt x="33871" y="4314"/>
                      <a:pt x="34218" y="3966"/>
                      <a:pt x="34504" y="3619"/>
                    </a:cubicBezTo>
                    <a:cubicBezTo>
                      <a:pt x="34750" y="3333"/>
                      <a:pt x="34995" y="3026"/>
                      <a:pt x="35179" y="2699"/>
                    </a:cubicBezTo>
                    <a:cubicBezTo>
                      <a:pt x="35302" y="2515"/>
                      <a:pt x="35383" y="2331"/>
                      <a:pt x="35424" y="2127"/>
                    </a:cubicBezTo>
                    <a:cubicBezTo>
                      <a:pt x="35445" y="1983"/>
                      <a:pt x="35445" y="1840"/>
                      <a:pt x="35383" y="1718"/>
                    </a:cubicBezTo>
                    <a:cubicBezTo>
                      <a:pt x="35343" y="1636"/>
                      <a:pt x="35302" y="1554"/>
                      <a:pt x="35261" y="1472"/>
                    </a:cubicBezTo>
                    <a:cubicBezTo>
                      <a:pt x="35056" y="1125"/>
                      <a:pt x="34832" y="798"/>
                      <a:pt x="34545" y="532"/>
                    </a:cubicBezTo>
                    <a:cubicBezTo>
                      <a:pt x="34402" y="389"/>
                      <a:pt x="34239" y="266"/>
                      <a:pt x="34055" y="164"/>
                    </a:cubicBezTo>
                    <a:cubicBezTo>
                      <a:pt x="33871" y="62"/>
                      <a:pt x="33646" y="1"/>
                      <a:pt x="33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733;p59">
                <a:extLst>
                  <a:ext uri="{FF2B5EF4-FFF2-40B4-BE49-F238E27FC236}">
                    <a16:creationId xmlns:a16="http://schemas.microsoft.com/office/drawing/2014/main" id="{E05CF329-A9BB-26B1-411E-52A4F4AFBFB4}"/>
                  </a:ext>
                </a:extLst>
              </p:cNvPr>
              <p:cNvSpPr/>
              <p:nvPr/>
            </p:nvSpPr>
            <p:spPr>
              <a:xfrm>
                <a:off x="6720125" y="3505750"/>
                <a:ext cx="146200" cy="65450"/>
              </a:xfrm>
              <a:custGeom>
                <a:avLst/>
                <a:gdLst/>
                <a:ahLst/>
                <a:cxnLst/>
                <a:rect l="l" t="t" r="r" b="b"/>
                <a:pathLst>
                  <a:path w="5848" h="2618" extrusionOk="0">
                    <a:moveTo>
                      <a:pt x="1963" y="1"/>
                    </a:moveTo>
                    <a:cubicBezTo>
                      <a:pt x="1963" y="1"/>
                      <a:pt x="1984" y="21"/>
                      <a:pt x="1943" y="21"/>
                    </a:cubicBezTo>
                    <a:lnTo>
                      <a:pt x="1922" y="21"/>
                    </a:lnTo>
                    <a:lnTo>
                      <a:pt x="1926" y="41"/>
                    </a:lnTo>
                    <a:lnTo>
                      <a:pt x="1902" y="41"/>
                    </a:lnTo>
                    <a:lnTo>
                      <a:pt x="1910" y="84"/>
                    </a:lnTo>
                    <a:lnTo>
                      <a:pt x="1910" y="84"/>
                    </a:lnTo>
                    <a:lnTo>
                      <a:pt x="1800" y="103"/>
                    </a:lnTo>
                    <a:lnTo>
                      <a:pt x="1534" y="164"/>
                    </a:lnTo>
                    <a:lnTo>
                      <a:pt x="1043" y="287"/>
                    </a:lnTo>
                    <a:lnTo>
                      <a:pt x="655" y="389"/>
                    </a:lnTo>
                    <a:lnTo>
                      <a:pt x="819" y="389"/>
                    </a:lnTo>
                    <a:cubicBezTo>
                      <a:pt x="696" y="409"/>
                      <a:pt x="553" y="409"/>
                      <a:pt x="492" y="430"/>
                    </a:cubicBezTo>
                    <a:cubicBezTo>
                      <a:pt x="205" y="491"/>
                      <a:pt x="369" y="491"/>
                      <a:pt x="492" y="532"/>
                    </a:cubicBezTo>
                    <a:cubicBezTo>
                      <a:pt x="614" y="552"/>
                      <a:pt x="471" y="573"/>
                      <a:pt x="614" y="573"/>
                    </a:cubicBezTo>
                    <a:lnTo>
                      <a:pt x="369" y="593"/>
                    </a:lnTo>
                    <a:cubicBezTo>
                      <a:pt x="369" y="596"/>
                      <a:pt x="375" y="598"/>
                      <a:pt x="386" y="598"/>
                    </a:cubicBezTo>
                    <a:cubicBezTo>
                      <a:pt x="428" y="598"/>
                      <a:pt x="537" y="579"/>
                      <a:pt x="582" y="579"/>
                    </a:cubicBezTo>
                    <a:cubicBezTo>
                      <a:pt x="602" y="579"/>
                      <a:pt x="610" y="583"/>
                      <a:pt x="594" y="593"/>
                    </a:cubicBezTo>
                    <a:cubicBezTo>
                      <a:pt x="532" y="634"/>
                      <a:pt x="410" y="614"/>
                      <a:pt x="308" y="634"/>
                    </a:cubicBezTo>
                    <a:cubicBezTo>
                      <a:pt x="316" y="639"/>
                      <a:pt x="336" y="640"/>
                      <a:pt x="361" y="640"/>
                    </a:cubicBezTo>
                    <a:cubicBezTo>
                      <a:pt x="431" y="640"/>
                      <a:pt x="545" y="628"/>
                      <a:pt x="601" y="628"/>
                    </a:cubicBezTo>
                    <a:cubicBezTo>
                      <a:pt x="622" y="628"/>
                      <a:pt x="635" y="630"/>
                      <a:pt x="635" y="634"/>
                    </a:cubicBezTo>
                    <a:cubicBezTo>
                      <a:pt x="573" y="634"/>
                      <a:pt x="369" y="634"/>
                      <a:pt x="348" y="655"/>
                    </a:cubicBezTo>
                    <a:lnTo>
                      <a:pt x="492" y="655"/>
                    </a:lnTo>
                    <a:cubicBezTo>
                      <a:pt x="185" y="696"/>
                      <a:pt x="21" y="716"/>
                      <a:pt x="308" y="736"/>
                    </a:cubicBezTo>
                    <a:lnTo>
                      <a:pt x="1" y="736"/>
                    </a:lnTo>
                    <a:lnTo>
                      <a:pt x="21" y="757"/>
                    </a:lnTo>
                    <a:lnTo>
                      <a:pt x="42" y="757"/>
                    </a:lnTo>
                    <a:lnTo>
                      <a:pt x="124" y="777"/>
                    </a:lnTo>
                    <a:cubicBezTo>
                      <a:pt x="246" y="777"/>
                      <a:pt x="348" y="798"/>
                      <a:pt x="471" y="798"/>
                    </a:cubicBezTo>
                    <a:cubicBezTo>
                      <a:pt x="757" y="777"/>
                      <a:pt x="1043" y="736"/>
                      <a:pt x="1330" y="696"/>
                    </a:cubicBezTo>
                    <a:lnTo>
                      <a:pt x="1759" y="614"/>
                    </a:lnTo>
                    <a:lnTo>
                      <a:pt x="1963" y="573"/>
                    </a:lnTo>
                    <a:lnTo>
                      <a:pt x="2086" y="532"/>
                    </a:lnTo>
                    <a:lnTo>
                      <a:pt x="2127" y="532"/>
                    </a:lnTo>
                    <a:lnTo>
                      <a:pt x="2168" y="512"/>
                    </a:lnTo>
                    <a:lnTo>
                      <a:pt x="2188" y="491"/>
                    </a:lnTo>
                    <a:lnTo>
                      <a:pt x="2352" y="491"/>
                    </a:lnTo>
                    <a:lnTo>
                      <a:pt x="2352" y="471"/>
                    </a:lnTo>
                    <a:lnTo>
                      <a:pt x="2699" y="491"/>
                    </a:lnTo>
                    <a:lnTo>
                      <a:pt x="3783" y="491"/>
                    </a:lnTo>
                    <a:cubicBezTo>
                      <a:pt x="3803" y="491"/>
                      <a:pt x="3803" y="471"/>
                      <a:pt x="3803" y="471"/>
                    </a:cubicBezTo>
                    <a:lnTo>
                      <a:pt x="3967" y="471"/>
                    </a:lnTo>
                    <a:lnTo>
                      <a:pt x="4743" y="450"/>
                    </a:lnTo>
                    <a:lnTo>
                      <a:pt x="5438" y="450"/>
                    </a:lnTo>
                    <a:cubicBezTo>
                      <a:pt x="5459" y="471"/>
                      <a:pt x="5459" y="512"/>
                      <a:pt x="5459" y="532"/>
                    </a:cubicBezTo>
                    <a:lnTo>
                      <a:pt x="5479" y="634"/>
                    </a:lnTo>
                    <a:lnTo>
                      <a:pt x="5479" y="736"/>
                    </a:lnTo>
                    <a:cubicBezTo>
                      <a:pt x="5500" y="880"/>
                      <a:pt x="5500" y="1023"/>
                      <a:pt x="5479" y="1166"/>
                    </a:cubicBezTo>
                    <a:cubicBezTo>
                      <a:pt x="5438" y="1370"/>
                      <a:pt x="5357" y="1575"/>
                      <a:pt x="5193" y="1738"/>
                    </a:cubicBezTo>
                    <a:cubicBezTo>
                      <a:pt x="5234" y="1738"/>
                      <a:pt x="5193" y="1861"/>
                      <a:pt x="5111" y="1943"/>
                    </a:cubicBezTo>
                    <a:cubicBezTo>
                      <a:pt x="5071" y="1983"/>
                      <a:pt x="5050" y="2024"/>
                      <a:pt x="5030" y="2065"/>
                    </a:cubicBezTo>
                    <a:cubicBezTo>
                      <a:pt x="5009" y="2086"/>
                      <a:pt x="4989" y="2106"/>
                      <a:pt x="5030" y="2106"/>
                    </a:cubicBezTo>
                    <a:lnTo>
                      <a:pt x="4805" y="2229"/>
                    </a:lnTo>
                    <a:cubicBezTo>
                      <a:pt x="4764" y="2229"/>
                      <a:pt x="4723" y="2249"/>
                      <a:pt x="4682" y="2290"/>
                    </a:cubicBezTo>
                    <a:cubicBezTo>
                      <a:pt x="4682" y="2331"/>
                      <a:pt x="4600" y="2454"/>
                      <a:pt x="4192" y="2535"/>
                    </a:cubicBezTo>
                    <a:cubicBezTo>
                      <a:pt x="4120" y="2546"/>
                      <a:pt x="4023" y="2546"/>
                      <a:pt x="3939" y="2546"/>
                    </a:cubicBezTo>
                    <a:cubicBezTo>
                      <a:pt x="3854" y="2546"/>
                      <a:pt x="3783" y="2546"/>
                      <a:pt x="3762" y="2556"/>
                    </a:cubicBezTo>
                    <a:cubicBezTo>
                      <a:pt x="3701" y="2597"/>
                      <a:pt x="3946" y="2597"/>
                      <a:pt x="3864" y="2617"/>
                    </a:cubicBezTo>
                    <a:cubicBezTo>
                      <a:pt x="4151" y="2617"/>
                      <a:pt x="4437" y="2556"/>
                      <a:pt x="4723" y="2474"/>
                    </a:cubicBezTo>
                    <a:cubicBezTo>
                      <a:pt x="5009" y="2372"/>
                      <a:pt x="5275" y="2188"/>
                      <a:pt x="5459" y="1963"/>
                    </a:cubicBezTo>
                    <a:cubicBezTo>
                      <a:pt x="5663" y="1718"/>
                      <a:pt x="5786" y="1432"/>
                      <a:pt x="5827" y="1125"/>
                    </a:cubicBezTo>
                    <a:cubicBezTo>
                      <a:pt x="5847" y="982"/>
                      <a:pt x="5847" y="839"/>
                      <a:pt x="5847" y="696"/>
                    </a:cubicBezTo>
                    <a:cubicBezTo>
                      <a:pt x="5847" y="655"/>
                      <a:pt x="5847" y="614"/>
                      <a:pt x="5847" y="573"/>
                    </a:cubicBezTo>
                    <a:lnTo>
                      <a:pt x="5847" y="532"/>
                    </a:lnTo>
                    <a:lnTo>
                      <a:pt x="5847" y="430"/>
                    </a:lnTo>
                    <a:cubicBezTo>
                      <a:pt x="5827" y="307"/>
                      <a:pt x="5806" y="164"/>
                      <a:pt x="5766" y="62"/>
                    </a:cubicBezTo>
                    <a:lnTo>
                      <a:pt x="4866" y="62"/>
                    </a:lnTo>
                    <a:lnTo>
                      <a:pt x="3844" y="41"/>
                    </a:lnTo>
                    <a:cubicBezTo>
                      <a:pt x="3396" y="30"/>
                      <a:pt x="2954" y="18"/>
                      <a:pt x="2590" y="18"/>
                    </a:cubicBezTo>
                    <a:cubicBezTo>
                      <a:pt x="2414" y="18"/>
                      <a:pt x="2257" y="21"/>
                      <a:pt x="2125" y="27"/>
                    </a:cubicBezTo>
                    <a:lnTo>
                      <a:pt x="2125" y="27"/>
                    </a:lnTo>
                    <a:cubicBezTo>
                      <a:pt x="2114" y="24"/>
                      <a:pt x="2101" y="21"/>
                      <a:pt x="2086" y="21"/>
                    </a:cubicBezTo>
                    <a:lnTo>
                      <a:pt x="2045" y="21"/>
                    </a:lnTo>
                    <a:lnTo>
                      <a:pt x="19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734;p59">
                <a:extLst>
                  <a:ext uri="{FF2B5EF4-FFF2-40B4-BE49-F238E27FC236}">
                    <a16:creationId xmlns:a16="http://schemas.microsoft.com/office/drawing/2014/main" id="{0597E266-E9EF-D026-E45C-26BF2B0FBA9D}"/>
                  </a:ext>
                </a:extLst>
              </p:cNvPr>
              <p:cNvSpPr/>
              <p:nvPr/>
            </p:nvSpPr>
            <p:spPr>
              <a:xfrm>
                <a:off x="6686925" y="3536525"/>
                <a:ext cx="51625" cy="20050"/>
              </a:xfrm>
              <a:custGeom>
                <a:avLst/>
                <a:gdLst/>
                <a:ahLst/>
                <a:cxnLst/>
                <a:rect l="l" t="t" r="r" b="b"/>
                <a:pathLst>
                  <a:path w="2065" h="802" extrusionOk="0">
                    <a:moveTo>
                      <a:pt x="0" y="78"/>
                    </a:moveTo>
                    <a:cubicBezTo>
                      <a:pt x="0" y="78"/>
                      <a:pt x="0" y="78"/>
                      <a:pt x="0" y="78"/>
                    </a:cubicBezTo>
                    <a:lnTo>
                      <a:pt x="0" y="78"/>
                    </a:lnTo>
                    <a:cubicBezTo>
                      <a:pt x="0" y="78"/>
                      <a:pt x="0" y="78"/>
                      <a:pt x="0" y="78"/>
                    </a:cubicBezTo>
                    <a:close/>
                    <a:moveTo>
                      <a:pt x="164" y="98"/>
                    </a:moveTo>
                    <a:cubicBezTo>
                      <a:pt x="154" y="98"/>
                      <a:pt x="164" y="109"/>
                      <a:pt x="174" y="119"/>
                    </a:cubicBezTo>
                    <a:lnTo>
                      <a:pt x="174" y="119"/>
                    </a:lnTo>
                    <a:lnTo>
                      <a:pt x="164" y="98"/>
                    </a:lnTo>
                    <a:close/>
                    <a:moveTo>
                      <a:pt x="123" y="98"/>
                    </a:moveTo>
                    <a:lnTo>
                      <a:pt x="123" y="98"/>
                    </a:lnTo>
                    <a:cubicBezTo>
                      <a:pt x="123" y="106"/>
                      <a:pt x="133" y="118"/>
                      <a:pt x="143" y="130"/>
                    </a:cubicBezTo>
                    <a:lnTo>
                      <a:pt x="143" y="130"/>
                    </a:lnTo>
                    <a:cubicBezTo>
                      <a:pt x="137" y="120"/>
                      <a:pt x="132" y="107"/>
                      <a:pt x="123" y="98"/>
                    </a:cubicBezTo>
                    <a:close/>
                    <a:moveTo>
                      <a:pt x="143" y="130"/>
                    </a:moveTo>
                    <a:cubicBezTo>
                      <a:pt x="146" y="134"/>
                      <a:pt x="149" y="138"/>
                      <a:pt x="152" y="141"/>
                    </a:cubicBezTo>
                    <a:lnTo>
                      <a:pt x="152" y="141"/>
                    </a:lnTo>
                    <a:cubicBezTo>
                      <a:pt x="149" y="137"/>
                      <a:pt x="146" y="133"/>
                      <a:pt x="143" y="130"/>
                    </a:cubicBezTo>
                    <a:close/>
                    <a:moveTo>
                      <a:pt x="110" y="142"/>
                    </a:moveTo>
                    <a:cubicBezTo>
                      <a:pt x="116" y="147"/>
                      <a:pt x="123" y="152"/>
                      <a:pt x="123" y="160"/>
                    </a:cubicBezTo>
                    <a:cubicBezTo>
                      <a:pt x="119" y="153"/>
                      <a:pt x="114" y="148"/>
                      <a:pt x="110" y="142"/>
                    </a:cubicBezTo>
                    <a:close/>
                    <a:moveTo>
                      <a:pt x="248" y="0"/>
                    </a:moveTo>
                    <a:cubicBezTo>
                      <a:pt x="225" y="0"/>
                      <a:pt x="225" y="34"/>
                      <a:pt x="225" y="78"/>
                    </a:cubicBezTo>
                    <a:cubicBezTo>
                      <a:pt x="206" y="134"/>
                      <a:pt x="188" y="105"/>
                      <a:pt x="185" y="130"/>
                    </a:cubicBezTo>
                    <a:lnTo>
                      <a:pt x="185" y="130"/>
                    </a:lnTo>
                    <a:cubicBezTo>
                      <a:pt x="182" y="127"/>
                      <a:pt x="178" y="123"/>
                      <a:pt x="174" y="119"/>
                    </a:cubicBezTo>
                    <a:lnTo>
                      <a:pt x="174" y="119"/>
                    </a:lnTo>
                    <a:lnTo>
                      <a:pt x="184" y="139"/>
                    </a:lnTo>
                    <a:cubicBezTo>
                      <a:pt x="184" y="136"/>
                      <a:pt x="184" y="133"/>
                      <a:pt x="185" y="130"/>
                    </a:cubicBezTo>
                    <a:lnTo>
                      <a:pt x="185" y="130"/>
                    </a:lnTo>
                    <a:cubicBezTo>
                      <a:pt x="189" y="135"/>
                      <a:pt x="190" y="139"/>
                      <a:pt x="184" y="139"/>
                    </a:cubicBezTo>
                    <a:cubicBezTo>
                      <a:pt x="176" y="143"/>
                      <a:pt x="170" y="145"/>
                      <a:pt x="165" y="145"/>
                    </a:cubicBezTo>
                    <a:cubicBezTo>
                      <a:pt x="160" y="145"/>
                      <a:pt x="156" y="143"/>
                      <a:pt x="152" y="141"/>
                    </a:cubicBezTo>
                    <a:lnTo>
                      <a:pt x="152" y="141"/>
                    </a:lnTo>
                    <a:cubicBezTo>
                      <a:pt x="164" y="155"/>
                      <a:pt x="174" y="170"/>
                      <a:pt x="164" y="180"/>
                    </a:cubicBezTo>
                    <a:cubicBezTo>
                      <a:pt x="162" y="182"/>
                      <a:pt x="160" y="183"/>
                      <a:pt x="159" y="183"/>
                    </a:cubicBezTo>
                    <a:cubicBezTo>
                      <a:pt x="145" y="183"/>
                      <a:pt x="140" y="116"/>
                      <a:pt x="113" y="116"/>
                    </a:cubicBezTo>
                    <a:cubicBezTo>
                      <a:pt x="110" y="116"/>
                      <a:pt x="106" y="117"/>
                      <a:pt x="102" y="119"/>
                    </a:cubicBezTo>
                    <a:cubicBezTo>
                      <a:pt x="99" y="123"/>
                      <a:pt x="97" y="126"/>
                      <a:pt x="97" y="128"/>
                    </a:cubicBezTo>
                    <a:lnTo>
                      <a:pt x="97" y="128"/>
                    </a:lnTo>
                    <a:cubicBezTo>
                      <a:pt x="82" y="114"/>
                      <a:pt x="67" y="106"/>
                      <a:pt x="55" y="106"/>
                    </a:cubicBezTo>
                    <a:cubicBezTo>
                      <a:pt x="45" y="106"/>
                      <a:pt x="37" y="113"/>
                      <a:pt x="37" y="131"/>
                    </a:cubicBezTo>
                    <a:lnTo>
                      <a:pt x="37" y="131"/>
                    </a:lnTo>
                    <a:cubicBezTo>
                      <a:pt x="30" y="108"/>
                      <a:pt x="15" y="93"/>
                      <a:pt x="0" y="78"/>
                    </a:cubicBezTo>
                    <a:lnTo>
                      <a:pt x="0" y="78"/>
                    </a:lnTo>
                    <a:cubicBezTo>
                      <a:pt x="0" y="98"/>
                      <a:pt x="21" y="98"/>
                      <a:pt x="21" y="119"/>
                    </a:cubicBezTo>
                    <a:lnTo>
                      <a:pt x="0" y="98"/>
                    </a:lnTo>
                    <a:cubicBezTo>
                      <a:pt x="0" y="98"/>
                      <a:pt x="0" y="119"/>
                      <a:pt x="0" y="119"/>
                    </a:cubicBezTo>
                    <a:cubicBezTo>
                      <a:pt x="0" y="160"/>
                      <a:pt x="0" y="201"/>
                      <a:pt x="21" y="221"/>
                    </a:cubicBezTo>
                    <a:cubicBezTo>
                      <a:pt x="62" y="303"/>
                      <a:pt x="123" y="364"/>
                      <a:pt x="184" y="405"/>
                    </a:cubicBezTo>
                    <a:cubicBezTo>
                      <a:pt x="246" y="466"/>
                      <a:pt x="307" y="528"/>
                      <a:pt x="389" y="568"/>
                    </a:cubicBezTo>
                    <a:cubicBezTo>
                      <a:pt x="389" y="568"/>
                      <a:pt x="389" y="548"/>
                      <a:pt x="409" y="548"/>
                    </a:cubicBezTo>
                    <a:cubicBezTo>
                      <a:pt x="409" y="548"/>
                      <a:pt x="450" y="609"/>
                      <a:pt x="491" y="630"/>
                    </a:cubicBezTo>
                    <a:lnTo>
                      <a:pt x="573" y="691"/>
                    </a:lnTo>
                    <a:cubicBezTo>
                      <a:pt x="634" y="732"/>
                      <a:pt x="695" y="752"/>
                      <a:pt x="757" y="752"/>
                    </a:cubicBezTo>
                    <a:cubicBezTo>
                      <a:pt x="777" y="773"/>
                      <a:pt x="818" y="773"/>
                      <a:pt x="859" y="793"/>
                    </a:cubicBezTo>
                    <a:lnTo>
                      <a:pt x="900" y="793"/>
                    </a:lnTo>
                    <a:cubicBezTo>
                      <a:pt x="954" y="799"/>
                      <a:pt x="1008" y="801"/>
                      <a:pt x="1060" y="801"/>
                    </a:cubicBezTo>
                    <a:cubicBezTo>
                      <a:pt x="1203" y="801"/>
                      <a:pt x="1337" y="782"/>
                      <a:pt x="1472" y="752"/>
                    </a:cubicBezTo>
                    <a:cubicBezTo>
                      <a:pt x="1492" y="732"/>
                      <a:pt x="1533" y="712"/>
                      <a:pt x="1574" y="712"/>
                    </a:cubicBezTo>
                    <a:cubicBezTo>
                      <a:pt x="1636" y="712"/>
                      <a:pt x="1697" y="712"/>
                      <a:pt x="1758" y="691"/>
                    </a:cubicBezTo>
                    <a:cubicBezTo>
                      <a:pt x="1738" y="630"/>
                      <a:pt x="1860" y="589"/>
                      <a:pt x="1820" y="528"/>
                    </a:cubicBezTo>
                    <a:cubicBezTo>
                      <a:pt x="1860" y="528"/>
                      <a:pt x="1922" y="507"/>
                      <a:pt x="1922" y="507"/>
                    </a:cubicBezTo>
                    <a:cubicBezTo>
                      <a:pt x="1901" y="425"/>
                      <a:pt x="1942" y="364"/>
                      <a:pt x="1983" y="344"/>
                    </a:cubicBezTo>
                    <a:cubicBezTo>
                      <a:pt x="2024" y="323"/>
                      <a:pt x="2065" y="323"/>
                      <a:pt x="2065" y="303"/>
                    </a:cubicBezTo>
                    <a:cubicBezTo>
                      <a:pt x="2065" y="303"/>
                      <a:pt x="2024" y="282"/>
                      <a:pt x="2044" y="262"/>
                    </a:cubicBezTo>
                    <a:lnTo>
                      <a:pt x="2044" y="262"/>
                    </a:lnTo>
                    <a:cubicBezTo>
                      <a:pt x="1820" y="344"/>
                      <a:pt x="1574" y="364"/>
                      <a:pt x="1349" y="364"/>
                    </a:cubicBezTo>
                    <a:cubicBezTo>
                      <a:pt x="1299" y="373"/>
                      <a:pt x="1248" y="377"/>
                      <a:pt x="1198" y="377"/>
                    </a:cubicBezTo>
                    <a:cubicBezTo>
                      <a:pt x="1129" y="377"/>
                      <a:pt x="1062" y="368"/>
                      <a:pt x="1002" y="344"/>
                    </a:cubicBezTo>
                    <a:cubicBezTo>
                      <a:pt x="859" y="323"/>
                      <a:pt x="736" y="262"/>
                      <a:pt x="634" y="180"/>
                    </a:cubicBezTo>
                    <a:cubicBezTo>
                      <a:pt x="573" y="139"/>
                      <a:pt x="511" y="98"/>
                      <a:pt x="450" y="57"/>
                    </a:cubicBezTo>
                    <a:cubicBezTo>
                      <a:pt x="409" y="57"/>
                      <a:pt x="389" y="37"/>
                      <a:pt x="348" y="17"/>
                    </a:cubicBezTo>
                    <a:lnTo>
                      <a:pt x="348" y="78"/>
                    </a:lnTo>
                    <a:cubicBezTo>
                      <a:pt x="327" y="57"/>
                      <a:pt x="307" y="17"/>
                      <a:pt x="286" y="17"/>
                    </a:cubicBezTo>
                    <a:cubicBezTo>
                      <a:pt x="269" y="5"/>
                      <a:pt x="257"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735;p59">
                <a:extLst>
                  <a:ext uri="{FF2B5EF4-FFF2-40B4-BE49-F238E27FC236}">
                    <a16:creationId xmlns:a16="http://schemas.microsoft.com/office/drawing/2014/main" id="{C4383D7B-B24C-9ECE-F7C5-874B2D91F51B}"/>
                  </a:ext>
                </a:extLst>
              </p:cNvPr>
              <p:cNvSpPr/>
              <p:nvPr/>
            </p:nvSpPr>
            <p:spPr>
              <a:xfrm>
                <a:off x="6468550" y="3541525"/>
                <a:ext cx="230650" cy="156625"/>
              </a:xfrm>
              <a:custGeom>
                <a:avLst/>
                <a:gdLst/>
                <a:ahLst/>
                <a:cxnLst/>
                <a:rect l="l" t="t" r="r" b="b"/>
                <a:pathLst>
                  <a:path w="9226" h="6265" extrusionOk="0">
                    <a:moveTo>
                      <a:pt x="9226" y="1"/>
                    </a:moveTo>
                    <a:cubicBezTo>
                      <a:pt x="9198" y="17"/>
                      <a:pt x="9167" y="35"/>
                      <a:pt x="9135" y="54"/>
                    </a:cubicBezTo>
                    <a:lnTo>
                      <a:pt x="9135" y="54"/>
                    </a:lnTo>
                    <a:cubicBezTo>
                      <a:pt x="9166" y="38"/>
                      <a:pt x="9198" y="19"/>
                      <a:pt x="9226" y="1"/>
                    </a:cubicBezTo>
                    <a:close/>
                    <a:moveTo>
                      <a:pt x="8877" y="347"/>
                    </a:moveTo>
                    <a:cubicBezTo>
                      <a:pt x="8867" y="347"/>
                      <a:pt x="8818" y="381"/>
                      <a:pt x="8765" y="418"/>
                    </a:cubicBezTo>
                    <a:lnTo>
                      <a:pt x="8765" y="418"/>
                    </a:lnTo>
                    <a:lnTo>
                      <a:pt x="8878" y="348"/>
                    </a:lnTo>
                    <a:cubicBezTo>
                      <a:pt x="8878" y="347"/>
                      <a:pt x="8878" y="347"/>
                      <a:pt x="8877" y="347"/>
                    </a:cubicBezTo>
                    <a:close/>
                    <a:moveTo>
                      <a:pt x="9164" y="1"/>
                    </a:moveTo>
                    <a:lnTo>
                      <a:pt x="9124" y="28"/>
                    </a:lnTo>
                    <a:lnTo>
                      <a:pt x="9042" y="41"/>
                    </a:lnTo>
                    <a:cubicBezTo>
                      <a:pt x="8899" y="123"/>
                      <a:pt x="8756" y="184"/>
                      <a:pt x="8694" y="225"/>
                    </a:cubicBezTo>
                    <a:cubicBezTo>
                      <a:pt x="8061" y="593"/>
                      <a:pt x="7468" y="961"/>
                      <a:pt x="6895" y="1329"/>
                    </a:cubicBezTo>
                    <a:cubicBezTo>
                      <a:pt x="6895" y="1329"/>
                      <a:pt x="6936" y="1329"/>
                      <a:pt x="6895" y="1350"/>
                    </a:cubicBezTo>
                    <a:cubicBezTo>
                      <a:pt x="6752" y="1452"/>
                      <a:pt x="6609" y="1513"/>
                      <a:pt x="6466" y="1615"/>
                    </a:cubicBezTo>
                    <a:lnTo>
                      <a:pt x="6466" y="1636"/>
                    </a:lnTo>
                    <a:lnTo>
                      <a:pt x="6078" y="1840"/>
                    </a:lnTo>
                    <a:lnTo>
                      <a:pt x="5403" y="2290"/>
                    </a:lnTo>
                    <a:cubicBezTo>
                      <a:pt x="5403" y="2290"/>
                      <a:pt x="5403" y="2290"/>
                      <a:pt x="5403" y="2310"/>
                    </a:cubicBezTo>
                    <a:cubicBezTo>
                      <a:pt x="5301" y="2372"/>
                      <a:pt x="5158" y="2454"/>
                      <a:pt x="5035" y="2535"/>
                    </a:cubicBezTo>
                    <a:lnTo>
                      <a:pt x="4974" y="2576"/>
                    </a:lnTo>
                    <a:cubicBezTo>
                      <a:pt x="4953" y="2597"/>
                      <a:pt x="4953" y="2597"/>
                      <a:pt x="4953" y="2597"/>
                    </a:cubicBezTo>
                    <a:lnTo>
                      <a:pt x="4790" y="2719"/>
                    </a:lnTo>
                    <a:cubicBezTo>
                      <a:pt x="4136" y="3169"/>
                      <a:pt x="3461" y="3619"/>
                      <a:pt x="2746" y="4130"/>
                    </a:cubicBezTo>
                    <a:cubicBezTo>
                      <a:pt x="2603" y="4232"/>
                      <a:pt x="2460" y="4355"/>
                      <a:pt x="2316" y="4457"/>
                    </a:cubicBezTo>
                    <a:cubicBezTo>
                      <a:pt x="2092" y="4600"/>
                      <a:pt x="1805" y="4763"/>
                      <a:pt x="1581" y="4907"/>
                    </a:cubicBezTo>
                    <a:cubicBezTo>
                      <a:pt x="1640" y="4926"/>
                      <a:pt x="1158" y="5275"/>
                      <a:pt x="1264" y="5275"/>
                    </a:cubicBezTo>
                    <a:cubicBezTo>
                      <a:pt x="1267" y="5275"/>
                      <a:pt x="1270" y="5275"/>
                      <a:pt x="1274" y="5275"/>
                    </a:cubicBezTo>
                    <a:lnTo>
                      <a:pt x="1274" y="5275"/>
                    </a:lnTo>
                    <a:cubicBezTo>
                      <a:pt x="1151" y="5356"/>
                      <a:pt x="1029" y="5438"/>
                      <a:pt x="906" y="5540"/>
                    </a:cubicBezTo>
                    <a:cubicBezTo>
                      <a:pt x="906" y="5602"/>
                      <a:pt x="824" y="5724"/>
                      <a:pt x="456" y="5990"/>
                    </a:cubicBezTo>
                    <a:cubicBezTo>
                      <a:pt x="293" y="6092"/>
                      <a:pt x="68" y="6215"/>
                      <a:pt x="7" y="6256"/>
                    </a:cubicBezTo>
                    <a:cubicBezTo>
                      <a:pt x="0" y="6262"/>
                      <a:pt x="1" y="6264"/>
                      <a:pt x="6" y="6264"/>
                    </a:cubicBezTo>
                    <a:cubicBezTo>
                      <a:pt x="29" y="6264"/>
                      <a:pt x="139" y="6218"/>
                      <a:pt x="161" y="6218"/>
                    </a:cubicBezTo>
                    <a:cubicBezTo>
                      <a:pt x="169" y="6218"/>
                      <a:pt x="167" y="6223"/>
                      <a:pt x="150" y="6235"/>
                    </a:cubicBezTo>
                    <a:cubicBezTo>
                      <a:pt x="1274" y="5540"/>
                      <a:pt x="2337" y="4845"/>
                      <a:pt x="3482" y="4130"/>
                    </a:cubicBezTo>
                    <a:cubicBezTo>
                      <a:pt x="3850" y="3864"/>
                      <a:pt x="6425" y="2208"/>
                      <a:pt x="7079" y="1799"/>
                    </a:cubicBezTo>
                    <a:lnTo>
                      <a:pt x="7141" y="1759"/>
                    </a:lnTo>
                    <a:cubicBezTo>
                      <a:pt x="7509" y="1534"/>
                      <a:pt x="7958" y="1247"/>
                      <a:pt x="8245" y="1023"/>
                    </a:cubicBezTo>
                    <a:cubicBezTo>
                      <a:pt x="8388" y="941"/>
                      <a:pt x="8510" y="818"/>
                      <a:pt x="8653" y="716"/>
                    </a:cubicBezTo>
                    <a:lnTo>
                      <a:pt x="8653" y="716"/>
                    </a:lnTo>
                    <a:lnTo>
                      <a:pt x="8449" y="818"/>
                    </a:lnTo>
                    <a:cubicBezTo>
                      <a:pt x="8572" y="736"/>
                      <a:pt x="8674" y="675"/>
                      <a:pt x="8797" y="593"/>
                    </a:cubicBezTo>
                    <a:cubicBezTo>
                      <a:pt x="8945" y="476"/>
                      <a:pt x="8967" y="442"/>
                      <a:pt x="8933" y="442"/>
                    </a:cubicBezTo>
                    <a:cubicBezTo>
                      <a:pt x="8903" y="442"/>
                      <a:pt x="8824" y="471"/>
                      <a:pt x="8756" y="491"/>
                    </a:cubicBezTo>
                    <a:cubicBezTo>
                      <a:pt x="8741" y="498"/>
                      <a:pt x="8732" y="501"/>
                      <a:pt x="8725" y="501"/>
                    </a:cubicBezTo>
                    <a:cubicBezTo>
                      <a:pt x="8707" y="501"/>
                      <a:pt x="8713" y="479"/>
                      <a:pt x="8692" y="479"/>
                    </a:cubicBezTo>
                    <a:cubicBezTo>
                      <a:pt x="8685" y="479"/>
                      <a:pt x="8677" y="481"/>
                      <a:pt x="8665" y="485"/>
                    </a:cubicBezTo>
                    <a:lnTo>
                      <a:pt x="8665" y="485"/>
                    </a:lnTo>
                    <a:cubicBezTo>
                      <a:pt x="8648" y="495"/>
                      <a:pt x="8636" y="502"/>
                      <a:pt x="8631" y="502"/>
                    </a:cubicBezTo>
                    <a:cubicBezTo>
                      <a:pt x="8631" y="502"/>
                      <a:pt x="8631" y="502"/>
                      <a:pt x="8630" y="502"/>
                    </a:cubicBezTo>
                    <a:lnTo>
                      <a:pt x="8630" y="502"/>
                    </a:lnTo>
                    <a:cubicBezTo>
                      <a:pt x="8625" y="505"/>
                      <a:pt x="8619" y="508"/>
                      <a:pt x="8613" y="512"/>
                    </a:cubicBezTo>
                    <a:lnTo>
                      <a:pt x="8629" y="501"/>
                    </a:lnTo>
                    <a:lnTo>
                      <a:pt x="8629" y="501"/>
                    </a:lnTo>
                    <a:cubicBezTo>
                      <a:pt x="8630" y="501"/>
                      <a:pt x="8630" y="502"/>
                      <a:pt x="8630" y="502"/>
                    </a:cubicBezTo>
                    <a:lnTo>
                      <a:pt x="8630" y="502"/>
                    </a:lnTo>
                    <a:cubicBezTo>
                      <a:pt x="8644" y="494"/>
                      <a:pt x="8655" y="489"/>
                      <a:pt x="8665" y="485"/>
                    </a:cubicBezTo>
                    <a:lnTo>
                      <a:pt x="8665" y="485"/>
                    </a:lnTo>
                    <a:cubicBezTo>
                      <a:pt x="8691" y="469"/>
                      <a:pt x="8729" y="443"/>
                      <a:pt x="8765" y="418"/>
                    </a:cubicBezTo>
                    <a:lnTo>
                      <a:pt x="8765" y="418"/>
                    </a:lnTo>
                    <a:lnTo>
                      <a:pt x="8629" y="501"/>
                    </a:lnTo>
                    <a:lnTo>
                      <a:pt x="8629" y="501"/>
                    </a:lnTo>
                    <a:cubicBezTo>
                      <a:pt x="8628" y="500"/>
                      <a:pt x="8629" y="497"/>
                      <a:pt x="8633" y="491"/>
                    </a:cubicBezTo>
                    <a:cubicBezTo>
                      <a:pt x="8735" y="430"/>
                      <a:pt x="8837" y="368"/>
                      <a:pt x="8919" y="307"/>
                    </a:cubicBezTo>
                    <a:lnTo>
                      <a:pt x="8919" y="307"/>
                    </a:lnTo>
                    <a:cubicBezTo>
                      <a:pt x="8882" y="307"/>
                      <a:pt x="8642" y="476"/>
                      <a:pt x="8599" y="476"/>
                    </a:cubicBezTo>
                    <a:cubicBezTo>
                      <a:pt x="8594" y="476"/>
                      <a:pt x="8592" y="474"/>
                      <a:pt x="8592" y="471"/>
                    </a:cubicBezTo>
                    <a:cubicBezTo>
                      <a:pt x="8633" y="430"/>
                      <a:pt x="8878" y="328"/>
                      <a:pt x="8878" y="287"/>
                    </a:cubicBezTo>
                    <a:lnTo>
                      <a:pt x="8878" y="287"/>
                    </a:lnTo>
                    <a:cubicBezTo>
                      <a:pt x="8837" y="328"/>
                      <a:pt x="8776" y="348"/>
                      <a:pt x="8735" y="368"/>
                    </a:cubicBezTo>
                    <a:cubicBezTo>
                      <a:pt x="8934" y="241"/>
                      <a:pt x="9074" y="142"/>
                      <a:pt x="9044" y="142"/>
                    </a:cubicBezTo>
                    <a:cubicBezTo>
                      <a:pt x="9031" y="142"/>
                      <a:pt x="8986" y="161"/>
                      <a:pt x="8899" y="205"/>
                    </a:cubicBezTo>
                    <a:cubicBezTo>
                      <a:pt x="8958" y="160"/>
                      <a:pt x="9050" y="105"/>
                      <a:pt x="9135" y="54"/>
                    </a:cubicBezTo>
                    <a:lnTo>
                      <a:pt x="9135" y="54"/>
                    </a:lnTo>
                    <a:cubicBezTo>
                      <a:pt x="9099" y="74"/>
                      <a:pt x="9064" y="92"/>
                      <a:pt x="9042" y="103"/>
                    </a:cubicBezTo>
                    <a:lnTo>
                      <a:pt x="9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736;p59">
                <a:extLst>
                  <a:ext uri="{FF2B5EF4-FFF2-40B4-BE49-F238E27FC236}">
                    <a16:creationId xmlns:a16="http://schemas.microsoft.com/office/drawing/2014/main" id="{8D78884D-81F9-DAA8-CA72-421AC4EBA29D}"/>
                  </a:ext>
                </a:extLst>
              </p:cNvPr>
              <p:cNvSpPr/>
              <p:nvPr/>
            </p:nvSpPr>
            <p:spPr>
              <a:xfrm>
                <a:off x="5985750" y="3596150"/>
                <a:ext cx="81750" cy="49650"/>
              </a:xfrm>
              <a:custGeom>
                <a:avLst/>
                <a:gdLst/>
                <a:ahLst/>
                <a:cxnLst/>
                <a:rect l="l" t="t" r="r" b="b"/>
                <a:pathLst>
                  <a:path w="3270" h="1986" extrusionOk="0">
                    <a:moveTo>
                      <a:pt x="41" y="0"/>
                    </a:moveTo>
                    <a:cubicBezTo>
                      <a:pt x="39" y="0"/>
                      <a:pt x="25" y="73"/>
                      <a:pt x="10" y="73"/>
                    </a:cubicBezTo>
                    <a:cubicBezTo>
                      <a:pt x="7" y="73"/>
                      <a:pt x="4" y="70"/>
                      <a:pt x="1" y="64"/>
                    </a:cubicBezTo>
                    <a:lnTo>
                      <a:pt x="1" y="64"/>
                    </a:lnTo>
                    <a:cubicBezTo>
                      <a:pt x="1" y="350"/>
                      <a:pt x="62" y="616"/>
                      <a:pt x="226" y="861"/>
                    </a:cubicBezTo>
                    <a:cubicBezTo>
                      <a:pt x="369" y="1086"/>
                      <a:pt x="573" y="1270"/>
                      <a:pt x="798" y="1413"/>
                    </a:cubicBezTo>
                    <a:cubicBezTo>
                      <a:pt x="1023" y="1536"/>
                      <a:pt x="1248" y="1638"/>
                      <a:pt x="1493" y="1740"/>
                    </a:cubicBezTo>
                    <a:cubicBezTo>
                      <a:pt x="1759" y="1822"/>
                      <a:pt x="2045" y="1883"/>
                      <a:pt x="2311" y="1945"/>
                    </a:cubicBezTo>
                    <a:lnTo>
                      <a:pt x="2352" y="1945"/>
                    </a:lnTo>
                    <a:cubicBezTo>
                      <a:pt x="2495" y="1965"/>
                      <a:pt x="2658" y="1986"/>
                      <a:pt x="2822" y="1986"/>
                    </a:cubicBezTo>
                    <a:cubicBezTo>
                      <a:pt x="2883" y="1986"/>
                      <a:pt x="2945" y="1965"/>
                      <a:pt x="3006" y="1945"/>
                    </a:cubicBezTo>
                    <a:lnTo>
                      <a:pt x="2924" y="1924"/>
                    </a:lnTo>
                    <a:lnTo>
                      <a:pt x="3088" y="1924"/>
                    </a:lnTo>
                    <a:cubicBezTo>
                      <a:pt x="3210" y="1904"/>
                      <a:pt x="3129" y="1863"/>
                      <a:pt x="3088" y="1822"/>
                    </a:cubicBezTo>
                    <a:cubicBezTo>
                      <a:pt x="3026" y="1781"/>
                      <a:pt x="3088" y="1781"/>
                      <a:pt x="3047" y="1761"/>
                    </a:cubicBezTo>
                    <a:lnTo>
                      <a:pt x="3129" y="1761"/>
                    </a:lnTo>
                    <a:cubicBezTo>
                      <a:pt x="3129" y="1751"/>
                      <a:pt x="3098" y="1751"/>
                      <a:pt x="3072" y="1751"/>
                    </a:cubicBezTo>
                    <a:cubicBezTo>
                      <a:pt x="3047" y="1751"/>
                      <a:pt x="3026" y="1751"/>
                      <a:pt x="3047" y="1740"/>
                    </a:cubicBezTo>
                    <a:lnTo>
                      <a:pt x="3169" y="1740"/>
                    </a:lnTo>
                    <a:cubicBezTo>
                      <a:pt x="3169" y="1720"/>
                      <a:pt x="3026" y="1720"/>
                      <a:pt x="3026" y="1699"/>
                    </a:cubicBezTo>
                    <a:cubicBezTo>
                      <a:pt x="3029" y="1696"/>
                      <a:pt x="3034" y="1695"/>
                      <a:pt x="3040" y="1695"/>
                    </a:cubicBezTo>
                    <a:cubicBezTo>
                      <a:pt x="3064" y="1695"/>
                      <a:pt x="3107" y="1714"/>
                      <a:pt x="3131" y="1714"/>
                    </a:cubicBezTo>
                    <a:cubicBezTo>
                      <a:pt x="3142" y="1714"/>
                      <a:pt x="3149" y="1710"/>
                      <a:pt x="3149" y="1699"/>
                    </a:cubicBezTo>
                    <a:cubicBezTo>
                      <a:pt x="3149" y="1699"/>
                      <a:pt x="3150" y="1698"/>
                      <a:pt x="3150" y="1697"/>
                    </a:cubicBezTo>
                    <a:lnTo>
                      <a:pt x="3150" y="1697"/>
                    </a:lnTo>
                    <a:cubicBezTo>
                      <a:pt x="3233" y="1691"/>
                      <a:pt x="3270" y="1672"/>
                      <a:pt x="3169" y="1638"/>
                    </a:cubicBezTo>
                    <a:lnTo>
                      <a:pt x="3251" y="1638"/>
                    </a:lnTo>
                    <a:cubicBezTo>
                      <a:pt x="3231" y="1618"/>
                      <a:pt x="3231" y="1618"/>
                      <a:pt x="3210" y="1618"/>
                    </a:cubicBezTo>
                    <a:cubicBezTo>
                      <a:pt x="3169" y="1577"/>
                      <a:pt x="3129" y="1577"/>
                      <a:pt x="3088" y="1556"/>
                    </a:cubicBezTo>
                    <a:cubicBezTo>
                      <a:pt x="2842" y="1536"/>
                      <a:pt x="2617" y="1495"/>
                      <a:pt x="2393" y="1454"/>
                    </a:cubicBezTo>
                    <a:cubicBezTo>
                      <a:pt x="2393" y="1454"/>
                      <a:pt x="2393" y="1495"/>
                      <a:pt x="2372" y="1495"/>
                    </a:cubicBezTo>
                    <a:cubicBezTo>
                      <a:pt x="2311" y="1495"/>
                      <a:pt x="2270" y="1434"/>
                      <a:pt x="2209" y="1434"/>
                    </a:cubicBezTo>
                    <a:lnTo>
                      <a:pt x="2209" y="1454"/>
                    </a:lnTo>
                    <a:lnTo>
                      <a:pt x="2066" y="1393"/>
                    </a:lnTo>
                    <a:lnTo>
                      <a:pt x="1820" y="1332"/>
                    </a:lnTo>
                    <a:lnTo>
                      <a:pt x="1820" y="1352"/>
                    </a:lnTo>
                    <a:cubicBezTo>
                      <a:pt x="1759" y="1352"/>
                      <a:pt x="1718" y="1332"/>
                      <a:pt x="1677" y="1311"/>
                    </a:cubicBezTo>
                    <a:lnTo>
                      <a:pt x="1657" y="1311"/>
                    </a:lnTo>
                    <a:lnTo>
                      <a:pt x="1595" y="1291"/>
                    </a:lnTo>
                    <a:cubicBezTo>
                      <a:pt x="1330" y="1229"/>
                      <a:pt x="1064" y="1127"/>
                      <a:pt x="819" y="984"/>
                    </a:cubicBezTo>
                    <a:cubicBezTo>
                      <a:pt x="778" y="964"/>
                      <a:pt x="716" y="923"/>
                      <a:pt x="675" y="882"/>
                    </a:cubicBezTo>
                    <a:cubicBezTo>
                      <a:pt x="594" y="820"/>
                      <a:pt x="553" y="739"/>
                      <a:pt x="512" y="657"/>
                    </a:cubicBezTo>
                    <a:cubicBezTo>
                      <a:pt x="506" y="661"/>
                      <a:pt x="499" y="663"/>
                      <a:pt x="492" y="663"/>
                    </a:cubicBezTo>
                    <a:cubicBezTo>
                      <a:pt x="437" y="663"/>
                      <a:pt x="358" y="563"/>
                      <a:pt x="322" y="563"/>
                    </a:cubicBezTo>
                    <a:cubicBezTo>
                      <a:pt x="316" y="563"/>
                      <a:pt x="311" y="566"/>
                      <a:pt x="308" y="575"/>
                    </a:cubicBezTo>
                    <a:cubicBezTo>
                      <a:pt x="267" y="534"/>
                      <a:pt x="246" y="432"/>
                      <a:pt x="226" y="432"/>
                    </a:cubicBezTo>
                    <a:cubicBezTo>
                      <a:pt x="205" y="432"/>
                      <a:pt x="103" y="412"/>
                      <a:pt x="42" y="228"/>
                    </a:cubicBezTo>
                    <a:cubicBezTo>
                      <a:pt x="21" y="146"/>
                      <a:pt x="42" y="44"/>
                      <a:pt x="42" y="3"/>
                    </a:cubicBezTo>
                    <a:cubicBezTo>
                      <a:pt x="42" y="1"/>
                      <a:pt x="42"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737;p59">
                <a:extLst>
                  <a:ext uri="{FF2B5EF4-FFF2-40B4-BE49-F238E27FC236}">
                    <a16:creationId xmlns:a16="http://schemas.microsoft.com/office/drawing/2014/main" id="{95C2272D-B50B-D9D6-CD89-3F24BBF516CE}"/>
                  </a:ext>
                </a:extLst>
              </p:cNvPr>
              <p:cNvSpPr/>
              <p:nvPr/>
            </p:nvSpPr>
            <p:spPr>
              <a:xfrm>
                <a:off x="5807225" y="3807275"/>
                <a:ext cx="213300" cy="110150"/>
              </a:xfrm>
              <a:custGeom>
                <a:avLst/>
                <a:gdLst/>
                <a:ahLst/>
                <a:cxnLst/>
                <a:rect l="l" t="t" r="r" b="b"/>
                <a:pathLst>
                  <a:path w="8532" h="4406" extrusionOk="0">
                    <a:moveTo>
                      <a:pt x="8409" y="88"/>
                    </a:moveTo>
                    <a:cubicBezTo>
                      <a:pt x="8453" y="94"/>
                      <a:pt x="8493" y="103"/>
                      <a:pt x="8532" y="103"/>
                    </a:cubicBezTo>
                    <a:cubicBezTo>
                      <a:pt x="8491" y="96"/>
                      <a:pt x="8450" y="91"/>
                      <a:pt x="8409" y="88"/>
                    </a:cubicBezTo>
                    <a:close/>
                    <a:moveTo>
                      <a:pt x="7980" y="0"/>
                    </a:moveTo>
                    <a:cubicBezTo>
                      <a:pt x="7367" y="103"/>
                      <a:pt x="6774" y="286"/>
                      <a:pt x="6202" y="552"/>
                    </a:cubicBezTo>
                    <a:cubicBezTo>
                      <a:pt x="6202" y="552"/>
                      <a:pt x="6242" y="552"/>
                      <a:pt x="6202" y="573"/>
                    </a:cubicBezTo>
                    <a:cubicBezTo>
                      <a:pt x="6058" y="654"/>
                      <a:pt x="5936" y="675"/>
                      <a:pt x="5793" y="736"/>
                    </a:cubicBezTo>
                    <a:lnTo>
                      <a:pt x="5793" y="757"/>
                    </a:lnTo>
                    <a:lnTo>
                      <a:pt x="5445" y="900"/>
                    </a:lnTo>
                    <a:cubicBezTo>
                      <a:pt x="5241" y="1002"/>
                      <a:pt x="5016" y="1125"/>
                      <a:pt x="4812" y="1227"/>
                    </a:cubicBezTo>
                    <a:cubicBezTo>
                      <a:pt x="4812" y="1227"/>
                      <a:pt x="4832" y="1227"/>
                      <a:pt x="4812" y="1247"/>
                    </a:cubicBezTo>
                    <a:cubicBezTo>
                      <a:pt x="4730" y="1309"/>
                      <a:pt x="4607" y="1370"/>
                      <a:pt x="4484" y="1431"/>
                    </a:cubicBezTo>
                    <a:lnTo>
                      <a:pt x="4444" y="1452"/>
                    </a:lnTo>
                    <a:lnTo>
                      <a:pt x="4444" y="1493"/>
                    </a:lnTo>
                    <a:lnTo>
                      <a:pt x="4280" y="1554"/>
                    </a:lnTo>
                    <a:cubicBezTo>
                      <a:pt x="3994" y="1738"/>
                      <a:pt x="3687" y="1942"/>
                      <a:pt x="3401" y="2126"/>
                    </a:cubicBezTo>
                    <a:lnTo>
                      <a:pt x="2951" y="2433"/>
                    </a:lnTo>
                    <a:lnTo>
                      <a:pt x="2849" y="2515"/>
                    </a:lnTo>
                    <a:cubicBezTo>
                      <a:pt x="2808" y="2535"/>
                      <a:pt x="2767" y="2556"/>
                      <a:pt x="2726" y="2576"/>
                    </a:cubicBezTo>
                    <a:lnTo>
                      <a:pt x="2502" y="2719"/>
                    </a:lnTo>
                    <a:cubicBezTo>
                      <a:pt x="2359" y="2821"/>
                      <a:pt x="2236" y="2903"/>
                      <a:pt x="2093" y="2985"/>
                    </a:cubicBezTo>
                    <a:cubicBezTo>
                      <a:pt x="1888" y="3087"/>
                      <a:pt x="1643" y="3210"/>
                      <a:pt x="1439" y="3312"/>
                    </a:cubicBezTo>
                    <a:cubicBezTo>
                      <a:pt x="1500" y="3353"/>
                      <a:pt x="1030" y="3639"/>
                      <a:pt x="1152" y="3639"/>
                    </a:cubicBezTo>
                    <a:cubicBezTo>
                      <a:pt x="1030" y="3680"/>
                      <a:pt x="928" y="3741"/>
                      <a:pt x="825" y="3823"/>
                    </a:cubicBezTo>
                    <a:cubicBezTo>
                      <a:pt x="825" y="3884"/>
                      <a:pt x="744" y="3986"/>
                      <a:pt x="417" y="4191"/>
                    </a:cubicBezTo>
                    <a:cubicBezTo>
                      <a:pt x="273" y="4273"/>
                      <a:pt x="49" y="4354"/>
                      <a:pt x="8" y="4395"/>
                    </a:cubicBezTo>
                    <a:cubicBezTo>
                      <a:pt x="0" y="4403"/>
                      <a:pt x="2" y="4405"/>
                      <a:pt x="9" y="4405"/>
                    </a:cubicBezTo>
                    <a:cubicBezTo>
                      <a:pt x="33" y="4405"/>
                      <a:pt x="117" y="4375"/>
                      <a:pt x="141" y="4375"/>
                    </a:cubicBezTo>
                    <a:cubicBezTo>
                      <a:pt x="151" y="4375"/>
                      <a:pt x="150" y="4380"/>
                      <a:pt x="130" y="4395"/>
                    </a:cubicBezTo>
                    <a:cubicBezTo>
                      <a:pt x="641" y="4150"/>
                      <a:pt x="1152" y="3884"/>
                      <a:pt x="1643" y="3639"/>
                    </a:cubicBezTo>
                    <a:lnTo>
                      <a:pt x="2379" y="3230"/>
                    </a:lnTo>
                    <a:lnTo>
                      <a:pt x="2767" y="3046"/>
                    </a:lnTo>
                    <a:lnTo>
                      <a:pt x="2951" y="2944"/>
                    </a:lnTo>
                    <a:lnTo>
                      <a:pt x="2972" y="2944"/>
                    </a:lnTo>
                    <a:lnTo>
                      <a:pt x="2992" y="2883"/>
                    </a:lnTo>
                    <a:lnTo>
                      <a:pt x="3033" y="2862"/>
                    </a:lnTo>
                    <a:lnTo>
                      <a:pt x="3115" y="2801"/>
                    </a:lnTo>
                    <a:cubicBezTo>
                      <a:pt x="3278" y="2678"/>
                      <a:pt x="3912" y="2290"/>
                      <a:pt x="4587" y="1901"/>
                    </a:cubicBezTo>
                    <a:cubicBezTo>
                      <a:pt x="5159" y="1574"/>
                      <a:pt x="5731" y="1288"/>
                      <a:pt x="6324" y="1043"/>
                    </a:cubicBezTo>
                    <a:lnTo>
                      <a:pt x="6386" y="1002"/>
                    </a:lnTo>
                    <a:cubicBezTo>
                      <a:pt x="6713" y="879"/>
                      <a:pt x="7121" y="716"/>
                      <a:pt x="7408" y="614"/>
                    </a:cubicBezTo>
                    <a:cubicBezTo>
                      <a:pt x="7530" y="552"/>
                      <a:pt x="7653" y="511"/>
                      <a:pt x="7796" y="470"/>
                    </a:cubicBezTo>
                    <a:lnTo>
                      <a:pt x="7612" y="470"/>
                    </a:lnTo>
                    <a:cubicBezTo>
                      <a:pt x="7755" y="430"/>
                      <a:pt x="7898" y="409"/>
                      <a:pt x="7960" y="389"/>
                    </a:cubicBezTo>
                    <a:cubicBezTo>
                      <a:pt x="8246" y="348"/>
                      <a:pt x="8082" y="327"/>
                      <a:pt x="7960" y="286"/>
                    </a:cubicBezTo>
                    <a:cubicBezTo>
                      <a:pt x="7816" y="266"/>
                      <a:pt x="7980" y="246"/>
                      <a:pt x="7837" y="246"/>
                    </a:cubicBezTo>
                    <a:cubicBezTo>
                      <a:pt x="7939" y="246"/>
                      <a:pt x="7980" y="225"/>
                      <a:pt x="8082" y="225"/>
                    </a:cubicBezTo>
                    <a:cubicBezTo>
                      <a:pt x="8082" y="222"/>
                      <a:pt x="8076" y="221"/>
                      <a:pt x="8065" y="221"/>
                    </a:cubicBezTo>
                    <a:cubicBezTo>
                      <a:pt x="8023" y="221"/>
                      <a:pt x="7915" y="240"/>
                      <a:pt x="7869" y="240"/>
                    </a:cubicBezTo>
                    <a:cubicBezTo>
                      <a:pt x="7849" y="240"/>
                      <a:pt x="7841" y="236"/>
                      <a:pt x="7857" y="225"/>
                    </a:cubicBezTo>
                    <a:cubicBezTo>
                      <a:pt x="7919" y="184"/>
                      <a:pt x="8062" y="184"/>
                      <a:pt x="8164" y="184"/>
                    </a:cubicBezTo>
                    <a:cubicBezTo>
                      <a:pt x="8155" y="180"/>
                      <a:pt x="8135" y="178"/>
                      <a:pt x="8108" y="178"/>
                    </a:cubicBezTo>
                    <a:cubicBezTo>
                      <a:pt x="8034" y="178"/>
                      <a:pt x="7912" y="190"/>
                      <a:pt x="7852" y="190"/>
                    </a:cubicBezTo>
                    <a:cubicBezTo>
                      <a:pt x="7830" y="190"/>
                      <a:pt x="7816" y="189"/>
                      <a:pt x="7816" y="184"/>
                    </a:cubicBezTo>
                    <a:cubicBezTo>
                      <a:pt x="7847" y="174"/>
                      <a:pt x="7919" y="174"/>
                      <a:pt x="7985" y="174"/>
                    </a:cubicBezTo>
                    <a:cubicBezTo>
                      <a:pt x="8052" y="174"/>
                      <a:pt x="8113" y="174"/>
                      <a:pt x="8123" y="164"/>
                    </a:cubicBezTo>
                    <a:cubicBezTo>
                      <a:pt x="8111" y="158"/>
                      <a:pt x="8097" y="153"/>
                      <a:pt x="8082" y="151"/>
                    </a:cubicBezTo>
                    <a:lnTo>
                      <a:pt x="8082" y="151"/>
                    </a:lnTo>
                    <a:lnTo>
                      <a:pt x="8307" y="123"/>
                    </a:lnTo>
                    <a:cubicBezTo>
                      <a:pt x="8348" y="123"/>
                      <a:pt x="8328" y="82"/>
                      <a:pt x="8164" y="82"/>
                    </a:cubicBezTo>
                    <a:cubicBezTo>
                      <a:pt x="8246" y="82"/>
                      <a:pt x="8327" y="82"/>
                      <a:pt x="8409" y="88"/>
                    </a:cubicBezTo>
                    <a:lnTo>
                      <a:pt x="8409" y="88"/>
                    </a:lnTo>
                    <a:cubicBezTo>
                      <a:pt x="8384" y="85"/>
                      <a:pt x="8357" y="82"/>
                      <a:pt x="8328" y="82"/>
                    </a:cubicBezTo>
                    <a:cubicBezTo>
                      <a:pt x="8409" y="82"/>
                      <a:pt x="8471" y="82"/>
                      <a:pt x="8532" y="103"/>
                    </a:cubicBezTo>
                    <a:lnTo>
                      <a:pt x="8491" y="82"/>
                    </a:lnTo>
                    <a:cubicBezTo>
                      <a:pt x="8475" y="82"/>
                      <a:pt x="8459" y="79"/>
                      <a:pt x="8441" y="75"/>
                    </a:cubicBezTo>
                    <a:lnTo>
                      <a:pt x="8441" y="75"/>
                    </a:lnTo>
                    <a:cubicBezTo>
                      <a:pt x="8421" y="67"/>
                      <a:pt x="8395" y="54"/>
                      <a:pt x="8368" y="41"/>
                    </a:cubicBezTo>
                    <a:cubicBezTo>
                      <a:pt x="8246" y="21"/>
                      <a:pt x="8123"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738;p59">
                <a:extLst>
                  <a:ext uri="{FF2B5EF4-FFF2-40B4-BE49-F238E27FC236}">
                    <a16:creationId xmlns:a16="http://schemas.microsoft.com/office/drawing/2014/main" id="{0F03D999-191A-7FF6-141C-0291EA0E1B7B}"/>
                  </a:ext>
                </a:extLst>
              </p:cNvPr>
              <p:cNvSpPr/>
              <p:nvPr/>
            </p:nvSpPr>
            <p:spPr>
              <a:xfrm>
                <a:off x="6017950" y="3819025"/>
                <a:ext cx="108375" cy="73625"/>
              </a:xfrm>
              <a:custGeom>
                <a:avLst/>
                <a:gdLst/>
                <a:ahLst/>
                <a:cxnLst/>
                <a:rect l="l" t="t" r="r" b="b"/>
                <a:pathLst>
                  <a:path w="4335" h="2945" extrusionOk="0">
                    <a:moveTo>
                      <a:pt x="4056" y="2733"/>
                    </a:moveTo>
                    <a:cubicBezTo>
                      <a:pt x="4064" y="2747"/>
                      <a:pt x="4074" y="2761"/>
                      <a:pt x="4085" y="2775"/>
                    </a:cubicBezTo>
                    <a:lnTo>
                      <a:pt x="4085" y="2775"/>
                    </a:lnTo>
                    <a:cubicBezTo>
                      <a:pt x="4075" y="2759"/>
                      <a:pt x="4066" y="2744"/>
                      <a:pt x="4056" y="2733"/>
                    </a:cubicBezTo>
                    <a:close/>
                    <a:moveTo>
                      <a:pt x="4085" y="2775"/>
                    </a:moveTo>
                    <a:cubicBezTo>
                      <a:pt x="4098" y="2798"/>
                      <a:pt x="4112" y="2824"/>
                      <a:pt x="4130" y="2842"/>
                    </a:cubicBezTo>
                    <a:cubicBezTo>
                      <a:pt x="4130" y="2833"/>
                      <a:pt x="4107" y="2805"/>
                      <a:pt x="4085" y="2775"/>
                    </a:cubicBezTo>
                    <a:close/>
                    <a:moveTo>
                      <a:pt x="42" y="0"/>
                    </a:moveTo>
                    <a:cubicBezTo>
                      <a:pt x="1" y="0"/>
                      <a:pt x="123" y="62"/>
                      <a:pt x="83" y="62"/>
                    </a:cubicBezTo>
                    <a:cubicBezTo>
                      <a:pt x="655" y="246"/>
                      <a:pt x="1186" y="512"/>
                      <a:pt x="1657" y="879"/>
                    </a:cubicBezTo>
                    <a:cubicBezTo>
                      <a:pt x="1922" y="1063"/>
                      <a:pt x="2168" y="1247"/>
                      <a:pt x="2413" y="1452"/>
                    </a:cubicBezTo>
                    <a:cubicBezTo>
                      <a:pt x="2679" y="1697"/>
                      <a:pt x="2944" y="1942"/>
                      <a:pt x="3190" y="2208"/>
                    </a:cubicBezTo>
                    <a:lnTo>
                      <a:pt x="3210" y="2229"/>
                    </a:lnTo>
                    <a:cubicBezTo>
                      <a:pt x="3353" y="2372"/>
                      <a:pt x="3517" y="2556"/>
                      <a:pt x="3639" y="2658"/>
                    </a:cubicBezTo>
                    <a:lnTo>
                      <a:pt x="3844" y="2821"/>
                    </a:lnTo>
                    <a:lnTo>
                      <a:pt x="3803" y="2719"/>
                    </a:lnTo>
                    <a:lnTo>
                      <a:pt x="3803" y="2719"/>
                    </a:lnTo>
                    <a:cubicBezTo>
                      <a:pt x="3823" y="2760"/>
                      <a:pt x="3885" y="2821"/>
                      <a:pt x="3926" y="2862"/>
                    </a:cubicBezTo>
                    <a:cubicBezTo>
                      <a:pt x="3966" y="2903"/>
                      <a:pt x="3991" y="2919"/>
                      <a:pt x="4006" y="2919"/>
                    </a:cubicBezTo>
                    <a:cubicBezTo>
                      <a:pt x="4035" y="2919"/>
                      <a:pt x="4021" y="2856"/>
                      <a:pt x="4007" y="2801"/>
                    </a:cubicBezTo>
                    <a:cubicBezTo>
                      <a:pt x="3997" y="2760"/>
                      <a:pt x="4007" y="2760"/>
                      <a:pt x="4015" y="2760"/>
                    </a:cubicBezTo>
                    <a:cubicBezTo>
                      <a:pt x="4023" y="2760"/>
                      <a:pt x="4028" y="2760"/>
                      <a:pt x="4007" y="2719"/>
                    </a:cubicBezTo>
                    <a:lnTo>
                      <a:pt x="4007" y="2719"/>
                    </a:lnTo>
                    <a:lnTo>
                      <a:pt x="4089" y="2821"/>
                    </a:lnTo>
                    <a:cubicBezTo>
                      <a:pt x="4108" y="2821"/>
                      <a:pt x="4005" y="2717"/>
                      <a:pt x="4021" y="2717"/>
                    </a:cubicBezTo>
                    <a:cubicBezTo>
                      <a:pt x="4022" y="2717"/>
                      <a:pt x="4025" y="2718"/>
                      <a:pt x="4028" y="2719"/>
                    </a:cubicBezTo>
                    <a:cubicBezTo>
                      <a:pt x="4038" y="2719"/>
                      <a:pt x="4047" y="2725"/>
                      <a:pt x="4056" y="2733"/>
                    </a:cubicBezTo>
                    <a:lnTo>
                      <a:pt x="4056" y="2733"/>
                    </a:lnTo>
                    <a:cubicBezTo>
                      <a:pt x="4041" y="2708"/>
                      <a:pt x="4033" y="2686"/>
                      <a:pt x="4048" y="2678"/>
                    </a:cubicBezTo>
                    <a:lnTo>
                      <a:pt x="4048" y="2678"/>
                    </a:lnTo>
                    <a:cubicBezTo>
                      <a:pt x="4069" y="2678"/>
                      <a:pt x="4110" y="2821"/>
                      <a:pt x="4150" y="2821"/>
                    </a:cubicBezTo>
                    <a:cubicBezTo>
                      <a:pt x="4157" y="2815"/>
                      <a:pt x="4155" y="2807"/>
                      <a:pt x="4150" y="2798"/>
                    </a:cubicBezTo>
                    <a:lnTo>
                      <a:pt x="4150" y="2798"/>
                    </a:lnTo>
                    <a:cubicBezTo>
                      <a:pt x="4193" y="2838"/>
                      <a:pt x="4226" y="2863"/>
                      <a:pt x="4238" y="2863"/>
                    </a:cubicBezTo>
                    <a:cubicBezTo>
                      <a:pt x="4251" y="2863"/>
                      <a:pt x="4245" y="2839"/>
                      <a:pt x="4212" y="2781"/>
                    </a:cubicBezTo>
                    <a:lnTo>
                      <a:pt x="4212" y="2781"/>
                    </a:lnTo>
                    <a:cubicBezTo>
                      <a:pt x="4253" y="2842"/>
                      <a:pt x="4294" y="2903"/>
                      <a:pt x="4334" y="2944"/>
                    </a:cubicBezTo>
                    <a:lnTo>
                      <a:pt x="4334" y="2924"/>
                    </a:lnTo>
                    <a:cubicBezTo>
                      <a:pt x="4314" y="2903"/>
                      <a:pt x="4294" y="2883"/>
                      <a:pt x="4294" y="2862"/>
                    </a:cubicBezTo>
                    <a:lnTo>
                      <a:pt x="4294" y="2862"/>
                    </a:lnTo>
                    <a:lnTo>
                      <a:pt x="4334" y="2903"/>
                    </a:lnTo>
                    <a:cubicBezTo>
                      <a:pt x="4314" y="2883"/>
                      <a:pt x="4314" y="2862"/>
                      <a:pt x="4314" y="2842"/>
                    </a:cubicBezTo>
                    <a:cubicBezTo>
                      <a:pt x="4294" y="2781"/>
                      <a:pt x="4253" y="2719"/>
                      <a:pt x="4232" y="2658"/>
                    </a:cubicBezTo>
                    <a:cubicBezTo>
                      <a:pt x="4028" y="2392"/>
                      <a:pt x="3803" y="2147"/>
                      <a:pt x="3578" y="1902"/>
                    </a:cubicBezTo>
                    <a:cubicBezTo>
                      <a:pt x="3578" y="1902"/>
                      <a:pt x="3578" y="1911"/>
                      <a:pt x="3572" y="1911"/>
                    </a:cubicBezTo>
                    <a:cubicBezTo>
                      <a:pt x="3569" y="1911"/>
                      <a:pt x="3564" y="1908"/>
                      <a:pt x="3558" y="1902"/>
                    </a:cubicBezTo>
                    <a:cubicBezTo>
                      <a:pt x="3476" y="1840"/>
                      <a:pt x="3455" y="1779"/>
                      <a:pt x="3394" y="1718"/>
                    </a:cubicBezTo>
                    <a:lnTo>
                      <a:pt x="3374" y="1718"/>
                    </a:lnTo>
                    <a:lnTo>
                      <a:pt x="3231" y="1554"/>
                    </a:lnTo>
                    <a:cubicBezTo>
                      <a:pt x="3149" y="1452"/>
                      <a:pt x="3047" y="1370"/>
                      <a:pt x="2944" y="1288"/>
                    </a:cubicBezTo>
                    <a:cubicBezTo>
                      <a:pt x="2944" y="1288"/>
                      <a:pt x="2944" y="1297"/>
                      <a:pt x="2938" y="1297"/>
                    </a:cubicBezTo>
                    <a:cubicBezTo>
                      <a:pt x="2935" y="1297"/>
                      <a:pt x="2931" y="1295"/>
                      <a:pt x="2924" y="1288"/>
                    </a:cubicBezTo>
                    <a:cubicBezTo>
                      <a:pt x="2903" y="1288"/>
                      <a:pt x="2822" y="1207"/>
                      <a:pt x="2781" y="1145"/>
                    </a:cubicBezTo>
                    <a:lnTo>
                      <a:pt x="2740" y="1125"/>
                    </a:lnTo>
                    <a:lnTo>
                      <a:pt x="2720" y="1125"/>
                    </a:lnTo>
                    <a:lnTo>
                      <a:pt x="2658" y="1063"/>
                    </a:lnTo>
                    <a:cubicBezTo>
                      <a:pt x="2331" y="818"/>
                      <a:pt x="1984" y="614"/>
                      <a:pt x="1636" y="409"/>
                    </a:cubicBezTo>
                    <a:cubicBezTo>
                      <a:pt x="1554" y="368"/>
                      <a:pt x="1473" y="328"/>
                      <a:pt x="1370" y="287"/>
                    </a:cubicBezTo>
                    <a:lnTo>
                      <a:pt x="1023" y="62"/>
                    </a:lnTo>
                    <a:cubicBezTo>
                      <a:pt x="1023" y="78"/>
                      <a:pt x="1002" y="83"/>
                      <a:pt x="973" y="83"/>
                    </a:cubicBezTo>
                    <a:cubicBezTo>
                      <a:pt x="924" y="83"/>
                      <a:pt x="851" y="69"/>
                      <a:pt x="802" y="69"/>
                    </a:cubicBezTo>
                    <a:cubicBezTo>
                      <a:pt x="766" y="69"/>
                      <a:pt x="744" y="77"/>
                      <a:pt x="757" y="103"/>
                    </a:cubicBezTo>
                    <a:cubicBezTo>
                      <a:pt x="696" y="62"/>
                      <a:pt x="573" y="21"/>
                      <a:pt x="573" y="21"/>
                    </a:cubicBezTo>
                    <a:cubicBezTo>
                      <a:pt x="558" y="36"/>
                      <a:pt x="495" y="76"/>
                      <a:pt x="376" y="76"/>
                    </a:cubicBezTo>
                    <a:cubicBezTo>
                      <a:pt x="338" y="76"/>
                      <a:pt x="295" y="72"/>
                      <a:pt x="246" y="62"/>
                    </a:cubicBezTo>
                    <a:cubicBezTo>
                      <a:pt x="185" y="41"/>
                      <a:pt x="62"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739;p59">
                <a:extLst>
                  <a:ext uri="{FF2B5EF4-FFF2-40B4-BE49-F238E27FC236}">
                    <a16:creationId xmlns:a16="http://schemas.microsoft.com/office/drawing/2014/main" id="{A730A96B-1CC9-35CB-BEB1-BE355BE61199}"/>
                  </a:ext>
                </a:extLst>
              </p:cNvPr>
              <p:cNvSpPr/>
              <p:nvPr/>
            </p:nvSpPr>
            <p:spPr>
              <a:xfrm>
                <a:off x="5990875" y="3458025"/>
                <a:ext cx="137500" cy="42650"/>
              </a:xfrm>
              <a:custGeom>
                <a:avLst/>
                <a:gdLst/>
                <a:ahLst/>
                <a:cxnLst/>
                <a:rect l="l" t="t" r="r" b="b"/>
                <a:pathLst>
                  <a:path w="5500" h="1706" extrusionOk="0">
                    <a:moveTo>
                      <a:pt x="3505" y="0"/>
                    </a:moveTo>
                    <a:cubicBezTo>
                      <a:pt x="3461" y="0"/>
                      <a:pt x="3417" y="3"/>
                      <a:pt x="3373" y="8"/>
                    </a:cubicBezTo>
                    <a:lnTo>
                      <a:pt x="3373" y="29"/>
                    </a:lnTo>
                    <a:cubicBezTo>
                      <a:pt x="3291" y="29"/>
                      <a:pt x="3210" y="49"/>
                      <a:pt x="3107" y="70"/>
                    </a:cubicBezTo>
                    <a:lnTo>
                      <a:pt x="3067" y="70"/>
                    </a:lnTo>
                    <a:lnTo>
                      <a:pt x="3067" y="90"/>
                    </a:lnTo>
                    <a:lnTo>
                      <a:pt x="2964" y="111"/>
                    </a:lnTo>
                    <a:cubicBezTo>
                      <a:pt x="2556" y="295"/>
                      <a:pt x="2147" y="520"/>
                      <a:pt x="1779" y="765"/>
                    </a:cubicBezTo>
                    <a:cubicBezTo>
                      <a:pt x="1697" y="806"/>
                      <a:pt x="1615" y="867"/>
                      <a:pt x="1533" y="908"/>
                    </a:cubicBezTo>
                    <a:cubicBezTo>
                      <a:pt x="1411" y="990"/>
                      <a:pt x="1247" y="1051"/>
                      <a:pt x="1125" y="1112"/>
                    </a:cubicBezTo>
                    <a:cubicBezTo>
                      <a:pt x="1166" y="1153"/>
                      <a:pt x="859" y="1317"/>
                      <a:pt x="961" y="1337"/>
                    </a:cubicBezTo>
                    <a:cubicBezTo>
                      <a:pt x="879" y="1378"/>
                      <a:pt x="818" y="1399"/>
                      <a:pt x="736" y="1439"/>
                    </a:cubicBezTo>
                    <a:cubicBezTo>
                      <a:pt x="736" y="1501"/>
                      <a:pt x="695" y="1603"/>
                      <a:pt x="409" y="1664"/>
                    </a:cubicBezTo>
                    <a:cubicBezTo>
                      <a:pt x="287" y="1664"/>
                      <a:pt x="184" y="1644"/>
                      <a:pt x="62" y="1623"/>
                    </a:cubicBezTo>
                    <a:cubicBezTo>
                      <a:pt x="0" y="1623"/>
                      <a:pt x="205" y="1685"/>
                      <a:pt x="143" y="1685"/>
                    </a:cubicBezTo>
                    <a:cubicBezTo>
                      <a:pt x="218" y="1698"/>
                      <a:pt x="291" y="1705"/>
                      <a:pt x="362" y="1705"/>
                    </a:cubicBezTo>
                    <a:cubicBezTo>
                      <a:pt x="505" y="1705"/>
                      <a:pt x="641" y="1678"/>
                      <a:pt x="777" y="1623"/>
                    </a:cubicBezTo>
                    <a:cubicBezTo>
                      <a:pt x="961" y="1562"/>
                      <a:pt x="1125" y="1501"/>
                      <a:pt x="1288" y="1419"/>
                    </a:cubicBezTo>
                    <a:lnTo>
                      <a:pt x="2228" y="949"/>
                    </a:lnTo>
                    <a:cubicBezTo>
                      <a:pt x="2535" y="785"/>
                      <a:pt x="2842" y="642"/>
                      <a:pt x="3169" y="540"/>
                    </a:cubicBezTo>
                    <a:cubicBezTo>
                      <a:pt x="3270" y="506"/>
                      <a:pt x="3378" y="491"/>
                      <a:pt x="3488" y="491"/>
                    </a:cubicBezTo>
                    <a:cubicBezTo>
                      <a:pt x="3578" y="491"/>
                      <a:pt x="3670" y="501"/>
                      <a:pt x="3762" y="520"/>
                    </a:cubicBezTo>
                    <a:cubicBezTo>
                      <a:pt x="3905" y="540"/>
                      <a:pt x="4048" y="601"/>
                      <a:pt x="4170" y="663"/>
                    </a:cubicBezTo>
                    <a:lnTo>
                      <a:pt x="4211" y="683"/>
                    </a:lnTo>
                    <a:cubicBezTo>
                      <a:pt x="4293" y="724"/>
                      <a:pt x="4395" y="785"/>
                      <a:pt x="4477" y="847"/>
                    </a:cubicBezTo>
                    <a:cubicBezTo>
                      <a:pt x="4579" y="908"/>
                      <a:pt x="4682" y="969"/>
                      <a:pt x="4784" y="1031"/>
                    </a:cubicBezTo>
                    <a:cubicBezTo>
                      <a:pt x="4886" y="1071"/>
                      <a:pt x="4988" y="1092"/>
                      <a:pt x="5111" y="1112"/>
                    </a:cubicBezTo>
                    <a:cubicBezTo>
                      <a:pt x="5049" y="1092"/>
                      <a:pt x="5029" y="1051"/>
                      <a:pt x="4988" y="1031"/>
                    </a:cubicBezTo>
                    <a:lnTo>
                      <a:pt x="4988" y="1031"/>
                    </a:lnTo>
                    <a:cubicBezTo>
                      <a:pt x="5070" y="1071"/>
                      <a:pt x="5152" y="1092"/>
                      <a:pt x="5233" y="1092"/>
                    </a:cubicBezTo>
                    <a:cubicBezTo>
                      <a:pt x="5458" y="1071"/>
                      <a:pt x="5336" y="1031"/>
                      <a:pt x="5254" y="990"/>
                    </a:cubicBezTo>
                    <a:cubicBezTo>
                      <a:pt x="5193" y="949"/>
                      <a:pt x="5274" y="949"/>
                      <a:pt x="5213" y="928"/>
                    </a:cubicBezTo>
                    <a:lnTo>
                      <a:pt x="5336" y="928"/>
                    </a:lnTo>
                    <a:cubicBezTo>
                      <a:pt x="5336" y="928"/>
                      <a:pt x="5172" y="928"/>
                      <a:pt x="5213" y="908"/>
                    </a:cubicBezTo>
                    <a:lnTo>
                      <a:pt x="5213" y="908"/>
                    </a:lnTo>
                    <a:cubicBezTo>
                      <a:pt x="5244" y="918"/>
                      <a:pt x="5269" y="923"/>
                      <a:pt x="5295" y="923"/>
                    </a:cubicBezTo>
                    <a:cubicBezTo>
                      <a:pt x="5320" y="923"/>
                      <a:pt x="5346" y="918"/>
                      <a:pt x="5377" y="908"/>
                    </a:cubicBezTo>
                    <a:cubicBezTo>
                      <a:pt x="5356" y="887"/>
                      <a:pt x="5193" y="887"/>
                      <a:pt x="5193" y="867"/>
                    </a:cubicBezTo>
                    <a:cubicBezTo>
                      <a:pt x="5196" y="864"/>
                      <a:pt x="5201" y="863"/>
                      <a:pt x="5209" y="863"/>
                    </a:cubicBezTo>
                    <a:cubicBezTo>
                      <a:pt x="5239" y="863"/>
                      <a:pt x="5298" y="881"/>
                      <a:pt x="5331" y="881"/>
                    </a:cubicBezTo>
                    <a:cubicBezTo>
                      <a:pt x="5346" y="881"/>
                      <a:pt x="5356" y="878"/>
                      <a:pt x="5356" y="867"/>
                    </a:cubicBezTo>
                    <a:lnTo>
                      <a:pt x="5274" y="867"/>
                    </a:lnTo>
                    <a:cubicBezTo>
                      <a:pt x="5336" y="867"/>
                      <a:pt x="5397" y="867"/>
                      <a:pt x="5438" y="826"/>
                    </a:cubicBezTo>
                    <a:cubicBezTo>
                      <a:pt x="5458" y="806"/>
                      <a:pt x="5438" y="806"/>
                      <a:pt x="5377" y="806"/>
                    </a:cubicBezTo>
                    <a:cubicBezTo>
                      <a:pt x="5417" y="806"/>
                      <a:pt x="5458" y="785"/>
                      <a:pt x="5499" y="765"/>
                    </a:cubicBezTo>
                    <a:lnTo>
                      <a:pt x="5438" y="765"/>
                    </a:lnTo>
                    <a:cubicBezTo>
                      <a:pt x="5397" y="744"/>
                      <a:pt x="5356" y="744"/>
                      <a:pt x="5295" y="724"/>
                    </a:cubicBezTo>
                    <a:cubicBezTo>
                      <a:pt x="5172" y="703"/>
                      <a:pt x="5029" y="642"/>
                      <a:pt x="4927" y="560"/>
                    </a:cubicBezTo>
                    <a:cubicBezTo>
                      <a:pt x="4763" y="438"/>
                      <a:pt x="4600" y="336"/>
                      <a:pt x="4416" y="254"/>
                    </a:cubicBezTo>
                    <a:cubicBezTo>
                      <a:pt x="4416" y="254"/>
                      <a:pt x="4416" y="263"/>
                      <a:pt x="4410" y="263"/>
                    </a:cubicBezTo>
                    <a:cubicBezTo>
                      <a:pt x="4407" y="263"/>
                      <a:pt x="4402" y="261"/>
                      <a:pt x="4395" y="254"/>
                    </a:cubicBezTo>
                    <a:cubicBezTo>
                      <a:pt x="4314" y="213"/>
                      <a:pt x="4211" y="172"/>
                      <a:pt x="4130" y="131"/>
                    </a:cubicBezTo>
                    <a:cubicBezTo>
                      <a:pt x="4048" y="111"/>
                      <a:pt x="3966" y="70"/>
                      <a:pt x="3884" y="49"/>
                    </a:cubicBezTo>
                    <a:cubicBezTo>
                      <a:pt x="3750" y="19"/>
                      <a:pt x="3626" y="0"/>
                      <a:pt x="3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740;p59">
                <a:extLst>
                  <a:ext uri="{FF2B5EF4-FFF2-40B4-BE49-F238E27FC236}">
                    <a16:creationId xmlns:a16="http://schemas.microsoft.com/office/drawing/2014/main" id="{020FA613-A3D6-AE09-3317-30C455EE6187}"/>
                  </a:ext>
                </a:extLst>
              </p:cNvPr>
              <p:cNvSpPr/>
              <p:nvPr/>
            </p:nvSpPr>
            <p:spPr>
              <a:xfrm>
                <a:off x="6186100" y="4506725"/>
                <a:ext cx="98125" cy="669150"/>
              </a:xfrm>
              <a:custGeom>
                <a:avLst/>
                <a:gdLst/>
                <a:ahLst/>
                <a:cxnLst/>
                <a:rect l="l" t="t" r="r" b="b"/>
                <a:pathLst>
                  <a:path w="3925" h="26766" extrusionOk="0">
                    <a:moveTo>
                      <a:pt x="2597" y="1"/>
                    </a:moveTo>
                    <a:cubicBezTo>
                      <a:pt x="2582" y="1"/>
                      <a:pt x="2674" y="416"/>
                      <a:pt x="2656" y="416"/>
                    </a:cubicBezTo>
                    <a:cubicBezTo>
                      <a:pt x="2654" y="416"/>
                      <a:pt x="2647" y="404"/>
                      <a:pt x="2637" y="375"/>
                    </a:cubicBezTo>
                    <a:lnTo>
                      <a:pt x="2637" y="375"/>
                    </a:lnTo>
                    <a:cubicBezTo>
                      <a:pt x="3414" y="3482"/>
                      <a:pt x="3700" y="6692"/>
                      <a:pt x="3475" y="9901"/>
                    </a:cubicBezTo>
                    <a:cubicBezTo>
                      <a:pt x="3373" y="11537"/>
                      <a:pt x="3107" y="13172"/>
                      <a:pt x="2719" y="14766"/>
                    </a:cubicBezTo>
                    <a:cubicBezTo>
                      <a:pt x="2453" y="15829"/>
                      <a:pt x="2147" y="16872"/>
                      <a:pt x="1779" y="17894"/>
                    </a:cubicBezTo>
                    <a:cubicBezTo>
                      <a:pt x="1452" y="18834"/>
                      <a:pt x="1186" y="19631"/>
                      <a:pt x="1022" y="20081"/>
                    </a:cubicBezTo>
                    <a:lnTo>
                      <a:pt x="961" y="20245"/>
                    </a:lnTo>
                    <a:cubicBezTo>
                      <a:pt x="593" y="21287"/>
                      <a:pt x="327" y="22330"/>
                      <a:pt x="123" y="23413"/>
                    </a:cubicBezTo>
                    <a:cubicBezTo>
                      <a:pt x="61" y="23822"/>
                      <a:pt x="21" y="24231"/>
                      <a:pt x="0" y="24660"/>
                    </a:cubicBezTo>
                    <a:cubicBezTo>
                      <a:pt x="41" y="24456"/>
                      <a:pt x="61" y="24292"/>
                      <a:pt x="82" y="24129"/>
                    </a:cubicBezTo>
                    <a:lnTo>
                      <a:pt x="82" y="24129"/>
                    </a:lnTo>
                    <a:cubicBezTo>
                      <a:pt x="41" y="24476"/>
                      <a:pt x="21" y="24803"/>
                      <a:pt x="0" y="25151"/>
                    </a:cubicBezTo>
                    <a:cubicBezTo>
                      <a:pt x="0" y="25524"/>
                      <a:pt x="14" y="25658"/>
                      <a:pt x="31" y="25658"/>
                    </a:cubicBezTo>
                    <a:cubicBezTo>
                      <a:pt x="34" y="25658"/>
                      <a:pt x="38" y="25652"/>
                      <a:pt x="41" y="25641"/>
                    </a:cubicBezTo>
                    <a:cubicBezTo>
                      <a:pt x="41" y="25580"/>
                      <a:pt x="61" y="25376"/>
                      <a:pt x="102" y="25192"/>
                    </a:cubicBezTo>
                    <a:cubicBezTo>
                      <a:pt x="109" y="25112"/>
                      <a:pt x="116" y="25095"/>
                      <a:pt x="123" y="25095"/>
                    </a:cubicBezTo>
                    <a:cubicBezTo>
                      <a:pt x="128" y="25095"/>
                      <a:pt x="134" y="25104"/>
                      <a:pt x="141" y="25104"/>
                    </a:cubicBezTo>
                    <a:cubicBezTo>
                      <a:pt x="152" y="25104"/>
                      <a:pt x="166" y="25074"/>
                      <a:pt x="184" y="24906"/>
                    </a:cubicBezTo>
                    <a:lnTo>
                      <a:pt x="184" y="24906"/>
                    </a:lnTo>
                    <a:cubicBezTo>
                      <a:pt x="184" y="24913"/>
                      <a:pt x="184" y="24920"/>
                      <a:pt x="184" y="24927"/>
                    </a:cubicBezTo>
                    <a:lnTo>
                      <a:pt x="184" y="24927"/>
                    </a:lnTo>
                    <a:cubicBezTo>
                      <a:pt x="184" y="24927"/>
                      <a:pt x="184" y="24926"/>
                      <a:pt x="184" y="24926"/>
                    </a:cubicBezTo>
                    <a:lnTo>
                      <a:pt x="184" y="24926"/>
                    </a:lnTo>
                    <a:cubicBezTo>
                      <a:pt x="184" y="24926"/>
                      <a:pt x="184" y="24927"/>
                      <a:pt x="184" y="24927"/>
                    </a:cubicBezTo>
                    <a:lnTo>
                      <a:pt x="184" y="24927"/>
                    </a:lnTo>
                    <a:cubicBezTo>
                      <a:pt x="183" y="25013"/>
                      <a:pt x="178" y="25087"/>
                      <a:pt x="172" y="25157"/>
                    </a:cubicBezTo>
                    <a:lnTo>
                      <a:pt x="172" y="25157"/>
                    </a:lnTo>
                    <a:cubicBezTo>
                      <a:pt x="175" y="25080"/>
                      <a:pt x="179" y="25004"/>
                      <a:pt x="184" y="24927"/>
                    </a:cubicBezTo>
                    <a:lnTo>
                      <a:pt x="184" y="24927"/>
                    </a:lnTo>
                    <a:cubicBezTo>
                      <a:pt x="184" y="24927"/>
                      <a:pt x="184" y="24927"/>
                      <a:pt x="184" y="24927"/>
                    </a:cubicBezTo>
                    <a:lnTo>
                      <a:pt x="184" y="24927"/>
                    </a:lnTo>
                    <a:cubicBezTo>
                      <a:pt x="164" y="25151"/>
                      <a:pt x="143" y="25376"/>
                      <a:pt x="143" y="25601"/>
                    </a:cubicBezTo>
                    <a:cubicBezTo>
                      <a:pt x="143" y="25417"/>
                      <a:pt x="160" y="25293"/>
                      <a:pt x="172" y="25157"/>
                    </a:cubicBezTo>
                    <a:lnTo>
                      <a:pt x="172" y="25157"/>
                    </a:lnTo>
                    <a:cubicBezTo>
                      <a:pt x="165" y="25366"/>
                      <a:pt x="169" y="25575"/>
                      <a:pt x="184" y="25785"/>
                    </a:cubicBezTo>
                    <a:cubicBezTo>
                      <a:pt x="184" y="25685"/>
                      <a:pt x="204" y="24863"/>
                      <a:pt x="224" y="24863"/>
                    </a:cubicBezTo>
                    <a:cubicBezTo>
                      <a:pt x="224" y="24863"/>
                      <a:pt x="225" y="24864"/>
                      <a:pt x="225" y="24865"/>
                    </a:cubicBezTo>
                    <a:cubicBezTo>
                      <a:pt x="205" y="25130"/>
                      <a:pt x="184" y="25417"/>
                      <a:pt x="205" y="25703"/>
                    </a:cubicBezTo>
                    <a:cubicBezTo>
                      <a:pt x="205" y="25703"/>
                      <a:pt x="205" y="25437"/>
                      <a:pt x="225" y="25294"/>
                    </a:cubicBezTo>
                    <a:cubicBezTo>
                      <a:pt x="225" y="25848"/>
                      <a:pt x="251" y="26240"/>
                      <a:pt x="269" y="26240"/>
                    </a:cubicBezTo>
                    <a:cubicBezTo>
                      <a:pt x="279" y="26240"/>
                      <a:pt x="286" y="26121"/>
                      <a:pt x="286" y="25846"/>
                    </a:cubicBezTo>
                    <a:cubicBezTo>
                      <a:pt x="286" y="26000"/>
                      <a:pt x="293" y="26196"/>
                      <a:pt x="303" y="26384"/>
                    </a:cubicBezTo>
                    <a:lnTo>
                      <a:pt x="303" y="26384"/>
                    </a:lnTo>
                    <a:cubicBezTo>
                      <a:pt x="298" y="26334"/>
                      <a:pt x="292" y="26289"/>
                      <a:pt x="286" y="26255"/>
                    </a:cubicBezTo>
                    <a:lnTo>
                      <a:pt x="286" y="26255"/>
                    </a:lnTo>
                    <a:lnTo>
                      <a:pt x="317" y="26624"/>
                    </a:lnTo>
                    <a:lnTo>
                      <a:pt x="317" y="26624"/>
                    </a:lnTo>
                    <a:cubicBezTo>
                      <a:pt x="320" y="26674"/>
                      <a:pt x="324" y="26721"/>
                      <a:pt x="327" y="26766"/>
                    </a:cubicBezTo>
                    <a:cubicBezTo>
                      <a:pt x="327" y="26759"/>
                      <a:pt x="327" y="26751"/>
                      <a:pt x="327" y="26743"/>
                    </a:cubicBezTo>
                    <a:lnTo>
                      <a:pt x="327" y="26743"/>
                    </a:lnTo>
                    <a:lnTo>
                      <a:pt x="327" y="26745"/>
                    </a:lnTo>
                    <a:lnTo>
                      <a:pt x="327" y="26664"/>
                    </a:lnTo>
                    <a:cubicBezTo>
                      <a:pt x="327" y="26541"/>
                      <a:pt x="307" y="26418"/>
                      <a:pt x="307" y="26296"/>
                    </a:cubicBezTo>
                    <a:lnTo>
                      <a:pt x="307" y="26296"/>
                    </a:lnTo>
                    <a:lnTo>
                      <a:pt x="327" y="26623"/>
                    </a:lnTo>
                    <a:lnTo>
                      <a:pt x="327" y="26336"/>
                    </a:lnTo>
                    <a:cubicBezTo>
                      <a:pt x="327" y="26152"/>
                      <a:pt x="327" y="25989"/>
                      <a:pt x="327" y="25805"/>
                    </a:cubicBezTo>
                    <a:cubicBezTo>
                      <a:pt x="327" y="25641"/>
                      <a:pt x="327" y="25498"/>
                      <a:pt x="348" y="25396"/>
                    </a:cubicBezTo>
                    <a:cubicBezTo>
                      <a:pt x="409" y="23720"/>
                      <a:pt x="879" y="22064"/>
                      <a:pt x="1411" y="20470"/>
                    </a:cubicBezTo>
                    <a:lnTo>
                      <a:pt x="1411" y="20470"/>
                    </a:lnTo>
                    <a:cubicBezTo>
                      <a:pt x="1411" y="20470"/>
                      <a:pt x="1400" y="20485"/>
                      <a:pt x="1395" y="20485"/>
                    </a:cubicBezTo>
                    <a:cubicBezTo>
                      <a:pt x="1390" y="20485"/>
                      <a:pt x="1390" y="20470"/>
                      <a:pt x="1411" y="20408"/>
                    </a:cubicBezTo>
                    <a:cubicBezTo>
                      <a:pt x="1554" y="19979"/>
                      <a:pt x="1697" y="19652"/>
                      <a:pt x="1840" y="19243"/>
                    </a:cubicBezTo>
                    <a:lnTo>
                      <a:pt x="1840" y="19202"/>
                    </a:lnTo>
                    <a:lnTo>
                      <a:pt x="2208" y="18201"/>
                    </a:lnTo>
                    <a:cubicBezTo>
                      <a:pt x="2433" y="17567"/>
                      <a:pt x="2658" y="16933"/>
                      <a:pt x="2821" y="16279"/>
                    </a:cubicBezTo>
                    <a:lnTo>
                      <a:pt x="2821" y="16279"/>
                    </a:lnTo>
                    <a:cubicBezTo>
                      <a:pt x="2821" y="16279"/>
                      <a:pt x="2818" y="16282"/>
                      <a:pt x="2815" y="16282"/>
                    </a:cubicBezTo>
                    <a:cubicBezTo>
                      <a:pt x="2811" y="16282"/>
                      <a:pt x="2809" y="16275"/>
                      <a:pt x="2821" y="16238"/>
                    </a:cubicBezTo>
                    <a:cubicBezTo>
                      <a:pt x="2903" y="15952"/>
                      <a:pt x="3005" y="15584"/>
                      <a:pt x="3107" y="15216"/>
                    </a:cubicBezTo>
                    <a:cubicBezTo>
                      <a:pt x="3107" y="15155"/>
                      <a:pt x="3128" y="15093"/>
                      <a:pt x="3148" y="15032"/>
                    </a:cubicBezTo>
                    <a:cubicBezTo>
                      <a:pt x="3148" y="15012"/>
                      <a:pt x="3148" y="14991"/>
                      <a:pt x="3148" y="14971"/>
                    </a:cubicBezTo>
                    <a:cubicBezTo>
                      <a:pt x="3189" y="14787"/>
                      <a:pt x="3250" y="14644"/>
                      <a:pt x="3271" y="14501"/>
                    </a:cubicBezTo>
                    <a:cubicBezTo>
                      <a:pt x="3475" y="13519"/>
                      <a:pt x="3618" y="12538"/>
                      <a:pt x="3741" y="11537"/>
                    </a:cubicBezTo>
                    <a:cubicBezTo>
                      <a:pt x="3864" y="10535"/>
                      <a:pt x="3905" y="9492"/>
                      <a:pt x="3925" y="8409"/>
                    </a:cubicBezTo>
                    <a:cubicBezTo>
                      <a:pt x="3905" y="7959"/>
                      <a:pt x="3905" y="7489"/>
                      <a:pt x="3884" y="7060"/>
                    </a:cubicBezTo>
                    <a:cubicBezTo>
                      <a:pt x="3864" y="6406"/>
                      <a:pt x="3823" y="5567"/>
                      <a:pt x="3782" y="4934"/>
                    </a:cubicBezTo>
                    <a:cubicBezTo>
                      <a:pt x="3700" y="4729"/>
                      <a:pt x="3659" y="4525"/>
                      <a:pt x="3639" y="4300"/>
                    </a:cubicBezTo>
                    <a:cubicBezTo>
                      <a:pt x="3589" y="4036"/>
                      <a:pt x="3540" y="3785"/>
                      <a:pt x="3512" y="3785"/>
                    </a:cubicBezTo>
                    <a:cubicBezTo>
                      <a:pt x="3505" y="3785"/>
                      <a:pt x="3500" y="3799"/>
                      <a:pt x="3496" y="3830"/>
                    </a:cubicBezTo>
                    <a:cubicBezTo>
                      <a:pt x="3475" y="3605"/>
                      <a:pt x="3434" y="3360"/>
                      <a:pt x="3414" y="3135"/>
                    </a:cubicBezTo>
                    <a:cubicBezTo>
                      <a:pt x="3393" y="3012"/>
                      <a:pt x="3373" y="2869"/>
                      <a:pt x="3332" y="2746"/>
                    </a:cubicBezTo>
                    <a:cubicBezTo>
                      <a:pt x="3250" y="2665"/>
                      <a:pt x="3169" y="2358"/>
                      <a:pt x="2903" y="1275"/>
                    </a:cubicBezTo>
                    <a:cubicBezTo>
                      <a:pt x="2801" y="845"/>
                      <a:pt x="2658" y="191"/>
                      <a:pt x="2617" y="48"/>
                    </a:cubicBezTo>
                    <a:cubicBezTo>
                      <a:pt x="2606" y="15"/>
                      <a:pt x="259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741;p59">
                <a:extLst>
                  <a:ext uri="{FF2B5EF4-FFF2-40B4-BE49-F238E27FC236}">
                    <a16:creationId xmlns:a16="http://schemas.microsoft.com/office/drawing/2014/main" id="{F33EC05D-ED6F-8C2F-9FA3-323A753F606B}"/>
                  </a:ext>
                </a:extLst>
              </p:cNvPr>
              <p:cNvSpPr/>
              <p:nvPr/>
            </p:nvSpPr>
            <p:spPr>
              <a:xfrm>
                <a:off x="6057825" y="4566200"/>
                <a:ext cx="115000" cy="888175"/>
              </a:xfrm>
              <a:custGeom>
                <a:avLst/>
                <a:gdLst/>
                <a:ahLst/>
                <a:cxnLst/>
                <a:rect l="l" t="t" r="r" b="b"/>
                <a:pathLst>
                  <a:path w="4600" h="35527" extrusionOk="0">
                    <a:moveTo>
                      <a:pt x="2126" y="22792"/>
                    </a:moveTo>
                    <a:cubicBezTo>
                      <a:pt x="2124" y="22798"/>
                      <a:pt x="2122" y="22804"/>
                      <a:pt x="2121" y="22810"/>
                    </a:cubicBezTo>
                    <a:lnTo>
                      <a:pt x="2121" y="22810"/>
                    </a:lnTo>
                    <a:cubicBezTo>
                      <a:pt x="2123" y="22808"/>
                      <a:pt x="2126" y="22800"/>
                      <a:pt x="2126" y="22792"/>
                    </a:cubicBezTo>
                    <a:close/>
                    <a:moveTo>
                      <a:pt x="1820" y="35139"/>
                    </a:moveTo>
                    <a:lnTo>
                      <a:pt x="1820" y="35139"/>
                    </a:lnTo>
                    <a:cubicBezTo>
                      <a:pt x="1819" y="35139"/>
                      <a:pt x="1779" y="35180"/>
                      <a:pt x="1717" y="35262"/>
                    </a:cubicBezTo>
                    <a:cubicBezTo>
                      <a:pt x="1653" y="35313"/>
                      <a:pt x="1581" y="35349"/>
                      <a:pt x="1510" y="35363"/>
                    </a:cubicBezTo>
                    <a:lnTo>
                      <a:pt x="1510" y="35363"/>
                    </a:lnTo>
                    <a:cubicBezTo>
                      <a:pt x="1634" y="35341"/>
                      <a:pt x="1752" y="35266"/>
                      <a:pt x="1820" y="35139"/>
                    </a:cubicBezTo>
                    <a:close/>
                    <a:moveTo>
                      <a:pt x="3328" y="1"/>
                    </a:moveTo>
                    <a:cubicBezTo>
                      <a:pt x="3307" y="1"/>
                      <a:pt x="3421" y="591"/>
                      <a:pt x="3411" y="591"/>
                    </a:cubicBezTo>
                    <a:cubicBezTo>
                      <a:pt x="3410" y="591"/>
                      <a:pt x="3404" y="573"/>
                      <a:pt x="3394" y="531"/>
                    </a:cubicBezTo>
                    <a:lnTo>
                      <a:pt x="3394" y="531"/>
                    </a:lnTo>
                    <a:cubicBezTo>
                      <a:pt x="4334" y="4946"/>
                      <a:pt x="4497" y="9505"/>
                      <a:pt x="3864" y="13982"/>
                    </a:cubicBezTo>
                    <a:cubicBezTo>
                      <a:pt x="3823" y="14166"/>
                      <a:pt x="3782" y="14493"/>
                      <a:pt x="3721" y="14943"/>
                    </a:cubicBezTo>
                    <a:cubicBezTo>
                      <a:pt x="3639" y="15372"/>
                      <a:pt x="3537" y="15924"/>
                      <a:pt x="3414" y="16517"/>
                    </a:cubicBezTo>
                    <a:cubicBezTo>
                      <a:pt x="3271" y="17130"/>
                      <a:pt x="3107" y="17825"/>
                      <a:pt x="2923" y="18540"/>
                    </a:cubicBezTo>
                    <a:cubicBezTo>
                      <a:pt x="2739" y="19256"/>
                      <a:pt x="2494" y="19992"/>
                      <a:pt x="2269" y="20748"/>
                    </a:cubicBezTo>
                    <a:cubicBezTo>
                      <a:pt x="1779" y="22281"/>
                      <a:pt x="1268" y="23814"/>
                      <a:pt x="900" y="25184"/>
                    </a:cubicBezTo>
                    <a:cubicBezTo>
                      <a:pt x="593" y="26247"/>
                      <a:pt x="368" y="27310"/>
                      <a:pt x="184" y="28393"/>
                    </a:cubicBezTo>
                    <a:lnTo>
                      <a:pt x="164" y="28659"/>
                    </a:lnTo>
                    <a:cubicBezTo>
                      <a:pt x="62" y="29436"/>
                      <a:pt x="0" y="30233"/>
                      <a:pt x="0" y="31030"/>
                    </a:cubicBezTo>
                    <a:cubicBezTo>
                      <a:pt x="0" y="31766"/>
                      <a:pt x="82" y="32523"/>
                      <a:pt x="205" y="33238"/>
                    </a:cubicBezTo>
                    <a:cubicBezTo>
                      <a:pt x="266" y="33524"/>
                      <a:pt x="348" y="33831"/>
                      <a:pt x="429" y="34117"/>
                    </a:cubicBezTo>
                    <a:cubicBezTo>
                      <a:pt x="450" y="34260"/>
                      <a:pt x="511" y="34383"/>
                      <a:pt x="552" y="34526"/>
                    </a:cubicBezTo>
                    <a:cubicBezTo>
                      <a:pt x="593" y="34689"/>
                      <a:pt x="654" y="34833"/>
                      <a:pt x="716" y="34976"/>
                    </a:cubicBezTo>
                    <a:cubicBezTo>
                      <a:pt x="654" y="34833"/>
                      <a:pt x="613" y="34710"/>
                      <a:pt x="593" y="34567"/>
                    </a:cubicBezTo>
                    <a:cubicBezTo>
                      <a:pt x="552" y="34444"/>
                      <a:pt x="532" y="34342"/>
                      <a:pt x="511" y="34219"/>
                    </a:cubicBezTo>
                    <a:lnTo>
                      <a:pt x="511" y="34219"/>
                    </a:lnTo>
                    <a:cubicBezTo>
                      <a:pt x="552" y="34362"/>
                      <a:pt x="593" y="34526"/>
                      <a:pt x="634" y="34649"/>
                    </a:cubicBezTo>
                    <a:cubicBezTo>
                      <a:pt x="675" y="34792"/>
                      <a:pt x="716" y="34935"/>
                      <a:pt x="797" y="35057"/>
                    </a:cubicBezTo>
                    <a:cubicBezTo>
                      <a:pt x="900" y="35262"/>
                      <a:pt x="1063" y="35405"/>
                      <a:pt x="1268" y="35507"/>
                    </a:cubicBezTo>
                    <a:cubicBezTo>
                      <a:pt x="1319" y="35520"/>
                      <a:pt x="1373" y="35527"/>
                      <a:pt x="1427" y="35527"/>
                    </a:cubicBezTo>
                    <a:cubicBezTo>
                      <a:pt x="1542" y="35527"/>
                      <a:pt x="1654" y="35495"/>
                      <a:pt x="1738" y="35425"/>
                    </a:cubicBezTo>
                    <a:cubicBezTo>
                      <a:pt x="1820" y="35364"/>
                      <a:pt x="1881" y="35303"/>
                      <a:pt x="1922" y="35221"/>
                    </a:cubicBezTo>
                    <a:cubicBezTo>
                      <a:pt x="1969" y="35158"/>
                      <a:pt x="1980" y="35132"/>
                      <a:pt x="1964" y="35132"/>
                    </a:cubicBezTo>
                    <a:cubicBezTo>
                      <a:pt x="1959" y="35132"/>
                      <a:pt x="1952" y="35134"/>
                      <a:pt x="1942" y="35139"/>
                    </a:cubicBezTo>
                    <a:cubicBezTo>
                      <a:pt x="1901" y="35221"/>
                      <a:pt x="1820" y="35282"/>
                      <a:pt x="1758" y="35344"/>
                    </a:cubicBezTo>
                    <a:cubicBezTo>
                      <a:pt x="1680" y="35406"/>
                      <a:pt x="1578" y="35433"/>
                      <a:pt x="1471" y="35433"/>
                    </a:cubicBezTo>
                    <a:cubicBezTo>
                      <a:pt x="1437" y="35433"/>
                      <a:pt x="1404" y="35430"/>
                      <a:pt x="1370" y="35425"/>
                    </a:cubicBezTo>
                    <a:cubicBezTo>
                      <a:pt x="1186" y="35364"/>
                      <a:pt x="1247" y="35344"/>
                      <a:pt x="1247" y="35344"/>
                    </a:cubicBezTo>
                    <a:cubicBezTo>
                      <a:pt x="1247" y="35344"/>
                      <a:pt x="1247" y="35344"/>
                      <a:pt x="1227" y="35323"/>
                    </a:cubicBezTo>
                    <a:cubicBezTo>
                      <a:pt x="1221" y="35317"/>
                      <a:pt x="1215" y="35312"/>
                      <a:pt x="1210" y="35306"/>
                    </a:cubicBezTo>
                    <a:lnTo>
                      <a:pt x="1210" y="35306"/>
                    </a:lnTo>
                    <a:cubicBezTo>
                      <a:pt x="1277" y="35348"/>
                      <a:pt x="1355" y="35369"/>
                      <a:pt x="1434" y="35369"/>
                    </a:cubicBezTo>
                    <a:cubicBezTo>
                      <a:pt x="1435" y="35369"/>
                      <a:pt x="1436" y="35369"/>
                      <a:pt x="1436" y="35369"/>
                    </a:cubicBezTo>
                    <a:lnTo>
                      <a:pt x="1436" y="35369"/>
                    </a:lnTo>
                    <a:cubicBezTo>
                      <a:pt x="1439" y="35369"/>
                      <a:pt x="1442" y="35369"/>
                      <a:pt x="1444" y="35369"/>
                    </a:cubicBezTo>
                    <a:cubicBezTo>
                      <a:pt x="1466" y="35369"/>
                      <a:pt x="1488" y="35367"/>
                      <a:pt x="1510" y="35363"/>
                    </a:cubicBezTo>
                    <a:lnTo>
                      <a:pt x="1510" y="35363"/>
                    </a:lnTo>
                    <a:cubicBezTo>
                      <a:pt x="1486" y="35367"/>
                      <a:pt x="1461" y="35369"/>
                      <a:pt x="1436" y="35369"/>
                    </a:cubicBezTo>
                    <a:lnTo>
                      <a:pt x="1436" y="35369"/>
                    </a:lnTo>
                    <a:cubicBezTo>
                      <a:pt x="1421" y="35369"/>
                      <a:pt x="1405" y="35367"/>
                      <a:pt x="1390" y="35364"/>
                    </a:cubicBezTo>
                    <a:cubicBezTo>
                      <a:pt x="1323" y="35353"/>
                      <a:pt x="1268" y="35329"/>
                      <a:pt x="1219" y="35297"/>
                    </a:cubicBezTo>
                    <a:lnTo>
                      <a:pt x="1219" y="35297"/>
                    </a:lnTo>
                    <a:cubicBezTo>
                      <a:pt x="1291" y="35336"/>
                      <a:pt x="1375" y="35356"/>
                      <a:pt x="1460" y="35356"/>
                    </a:cubicBezTo>
                    <a:cubicBezTo>
                      <a:pt x="1498" y="35356"/>
                      <a:pt x="1537" y="35352"/>
                      <a:pt x="1574" y="35344"/>
                    </a:cubicBezTo>
                    <a:cubicBezTo>
                      <a:pt x="1738" y="35262"/>
                      <a:pt x="1840" y="35078"/>
                      <a:pt x="1942" y="34914"/>
                    </a:cubicBezTo>
                    <a:lnTo>
                      <a:pt x="1942" y="34914"/>
                    </a:lnTo>
                    <a:cubicBezTo>
                      <a:pt x="1922" y="34935"/>
                      <a:pt x="1860" y="35037"/>
                      <a:pt x="1779" y="35139"/>
                    </a:cubicBezTo>
                    <a:cubicBezTo>
                      <a:pt x="1717" y="35241"/>
                      <a:pt x="1595" y="35323"/>
                      <a:pt x="1452" y="35344"/>
                    </a:cubicBezTo>
                    <a:cubicBezTo>
                      <a:pt x="1329" y="35344"/>
                      <a:pt x="1227" y="35282"/>
                      <a:pt x="1145" y="35200"/>
                    </a:cubicBezTo>
                    <a:cubicBezTo>
                      <a:pt x="1092" y="35129"/>
                      <a:pt x="1054" y="35074"/>
                      <a:pt x="1058" y="35074"/>
                    </a:cubicBezTo>
                    <a:lnTo>
                      <a:pt x="1058" y="35074"/>
                    </a:lnTo>
                    <a:cubicBezTo>
                      <a:pt x="1059" y="35074"/>
                      <a:pt x="1061" y="35075"/>
                      <a:pt x="1063" y="35078"/>
                    </a:cubicBezTo>
                    <a:cubicBezTo>
                      <a:pt x="1100" y="35132"/>
                      <a:pt x="1249" y="35333"/>
                      <a:pt x="1441" y="35333"/>
                    </a:cubicBezTo>
                    <a:cubicBezTo>
                      <a:pt x="1464" y="35333"/>
                      <a:pt x="1488" y="35330"/>
                      <a:pt x="1513" y="35323"/>
                    </a:cubicBezTo>
                    <a:cubicBezTo>
                      <a:pt x="1615" y="35303"/>
                      <a:pt x="1697" y="35241"/>
                      <a:pt x="1758" y="35160"/>
                    </a:cubicBezTo>
                    <a:cubicBezTo>
                      <a:pt x="1799" y="35119"/>
                      <a:pt x="1840" y="35057"/>
                      <a:pt x="1860" y="34996"/>
                    </a:cubicBezTo>
                    <a:lnTo>
                      <a:pt x="1860" y="34996"/>
                    </a:lnTo>
                    <a:cubicBezTo>
                      <a:pt x="1860" y="34996"/>
                      <a:pt x="1836" y="35045"/>
                      <a:pt x="1786" y="35106"/>
                    </a:cubicBezTo>
                    <a:lnTo>
                      <a:pt x="1786" y="35106"/>
                    </a:lnTo>
                    <a:cubicBezTo>
                      <a:pt x="1845" y="35008"/>
                      <a:pt x="1903" y="34910"/>
                      <a:pt x="1942" y="34812"/>
                    </a:cubicBezTo>
                    <a:cubicBezTo>
                      <a:pt x="2024" y="34669"/>
                      <a:pt x="2106" y="34526"/>
                      <a:pt x="2167" y="34362"/>
                    </a:cubicBezTo>
                    <a:cubicBezTo>
                      <a:pt x="2179" y="34315"/>
                      <a:pt x="2186" y="34290"/>
                      <a:pt x="2182" y="34290"/>
                    </a:cubicBezTo>
                    <a:lnTo>
                      <a:pt x="2182" y="34290"/>
                    </a:lnTo>
                    <a:cubicBezTo>
                      <a:pt x="2173" y="34290"/>
                      <a:pt x="2104" y="34438"/>
                      <a:pt x="1901" y="34771"/>
                    </a:cubicBezTo>
                    <a:cubicBezTo>
                      <a:pt x="2027" y="34554"/>
                      <a:pt x="2134" y="34336"/>
                      <a:pt x="2228" y="34112"/>
                    </a:cubicBezTo>
                    <a:lnTo>
                      <a:pt x="2228" y="34112"/>
                    </a:lnTo>
                    <a:cubicBezTo>
                      <a:pt x="2303" y="33949"/>
                      <a:pt x="2368" y="33784"/>
                      <a:pt x="2433" y="33606"/>
                    </a:cubicBezTo>
                    <a:lnTo>
                      <a:pt x="2433" y="33606"/>
                    </a:lnTo>
                    <a:lnTo>
                      <a:pt x="2390" y="33692"/>
                    </a:lnTo>
                    <a:lnTo>
                      <a:pt x="2390" y="33692"/>
                    </a:lnTo>
                    <a:cubicBezTo>
                      <a:pt x="2404" y="33651"/>
                      <a:pt x="2418" y="33609"/>
                      <a:pt x="2432" y="33566"/>
                    </a:cubicBezTo>
                    <a:lnTo>
                      <a:pt x="2432" y="33566"/>
                    </a:lnTo>
                    <a:cubicBezTo>
                      <a:pt x="2418" y="33609"/>
                      <a:pt x="2404" y="33652"/>
                      <a:pt x="2389" y="33694"/>
                    </a:cubicBezTo>
                    <a:lnTo>
                      <a:pt x="2389" y="33694"/>
                    </a:lnTo>
                    <a:lnTo>
                      <a:pt x="2390" y="33692"/>
                    </a:lnTo>
                    <a:lnTo>
                      <a:pt x="2390" y="33692"/>
                    </a:lnTo>
                    <a:cubicBezTo>
                      <a:pt x="2346" y="33819"/>
                      <a:pt x="2301" y="33940"/>
                      <a:pt x="2252" y="34055"/>
                    </a:cubicBezTo>
                    <a:lnTo>
                      <a:pt x="2252" y="34055"/>
                    </a:lnTo>
                    <a:cubicBezTo>
                      <a:pt x="2300" y="33937"/>
                      <a:pt x="2346" y="33817"/>
                      <a:pt x="2389" y="33694"/>
                    </a:cubicBezTo>
                    <a:lnTo>
                      <a:pt x="2389" y="33694"/>
                    </a:lnTo>
                    <a:lnTo>
                      <a:pt x="2371" y="33729"/>
                    </a:lnTo>
                    <a:cubicBezTo>
                      <a:pt x="2349" y="33782"/>
                      <a:pt x="2326" y="33838"/>
                      <a:pt x="2303" y="33896"/>
                    </a:cubicBezTo>
                    <a:lnTo>
                      <a:pt x="2303" y="33896"/>
                    </a:lnTo>
                    <a:cubicBezTo>
                      <a:pt x="2268" y="33967"/>
                      <a:pt x="2228" y="34043"/>
                      <a:pt x="2187" y="34138"/>
                    </a:cubicBezTo>
                    <a:cubicBezTo>
                      <a:pt x="2085" y="34362"/>
                      <a:pt x="1963" y="34587"/>
                      <a:pt x="1820" y="34792"/>
                    </a:cubicBezTo>
                    <a:cubicBezTo>
                      <a:pt x="1758" y="34935"/>
                      <a:pt x="1676" y="35037"/>
                      <a:pt x="1533" y="35119"/>
                    </a:cubicBezTo>
                    <a:cubicBezTo>
                      <a:pt x="1508" y="35127"/>
                      <a:pt x="1483" y="35132"/>
                      <a:pt x="1457" y="35132"/>
                    </a:cubicBezTo>
                    <a:cubicBezTo>
                      <a:pt x="1421" y="35132"/>
                      <a:pt x="1385" y="35122"/>
                      <a:pt x="1349" y="35098"/>
                    </a:cubicBezTo>
                    <a:cubicBezTo>
                      <a:pt x="1268" y="35017"/>
                      <a:pt x="1206" y="34935"/>
                      <a:pt x="1145" y="34833"/>
                    </a:cubicBezTo>
                    <a:cubicBezTo>
                      <a:pt x="1084" y="34710"/>
                      <a:pt x="1043" y="34587"/>
                      <a:pt x="1002" y="34465"/>
                    </a:cubicBezTo>
                    <a:cubicBezTo>
                      <a:pt x="961" y="34321"/>
                      <a:pt x="920" y="34178"/>
                      <a:pt x="879" y="34035"/>
                    </a:cubicBezTo>
                    <a:cubicBezTo>
                      <a:pt x="736" y="33463"/>
                      <a:pt x="634" y="32891"/>
                      <a:pt x="593" y="32298"/>
                    </a:cubicBezTo>
                    <a:cubicBezTo>
                      <a:pt x="470" y="31133"/>
                      <a:pt x="511" y="29947"/>
                      <a:pt x="654" y="28782"/>
                    </a:cubicBezTo>
                    <a:lnTo>
                      <a:pt x="654" y="28782"/>
                    </a:lnTo>
                    <a:cubicBezTo>
                      <a:pt x="654" y="28782"/>
                      <a:pt x="649" y="28810"/>
                      <a:pt x="646" y="28810"/>
                    </a:cubicBezTo>
                    <a:cubicBezTo>
                      <a:pt x="644" y="28810"/>
                      <a:pt x="645" y="28787"/>
                      <a:pt x="654" y="28700"/>
                    </a:cubicBezTo>
                    <a:cubicBezTo>
                      <a:pt x="716" y="28087"/>
                      <a:pt x="838" y="27596"/>
                      <a:pt x="961" y="26983"/>
                    </a:cubicBezTo>
                    <a:lnTo>
                      <a:pt x="961" y="26942"/>
                    </a:lnTo>
                    <a:cubicBezTo>
                      <a:pt x="1063" y="26472"/>
                      <a:pt x="1206" y="26002"/>
                      <a:pt x="1329" y="25511"/>
                    </a:cubicBezTo>
                    <a:cubicBezTo>
                      <a:pt x="1593" y="24597"/>
                      <a:pt x="1837" y="23704"/>
                      <a:pt x="2121" y="22810"/>
                    </a:cubicBezTo>
                    <a:lnTo>
                      <a:pt x="2121" y="22810"/>
                    </a:lnTo>
                    <a:cubicBezTo>
                      <a:pt x="2120" y="22810"/>
                      <a:pt x="2120" y="22811"/>
                      <a:pt x="2119" y="22811"/>
                    </a:cubicBezTo>
                    <a:cubicBezTo>
                      <a:pt x="2116" y="22811"/>
                      <a:pt x="2115" y="22797"/>
                      <a:pt x="2126" y="22751"/>
                    </a:cubicBezTo>
                    <a:cubicBezTo>
                      <a:pt x="2249" y="22363"/>
                      <a:pt x="2412" y="21852"/>
                      <a:pt x="2596" y="21320"/>
                    </a:cubicBezTo>
                    <a:cubicBezTo>
                      <a:pt x="2617" y="21239"/>
                      <a:pt x="2637" y="21157"/>
                      <a:pt x="2658" y="21096"/>
                    </a:cubicBezTo>
                    <a:cubicBezTo>
                      <a:pt x="2678" y="21055"/>
                      <a:pt x="2678" y="21034"/>
                      <a:pt x="2658" y="20993"/>
                    </a:cubicBezTo>
                    <a:cubicBezTo>
                      <a:pt x="2739" y="20748"/>
                      <a:pt x="2821" y="20544"/>
                      <a:pt x="2883" y="20339"/>
                    </a:cubicBezTo>
                    <a:cubicBezTo>
                      <a:pt x="3721" y="17600"/>
                      <a:pt x="4273" y="14759"/>
                      <a:pt x="4477" y="11917"/>
                    </a:cubicBezTo>
                    <a:cubicBezTo>
                      <a:pt x="4518" y="11590"/>
                      <a:pt x="4518" y="11263"/>
                      <a:pt x="4538" y="10956"/>
                    </a:cubicBezTo>
                    <a:cubicBezTo>
                      <a:pt x="4538" y="10629"/>
                      <a:pt x="4559" y="10323"/>
                      <a:pt x="4559" y="10016"/>
                    </a:cubicBezTo>
                    <a:cubicBezTo>
                      <a:pt x="4600" y="9096"/>
                      <a:pt x="4600" y="7931"/>
                      <a:pt x="4559" y="7032"/>
                    </a:cubicBezTo>
                    <a:cubicBezTo>
                      <a:pt x="4497" y="6725"/>
                      <a:pt x="4457" y="6439"/>
                      <a:pt x="4436" y="6132"/>
                    </a:cubicBezTo>
                    <a:cubicBezTo>
                      <a:pt x="4402" y="5745"/>
                      <a:pt x="4355" y="5385"/>
                      <a:pt x="4328" y="5385"/>
                    </a:cubicBezTo>
                    <a:cubicBezTo>
                      <a:pt x="4322" y="5385"/>
                      <a:pt x="4317" y="5401"/>
                      <a:pt x="4313" y="5437"/>
                    </a:cubicBezTo>
                    <a:cubicBezTo>
                      <a:pt x="4293" y="5151"/>
                      <a:pt x="4273" y="4783"/>
                      <a:pt x="4232" y="4476"/>
                    </a:cubicBezTo>
                    <a:cubicBezTo>
                      <a:pt x="4191" y="4170"/>
                      <a:pt x="4170" y="3945"/>
                      <a:pt x="4150" y="3924"/>
                    </a:cubicBezTo>
                    <a:cubicBezTo>
                      <a:pt x="4089" y="3802"/>
                      <a:pt x="3986" y="3352"/>
                      <a:pt x="3700" y="1798"/>
                    </a:cubicBezTo>
                    <a:cubicBezTo>
                      <a:pt x="3598" y="1206"/>
                      <a:pt x="3394" y="265"/>
                      <a:pt x="3353" y="61"/>
                    </a:cubicBezTo>
                    <a:cubicBezTo>
                      <a:pt x="3339" y="19"/>
                      <a:pt x="3332" y="1"/>
                      <a:pt x="3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742;p59">
                <a:extLst>
                  <a:ext uri="{FF2B5EF4-FFF2-40B4-BE49-F238E27FC236}">
                    <a16:creationId xmlns:a16="http://schemas.microsoft.com/office/drawing/2014/main" id="{6675DBB2-A6C2-A429-812C-0F5FF3B58FEE}"/>
                  </a:ext>
                </a:extLst>
              </p:cNvPr>
              <p:cNvSpPr/>
              <p:nvPr/>
            </p:nvSpPr>
            <p:spPr>
              <a:xfrm>
                <a:off x="5775725" y="3083125"/>
                <a:ext cx="93025" cy="307950"/>
              </a:xfrm>
              <a:custGeom>
                <a:avLst/>
                <a:gdLst/>
                <a:ahLst/>
                <a:cxnLst/>
                <a:rect l="l" t="t" r="r" b="b"/>
                <a:pathLst>
                  <a:path w="3721" h="12318" extrusionOk="0">
                    <a:moveTo>
                      <a:pt x="152" y="3902"/>
                    </a:moveTo>
                    <a:cubicBezTo>
                      <a:pt x="144" y="3978"/>
                      <a:pt x="147" y="4054"/>
                      <a:pt x="164" y="4129"/>
                    </a:cubicBezTo>
                    <a:cubicBezTo>
                      <a:pt x="149" y="4054"/>
                      <a:pt x="145" y="3978"/>
                      <a:pt x="152" y="3902"/>
                    </a:cubicBezTo>
                    <a:close/>
                    <a:moveTo>
                      <a:pt x="2718" y="0"/>
                    </a:moveTo>
                    <a:cubicBezTo>
                      <a:pt x="2658" y="0"/>
                      <a:pt x="2596" y="7"/>
                      <a:pt x="2535" y="21"/>
                    </a:cubicBezTo>
                    <a:cubicBezTo>
                      <a:pt x="2412" y="61"/>
                      <a:pt x="2290" y="123"/>
                      <a:pt x="2208" y="205"/>
                    </a:cubicBezTo>
                    <a:lnTo>
                      <a:pt x="2106" y="307"/>
                    </a:lnTo>
                    <a:cubicBezTo>
                      <a:pt x="1963" y="470"/>
                      <a:pt x="1860" y="613"/>
                      <a:pt x="1738" y="756"/>
                    </a:cubicBezTo>
                    <a:lnTo>
                      <a:pt x="1411" y="1227"/>
                    </a:lnTo>
                    <a:cubicBezTo>
                      <a:pt x="1186" y="1513"/>
                      <a:pt x="961" y="1819"/>
                      <a:pt x="798" y="2065"/>
                    </a:cubicBezTo>
                    <a:lnTo>
                      <a:pt x="348" y="2760"/>
                    </a:lnTo>
                    <a:cubicBezTo>
                      <a:pt x="400" y="2695"/>
                      <a:pt x="452" y="2638"/>
                      <a:pt x="498" y="2584"/>
                    </a:cubicBezTo>
                    <a:lnTo>
                      <a:pt x="498" y="2584"/>
                    </a:lnTo>
                    <a:cubicBezTo>
                      <a:pt x="386" y="2729"/>
                      <a:pt x="285" y="2895"/>
                      <a:pt x="184" y="3046"/>
                    </a:cubicBezTo>
                    <a:cubicBezTo>
                      <a:pt x="57" y="3300"/>
                      <a:pt x="43" y="3377"/>
                      <a:pt x="56" y="3377"/>
                    </a:cubicBezTo>
                    <a:cubicBezTo>
                      <a:pt x="57" y="3377"/>
                      <a:pt x="59" y="3375"/>
                      <a:pt x="62" y="3373"/>
                    </a:cubicBezTo>
                    <a:cubicBezTo>
                      <a:pt x="82" y="3332"/>
                      <a:pt x="164" y="3209"/>
                      <a:pt x="246" y="3128"/>
                    </a:cubicBezTo>
                    <a:cubicBezTo>
                      <a:pt x="277" y="3090"/>
                      <a:pt x="289" y="3081"/>
                      <a:pt x="295" y="3081"/>
                    </a:cubicBezTo>
                    <a:cubicBezTo>
                      <a:pt x="301" y="3081"/>
                      <a:pt x="302" y="3088"/>
                      <a:pt x="309" y="3088"/>
                    </a:cubicBezTo>
                    <a:cubicBezTo>
                      <a:pt x="318" y="3088"/>
                      <a:pt x="340" y="3071"/>
                      <a:pt x="409" y="2985"/>
                    </a:cubicBezTo>
                    <a:lnTo>
                      <a:pt x="409" y="2985"/>
                    </a:lnTo>
                    <a:cubicBezTo>
                      <a:pt x="327" y="3128"/>
                      <a:pt x="246" y="3250"/>
                      <a:pt x="164" y="3393"/>
                    </a:cubicBezTo>
                    <a:cubicBezTo>
                      <a:pt x="164" y="3395"/>
                      <a:pt x="164" y="3395"/>
                      <a:pt x="165" y="3395"/>
                    </a:cubicBezTo>
                    <a:cubicBezTo>
                      <a:pt x="174" y="3395"/>
                      <a:pt x="250" y="3264"/>
                      <a:pt x="307" y="3169"/>
                    </a:cubicBezTo>
                    <a:cubicBezTo>
                      <a:pt x="354" y="3075"/>
                      <a:pt x="401" y="3005"/>
                      <a:pt x="411" y="3005"/>
                    </a:cubicBezTo>
                    <a:lnTo>
                      <a:pt x="411" y="3005"/>
                    </a:lnTo>
                    <a:cubicBezTo>
                      <a:pt x="414" y="3005"/>
                      <a:pt x="414" y="3011"/>
                      <a:pt x="409" y="3026"/>
                    </a:cubicBezTo>
                    <a:cubicBezTo>
                      <a:pt x="307" y="3169"/>
                      <a:pt x="225" y="3332"/>
                      <a:pt x="164" y="3516"/>
                    </a:cubicBezTo>
                    <a:cubicBezTo>
                      <a:pt x="184" y="3475"/>
                      <a:pt x="246" y="3332"/>
                      <a:pt x="327" y="3209"/>
                    </a:cubicBezTo>
                    <a:cubicBezTo>
                      <a:pt x="368" y="3128"/>
                      <a:pt x="409" y="3066"/>
                      <a:pt x="491" y="3005"/>
                    </a:cubicBezTo>
                    <a:lnTo>
                      <a:pt x="491" y="3005"/>
                    </a:lnTo>
                    <a:cubicBezTo>
                      <a:pt x="450" y="3046"/>
                      <a:pt x="368" y="3148"/>
                      <a:pt x="307" y="3250"/>
                    </a:cubicBezTo>
                    <a:cubicBezTo>
                      <a:pt x="266" y="3312"/>
                      <a:pt x="225" y="3393"/>
                      <a:pt x="205" y="3475"/>
                    </a:cubicBezTo>
                    <a:cubicBezTo>
                      <a:pt x="205" y="3475"/>
                      <a:pt x="220" y="3449"/>
                      <a:pt x="240" y="3413"/>
                    </a:cubicBezTo>
                    <a:lnTo>
                      <a:pt x="240" y="3413"/>
                    </a:lnTo>
                    <a:cubicBezTo>
                      <a:pt x="189" y="3525"/>
                      <a:pt x="157" y="3644"/>
                      <a:pt x="143" y="3782"/>
                    </a:cubicBezTo>
                    <a:cubicBezTo>
                      <a:pt x="143" y="3805"/>
                      <a:pt x="143" y="3816"/>
                      <a:pt x="146" y="3816"/>
                    </a:cubicBezTo>
                    <a:cubicBezTo>
                      <a:pt x="151" y="3816"/>
                      <a:pt x="172" y="3739"/>
                      <a:pt x="246" y="3577"/>
                    </a:cubicBezTo>
                    <a:lnTo>
                      <a:pt x="246" y="3577"/>
                    </a:lnTo>
                    <a:cubicBezTo>
                      <a:pt x="209" y="3660"/>
                      <a:pt x="180" y="3743"/>
                      <a:pt x="164" y="3826"/>
                    </a:cubicBezTo>
                    <a:lnTo>
                      <a:pt x="164" y="3826"/>
                    </a:lnTo>
                    <a:cubicBezTo>
                      <a:pt x="164" y="3825"/>
                      <a:pt x="164" y="3824"/>
                      <a:pt x="164" y="3823"/>
                    </a:cubicBezTo>
                    <a:cubicBezTo>
                      <a:pt x="159" y="3849"/>
                      <a:pt x="155" y="3875"/>
                      <a:pt x="152" y="3902"/>
                    </a:cubicBezTo>
                    <a:lnTo>
                      <a:pt x="152" y="3902"/>
                    </a:lnTo>
                    <a:cubicBezTo>
                      <a:pt x="155" y="3876"/>
                      <a:pt x="159" y="3851"/>
                      <a:pt x="164" y="3826"/>
                    </a:cubicBezTo>
                    <a:lnTo>
                      <a:pt x="164" y="3826"/>
                    </a:lnTo>
                    <a:cubicBezTo>
                      <a:pt x="164" y="3910"/>
                      <a:pt x="164" y="3995"/>
                      <a:pt x="164" y="4068"/>
                    </a:cubicBezTo>
                    <a:cubicBezTo>
                      <a:pt x="164" y="3986"/>
                      <a:pt x="184" y="3925"/>
                      <a:pt x="184" y="3843"/>
                    </a:cubicBezTo>
                    <a:cubicBezTo>
                      <a:pt x="184" y="3905"/>
                      <a:pt x="184" y="3966"/>
                      <a:pt x="184" y="4048"/>
                    </a:cubicBezTo>
                    <a:cubicBezTo>
                      <a:pt x="205" y="3986"/>
                      <a:pt x="205" y="3925"/>
                      <a:pt x="225" y="3884"/>
                    </a:cubicBezTo>
                    <a:cubicBezTo>
                      <a:pt x="266" y="3700"/>
                      <a:pt x="348" y="3537"/>
                      <a:pt x="450" y="3373"/>
                    </a:cubicBezTo>
                    <a:cubicBezTo>
                      <a:pt x="593" y="3128"/>
                      <a:pt x="757" y="2923"/>
                      <a:pt x="941" y="2698"/>
                    </a:cubicBezTo>
                    <a:lnTo>
                      <a:pt x="1452" y="2024"/>
                    </a:lnTo>
                    <a:lnTo>
                      <a:pt x="2453" y="654"/>
                    </a:lnTo>
                    <a:lnTo>
                      <a:pt x="2453" y="654"/>
                    </a:lnTo>
                    <a:cubicBezTo>
                      <a:pt x="2453" y="654"/>
                      <a:pt x="2447" y="658"/>
                      <a:pt x="2442" y="658"/>
                    </a:cubicBezTo>
                    <a:cubicBezTo>
                      <a:pt x="2434" y="658"/>
                      <a:pt x="2429" y="650"/>
                      <a:pt x="2453" y="613"/>
                    </a:cubicBezTo>
                    <a:cubicBezTo>
                      <a:pt x="2494" y="552"/>
                      <a:pt x="2576" y="491"/>
                      <a:pt x="2678" y="470"/>
                    </a:cubicBezTo>
                    <a:cubicBezTo>
                      <a:pt x="2739" y="470"/>
                      <a:pt x="2821" y="491"/>
                      <a:pt x="2862" y="532"/>
                    </a:cubicBezTo>
                    <a:lnTo>
                      <a:pt x="2883" y="532"/>
                    </a:lnTo>
                    <a:cubicBezTo>
                      <a:pt x="3026" y="654"/>
                      <a:pt x="3107" y="818"/>
                      <a:pt x="3148" y="1002"/>
                    </a:cubicBezTo>
                    <a:cubicBezTo>
                      <a:pt x="3230" y="1390"/>
                      <a:pt x="3230" y="1799"/>
                      <a:pt x="3107" y="2187"/>
                    </a:cubicBezTo>
                    <a:cubicBezTo>
                      <a:pt x="3107" y="2187"/>
                      <a:pt x="3128" y="2187"/>
                      <a:pt x="3107" y="2228"/>
                    </a:cubicBezTo>
                    <a:cubicBezTo>
                      <a:pt x="3046" y="2433"/>
                      <a:pt x="2964" y="2637"/>
                      <a:pt x="2862" y="2842"/>
                    </a:cubicBezTo>
                    <a:cubicBezTo>
                      <a:pt x="2842" y="2882"/>
                      <a:pt x="2821" y="2903"/>
                      <a:pt x="2801" y="2944"/>
                    </a:cubicBezTo>
                    <a:cubicBezTo>
                      <a:pt x="2801" y="2985"/>
                      <a:pt x="2801" y="2985"/>
                      <a:pt x="2801" y="2985"/>
                    </a:cubicBezTo>
                    <a:cubicBezTo>
                      <a:pt x="2760" y="3087"/>
                      <a:pt x="2699" y="3169"/>
                      <a:pt x="2637" y="3230"/>
                    </a:cubicBezTo>
                    <a:cubicBezTo>
                      <a:pt x="2290" y="3782"/>
                      <a:pt x="1901" y="4313"/>
                      <a:pt x="1472" y="4804"/>
                    </a:cubicBezTo>
                    <a:cubicBezTo>
                      <a:pt x="1268" y="5090"/>
                      <a:pt x="1063" y="5376"/>
                      <a:pt x="879" y="5663"/>
                    </a:cubicBezTo>
                    <a:cubicBezTo>
                      <a:pt x="695" y="5990"/>
                      <a:pt x="552" y="6317"/>
                      <a:pt x="430" y="6644"/>
                    </a:cubicBezTo>
                    <a:cubicBezTo>
                      <a:pt x="327" y="6930"/>
                      <a:pt x="246" y="7237"/>
                      <a:pt x="205" y="7543"/>
                    </a:cubicBezTo>
                    <a:cubicBezTo>
                      <a:pt x="82" y="7993"/>
                      <a:pt x="21" y="8463"/>
                      <a:pt x="0" y="8954"/>
                    </a:cubicBezTo>
                    <a:cubicBezTo>
                      <a:pt x="2" y="8951"/>
                      <a:pt x="3" y="8949"/>
                      <a:pt x="5" y="8949"/>
                    </a:cubicBezTo>
                    <a:cubicBezTo>
                      <a:pt x="24" y="8949"/>
                      <a:pt x="41" y="9175"/>
                      <a:pt x="41" y="9383"/>
                    </a:cubicBezTo>
                    <a:cubicBezTo>
                      <a:pt x="58" y="9567"/>
                      <a:pt x="75" y="9737"/>
                      <a:pt x="103" y="9737"/>
                    </a:cubicBezTo>
                    <a:cubicBezTo>
                      <a:pt x="109" y="9737"/>
                      <a:pt x="115" y="9729"/>
                      <a:pt x="123" y="9710"/>
                    </a:cubicBezTo>
                    <a:lnTo>
                      <a:pt x="123" y="9710"/>
                    </a:lnTo>
                    <a:cubicBezTo>
                      <a:pt x="102" y="9955"/>
                      <a:pt x="123" y="10201"/>
                      <a:pt x="164" y="10425"/>
                    </a:cubicBezTo>
                    <a:cubicBezTo>
                      <a:pt x="205" y="10487"/>
                      <a:pt x="266" y="10712"/>
                      <a:pt x="368" y="11448"/>
                    </a:cubicBezTo>
                    <a:cubicBezTo>
                      <a:pt x="409" y="11754"/>
                      <a:pt x="430" y="12183"/>
                      <a:pt x="450" y="12286"/>
                    </a:cubicBezTo>
                    <a:cubicBezTo>
                      <a:pt x="453" y="12308"/>
                      <a:pt x="455" y="12317"/>
                      <a:pt x="456" y="12317"/>
                    </a:cubicBezTo>
                    <a:cubicBezTo>
                      <a:pt x="464" y="12317"/>
                      <a:pt x="456" y="12050"/>
                      <a:pt x="464" y="12050"/>
                    </a:cubicBezTo>
                    <a:lnTo>
                      <a:pt x="464" y="12050"/>
                    </a:lnTo>
                    <a:cubicBezTo>
                      <a:pt x="466" y="12050"/>
                      <a:pt x="468" y="12059"/>
                      <a:pt x="470" y="12081"/>
                    </a:cubicBezTo>
                    <a:cubicBezTo>
                      <a:pt x="348" y="11018"/>
                      <a:pt x="307" y="9955"/>
                      <a:pt x="348" y="8892"/>
                    </a:cubicBezTo>
                    <a:cubicBezTo>
                      <a:pt x="389" y="7850"/>
                      <a:pt x="675" y="6828"/>
                      <a:pt x="1206" y="5928"/>
                    </a:cubicBezTo>
                    <a:cubicBezTo>
                      <a:pt x="1411" y="5601"/>
                      <a:pt x="1636" y="5274"/>
                      <a:pt x="1901" y="4967"/>
                    </a:cubicBezTo>
                    <a:cubicBezTo>
                      <a:pt x="2372" y="4436"/>
                      <a:pt x="2801" y="3864"/>
                      <a:pt x="3189" y="3250"/>
                    </a:cubicBezTo>
                    <a:cubicBezTo>
                      <a:pt x="3373" y="2903"/>
                      <a:pt x="3537" y="2535"/>
                      <a:pt x="3619" y="2147"/>
                    </a:cubicBezTo>
                    <a:cubicBezTo>
                      <a:pt x="3700" y="1758"/>
                      <a:pt x="3721" y="1370"/>
                      <a:pt x="3639" y="981"/>
                    </a:cubicBezTo>
                    <a:cubicBezTo>
                      <a:pt x="3578" y="613"/>
                      <a:pt x="3373" y="286"/>
                      <a:pt x="3046" y="82"/>
                    </a:cubicBezTo>
                    <a:cubicBezTo>
                      <a:pt x="2951" y="27"/>
                      <a:pt x="2837" y="0"/>
                      <a:pt x="2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743;p59">
                <a:extLst>
                  <a:ext uri="{FF2B5EF4-FFF2-40B4-BE49-F238E27FC236}">
                    <a16:creationId xmlns:a16="http://schemas.microsoft.com/office/drawing/2014/main" id="{607CBC54-385F-E632-76AC-984CA9F3000D}"/>
                  </a:ext>
                </a:extLst>
              </p:cNvPr>
              <p:cNvSpPr/>
              <p:nvPr/>
            </p:nvSpPr>
            <p:spPr>
              <a:xfrm>
                <a:off x="5707250" y="3196075"/>
                <a:ext cx="101200" cy="696350"/>
              </a:xfrm>
              <a:custGeom>
                <a:avLst/>
                <a:gdLst/>
                <a:ahLst/>
                <a:cxnLst/>
                <a:rect l="l" t="t" r="r" b="b"/>
                <a:pathLst>
                  <a:path w="4048" h="27854" extrusionOk="0">
                    <a:moveTo>
                      <a:pt x="1819" y="49"/>
                    </a:moveTo>
                    <a:cubicBezTo>
                      <a:pt x="1815" y="198"/>
                      <a:pt x="1797" y="424"/>
                      <a:pt x="1779" y="552"/>
                    </a:cubicBezTo>
                    <a:lnTo>
                      <a:pt x="1819" y="49"/>
                    </a:lnTo>
                    <a:close/>
                    <a:moveTo>
                      <a:pt x="1860" y="1245"/>
                    </a:moveTo>
                    <a:cubicBezTo>
                      <a:pt x="1860" y="1245"/>
                      <a:pt x="1859" y="1253"/>
                      <a:pt x="1857" y="1267"/>
                    </a:cubicBezTo>
                    <a:lnTo>
                      <a:pt x="1857" y="1267"/>
                    </a:lnTo>
                    <a:cubicBezTo>
                      <a:pt x="1858" y="1260"/>
                      <a:pt x="1859" y="1253"/>
                      <a:pt x="1860" y="1247"/>
                    </a:cubicBezTo>
                    <a:cubicBezTo>
                      <a:pt x="1860" y="1246"/>
                      <a:pt x="1860" y="1245"/>
                      <a:pt x="1860" y="1245"/>
                    </a:cubicBezTo>
                    <a:close/>
                    <a:moveTo>
                      <a:pt x="1799" y="1845"/>
                    </a:moveTo>
                    <a:cubicBezTo>
                      <a:pt x="1791" y="1920"/>
                      <a:pt x="1784" y="1971"/>
                      <a:pt x="1781" y="1971"/>
                    </a:cubicBezTo>
                    <a:cubicBezTo>
                      <a:pt x="1780" y="1971"/>
                      <a:pt x="1779" y="1967"/>
                      <a:pt x="1779" y="1960"/>
                    </a:cubicBezTo>
                    <a:lnTo>
                      <a:pt x="1779" y="1960"/>
                    </a:lnTo>
                    <a:cubicBezTo>
                      <a:pt x="1779" y="1961"/>
                      <a:pt x="1779" y="1961"/>
                      <a:pt x="1779" y="1962"/>
                    </a:cubicBezTo>
                    <a:cubicBezTo>
                      <a:pt x="1779" y="1961"/>
                      <a:pt x="1779" y="1961"/>
                      <a:pt x="1779" y="1960"/>
                    </a:cubicBezTo>
                    <a:lnTo>
                      <a:pt x="1779" y="1960"/>
                    </a:lnTo>
                    <a:cubicBezTo>
                      <a:pt x="1779" y="1960"/>
                      <a:pt x="1779" y="1960"/>
                      <a:pt x="1779" y="1960"/>
                    </a:cubicBezTo>
                    <a:lnTo>
                      <a:pt x="1779" y="1960"/>
                    </a:lnTo>
                    <a:cubicBezTo>
                      <a:pt x="1787" y="1911"/>
                      <a:pt x="1793" y="1873"/>
                      <a:pt x="1799" y="1845"/>
                    </a:cubicBezTo>
                    <a:close/>
                    <a:moveTo>
                      <a:pt x="1810" y="1340"/>
                    </a:moveTo>
                    <a:cubicBezTo>
                      <a:pt x="1785" y="1625"/>
                      <a:pt x="1754" y="2006"/>
                      <a:pt x="1740" y="2006"/>
                    </a:cubicBezTo>
                    <a:cubicBezTo>
                      <a:pt x="1739" y="2006"/>
                      <a:pt x="1738" y="2005"/>
                      <a:pt x="1738" y="2003"/>
                    </a:cubicBezTo>
                    <a:cubicBezTo>
                      <a:pt x="1738" y="1904"/>
                      <a:pt x="1786" y="1563"/>
                      <a:pt x="1810" y="1340"/>
                    </a:cubicBezTo>
                    <a:close/>
                    <a:moveTo>
                      <a:pt x="0" y="11191"/>
                    </a:moveTo>
                    <a:cubicBezTo>
                      <a:pt x="0" y="11193"/>
                      <a:pt x="0" y="11197"/>
                      <a:pt x="0" y="11202"/>
                    </a:cubicBezTo>
                    <a:cubicBezTo>
                      <a:pt x="0" y="11198"/>
                      <a:pt x="0" y="11195"/>
                      <a:pt x="0" y="11191"/>
                    </a:cubicBezTo>
                    <a:close/>
                    <a:moveTo>
                      <a:pt x="1819" y="0"/>
                    </a:moveTo>
                    <a:lnTo>
                      <a:pt x="1819" y="0"/>
                    </a:lnTo>
                    <a:cubicBezTo>
                      <a:pt x="1819" y="15"/>
                      <a:pt x="1819" y="31"/>
                      <a:pt x="1819" y="48"/>
                    </a:cubicBezTo>
                    <a:lnTo>
                      <a:pt x="1819" y="48"/>
                    </a:lnTo>
                    <a:cubicBezTo>
                      <a:pt x="1815" y="69"/>
                      <a:pt x="1799" y="104"/>
                      <a:pt x="1799" y="122"/>
                    </a:cubicBezTo>
                    <a:lnTo>
                      <a:pt x="1796" y="178"/>
                    </a:lnTo>
                    <a:lnTo>
                      <a:pt x="1796" y="178"/>
                    </a:lnTo>
                    <a:cubicBezTo>
                      <a:pt x="1777" y="275"/>
                      <a:pt x="1758" y="372"/>
                      <a:pt x="1758" y="449"/>
                    </a:cubicBezTo>
                    <a:cubicBezTo>
                      <a:pt x="1697" y="858"/>
                      <a:pt x="1656" y="1247"/>
                      <a:pt x="1635" y="1451"/>
                    </a:cubicBezTo>
                    <a:cubicBezTo>
                      <a:pt x="1472" y="3209"/>
                      <a:pt x="1206" y="4947"/>
                      <a:pt x="859" y="6664"/>
                    </a:cubicBezTo>
                    <a:cubicBezTo>
                      <a:pt x="859" y="6664"/>
                      <a:pt x="864" y="6641"/>
                      <a:pt x="867" y="6641"/>
                    </a:cubicBezTo>
                    <a:lnTo>
                      <a:pt x="867" y="6641"/>
                    </a:lnTo>
                    <a:cubicBezTo>
                      <a:pt x="869" y="6641"/>
                      <a:pt x="868" y="6658"/>
                      <a:pt x="859" y="6725"/>
                    </a:cubicBezTo>
                    <a:cubicBezTo>
                      <a:pt x="777" y="7175"/>
                      <a:pt x="675" y="7522"/>
                      <a:pt x="572" y="7972"/>
                    </a:cubicBezTo>
                    <a:lnTo>
                      <a:pt x="572" y="8013"/>
                    </a:lnTo>
                    <a:lnTo>
                      <a:pt x="286" y="9076"/>
                    </a:lnTo>
                    <a:cubicBezTo>
                      <a:pt x="103" y="9767"/>
                      <a:pt x="21" y="10479"/>
                      <a:pt x="0" y="11191"/>
                    </a:cubicBezTo>
                    <a:lnTo>
                      <a:pt x="0" y="11191"/>
                    </a:lnTo>
                    <a:cubicBezTo>
                      <a:pt x="1" y="11190"/>
                      <a:pt x="1" y="11190"/>
                      <a:pt x="1" y="11190"/>
                    </a:cubicBezTo>
                    <a:cubicBezTo>
                      <a:pt x="3" y="11190"/>
                      <a:pt x="8" y="11204"/>
                      <a:pt x="21" y="11243"/>
                    </a:cubicBezTo>
                    <a:cubicBezTo>
                      <a:pt x="21" y="11631"/>
                      <a:pt x="61" y="11999"/>
                      <a:pt x="123" y="12388"/>
                    </a:cubicBezTo>
                    <a:lnTo>
                      <a:pt x="164" y="12572"/>
                    </a:lnTo>
                    <a:cubicBezTo>
                      <a:pt x="164" y="12592"/>
                      <a:pt x="164" y="12612"/>
                      <a:pt x="184" y="12633"/>
                    </a:cubicBezTo>
                    <a:cubicBezTo>
                      <a:pt x="225" y="12817"/>
                      <a:pt x="245" y="12980"/>
                      <a:pt x="286" y="13144"/>
                    </a:cubicBezTo>
                    <a:cubicBezTo>
                      <a:pt x="552" y="14125"/>
                      <a:pt x="900" y="15086"/>
                      <a:pt x="1206" y="16088"/>
                    </a:cubicBezTo>
                    <a:cubicBezTo>
                      <a:pt x="1513" y="17089"/>
                      <a:pt x="1840" y="18111"/>
                      <a:pt x="2187" y="19174"/>
                    </a:cubicBezTo>
                    <a:cubicBezTo>
                      <a:pt x="2330" y="19624"/>
                      <a:pt x="2494" y="20074"/>
                      <a:pt x="2617" y="20503"/>
                    </a:cubicBezTo>
                    <a:cubicBezTo>
                      <a:pt x="2821" y="21137"/>
                      <a:pt x="3066" y="21975"/>
                      <a:pt x="3209" y="22609"/>
                    </a:cubicBezTo>
                    <a:cubicBezTo>
                      <a:pt x="3332" y="22813"/>
                      <a:pt x="3393" y="23017"/>
                      <a:pt x="3434" y="23242"/>
                    </a:cubicBezTo>
                    <a:cubicBezTo>
                      <a:pt x="3518" y="23509"/>
                      <a:pt x="3588" y="23776"/>
                      <a:pt x="3610" y="23776"/>
                    </a:cubicBezTo>
                    <a:cubicBezTo>
                      <a:pt x="3616" y="23776"/>
                      <a:pt x="3618" y="23763"/>
                      <a:pt x="3618" y="23733"/>
                    </a:cubicBezTo>
                    <a:cubicBezTo>
                      <a:pt x="3700" y="24162"/>
                      <a:pt x="3761" y="24816"/>
                      <a:pt x="3782" y="24857"/>
                    </a:cubicBezTo>
                    <a:cubicBezTo>
                      <a:pt x="3823" y="24980"/>
                      <a:pt x="3864" y="25102"/>
                      <a:pt x="3864" y="25246"/>
                    </a:cubicBezTo>
                    <a:cubicBezTo>
                      <a:pt x="3925" y="25654"/>
                      <a:pt x="3925" y="26063"/>
                      <a:pt x="3864" y="26472"/>
                    </a:cubicBezTo>
                    <a:cubicBezTo>
                      <a:pt x="3843" y="26738"/>
                      <a:pt x="3782" y="27004"/>
                      <a:pt x="3720" y="27269"/>
                    </a:cubicBezTo>
                    <a:cubicBezTo>
                      <a:pt x="3659" y="27515"/>
                      <a:pt x="3577" y="27719"/>
                      <a:pt x="3557" y="27801"/>
                    </a:cubicBezTo>
                    <a:cubicBezTo>
                      <a:pt x="3548" y="27838"/>
                      <a:pt x="3547" y="27853"/>
                      <a:pt x="3550" y="27853"/>
                    </a:cubicBezTo>
                    <a:cubicBezTo>
                      <a:pt x="3566" y="27853"/>
                      <a:pt x="3716" y="27428"/>
                      <a:pt x="3728" y="27428"/>
                    </a:cubicBezTo>
                    <a:lnTo>
                      <a:pt x="3728" y="27428"/>
                    </a:lnTo>
                    <a:cubicBezTo>
                      <a:pt x="3731" y="27428"/>
                      <a:pt x="3728" y="27442"/>
                      <a:pt x="3720" y="27474"/>
                    </a:cubicBezTo>
                    <a:cubicBezTo>
                      <a:pt x="3966" y="26636"/>
                      <a:pt x="4048" y="25757"/>
                      <a:pt x="3966" y="24898"/>
                    </a:cubicBezTo>
                    <a:cubicBezTo>
                      <a:pt x="3904" y="24060"/>
                      <a:pt x="3741" y="23222"/>
                      <a:pt x="3516" y="22404"/>
                    </a:cubicBezTo>
                    <a:cubicBezTo>
                      <a:pt x="3312" y="21586"/>
                      <a:pt x="3066" y="20789"/>
                      <a:pt x="2821" y="19992"/>
                    </a:cubicBezTo>
                    <a:cubicBezTo>
                      <a:pt x="2576" y="19195"/>
                      <a:pt x="2330" y="18377"/>
                      <a:pt x="2085" y="17559"/>
                    </a:cubicBezTo>
                    <a:cubicBezTo>
                      <a:pt x="2003" y="17294"/>
                      <a:pt x="1799" y="16619"/>
                      <a:pt x="1533" y="15740"/>
                    </a:cubicBezTo>
                    <a:cubicBezTo>
                      <a:pt x="1390" y="15290"/>
                      <a:pt x="1247" y="14800"/>
                      <a:pt x="1083" y="14268"/>
                    </a:cubicBezTo>
                    <a:cubicBezTo>
                      <a:pt x="920" y="13737"/>
                      <a:pt x="756" y="13185"/>
                      <a:pt x="634" y="12633"/>
                    </a:cubicBezTo>
                    <a:cubicBezTo>
                      <a:pt x="532" y="12060"/>
                      <a:pt x="470" y="11509"/>
                      <a:pt x="491" y="10936"/>
                    </a:cubicBezTo>
                    <a:cubicBezTo>
                      <a:pt x="511" y="10405"/>
                      <a:pt x="593" y="9873"/>
                      <a:pt x="716" y="9342"/>
                    </a:cubicBezTo>
                    <a:cubicBezTo>
                      <a:pt x="961" y="8361"/>
                      <a:pt x="1165" y="7502"/>
                      <a:pt x="1267" y="7011"/>
                    </a:cubicBezTo>
                    <a:lnTo>
                      <a:pt x="1308" y="6827"/>
                    </a:lnTo>
                    <a:cubicBezTo>
                      <a:pt x="1533" y="5744"/>
                      <a:pt x="1758" y="4436"/>
                      <a:pt x="1860" y="3516"/>
                    </a:cubicBezTo>
                    <a:cubicBezTo>
                      <a:pt x="1901" y="3086"/>
                      <a:pt x="1922" y="2657"/>
                      <a:pt x="1962" y="2207"/>
                    </a:cubicBezTo>
                    <a:lnTo>
                      <a:pt x="1962" y="2207"/>
                    </a:lnTo>
                    <a:cubicBezTo>
                      <a:pt x="1922" y="2412"/>
                      <a:pt x="1901" y="2596"/>
                      <a:pt x="1860" y="2759"/>
                    </a:cubicBezTo>
                    <a:cubicBezTo>
                      <a:pt x="1922" y="2330"/>
                      <a:pt x="1962" y="1880"/>
                      <a:pt x="1962" y="1717"/>
                    </a:cubicBezTo>
                    <a:cubicBezTo>
                      <a:pt x="1988" y="1324"/>
                      <a:pt x="1989" y="1188"/>
                      <a:pt x="1976" y="1188"/>
                    </a:cubicBezTo>
                    <a:lnTo>
                      <a:pt x="1976" y="1188"/>
                    </a:lnTo>
                    <a:cubicBezTo>
                      <a:pt x="1959" y="1188"/>
                      <a:pt x="1916" y="1453"/>
                      <a:pt x="1881" y="1656"/>
                    </a:cubicBezTo>
                    <a:cubicBezTo>
                      <a:pt x="1866" y="1750"/>
                      <a:pt x="1857" y="1767"/>
                      <a:pt x="1848" y="1767"/>
                    </a:cubicBezTo>
                    <a:cubicBezTo>
                      <a:pt x="1843" y="1767"/>
                      <a:pt x="1838" y="1762"/>
                      <a:pt x="1833" y="1762"/>
                    </a:cubicBezTo>
                    <a:cubicBezTo>
                      <a:pt x="1825" y="1762"/>
                      <a:pt x="1814" y="1775"/>
                      <a:pt x="1799" y="1845"/>
                    </a:cubicBezTo>
                    <a:lnTo>
                      <a:pt x="1799" y="1845"/>
                    </a:lnTo>
                    <a:cubicBezTo>
                      <a:pt x="1820" y="1667"/>
                      <a:pt x="1848" y="1351"/>
                      <a:pt x="1857" y="1267"/>
                    </a:cubicBezTo>
                    <a:lnTo>
                      <a:pt x="1857" y="1267"/>
                    </a:lnTo>
                    <a:cubicBezTo>
                      <a:pt x="1819" y="1539"/>
                      <a:pt x="1818" y="1682"/>
                      <a:pt x="1779" y="1960"/>
                    </a:cubicBezTo>
                    <a:lnTo>
                      <a:pt x="1779" y="1960"/>
                    </a:lnTo>
                    <a:cubicBezTo>
                      <a:pt x="1779" y="1955"/>
                      <a:pt x="1779" y="1949"/>
                      <a:pt x="1779" y="1942"/>
                    </a:cubicBezTo>
                    <a:cubicBezTo>
                      <a:pt x="1799" y="1656"/>
                      <a:pt x="1819" y="1349"/>
                      <a:pt x="1840" y="1042"/>
                    </a:cubicBezTo>
                    <a:lnTo>
                      <a:pt x="1840" y="1042"/>
                    </a:lnTo>
                    <a:cubicBezTo>
                      <a:pt x="1835" y="1065"/>
                      <a:pt x="1828" y="1131"/>
                      <a:pt x="1821" y="1217"/>
                    </a:cubicBezTo>
                    <a:lnTo>
                      <a:pt x="1821" y="1217"/>
                    </a:lnTo>
                    <a:cubicBezTo>
                      <a:pt x="1823" y="1180"/>
                      <a:pt x="1823" y="1154"/>
                      <a:pt x="1819" y="1145"/>
                    </a:cubicBezTo>
                    <a:lnTo>
                      <a:pt x="1819" y="1145"/>
                    </a:lnTo>
                    <a:cubicBezTo>
                      <a:pt x="1819" y="1145"/>
                      <a:pt x="1803" y="1250"/>
                      <a:pt x="1791" y="1364"/>
                    </a:cubicBezTo>
                    <a:lnTo>
                      <a:pt x="1791" y="1364"/>
                    </a:lnTo>
                    <a:cubicBezTo>
                      <a:pt x="1821" y="895"/>
                      <a:pt x="1830" y="570"/>
                      <a:pt x="1815" y="570"/>
                    </a:cubicBezTo>
                    <a:lnTo>
                      <a:pt x="1815" y="570"/>
                    </a:lnTo>
                    <a:cubicBezTo>
                      <a:pt x="1806" y="570"/>
                      <a:pt x="1787" y="693"/>
                      <a:pt x="1758" y="981"/>
                    </a:cubicBezTo>
                    <a:cubicBezTo>
                      <a:pt x="1778" y="709"/>
                      <a:pt x="1815" y="344"/>
                      <a:pt x="1819" y="45"/>
                    </a:cubicBezTo>
                    <a:lnTo>
                      <a:pt x="1819" y="45"/>
                    </a:lnTo>
                    <a:cubicBezTo>
                      <a:pt x="1819" y="46"/>
                      <a:pt x="1819" y="46"/>
                      <a:pt x="1819" y="47"/>
                    </a:cubicBezTo>
                    <a:lnTo>
                      <a:pt x="1819" y="47"/>
                    </a:lnTo>
                    <a:lnTo>
                      <a:pt x="1819" y="44"/>
                    </a:lnTo>
                    <a:lnTo>
                      <a:pt x="1819" y="44"/>
                    </a:lnTo>
                    <a:cubicBezTo>
                      <a:pt x="1819" y="44"/>
                      <a:pt x="1819" y="45"/>
                      <a:pt x="1819" y="45"/>
                    </a:cubicBezTo>
                    <a:lnTo>
                      <a:pt x="1819" y="45"/>
                    </a:lnTo>
                    <a:cubicBezTo>
                      <a:pt x="1819" y="44"/>
                      <a:pt x="1819" y="42"/>
                      <a:pt x="1819" y="41"/>
                    </a:cubicBezTo>
                    <a:lnTo>
                      <a:pt x="1819" y="41"/>
                    </a:lnTo>
                    <a:lnTo>
                      <a:pt x="1819" y="44"/>
                    </a:lnTo>
                    <a:lnTo>
                      <a:pt x="1819" y="44"/>
                    </a:lnTo>
                    <a:cubicBezTo>
                      <a:pt x="1819" y="29"/>
                      <a:pt x="1819" y="15"/>
                      <a:pt x="1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744;p59">
                <a:extLst>
                  <a:ext uri="{FF2B5EF4-FFF2-40B4-BE49-F238E27FC236}">
                    <a16:creationId xmlns:a16="http://schemas.microsoft.com/office/drawing/2014/main" id="{A08FE000-B12D-60DD-BD14-2FE92503A548}"/>
                  </a:ext>
                </a:extLst>
              </p:cNvPr>
              <p:cNvSpPr/>
              <p:nvPr/>
            </p:nvSpPr>
            <p:spPr>
              <a:xfrm>
                <a:off x="5823250" y="4021400"/>
                <a:ext cx="303075" cy="905050"/>
              </a:xfrm>
              <a:custGeom>
                <a:avLst/>
                <a:gdLst/>
                <a:ahLst/>
                <a:cxnLst/>
                <a:rect l="l" t="t" r="r" b="b"/>
                <a:pathLst>
                  <a:path w="12123" h="36202" extrusionOk="0">
                    <a:moveTo>
                      <a:pt x="1062" y="1287"/>
                    </a:moveTo>
                    <a:cubicBezTo>
                      <a:pt x="1057" y="1287"/>
                      <a:pt x="1125" y="1400"/>
                      <a:pt x="1212" y="1539"/>
                    </a:cubicBezTo>
                    <a:lnTo>
                      <a:pt x="1212" y="1539"/>
                    </a:lnTo>
                    <a:cubicBezTo>
                      <a:pt x="1167" y="1464"/>
                      <a:pt x="1119" y="1383"/>
                      <a:pt x="1063" y="1288"/>
                    </a:cubicBezTo>
                    <a:cubicBezTo>
                      <a:pt x="1063" y="1288"/>
                      <a:pt x="1062" y="1287"/>
                      <a:pt x="1062" y="1287"/>
                    </a:cubicBezTo>
                    <a:close/>
                    <a:moveTo>
                      <a:pt x="1212" y="1539"/>
                    </a:moveTo>
                    <a:lnTo>
                      <a:pt x="1212" y="1539"/>
                    </a:lnTo>
                    <a:cubicBezTo>
                      <a:pt x="1322" y="1726"/>
                      <a:pt x="1408" y="1874"/>
                      <a:pt x="1529" y="2099"/>
                    </a:cubicBezTo>
                    <a:lnTo>
                      <a:pt x="1529" y="2099"/>
                    </a:lnTo>
                    <a:cubicBezTo>
                      <a:pt x="1501" y="2034"/>
                      <a:pt x="1432" y="1900"/>
                      <a:pt x="1350" y="1758"/>
                    </a:cubicBezTo>
                    <a:cubicBezTo>
                      <a:pt x="1303" y="1686"/>
                      <a:pt x="1255" y="1609"/>
                      <a:pt x="1212" y="1539"/>
                    </a:cubicBezTo>
                    <a:close/>
                    <a:moveTo>
                      <a:pt x="0" y="0"/>
                    </a:moveTo>
                    <a:lnTo>
                      <a:pt x="0" y="0"/>
                    </a:lnTo>
                    <a:cubicBezTo>
                      <a:pt x="58" y="78"/>
                      <a:pt x="134" y="182"/>
                      <a:pt x="209" y="286"/>
                    </a:cubicBezTo>
                    <a:lnTo>
                      <a:pt x="209" y="286"/>
                    </a:lnTo>
                    <a:cubicBezTo>
                      <a:pt x="147" y="204"/>
                      <a:pt x="84" y="123"/>
                      <a:pt x="21" y="41"/>
                    </a:cubicBezTo>
                    <a:lnTo>
                      <a:pt x="21" y="41"/>
                    </a:lnTo>
                    <a:lnTo>
                      <a:pt x="82" y="144"/>
                    </a:lnTo>
                    <a:cubicBezTo>
                      <a:pt x="99" y="168"/>
                      <a:pt x="117" y="192"/>
                      <a:pt x="134" y="216"/>
                    </a:cubicBezTo>
                    <a:lnTo>
                      <a:pt x="134" y="216"/>
                    </a:lnTo>
                    <a:cubicBezTo>
                      <a:pt x="130" y="212"/>
                      <a:pt x="127" y="208"/>
                      <a:pt x="123" y="205"/>
                    </a:cubicBezTo>
                    <a:lnTo>
                      <a:pt x="123" y="205"/>
                    </a:lnTo>
                    <a:lnTo>
                      <a:pt x="327" y="532"/>
                    </a:lnTo>
                    <a:cubicBezTo>
                      <a:pt x="634" y="982"/>
                      <a:pt x="879" y="1431"/>
                      <a:pt x="1043" y="1697"/>
                    </a:cubicBezTo>
                    <a:cubicBezTo>
                      <a:pt x="2229" y="3721"/>
                      <a:pt x="2964" y="6010"/>
                      <a:pt x="3557" y="8320"/>
                    </a:cubicBezTo>
                    <a:cubicBezTo>
                      <a:pt x="3557" y="8320"/>
                      <a:pt x="3557" y="8280"/>
                      <a:pt x="3565" y="8280"/>
                    </a:cubicBezTo>
                    <a:cubicBezTo>
                      <a:pt x="3571" y="8280"/>
                      <a:pt x="3581" y="8303"/>
                      <a:pt x="3598" y="8382"/>
                    </a:cubicBezTo>
                    <a:cubicBezTo>
                      <a:pt x="3762" y="8995"/>
                      <a:pt x="3843" y="9485"/>
                      <a:pt x="3987" y="10078"/>
                    </a:cubicBezTo>
                    <a:lnTo>
                      <a:pt x="4027" y="10119"/>
                    </a:lnTo>
                    <a:cubicBezTo>
                      <a:pt x="4130" y="10610"/>
                      <a:pt x="4232" y="11100"/>
                      <a:pt x="4334" y="11591"/>
                    </a:cubicBezTo>
                    <a:cubicBezTo>
                      <a:pt x="4559" y="12531"/>
                      <a:pt x="4763" y="13451"/>
                      <a:pt x="5009" y="14351"/>
                    </a:cubicBezTo>
                    <a:cubicBezTo>
                      <a:pt x="5009" y="14342"/>
                      <a:pt x="5009" y="14334"/>
                      <a:pt x="5011" y="14334"/>
                    </a:cubicBezTo>
                    <a:cubicBezTo>
                      <a:pt x="5015" y="14334"/>
                      <a:pt x="5025" y="14352"/>
                      <a:pt x="5050" y="14412"/>
                    </a:cubicBezTo>
                    <a:cubicBezTo>
                      <a:pt x="5152" y="14780"/>
                      <a:pt x="5295" y="15311"/>
                      <a:pt x="5458" y="15843"/>
                    </a:cubicBezTo>
                    <a:lnTo>
                      <a:pt x="5520" y="16088"/>
                    </a:lnTo>
                    <a:cubicBezTo>
                      <a:pt x="5540" y="16109"/>
                      <a:pt x="5540" y="16150"/>
                      <a:pt x="5561" y="16170"/>
                    </a:cubicBezTo>
                    <a:cubicBezTo>
                      <a:pt x="5642" y="16436"/>
                      <a:pt x="5724" y="16620"/>
                      <a:pt x="5785" y="16824"/>
                    </a:cubicBezTo>
                    <a:cubicBezTo>
                      <a:pt x="6235" y="18132"/>
                      <a:pt x="6808" y="19420"/>
                      <a:pt x="7257" y="20749"/>
                    </a:cubicBezTo>
                    <a:cubicBezTo>
                      <a:pt x="7503" y="21424"/>
                      <a:pt x="7687" y="22098"/>
                      <a:pt x="7830" y="22793"/>
                    </a:cubicBezTo>
                    <a:cubicBezTo>
                      <a:pt x="7911" y="23161"/>
                      <a:pt x="7973" y="23509"/>
                      <a:pt x="8014" y="23877"/>
                    </a:cubicBezTo>
                    <a:cubicBezTo>
                      <a:pt x="8034" y="24265"/>
                      <a:pt x="8095" y="24633"/>
                      <a:pt x="8198" y="25021"/>
                    </a:cubicBezTo>
                    <a:cubicBezTo>
                      <a:pt x="8300" y="25328"/>
                      <a:pt x="8463" y="25614"/>
                      <a:pt x="8688" y="25880"/>
                    </a:cubicBezTo>
                    <a:cubicBezTo>
                      <a:pt x="8893" y="26125"/>
                      <a:pt x="9138" y="26350"/>
                      <a:pt x="9342" y="26575"/>
                    </a:cubicBezTo>
                    <a:cubicBezTo>
                      <a:pt x="9669" y="26922"/>
                      <a:pt x="9956" y="27352"/>
                      <a:pt x="10160" y="27801"/>
                    </a:cubicBezTo>
                    <a:cubicBezTo>
                      <a:pt x="10364" y="28231"/>
                      <a:pt x="10548" y="28701"/>
                      <a:pt x="10671" y="29171"/>
                    </a:cubicBezTo>
                    <a:cubicBezTo>
                      <a:pt x="10814" y="29437"/>
                      <a:pt x="10916" y="29723"/>
                      <a:pt x="10978" y="30030"/>
                    </a:cubicBezTo>
                    <a:cubicBezTo>
                      <a:pt x="11077" y="30394"/>
                      <a:pt x="11177" y="30745"/>
                      <a:pt x="11200" y="30745"/>
                    </a:cubicBezTo>
                    <a:cubicBezTo>
                      <a:pt x="11205" y="30745"/>
                      <a:pt x="11206" y="30726"/>
                      <a:pt x="11203" y="30684"/>
                    </a:cubicBezTo>
                    <a:lnTo>
                      <a:pt x="11203" y="30684"/>
                    </a:lnTo>
                    <a:cubicBezTo>
                      <a:pt x="11346" y="31256"/>
                      <a:pt x="11530" y="32135"/>
                      <a:pt x="11550" y="32176"/>
                    </a:cubicBezTo>
                    <a:cubicBezTo>
                      <a:pt x="11632" y="32340"/>
                      <a:pt x="11693" y="32503"/>
                      <a:pt x="11734" y="32687"/>
                    </a:cubicBezTo>
                    <a:cubicBezTo>
                      <a:pt x="11877" y="33219"/>
                      <a:pt x="11959" y="33770"/>
                      <a:pt x="12020" y="34302"/>
                    </a:cubicBezTo>
                    <a:cubicBezTo>
                      <a:pt x="12061" y="34629"/>
                      <a:pt x="12061" y="35017"/>
                      <a:pt x="12061" y="35365"/>
                    </a:cubicBezTo>
                    <a:cubicBezTo>
                      <a:pt x="12061" y="35712"/>
                      <a:pt x="12041" y="36019"/>
                      <a:pt x="12041" y="36142"/>
                    </a:cubicBezTo>
                    <a:cubicBezTo>
                      <a:pt x="12041" y="36183"/>
                      <a:pt x="12042" y="36201"/>
                      <a:pt x="12044" y="36201"/>
                    </a:cubicBezTo>
                    <a:cubicBezTo>
                      <a:pt x="12051" y="36201"/>
                      <a:pt x="12066" y="36049"/>
                      <a:pt x="12082" y="35896"/>
                    </a:cubicBezTo>
                    <a:cubicBezTo>
                      <a:pt x="12096" y="35748"/>
                      <a:pt x="12100" y="35600"/>
                      <a:pt x="12102" y="35600"/>
                    </a:cubicBezTo>
                    <a:cubicBezTo>
                      <a:pt x="12102" y="35600"/>
                      <a:pt x="12102" y="35621"/>
                      <a:pt x="12102" y="35672"/>
                    </a:cubicBezTo>
                    <a:cubicBezTo>
                      <a:pt x="12122" y="34506"/>
                      <a:pt x="12020" y="33341"/>
                      <a:pt x="11754" y="32217"/>
                    </a:cubicBezTo>
                    <a:cubicBezTo>
                      <a:pt x="11652" y="31665"/>
                      <a:pt x="11509" y="31113"/>
                      <a:pt x="11387" y="30561"/>
                    </a:cubicBezTo>
                    <a:cubicBezTo>
                      <a:pt x="11264" y="30009"/>
                      <a:pt x="11141" y="29457"/>
                      <a:pt x="10957" y="28905"/>
                    </a:cubicBezTo>
                    <a:cubicBezTo>
                      <a:pt x="10794" y="28333"/>
                      <a:pt x="10569" y="27801"/>
                      <a:pt x="10283" y="27290"/>
                    </a:cubicBezTo>
                    <a:cubicBezTo>
                      <a:pt x="10140" y="27025"/>
                      <a:pt x="9976" y="26779"/>
                      <a:pt x="9772" y="26554"/>
                    </a:cubicBezTo>
                    <a:cubicBezTo>
                      <a:pt x="9588" y="26330"/>
                      <a:pt x="9383" y="26125"/>
                      <a:pt x="9199" y="25921"/>
                    </a:cubicBezTo>
                    <a:cubicBezTo>
                      <a:pt x="9015" y="25716"/>
                      <a:pt x="8852" y="25512"/>
                      <a:pt x="8729" y="25287"/>
                    </a:cubicBezTo>
                    <a:cubicBezTo>
                      <a:pt x="8606" y="25062"/>
                      <a:pt x="8525" y="24817"/>
                      <a:pt x="8504" y="24551"/>
                    </a:cubicBezTo>
                    <a:cubicBezTo>
                      <a:pt x="8443" y="24306"/>
                      <a:pt x="8443" y="23999"/>
                      <a:pt x="8402" y="23713"/>
                    </a:cubicBezTo>
                    <a:cubicBezTo>
                      <a:pt x="8361" y="23427"/>
                      <a:pt x="8320" y="23120"/>
                      <a:pt x="8279" y="22834"/>
                    </a:cubicBezTo>
                    <a:cubicBezTo>
                      <a:pt x="8095" y="21976"/>
                      <a:pt x="7850" y="21117"/>
                      <a:pt x="7543" y="20279"/>
                    </a:cubicBezTo>
                    <a:cubicBezTo>
                      <a:pt x="7135" y="19073"/>
                      <a:pt x="6521" y="17642"/>
                      <a:pt x="6051" y="16150"/>
                    </a:cubicBezTo>
                    <a:cubicBezTo>
                      <a:pt x="5561" y="14637"/>
                      <a:pt x="5193" y="13042"/>
                      <a:pt x="4866" y="11673"/>
                    </a:cubicBezTo>
                    <a:cubicBezTo>
                      <a:pt x="4559" y="10324"/>
                      <a:pt x="4293" y="9158"/>
                      <a:pt x="4130" y="8504"/>
                    </a:cubicBezTo>
                    <a:lnTo>
                      <a:pt x="4068" y="8259"/>
                    </a:lnTo>
                    <a:cubicBezTo>
                      <a:pt x="3700" y="6787"/>
                      <a:pt x="3230" y="5336"/>
                      <a:pt x="2637" y="3925"/>
                    </a:cubicBezTo>
                    <a:cubicBezTo>
                      <a:pt x="2413" y="3394"/>
                      <a:pt x="2147" y="2862"/>
                      <a:pt x="1881" y="2331"/>
                    </a:cubicBezTo>
                    <a:lnTo>
                      <a:pt x="1881" y="2331"/>
                    </a:lnTo>
                    <a:cubicBezTo>
                      <a:pt x="1952" y="2514"/>
                      <a:pt x="2022" y="2678"/>
                      <a:pt x="2093" y="2829"/>
                    </a:cubicBezTo>
                    <a:lnTo>
                      <a:pt x="2093" y="2829"/>
                    </a:lnTo>
                    <a:cubicBezTo>
                      <a:pt x="1914" y="2465"/>
                      <a:pt x="1721" y="2102"/>
                      <a:pt x="1513" y="1738"/>
                    </a:cubicBezTo>
                    <a:cubicBezTo>
                      <a:pt x="1240" y="1294"/>
                      <a:pt x="1138" y="1150"/>
                      <a:pt x="1124" y="1150"/>
                    </a:cubicBezTo>
                    <a:lnTo>
                      <a:pt x="1124" y="1150"/>
                    </a:lnTo>
                    <a:cubicBezTo>
                      <a:pt x="1121" y="1150"/>
                      <a:pt x="1121" y="1156"/>
                      <a:pt x="1125" y="1166"/>
                    </a:cubicBezTo>
                    <a:cubicBezTo>
                      <a:pt x="1166" y="1247"/>
                      <a:pt x="1288" y="1513"/>
                      <a:pt x="1411" y="1738"/>
                    </a:cubicBezTo>
                    <a:cubicBezTo>
                      <a:pt x="1468" y="1869"/>
                      <a:pt x="1463" y="1882"/>
                      <a:pt x="1452" y="1882"/>
                    </a:cubicBezTo>
                    <a:cubicBezTo>
                      <a:pt x="1450" y="1882"/>
                      <a:pt x="1447" y="1881"/>
                      <a:pt x="1444" y="1881"/>
                    </a:cubicBezTo>
                    <a:cubicBezTo>
                      <a:pt x="1431" y="1881"/>
                      <a:pt x="1431" y="1902"/>
                      <a:pt x="1554" y="2147"/>
                    </a:cubicBezTo>
                    <a:cubicBezTo>
                      <a:pt x="1545" y="2131"/>
                      <a:pt x="1537" y="2115"/>
                      <a:pt x="1529" y="2099"/>
                    </a:cubicBezTo>
                    <a:lnTo>
                      <a:pt x="1529" y="2099"/>
                    </a:lnTo>
                    <a:cubicBezTo>
                      <a:pt x="1540" y="2125"/>
                      <a:pt x="1545" y="2141"/>
                      <a:pt x="1541" y="2141"/>
                    </a:cubicBezTo>
                    <a:cubicBezTo>
                      <a:pt x="1538" y="2141"/>
                      <a:pt x="1529" y="2130"/>
                      <a:pt x="1513" y="2106"/>
                    </a:cubicBezTo>
                    <a:cubicBezTo>
                      <a:pt x="1350" y="1779"/>
                      <a:pt x="1125" y="1411"/>
                      <a:pt x="900" y="1084"/>
                    </a:cubicBezTo>
                    <a:lnTo>
                      <a:pt x="900" y="1084"/>
                    </a:lnTo>
                    <a:cubicBezTo>
                      <a:pt x="941" y="1145"/>
                      <a:pt x="1125" y="1452"/>
                      <a:pt x="1268" y="1718"/>
                    </a:cubicBezTo>
                    <a:cubicBezTo>
                      <a:pt x="1370" y="1881"/>
                      <a:pt x="1452" y="2045"/>
                      <a:pt x="1534" y="2229"/>
                    </a:cubicBezTo>
                    <a:cubicBezTo>
                      <a:pt x="1350" y="1881"/>
                      <a:pt x="1145" y="1534"/>
                      <a:pt x="941" y="1207"/>
                    </a:cubicBezTo>
                    <a:lnTo>
                      <a:pt x="941" y="1207"/>
                    </a:lnTo>
                    <a:cubicBezTo>
                      <a:pt x="941" y="1207"/>
                      <a:pt x="1125" y="1534"/>
                      <a:pt x="1227" y="1718"/>
                    </a:cubicBezTo>
                    <a:cubicBezTo>
                      <a:pt x="1022" y="1350"/>
                      <a:pt x="777" y="1002"/>
                      <a:pt x="532" y="675"/>
                    </a:cubicBezTo>
                    <a:cubicBezTo>
                      <a:pt x="497" y="634"/>
                      <a:pt x="476" y="611"/>
                      <a:pt x="473" y="611"/>
                    </a:cubicBezTo>
                    <a:lnTo>
                      <a:pt x="473" y="611"/>
                    </a:lnTo>
                    <a:cubicBezTo>
                      <a:pt x="468" y="611"/>
                      <a:pt x="502" y="664"/>
                      <a:pt x="580" y="783"/>
                    </a:cubicBezTo>
                    <a:lnTo>
                      <a:pt x="580" y="783"/>
                    </a:lnTo>
                    <a:cubicBezTo>
                      <a:pt x="401" y="520"/>
                      <a:pt x="190" y="2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745;p59">
                <a:extLst>
                  <a:ext uri="{FF2B5EF4-FFF2-40B4-BE49-F238E27FC236}">
                    <a16:creationId xmlns:a16="http://schemas.microsoft.com/office/drawing/2014/main" id="{3CEB0EA5-686A-6BB1-2E61-1CFCCD2A4BA8}"/>
                  </a:ext>
                </a:extLst>
              </p:cNvPr>
              <p:cNvSpPr/>
              <p:nvPr/>
            </p:nvSpPr>
            <p:spPr>
              <a:xfrm>
                <a:off x="6383275" y="3592800"/>
                <a:ext cx="511675" cy="321325"/>
              </a:xfrm>
              <a:custGeom>
                <a:avLst/>
                <a:gdLst/>
                <a:ahLst/>
                <a:cxnLst/>
                <a:rect l="l" t="t" r="r" b="b"/>
                <a:pathLst>
                  <a:path w="20467" h="12853" extrusionOk="0">
                    <a:moveTo>
                      <a:pt x="20415" y="72"/>
                    </a:moveTo>
                    <a:lnTo>
                      <a:pt x="20423" y="75"/>
                    </a:lnTo>
                    <a:lnTo>
                      <a:pt x="20423" y="75"/>
                    </a:lnTo>
                    <a:cubicBezTo>
                      <a:pt x="20422" y="75"/>
                      <a:pt x="20421" y="75"/>
                      <a:pt x="20420" y="75"/>
                    </a:cubicBezTo>
                    <a:lnTo>
                      <a:pt x="20420" y="75"/>
                    </a:lnTo>
                    <a:cubicBezTo>
                      <a:pt x="20422" y="75"/>
                      <a:pt x="20423" y="75"/>
                      <a:pt x="20425" y="75"/>
                    </a:cubicBezTo>
                    <a:lnTo>
                      <a:pt x="20423" y="75"/>
                    </a:lnTo>
                    <a:lnTo>
                      <a:pt x="20423" y="75"/>
                    </a:lnTo>
                    <a:cubicBezTo>
                      <a:pt x="20439" y="75"/>
                      <a:pt x="20453" y="75"/>
                      <a:pt x="20466" y="75"/>
                    </a:cubicBezTo>
                    <a:cubicBezTo>
                      <a:pt x="20449" y="74"/>
                      <a:pt x="20432" y="73"/>
                      <a:pt x="20415" y="72"/>
                    </a:cubicBezTo>
                    <a:close/>
                    <a:moveTo>
                      <a:pt x="19678" y="1"/>
                    </a:moveTo>
                    <a:cubicBezTo>
                      <a:pt x="19500" y="1"/>
                      <a:pt x="19325" y="11"/>
                      <a:pt x="19158" y="35"/>
                    </a:cubicBezTo>
                    <a:cubicBezTo>
                      <a:pt x="18381" y="178"/>
                      <a:pt x="17625" y="443"/>
                      <a:pt x="16930" y="770"/>
                    </a:cubicBezTo>
                    <a:cubicBezTo>
                      <a:pt x="16235" y="1159"/>
                      <a:pt x="15560" y="1506"/>
                      <a:pt x="14865" y="1854"/>
                    </a:cubicBezTo>
                    <a:cubicBezTo>
                      <a:pt x="14865" y="1854"/>
                      <a:pt x="14878" y="1851"/>
                      <a:pt x="14887" y="1851"/>
                    </a:cubicBezTo>
                    <a:cubicBezTo>
                      <a:pt x="14901" y="1851"/>
                      <a:pt x="14906" y="1858"/>
                      <a:pt x="14845" y="1895"/>
                    </a:cubicBezTo>
                    <a:cubicBezTo>
                      <a:pt x="14497" y="2099"/>
                      <a:pt x="14190" y="2222"/>
                      <a:pt x="13843" y="2406"/>
                    </a:cubicBezTo>
                    <a:lnTo>
                      <a:pt x="13822" y="2447"/>
                    </a:lnTo>
                    <a:cubicBezTo>
                      <a:pt x="13557" y="2590"/>
                      <a:pt x="13271" y="2753"/>
                      <a:pt x="12984" y="2917"/>
                    </a:cubicBezTo>
                    <a:cubicBezTo>
                      <a:pt x="12473" y="3244"/>
                      <a:pt x="11983" y="3632"/>
                      <a:pt x="11533" y="4021"/>
                    </a:cubicBezTo>
                    <a:cubicBezTo>
                      <a:pt x="11553" y="4021"/>
                      <a:pt x="11553" y="4021"/>
                      <a:pt x="11513" y="4062"/>
                    </a:cubicBezTo>
                    <a:cubicBezTo>
                      <a:pt x="11329" y="4225"/>
                      <a:pt x="11063" y="4470"/>
                      <a:pt x="10817" y="4736"/>
                    </a:cubicBezTo>
                    <a:lnTo>
                      <a:pt x="10715" y="4859"/>
                    </a:lnTo>
                    <a:cubicBezTo>
                      <a:pt x="10695" y="4879"/>
                      <a:pt x="10695" y="4879"/>
                      <a:pt x="10695" y="4900"/>
                    </a:cubicBezTo>
                    <a:lnTo>
                      <a:pt x="10388" y="5227"/>
                    </a:lnTo>
                    <a:cubicBezTo>
                      <a:pt x="9816" y="5901"/>
                      <a:pt x="9284" y="6596"/>
                      <a:pt x="8671" y="7251"/>
                    </a:cubicBezTo>
                    <a:cubicBezTo>
                      <a:pt x="8037" y="7905"/>
                      <a:pt x="7342" y="8518"/>
                      <a:pt x="6627" y="9111"/>
                    </a:cubicBezTo>
                    <a:cubicBezTo>
                      <a:pt x="6320" y="9356"/>
                      <a:pt x="5993" y="9622"/>
                      <a:pt x="5687" y="9847"/>
                    </a:cubicBezTo>
                    <a:cubicBezTo>
                      <a:pt x="5216" y="10174"/>
                      <a:pt x="4583" y="10562"/>
                      <a:pt x="4092" y="10828"/>
                    </a:cubicBezTo>
                    <a:cubicBezTo>
                      <a:pt x="4153" y="10828"/>
                      <a:pt x="3888" y="11012"/>
                      <a:pt x="3622" y="11175"/>
                    </a:cubicBezTo>
                    <a:cubicBezTo>
                      <a:pt x="3405" y="11320"/>
                      <a:pt x="3189" y="11448"/>
                      <a:pt x="3239" y="11448"/>
                    </a:cubicBezTo>
                    <a:cubicBezTo>
                      <a:pt x="3246" y="11448"/>
                      <a:pt x="3258" y="11446"/>
                      <a:pt x="3274" y="11441"/>
                    </a:cubicBezTo>
                    <a:lnTo>
                      <a:pt x="3274" y="11441"/>
                    </a:lnTo>
                    <a:cubicBezTo>
                      <a:pt x="2927" y="11605"/>
                      <a:pt x="2416" y="11830"/>
                      <a:pt x="2395" y="11870"/>
                    </a:cubicBezTo>
                    <a:cubicBezTo>
                      <a:pt x="2334" y="11932"/>
                      <a:pt x="2089" y="12116"/>
                      <a:pt x="1148" y="12504"/>
                    </a:cubicBezTo>
                    <a:cubicBezTo>
                      <a:pt x="780" y="12647"/>
                      <a:pt x="188" y="12790"/>
                      <a:pt x="45" y="12831"/>
                    </a:cubicBezTo>
                    <a:cubicBezTo>
                      <a:pt x="6" y="12847"/>
                      <a:pt x="0" y="12853"/>
                      <a:pt x="15" y="12853"/>
                    </a:cubicBezTo>
                    <a:cubicBezTo>
                      <a:pt x="65" y="12853"/>
                      <a:pt x="369" y="12778"/>
                      <a:pt x="388" y="12778"/>
                    </a:cubicBezTo>
                    <a:cubicBezTo>
                      <a:pt x="392" y="12778"/>
                      <a:pt x="381" y="12781"/>
                      <a:pt x="351" y="12790"/>
                    </a:cubicBezTo>
                    <a:cubicBezTo>
                      <a:pt x="1762" y="12402"/>
                      <a:pt x="3111" y="11809"/>
                      <a:pt x="4358" y="11073"/>
                    </a:cubicBezTo>
                    <a:cubicBezTo>
                      <a:pt x="5625" y="10337"/>
                      <a:pt x="6811" y="9479"/>
                      <a:pt x="7915" y="8518"/>
                    </a:cubicBezTo>
                    <a:cubicBezTo>
                      <a:pt x="8099" y="8354"/>
                      <a:pt x="8569" y="7946"/>
                      <a:pt x="9121" y="7353"/>
                    </a:cubicBezTo>
                    <a:cubicBezTo>
                      <a:pt x="9693" y="6780"/>
                      <a:pt x="10306" y="5983"/>
                      <a:pt x="10981" y="5247"/>
                    </a:cubicBezTo>
                    <a:cubicBezTo>
                      <a:pt x="12269" y="3735"/>
                      <a:pt x="14170" y="2753"/>
                      <a:pt x="14926" y="2365"/>
                    </a:cubicBezTo>
                    <a:lnTo>
                      <a:pt x="15049" y="2283"/>
                    </a:lnTo>
                    <a:cubicBezTo>
                      <a:pt x="15887" y="1874"/>
                      <a:pt x="16909" y="1343"/>
                      <a:pt x="17625" y="1016"/>
                    </a:cubicBezTo>
                    <a:cubicBezTo>
                      <a:pt x="17952" y="852"/>
                      <a:pt x="18279" y="730"/>
                      <a:pt x="18626" y="607"/>
                    </a:cubicBezTo>
                    <a:lnTo>
                      <a:pt x="18626" y="607"/>
                    </a:lnTo>
                    <a:cubicBezTo>
                      <a:pt x="18463" y="648"/>
                      <a:pt x="18320" y="689"/>
                      <a:pt x="18177" y="709"/>
                    </a:cubicBezTo>
                    <a:cubicBezTo>
                      <a:pt x="18524" y="587"/>
                      <a:pt x="18892" y="505"/>
                      <a:pt x="19035" y="464"/>
                    </a:cubicBezTo>
                    <a:cubicBezTo>
                      <a:pt x="19403" y="362"/>
                      <a:pt x="19505" y="362"/>
                      <a:pt x="19444" y="341"/>
                    </a:cubicBezTo>
                    <a:lnTo>
                      <a:pt x="19056" y="341"/>
                    </a:lnTo>
                    <a:cubicBezTo>
                      <a:pt x="19016" y="348"/>
                      <a:pt x="18992" y="351"/>
                      <a:pt x="18978" y="351"/>
                    </a:cubicBezTo>
                    <a:cubicBezTo>
                      <a:pt x="18931" y="351"/>
                      <a:pt x="18989" y="321"/>
                      <a:pt x="18927" y="321"/>
                    </a:cubicBezTo>
                    <a:cubicBezTo>
                      <a:pt x="18901" y="321"/>
                      <a:pt x="18854" y="326"/>
                      <a:pt x="18769" y="341"/>
                    </a:cubicBezTo>
                    <a:cubicBezTo>
                      <a:pt x="18974" y="300"/>
                      <a:pt x="19178" y="259"/>
                      <a:pt x="19383" y="239"/>
                    </a:cubicBezTo>
                    <a:cubicBezTo>
                      <a:pt x="19280" y="239"/>
                      <a:pt x="19158" y="259"/>
                      <a:pt x="19035" y="280"/>
                    </a:cubicBezTo>
                    <a:cubicBezTo>
                      <a:pt x="18919" y="309"/>
                      <a:pt x="18804" y="338"/>
                      <a:pt x="18775" y="338"/>
                    </a:cubicBezTo>
                    <a:cubicBezTo>
                      <a:pt x="18763" y="338"/>
                      <a:pt x="18766" y="333"/>
                      <a:pt x="18790" y="321"/>
                    </a:cubicBezTo>
                    <a:cubicBezTo>
                      <a:pt x="19015" y="280"/>
                      <a:pt x="19301" y="219"/>
                      <a:pt x="19546" y="198"/>
                    </a:cubicBezTo>
                    <a:cubicBezTo>
                      <a:pt x="19383" y="198"/>
                      <a:pt x="19240" y="219"/>
                      <a:pt x="19076" y="239"/>
                    </a:cubicBezTo>
                    <a:cubicBezTo>
                      <a:pt x="18953" y="280"/>
                      <a:pt x="18831" y="300"/>
                      <a:pt x="18708" y="300"/>
                    </a:cubicBezTo>
                    <a:cubicBezTo>
                      <a:pt x="18851" y="259"/>
                      <a:pt x="19424" y="198"/>
                      <a:pt x="19464" y="178"/>
                    </a:cubicBezTo>
                    <a:cubicBezTo>
                      <a:pt x="19404" y="178"/>
                      <a:pt x="19344" y="183"/>
                      <a:pt x="19284" y="190"/>
                    </a:cubicBezTo>
                    <a:lnTo>
                      <a:pt x="19284" y="190"/>
                    </a:lnTo>
                    <a:cubicBezTo>
                      <a:pt x="19488" y="160"/>
                      <a:pt x="19695" y="132"/>
                      <a:pt x="19914" y="116"/>
                    </a:cubicBezTo>
                    <a:cubicBezTo>
                      <a:pt x="20016" y="116"/>
                      <a:pt x="19955" y="75"/>
                      <a:pt x="19587" y="75"/>
                    </a:cubicBezTo>
                    <a:cubicBezTo>
                      <a:pt x="19730" y="65"/>
                      <a:pt x="19878" y="60"/>
                      <a:pt x="20027" y="60"/>
                    </a:cubicBezTo>
                    <a:cubicBezTo>
                      <a:pt x="20067" y="60"/>
                      <a:pt x="20108" y="61"/>
                      <a:pt x="20148" y="61"/>
                    </a:cubicBezTo>
                    <a:lnTo>
                      <a:pt x="20148" y="61"/>
                    </a:lnTo>
                    <a:cubicBezTo>
                      <a:pt x="20082" y="58"/>
                      <a:pt x="20021" y="55"/>
                      <a:pt x="19975" y="55"/>
                    </a:cubicBezTo>
                    <a:cubicBezTo>
                      <a:pt x="20124" y="55"/>
                      <a:pt x="20255" y="55"/>
                      <a:pt x="20385" y="70"/>
                    </a:cubicBezTo>
                    <a:lnTo>
                      <a:pt x="20385" y="70"/>
                    </a:lnTo>
                    <a:cubicBezTo>
                      <a:pt x="20307" y="66"/>
                      <a:pt x="20228" y="63"/>
                      <a:pt x="20148" y="61"/>
                    </a:cubicBezTo>
                    <a:lnTo>
                      <a:pt x="20148" y="61"/>
                    </a:lnTo>
                    <a:cubicBezTo>
                      <a:pt x="20242" y="66"/>
                      <a:pt x="20344" y="73"/>
                      <a:pt x="20420" y="75"/>
                    </a:cubicBezTo>
                    <a:lnTo>
                      <a:pt x="20420" y="75"/>
                    </a:lnTo>
                    <a:cubicBezTo>
                      <a:pt x="20408" y="73"/>
                      <a:pt x="20397" y="72"/>
                      <a:pt x="20385" y="70"/>
                    </a:cubicBezTo>
                    <a:lnTo>
                      <a:pt x="20385" y="70"/>
                    </a:lnTo>
                    <a:cubicBezTo>
                      <a:pt x="20395" y="71"/>
                      <a:pt x="20405" y="71"/>
                      <a:pt x="20415" y="72"/>
                    </a:cubicBezTo>
                    <a:lnTo>
                      <a:pt x="20415" y="72"/>
                    </a:lnTo>
                    <a:lnTo>
                      <a:pt x="20364" y="55"/>
                    </a:lnTo>
                    <a:cubicBezTo>
                      <a:pt x="20241" y="55"/>
                      <a:pt x="20119" y="35"/>
                      <a:pt x="20016" y="35"/>
                    </a:cubicBezTo>
                    <a:lnTo>
                      <a:pt x="20323" y="35"/>
                    </a:lnTo>
                    <a:cubicBezTo>
                      <a:pt x="20221" y="14"/>
                      <a:pt x="20139" y="14"/>
                      <a:pt x="20057" y="14"/>
                    </a:cubicBezTo>
                    <a:cubicBezTo>
                      <a:pt x="19930" y="6"/>
                      <a:pt x="19803" y="1"/>
                      <a:pt x="19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746;p59">
                <a:extLst>
                  <a:ext uri="{FF2B5EF4-FFF2-40B4-BE49-F238E27FC236}">
                    <a16:creationId xmlns:a16="http://schemas.microsoft.com/office/drawing/2014/main" id="{5078BE64-3776-76DF-D36A-07DF6C9AEB9C}"/>
                  </a:ext>
                </a:extLst>
              </p:cNvPr>
              <p:cNvSpPr/>
              <p:nvPr/>
            </p:nvSpPr>
            <p:spPr>
              <a:xfrm>
                <a:off x="7040200" y="3698425"/>
                <a:ext cx="164425" cy="681925"/>
              </a:xfrm>
              <a:custGeom>
                <a:avLst/>
                <a:gdLst/>
                <a:ahLst/>
                <a:cxnLst/>
                <a:rect l="l" t="t" r="r" b="b"/>
                <a:pathLst>
                  <a:path w="6577" h="27277" extrusionOk="0">
                    <a:moveTo>
                      <a:pt x="2775" y="41"/>
                    </a:moveTo>
                    <a:cubicBezTo>
                      <a:pt x="2775" y="61"/>
                      <a:pt x="2775" y="101"/>
                      <a:pt x="2794" y="121"/>
                    </a:cubicBezTo>
                    <a:lnTo>
                      <a:pt x="2794" y="121"/>
                    </a:lnTo>
                    <a:cubicBezTo>
                      <a:pt x="2787" y="95"/>
                      <a:pt x="2781" y="68"/>
                      <a:pt x="2775" y="41"/>
                    </a:cubicBezTo>
                    <a:close/>
                    <a:moveTo>
                      <a:pt x="2794" y="121"/>
                    </a:moveTo>
                    <a:cubicBezTo>
                      <a:pt x="2795" y="124"/>
                      <a:pt x="2795" y="128"/>
                      <a:pt x="2796" y="131"/>
                    </a:cubicBezTo>
                    <a:lnTo>
                      <a:pt x="2796" y="131"/>
                    </a:lnTo>
                    <a:cubicBezTo>
                      <a:pt x="2796" y="128"/>
                      <a:pt x="2795" y="125"/>
                      <a:pt x="2795" y="123"/>
                    </a:cubicBezTo>
                    <a:cubicBezTo>
                      <a:pt x="2795" y="122"/>
                      <a:pt x="2794" y="122"/>
                      <a:pt x="2794" y="121"/>
                    </a:cubicBezTo>
                    <a:close/>
                    <a:moveTo>
                      <a:pt x="2856" y="392"/>
                    </a:moveTo>
                    <a:lnTo>
                      <a:pt x="2856" y="392"/>
                    </a:lnTo>
                    <a:cubicBezTo>
                      <a:pt x="2873" y="445"/>
                      <a:pt x="2894" y="497"/>
                      <a:pt x="2918" y="552"/>
                    </a:cubicBezTo>
                    <a:cubicBezTo>
                      <a:pt x="2891" y="499"/>
                      <a:pt x="2872" y="445"/>
                      <a:pt x="2856" y="392"/>
                    </a:cubicBezTo>
                    <a:close/>
                    <a:moveTo>
                      <a:pt x="3582" y="1698"/>
                    </a:moveTo>
                    <a:lnTo>
                      <a:pt x="3582" y="1698"/>
                    </a:lnTo>
                    <a:cubicBezTo>
                      <a:pt x="3682" y="1863"/>
                      <a:pt x="3772" y="1983"/>
                      <a:pt x="3756" y="1983"/>
                    </a:cubicBezTo>
                    <a:cubicBezTo>
                      <a:pt x="3713" y="1926"/>
                      <a:pt x="3651" y="1820"/>
                      <a:pt x="3582" y="1698"/>
                    </a:cubicBezTo>
                    <a:close/>
                    <a:moveTo>
                      <a:pt x="2775" y="0"/>
                    </a:moveTo>
                    <a:lnTo>
                      <a:pt x="2775" y="0"/>
                    </a:lnTo>
                    <a:cubicBezTo>
                      <a:pt x="2816" y="205"/>
                      <a:pt x="2877" y="389"/>
                      <a:pt x="2938" y="593"/>
                    </a:cubicBezTo>
                    <a:cubicBezTo>
                      <a:pt x="2887" y="439"/>
                      <a:pt x="2835" y="285"/>
                      <a:pt x="2796" y="131"/>
                    </a:cubicBezTo>
                    <a:lnTo>
                      <a:pt x="2796" y="131"/>
                    </a:lnTo>
                    <a:cubicBezTo>
                      <a:pt x="2803" y="180"/>
                      <a:pt x="2811" y="226"/>
                      <a:pt x="2821" y="270"/>
                    </a:cubicBezTo>
                    <a:lnTo>
                      <a:pt x="2821" y="270"/>
                    </a:lnTo>
                    <a:cubicBezTo>
                      <a:pt x="2813" y="242"/>
                      <a:pt x="2805" y="213"/>
                      <a:pt x="2795" y="184"/>
                    </a:cubicBezTo>
                    <a:lnTo>
                      <a:pt x="2795" y="184"/>
                    </a:lnTo>
                    <a:cubicBezTo>
                      <a:pt x="2816" y="307"/>
                      <a:pt x="2836" y="409"/>
                      <a:pt x="2856" y="511"/>
                    </a:cubicBezTo>
                    <a:cubicBezTo>
                      <a:pt x="2979" y="879"/>
                      <a:pt x="3122" y="1227"/>
                      <a:pt x="3306" y="1554"/>
                    </a:cubicBezTo>
                    <a:cubicBezTo>
                      <a:pt x="3817" y="2412"/>
                      <a:pt x="4430" y="3148"/>
                      <a:pt x="4962" y="3925"/>
                    </a:cubicBezTo>
                    <a:cubicBezTo>
                      <a:pt x="5534" y="4661"/>
                      <a:pt x="5902" y="5519"/>
                      <a:pt x="6045" y="6439"/>
                    </a:cubicBezTo>
                    <a:cubicBezTo>
                      <a:pt x="6045" y="6439"/>
                      <a:pt x="6045" y="6416"/>
                      <a:pt x="6048" y="6416"/>
                    </a:cubicBezTo>
                    <a:cubicBezTo>
                      <a:pt x="6051" y="6416"/>
                      <a:pt x="6056" y="6434"/>
                      <a:pt x="6066" y="6501"/>
                    </a:cubicBezTo>
                    <a:cubicBezTo>
                      <a:pt x="6127" y="6930"/>
                      <a:pt x="6107" y="7380"/>
                      <a:pt x="6004" y="7829"/>
                    </a:cubicBezTo>
                    <a:lnTo>
                      <a:pt x="6004" y="7850"/>
                    </a:lnTo>
                    <a:cubicBezTo>
                      <a:pt x="5923" y="8218"/>
                      <a:pt x="5800" y="8586"/>
                      <a:pt x="5616" y="8913"/>
                    </a:cubicBezTo>
                    <a:cubicBezTo>
                      <a:pt x="5311" y="9563"/>
                      <a:pt x="4824" y="10133"/>
                      <a:pt x="4437" y="10802"/>
                    </a:cubicBezTo>
                    <a:lnTo>
                      <a:pt x="4437" y="10802"/>
                    </a:lnTo>
                    <a:cubicBezTo>
                      <a:pt x="4437" y="10802"/>
                      <a:pt x="4436" y="10802"/>
                      <a:pt x="4436" y="10802"/>
                    </a:cubicBezTo>
                    <a:lnTo>
                      <a:pt x="4436" y="10802"/>
                    </a:lnTo>
                    <a:cubicBezTo>
                      <a:pt x="4433" y="10802"/>
                      <a:pt x="4430" y="10806"/>
                      <a:pt x="4430" y="10814"/>
                    </a:cubicBezTo>
                    <a:cubicBezTo>
                      <a:pt x="4433" y="10810"/>
                      <a:pt x="4435" y="10806"/>
                      <a:pt x="4437" y="10802"/>
                    </a:cubicBezTo>
                    <a:lnTo>
                      <a:pt x="4437" y="10802"/>
                    </a:lnTo>
                    <a:cubicBezTo>
                      <a:pt x="4441" y="10805"/>
                      <a:pt x="4442" y="10821"/>
                      <a:pt x="4430" y="10855"/>
                    </a:cubicBezTo>
                    <a:cubicBezTo>
                      <a:pt x="4206" y="11223"/>
                      <a:pt x="4022" y="11611"/>
                      <a:pt x="3919" y="12000"/>
                    </a:cubicBezTo>
                    <a:lnTo>
                      <a:pt x="3858" y="12204"/>
                    </a:lnTo>
                    <a:cubicBezTo>
                      <a:pt x="3858" y="12245"/>
                      <a:pt x="3858" y="12265"/>
                      <a:pt x="3858" y="12286"/>
                    </a:cubicBezTo>
                    <a:cubicBezTo>
                      <a:pt x="3838" y="12490"/>
                      <a:pt x="3817" y="12674"/>
                      <a:pt x="3817" y="12879"/>
                    </a:cubicBezTo>
                    <a:cubicBezTo>
                      <a:pt x="3817" y="13451"/>
                      <a:pt x="3919" y="14023"/>
                      <a:pt x="4083" y="14555"/>
                    </a:cubicBezTo>
                    <a:cubicBezTo>
                      <a:pt x="4246" y="15107"/>
                      <a:pt x="4451" y="15638"/>
                      <a:pt x="4635" y="16170"/>
                    </a:cubicBezTo>
                    <a:cubicBezTo>
                      <a:pt x="4839" y="16701"/>
                      <a:pt x="4982" y="17253"/>
                      <a:pt x="5085" y="17805"/>
                    </a:cubicBezTo>
                    <a:cubicBezTo>
                      <a:pt x="5269" y="18868"/>
                      <a:pt x="5166" y="19972"/>
                      <a:pt x="4778" y="20994"/>
                    </a:cubicBezTo>
                    <a:cubicBezTo>
                      <a:pt x="4635" y="21342"/>
                      <a:pt x="4451" y="21709"/>
                      <a:pt x="4226" y="22016"/>
                    </a:cubicBezTo>
                    <a:cubicBezTo>
                      <a:pt x="4001" y="22343"/>
                      <a:pt x="3756" y="22650"/>
                      <a:pt x="3490" y="22916"/>
                    </a:cubicBezTo>
                    <a:cubicBezTo>
                      <a:pt x="3492" y="22915"/>
                      <a:pt x="3494" y="22915"/>
                      <a:pt x="3495" y="22915"/>
                    </a:cubicBezTo>
                    <a:cubicBezTo>
                      <a:pt x="3536" y="22915"/>
                      <a:pt x="3278" y="23230"/>
                      <a:pt x="3020" y="23488"/>
                    </a:cubicBezTo>
                    <a:cubicBezTo>
                      <a:pt x="2796" y="23711"/>
                      <a:pt x="2587" y="23920"/>
                      <a:pt x="2612" y="23920"/>
                    </a:cubicBezTo>
                    <a:cubicBezTo>
                      <a:pt x="2616" y="23920"/>
                      <a:pt x="2629" y="23913"/>
                      <a:pt x="2652" y="23897"/>
                    </a:cubicBezTo>
                    <a:lnTo>
                      <a:pt x="2652" y="23897"/>
                    </a:lnTo>
                    <a:cubicBezTo>
                      <a:pt x="2284" y="24203"/>
                      <a:pt x="1753" y="24674"/>
                      <a:pt x="1732" y="24714"/>
                    </a:cubicBezTo>
                    <a:cubicBezTo>
                      <a:pt x="1671" y="24837"/>
                      <a:pt x="1569" y="24960"/>
                      <a:pt x="1466" y="25062"/>
                    </a:cubicBezTo>
                    <a:cubicBezTo>
                      <a:pt x="1303" y="25266"/>
                      <a:pt x="1017" y="25553"/>
                      <a:pt x="649" y="26043"/>
                    </a:cubicBezTo>
                    <a:cubicBezTo>
                      <a:pt x="587" y="26145"/>
                      <a:pt x="506" y="26248"/>
                      <a:pt x="424" y="26350"/>
                    </a:cubicBezTo>
                    <a:cubicBezTo>
                      <a:pt x="363" y="26472"/>
                      <a:pt x="301" y="26595"/>
                      <a:pt x="240" y="26718"/>
                    </a:cubicBezTo>
                    <a:cubicBezTo>
                      <a:pt x="199" y="26759"/>
                      <a:pt x="179" y="26820"/>
                      <a:pt x="138" y="26881"/>
                    </a:cubicBezTo>
                    <a:cubicBezTo>
                      <a:pt x="117" y="26922"/>
                      <a:pt x="97" y="26983"/>
                      <a:pt x="76" y="27024"/>
                    </a:cubicBezTo>
                    <a:cubicBezTo>
                      <a:pt x="56" y="27106"/>
                      <a:pt x="15" y="27188"/>
                      <a:pt x="15" y="27229"/>
                    </a:cubicBezTo>
                    <a:cubicBezTo>
                      <a:pt x="4" y="27262"/>
                      <a:pt x="0" y="27276"/>
                      <a:pt x="2" y="27276"/>
                    </a:cubicBezTo>
                    <a:cubicBezTo>
                      <a:pt x="13" y="27276"/>
                      <a:pt x="181" y="26875"/>
                      <a:pt x="191" y="26875"/>
                    </a:cubicBezTo>
                    <a:lnTo>
                      <a:pt x="191" y="26875"/>
                    </a:lnTo>
                    <a:cubicBezTo>
                      <a:pt x="193" y="26875"/>
                      <a:pt x="190" y="26889"/>
                      <a:pt x="179" y="26922"/>
                    </a:cubicBezTo>
                    <a:cubicBezTo>
                      <a:pt x="587" y="26145"/>
                      <a:pt x="1139" y="25450"/>
                      <a:pt x="1814" y="24898"/>
                    </a:cubicBezTo>
                    <a:cubicBezTo>
                      <a:pt x="2488" y="24306"/>
                      <a:pt x="3204" y="23754"/>
                      <a:pt x="3838" y="23059"/>
                    </a:cubicBezTo>
                    <a:cubicBezTo>
                      <a:pt x="5146" y="21669"/>
                      <a:pt x="5759" y="19727"/>
                      <a:pt x="5514" y="17826"/>
                    </a:cubicBezTo>
                    <a:cubicBezTo>
                      <a:pt x="5493" y="17744"/>
                      <a:pt x="5473" y="17642"/>
                      <a:pt x="5453" y="17498"/>
                    </a:cubicBezTo>
                    <a:cubicBezTo>
                      <a:pt x="5412" y="17376"/>
                      <a:pt x="5391" y="17212"/>
                      <a:pt x="5330" y="17028"/>
                    </a:cubicBezTo>
                    <a:cubicBezTo>
                      <a:pt x="5248" y="16681"/>
                      <a:pt x="5105" y="16251"/>
                      <a:pt x="4941" y="15781"/>
                    </a:cubicBezTo>
                    <a:cubicBezTo>
                      <a:pt x="4778" y="15291"/>
                      <a:pt x="4594" y="14780"/>
                      <a:pt x="4451" y="14207"/>
                    </a:cubicBezTo>
                    <a:cubicBezTo>
                      <a:pt x="4287" y="13635"/>
                      <a:pt x="4226" y="13042"/>
                      <a:pt x="4308" y="12449"/>
                    </a:cubicBezTo>
                    <a:cubicBezTo>
                      <a:pt x="4410" y="11856"/>
                      <a:pt x="4635" y="11284"/>
                      <a:pt x="5003" y="10793"/>
                    </a:cubicBezTo>
                    <a:cubicBezTo>
                      <a:pt x="5330" y="10282"/>
                      <a:pt x="5718" y="9792"/>
                      <a:pt x="5984" y="9281"/>
                    </a:cubicBezTo>
                    <a:cubicBezTo>
                      <a:pt x="6229" y="8811"/>
                      <a:pt x="6413" y="8320"/>
                      <a:pt x="6495" y="7789"/>
                    </a:cubicBezTo>
                    <a:cubicBezTo>
                      <a:pt x="6556" y="7421"/>
                      <a:pt x="6577" y="7032"/>
                      <a:pt x="6556" y="6644"/>
                    </a:cubicBezTo>
                    <a:cubicBezTo>
                      <a:pt x="6556" y="6582"/>
                      <a:pt x="6556" y="6521"/>
                      <a:pt x="6536" y="6439"/>
                    </a:cubicBezTo>
                    <a:cubicBezTo>
                      <a:pt x="6475" y="5785"/>
                      <a:pt x="6250" y="5152"/>
                      <a:pt x="5943" y="4579"/>
                    </a:cubicBezTo>
                    <a:cubicBezTo>
                      <a:pt x="5637" y="4068"/>
                      <a:pt x="5309" y="3578"/>
                      <a:pt x="4941" y="3107"/>
                    </a:cubicBezTo>
                    <a:cubicBezTo>
                      <a:pt x="4655" y="2739"/>
                      <a:pt x="4349" y="2371"/>
                      <a:pt x="4062" y="2003"/>
                    </a:cubicBezTo>
                    <a:lnTo>
                      <a:pt x="4062" y="2003"/>
                    </a:lnTo>
                    <a:lnTo>
                      <a:pt x="4390" y="2515"/>
                    </a:lnTo>
                    <a:cubicBezTo>
                      <a:pt x="4103" y="2126"/>
                      <a:pt x="3838" y="1738"/>
                      <a:pt x="3735" y="1595"/>
                    </a:cubicBezTo>
                    <a:cubicBezTo>
                      <a:pt x="3520" y="1246"/>
                      <a:pt x="3452" y="1127"/>
                      <a:pt x="3434" y="1127"/>
                    </a:cubicBezTo>
                    <a:cubicBezTo>
                      <a:pt x="3430" y="1127"/>
                      <a:pt x="3429" y="1133"/>
                      <a:pt x="3429" y="1145"/>
                    </a:cubicBezTo>
                    <a:cubicBezTo>
                      <a:pt x="3490" y="1288"/>
                      <a:pt x="3551" y="1452"/>
                      <a:pt x="3633" y="1595"/>
                    </a:cubicBezTo>
                    <a:cubicBezTo>
                      <a:pt x="3691" y="1703"/>
                      <a:pt x="3689" y="1713"/>
                      <a:pt x="3680" y="1713"/>
                    </a:cubicBezTo>
                    <a:cubicBezTo>
                      <a:pt x="3678" y="1713"/>
                      <a:pt x="3676" y="1712"/>
                      <a:pt x="3674" y="1712"/>
                    </a:cubicBezTo>
                    <a:cubicBezTo>
                      <a:pt x="3664" y="1712"/>
                      <a:pt x="3664" y="1728"/>
                      <a:pt x="3776" y="1922"/>
                    </a:cubicBezTo>
                    <a:cubicBezTo>
                      <a:pt x="3613" y="1697"/>
                      <a:pt x="3490" y="1472"/>
                      <a:pt x="3367" y="1227"/>
                    </a:cubicBezTo>
                    <a:lnTo>
                      <a:pt x="3367" y="1227"/>
                    </a:lnTo>
                    <a:cubicBezTo>
                      <a:pt x="3429" y="1370"/>
                      <a:pt x="3490" y="1513"/>
                      <a:pt x="3572" y="1636"/>
                    </a:cubicBezTo>
                    <a:cubicBezTo>
                      <a:pt x="3672" y="1786"/>
                      <a:pt x="3773" y="1923"/>
                      <a:pt x="3761" y="1923"/>
                    </a:cubicBezTo>
                    <a:cubicBezTo>
                      <a:pt x="3758" y="1923"/>
                      <a:pt x="3750" y="1916"/>
                      <a:pt x="3735" y="1901"/>
                    </a:cubicBezTo>
                    <a:cubicBezTo>
                      <a:pt x="3551" y="1636"/>
                      <a:pt x="3388" y="1349"/>
                      <a:pt x="3245" y="1063"/>
                    </a:cubicBezTo>
                    <a:lnTo>
                      <a:pt x="3245" y="1063"/>
                    </a:lnTo>
                    <a:cubicBezTo>
                      <a:pt x="3282" y="1146"/>
                      <a:pt x="3318" y="1224"/>
                      <a:pt x="3357" y="1300"/>
                    </a:cubicBezTo>
                    <a:lnTo>
                      <a:pt x="3357" y="1300"/>
                    </a:lnTo>
                    <a:cubicBezTo>
                      <a:pt x="3328" y="1247"/>
                      <a:pt x="3298" y="1194"/>
                      <a:pt x="3265" y="1145"/>
                    </a:cubicBezTo>
                    <a:lnTo>
                      <a:pt x="3265" y="1145"/>
                    </a:lnTo>
                    <a:cubicBezTo>
                      <a:pt x="3265" y="1145"/>
                      <a:pt x="3385" y="1384"/>
                      <a:pt x="3468" y="1519"/>
                    </a:cubicBezTo>
                    <a:lnTo>
                      <a:pt x="3468" y="1519"/>
                    </a:lnTo>
                    <a:cubicBezTo>
                      <a:pt x="3293" y="1243"/>
                      <a:pt x="3137" y="948"/>
                      <a:pt x="3000" y="654"/>
                    </a:cubicBezTo>
                    <a:cubicBezTo>
                      <a:pt x="2988" y="619"/>
                      <a:pt x="2976" y="597"/>
                      <a:pt x="2972" y="597"/>
                    </a:cubicBezTo>
                    <a:lnTo>
                      <a:pt x="2972" y="597"/>
                    </a:lnTo>
                    <a:cubicBezTo>
                      <a:pt x="2969" y="597"/>
                      <a:pt x="2971" y="608"/>
                      <a:pt x="2979" y="634"/>
                    </a:cubicBezTo>
                    <a:cubicBezTo>
                      <a:pt x="3008" y="736"/>
                      <a:pt x="3037" y="827"/>
                      <a:pt x="3074" y="923"/>
                    </a:cubicBezTo>
                    <a:lnTo>
                      <a:pt x="3074" y="923"/>
                    </a:lnTo>
                    <a:cubicBezTo>
                      <a:pt x="2951" y="615"/>
                      <a:pt x="2847" y="308"/>
                      <a:pt x="2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747;p59">
                <a:extLst>
                  <a:ext uri="{FF2B5EF4-FFF2-40B4-BE49-F238E27FC236}">
                    <a16:creationId xmlns:a16="http://schemas.microsoft.com/office/drawing/2014/main" id="{5EF900A3-05ED-722C-9A6F-6DCE359A5857}"/>
                  </a:ext>
                </a:extLst>
              </p:cNvPr>
              <p:cNvSpPr/>
              <p:nvPr/>
            </p:nvSpPr>
            <p:spPr>
              <a:xfrm>
                <a:off x="6274000" y="4379250"/>
                <a:ext cx="799800" cy="620000"/>
              </a:xfrm>
              <a:custGeom>
                <a:avLst/>
                <a:gdLst/>
                <a:ahLst/>
                <a:cxnLst/>
                <a:rect l="l" t="t" r="r" b="b"/>
                <a:pathLst>
                  <a:path w="31992" h="24800" extrusionOk="0">
                    <a:moveTo>
                      <a:pt x="239" y="21107"/>
                    </a:moveTo>
                    <a:lnTo>
                      <a:pt x="470" y="21480"/>
                    </a:lnTo>
                    <a:cubicBezTo>
                      <a:pt x="397" y="21365"/>
                      <a:pt x="323" y="21244"/>
                      <a:pt x="247" y="21123"/>
                    </a:cubicBezTo>
                    <a:lnTo>
                      <a:pt x="247" y="21123"/>
                    </a:lnTo>
                    <a:lnTo>
                      <a:pt x="239" y="21107"/>
                    </a:lnTo>
                    <a:close/>
                    <a:moveTo>
                      <a:pt x="1184" y="22358"/>
                    </a:moveTo>
                    <a:cubicBezTo>
                      <a:pt x="1182" y="22358"/>
                      <a:pt x="1218" y="22417"/>
                      <a:pt x="1275" y="22507"/>
                    </a:cubicBezTo>
                    <a:lnTo>
                      <a:pt x="1275" y="22507"/>
                    </a:lnTo>
                    <a:cubicBezTo>
                      <a:pt x="1247" y="22460"/>
                      <a:pt x="1217" y="22411"/>
                      <a:pt x="1186" y="22359"/>
                    </a:cubicBezTo>
                    <a:cubicBezTo>
                      <a:pt x="1185" y="22359"/>
                      <a:pt x="1185" y="22358"/>
                      <a:pt x="1184" y="22358"/>
                    </a:cubicBezTo>
                    <a:close/>
                    <a:moveTo>
                      <a:pt x="1275" y="22507"/>
                    </a:moveTo>
                    <a:cubicBezTo>
                      <a:pt x="1419" y="22742"/>
                      <a:pt x="1532" y="22912"/>
                      <a:pt x="1667" y="23123"/>
                    </a:cubicBezTo>
                    <a:lnTo>
                      <a:pt x="1667" y="23123"/>
                    </a:lnTo>
                    <a:cubicBezTo>
                      <a:pt x="1547" y="22930"/>
                      <a:pt x="1378" y="22668"/>
                      <a:pt x="1275" y="22507"/>
                    </a:cubicBezTo>
                    <a:close/>
                    <a:moveTo>
                      <a:pt x="31989" y="0"/>
                    </a:moveTo>
                    <a:cubicBezTo>
                      <a:pt x="31978" y="0"/>
                      <a:pt x="31944" y="707"/>
                      <a:pt x="31933" y="707"/>
                    </a:cubicBezTo>
                    <a:cubicBezTo>
                      <a:pt x="31931" y="707"/>
                      <a:pt x="31930" y="684"/>
                      <a:pt x="31930" y="629"/>
                    </a:cubicBezTo>
                    <a:cubicBezTo>
                      <a:pt x="31930" y="1979"/>
                      <a:pt x="31828" y="3328"/>
                      <a:pt x="31665" y="4677"/>
                    </a:cubicBezTo>
                    <a:cubicBezTo>
                      <a:pt x="31481" y="6006"/>
                      <a:pt x="31072" y="7273"/>
                      <a:pt x="30459" y="8459"/>
                    </a:cubicBezTo>
                    <a:cubicBezTo>
                      <a:pt x="29825" y="9603"/>
                      <a:pt x="28925" y="10626"/>
                      <a:pt x="28026" y="11648"/>
                    </a:cubicBezTo>
                    <a:cubicBezTo>
                      <a:pt x="27597" y="12138"/>
                      <a:pt x="27106" y="12588"/>
                      <a:pt x="26554" y="12956"/>
                    </a:cubicBezTo>
                    <a:cubicBezTo>
                      <a:pt x="25982" y="13303"/>
                      <a:pt x="25348" y="13569"/>
                      <a:pt x="24714" y="13753"/>
                    </a:cubicBezTo>
                    <a:cubicBezTo>
                      <a:pt x="24265" y="13896"/>
                      <a:pt x="23161" y="14223"/>
                      <a:pt x="21730" y="14775"/>
                    </a:cubicBezTo>
                    <a:cubicBezTo>
                      <a:pt x="18316" y="16084"/>
                      <a:pt x="15107" y="17801"/>
                      <a:pt x="12122" y="19927"/>
                    </a:cubicBezTo>
                    <a:cubicBezTo>
                      <a:pt x="10753" y="20908"/>
                      <a:pt x="9669" y="21828"/>
                      <a:pt x="8995" y="22298"/>
                    </a:cubicBezTo>
                    <a:lnTo>
                      <a:pt x="8770" y="22461"/>
                    </a:lnTo>
                    <a:cubicBezTo>
                      <a:pt x="8013" y="23013"/>
                      <a:pt x="7216" y="23484"/>
                      <a:pt x="6358" y="23851"/>
                    </a:cubicBezTo>
                    <a:cubicBezTo>
                      <a:pt x="5560" y="24158"/>
                      <a:pt x="4722" y="24322"/>
                      <a:pt x="3884" y="24322"/>
                    </a:cubicBezTo>
                    <a:cubicBezTo>
                      <a:pt x="3557" y="24322"/>
                      <a:pt x="3230" y="24260"/>
                      <a:pt x="2903" y="24158"/>
                    </a:cubicBezTo>
                    <a:cubicBezTo>
                      <a:pt x="2617" y="24035"/>
                      <a:pt x="2371" y="23831"/>
                      <a:pt x="2187" y="23565"/>
                    </a:cubicBezTo>
                    <a:lnTo>
                      <a:pt x="2187" y="23565"/>
                    </a:lnTo>
                    <a:cubicBezTo>
                      <a:pt x="2297" y="23738"/>
                      <a:pt x="2431" y="23898"/>
                      <a:pt x="2598" y="24028"/>
                    </a:cubicBezTo>
                    <a:lnTo>
                      <a:pt x="2598" y="24028"/>
                    </a:lnTo>
                    <a:cubicBezTo>
                      <a:pt x="2397" y="23879"/>
                      <a:pt x="2219" y="23690"/>
                      <a:pt x="2106" y="23463"/>
                    </a:cubicBezTo>
                    <a:cubicBezTo>
                      <a:pt x="1942" y="23218"/>
                      <a:pt x="1799" y="23013"/>
                      <a:pt x="1717" y="22891"/>
                    </a:cubicBezTo>
                    <a:cubicBezTo>
                      <a:pt x="1378" y="22377"/>
                      <a:pt x="1246" y="22196"/>
                      <a:pt x="1229" y="22196"/>
                    </a:cubicBezTo>
                    <a:lnTo>
                      <a:pt x="1229" y="22196"/>
                    </a:lnTo>
                    <a:cubicBezTo>
                      <a:pt x="1204" y="22196"/>
                      <a:pt x="1424" y="22587"/>
                      <a:pt x="1595" y="22891"/>
                    </a:cubicBezTo>
                    <a:cubicBezTo>
                      <a:pt x="1819" y="23259"/>
                      <a:pt x="1472" y="22809"/>
                      <a:pt x="1819" y="23361"/>
                    </a:cubicBezTo>
                    <a:cubicBezTo>
                      <a:pt x="1764" y="23274"/>
                      <a:pt x="1714" y="23196"/>
                      <a:pt x="1667" y="23123"/>
                    </a:cubicBezTo>
                    <a:lnTo>
                      <a:pt x="1667" y="23123"/>
                    </a:lnTo>
                    <a:cubicBezTo>
                      <a:pt x="1757" y="23266"/>
                      <a:pt x="1820" y="23372"/>
                      <a:pt x="1810" y="23372"/>
                    </a:cubicBezTo>
                    <a:cubicBezTo>
                      <a:pt x="1807" y="23372"/>
                      <a:pt x="1797" y="23362"/>
                      <a:pt x="1779" y="23340"/>
                    </a:cubicBezTo>
                    <a:cubicBezTo>
                      <a:pt x="1533" y="22932"/>
                      <a:pt x="1247" y="22502"/>
                      <a:pt x="1002" y="22114"/>
                    </a:cubicBezTo>
                    <a:lnTo>
                      <a:pt x="1002" y="22114"/>
                    </a:lnTo>
                    <a:cubicBezTo>
                      <a:pt x="1062" y="22255"/>
                      <a:pt x="1855" y="23464"/>
                      <a:pt x="1822" y="23464"/>
                    </a:cubicBezTo>
                    <a:cubicBezTo>
                      <a:pt x="1821" y="23464"/>
                      <a:pt x="1820" y="23464"/>
                      <a:pt x="1819" y="23463"/>
                    </a:cubicBezTo>
                    <a:cubicBezTo>
                      <a:pt x="1750" y="23354"/>
                      <a:pt x="1583" y="23079"/>
                      <a:pt x="1423" y="22819"/>
                    </a:cubicBezTo>
                    <a:lnTo>
                      <a:pt x="1423" y="22819"/>
                    </a:lnTo>
                    <a:cubicBezTo>
                      <a:pt x="1426" y="22823"/>
                      <a:pt x="1428" y="22826"/>
                      <a:pt x="1431" y="22829"/>
                    </a:cubicBezTo>
                    <a:cubicBezTo>
                      <a:pt x="1421" y="22814"/>
                      <a:pt x="1412" y="22799"/>
                      <a:pt x="1402" y="22784"/>
                    </a:cubicBezTo>
                    <a:lnTo>
                      <a:pt x="1402" y="22784"/>
                    </a:lnTo>
                    <a:cubicBezTo>
                      <a:pt x="1242" y="22524"/>
                      <a:pt x="1093" y="22287"/>
                      <a:pt x="1063" y="22257"/>
                    </a:cubicBezTo>
                    <a:cubicBezTo>
                      <a:pt x="1063" y="22257"/>
                      <a:pt x="1062" y="22256"/>
                      <a:pt x="1062" y="22256"/>
                    </a:cubicBezTo>
                    <a:lnTo>
                      <a:pt x="1062" y="22256"/>
                    </a:lnTo>
                    <a:cubicBezTo>
                      <a:pt x="1060" y="22256"/>
                      <a:pt x="1072" y="22278"/>
                      <a:pt x="1093" y="22314"/>
                    </a:cubicBezTo>
                    <a:lnTo>
                      <a:pt x="1093" y="22314"/>
                    </a:lnTo>
                    <a:cubicBezTo>
                      <a:pt x="764" y="21817"/>
                      <a:pt x="542" y="21499"/>
                      <a:pt x="522" y="21499"/>
                    </a:cubicBezTo>
                    <a:lnTo>
                      <a:pt x="522" y="21499"/>
                    </a:lnTo>
                    <a:cubicBezTo>
                      <a:pt x="508" y="21499"/>
                      <a:pt x="606" y="21678"/>
                      <a:pt x="859" y="22093"/>
                    </a:cubicBezTo>
                    <a:lnTo>
                      <a:pt x="226" y="21084"/>
                    </a:lnTo>
                    <a:lnTo>
                      <a:pt x="226" y="21084"/>
                    </a:lnTo>
                    <a:lnTo>
                      <a:pt x="164" y="20969"/>
                    </a:lnTo>
                    <a:lnTo>
                      <a:pt x="213" y="21064"/>
                    </a:lnTo>
                    <a:lnTo>
                      <a:pt x="0" y="20724"/>
                    </a:lnTo>
                    <a:lnTo>
                      <a:pt x="223" y="21082"/>
                    </a:lnTo>
                    <a:lnTo>
                      <a:pt x="231" y="21098"/>
                    </a:lnTo>
                    <a:lnTo>
                      <a:pt x="231" y="21098"/>
                    </a:lnTo>
                    <a:cubicBezTo>
                      <a:pt x="164" y="20992"/>
                      <a:pt x="94" y="20887"/>
                      <a:pt x="21" y="20785"/>
                    </a:cubicBezTo>
                    <a:lnTo>
                      <a:pt x="21" y="20785"/>
                    </a:lnTo>
                    <a:lnTo>
                      <a:pt x="102" y="20908"/>
                    </a:lnTo>
                    <a:cubicBezTo>
                      <a:pt x="176" y="21041"/>
                      <a:pt x="260" y="21173"/>
                      <a:pt x="340" y="21306"/>
                    </a:cubicBezTo>
                    <a:lnTo>
                      <a:pt x="340" y="21306"/>
                    </a:lnTo>
                    <a:lnTo>
                      <a:pt x="389" y="21398"/>
                    </a:lnTo>
                    <a:cubicBezTo>
                      <a:pt x="736" y="21950"/>
                      <a:pt x="1043" y="22502"/>
                      <a:pt x="1247" y="22809"/>
                    </a:cubicBezTo>
                    <a:lnTo>
                      <a:pt x="1819" y="23729"/>
                    </a:lnTo>
                    <a:cubicBezTo>
                      <a:pt x="1922" y="23892"/>
                      <a:pt x="2044" y="24035"/>
                      <a:pt x="2187" y="24179"/>
                    </a:cubicBezTo>
                    <a:cubicBezTo>
                      <a:pt x="2331" y="24322"/>
                      <a:pt x="2514" y="24444"/>
                      <a:pt x="2698" y="24547"/>
                    </a:cubicBezTo>
                    <a:cubicBezTo>
                      <a:pt x="3066" y="24690"/>
                      <a:pt x="3455" y="24792"/>
                      <a:pt x="3843" y="24792"/>
                    </a:cubicBezTo>
                    <a:cubicBezTo>
                      <a:pt x="3942" y="24797"/>
                      <a:pt x="4042" y="24800"/>
                      <a:pt x="4143" y="24800"/>
                    </a:cubicBezTo>
                    <a:cubicBezTo>
                      <a:pt x="4418" y="24800"/>
                      <a:pt x="4698" y="24781"/>
                      <a:pt x="4968" y="24751"/>
                    </a:cubicBezTo>
                    <a:cubicBezTo>
                      <a:pt x="6480" y="24506"/>
                      <a:pt x="7829" y="23770"/>
                      <a:pt x="8995" y="22932"/>
                    </a:cubicBezTo>
                    <a:lnTo>
                      <a:pt x="8995" y="22932"/>
                    </a:lnTo>
                    <a:cubicBezTo>
                      <a:pt x="8995" y="22932"/>
                      <a:pt x="8968" y="22945"/>
                      <a:pt x="8958" y="22945"/>
                    </a:cubicBezTo>
                    <a:cubicBezTo>
                      <a:pt x="8947" y="22945"/>
                      <a:pt x="8957" y="22927"/>
                      <a:pt x="9056" y="22850"/>
                    </a:cubicBezTo>
                    <a:cubicBezTo>
                      <a:pt x="9669" y="22400"/>
                      <a:pt x="10160" y="22053"/>
                      <a:pt x="10753" y="21582"/>
                    </a:cubicBezTo>
                    <a:lnTo>
                      <a:pt x="10793" y="21542"/>
                    </a:lnTo>
                    <a:cubicBezTo>
                      <a:pt x="11243" y="21174"/>
                      <a:pt x="11734" y="20826"/>
                      <a:pt x="12224" y="20479"/>
                    </a:cubicBezTo>
                    <a:cubicBezTo>
                      <a:pt x="13144" y="19804"/>
                      <a:pt x="14085" y="19170"/>
                      <a:pt x="15045" y="18598"/>
                    </a:cubicBezTo>
                    <a:cubicBezTo>
                      <a:pt x="15025" y="18598"/>
                      <a:pt x="15005" y="18598"/>
                      <a:pt x="15086" y="18537"/>
                    </a:cubicBezTo>
                    <a:lnTo>
                      <a:pt x="15802" y="18128"/>
                    </a:lnTo>
                    <a:lnTo>
                      <a:pt x="16640" y="17658"/>
                    </a:lnTo>
                    <a:lnTo>
                      <a:pt x="16906" y="17515"/>
                    </a:lnTo>
                    <a:cubicBezTo>
                      <a:pt x="16926" y="17494"/>
                      <a:pt x="16967" y="17474"/>
                      <a:pt x="16987" y="17453"/>
                    </a:cubicBezTo>
                    <a:cubicBezTo>
                      <a:pt x="17253" y="17310"/>
                      <a:pt x="17498" y="17187"/>
                      <a:pt x="17723" y="17085"/>
                    </a:cubicBezTo>
                    <a:cubicBezTo>
                      <a:pt x="19195" y="16308"/>
                      <a:pt x="20728" y="15613"/>
                      <a:pt x="22282" y="15021"/>
                    </a:cubicBezTo>
                    <a:cubicBezTo>
                      <a:pt x="23079" y="14714"/>
                      <a:pt x="23897" y="14428"/>
                      <a:pt x="24735" y="14162"/>
                    </a:cubicBezTo>
                    <a:cubicBezTo>
                      <a:pt x="25553" y="13896"/>
                      <a:pt x="26452" y="13590"/>
                      <a:pt x="27167" y="12997"/>
                    </a:cubicBezTo>
                    <a:cubicBezTo>
                      <a:pt x="27760" y="12486"/>
                      <a:pt x="28292" y="11934"/>
                      <a:pt x="28762" y="11341"/>
                    </a:cubicBezTo>
                    <a:cubicBezTo>
                      <a:pt x="29477" y="10503"/>
                      <a:pt x="30397" y="9420"/>
                      <a:pt x="30867" y="8438"/>
                    </a:cubicBezTo>
                    <a:lnTo>
                      <a:pt x="30867" y="8438"/>
                    </a:lnTo>
                    <a:cubicBezTo>
                      <a:pt x="30865" y="8443"/>
                      <a:pt x="30863" y="8445"/>
                      <a:pt x="30863" y="8445"/>
                    </a:cubicBezTo>
                    <a:cubicBezTo>
                      <a:pt x="30857" y="8445"/>
                      <a:pt x="30900" y="8315"/>
                      <a:pt x="30990" y="8152"/>
                    </a:cubicBezTo>
                    <a:cubicBezTo>
                      <a:pt x="31072" y="7948"/>
                      <a:pt x="31174" y="7682"/>
                      <a:pt x="31256" y="7396"/>
                    </a:cubicBezTo>
                    <a:cubicBezTo>
                      <a:pt x="31407" y="6959"/>
                      <a:pt x="31517" y="6535"/>
                      <a:pt x="31494" y="6535"/>
                    </a:cubicBezTo>
                    <a:lnTo>
                      <a:pt x="31494" y="6535"/>
                    </a:lnTo>
                    <a:cubicBezTo>
                      <a:pt x="31489" y="6535"/>
                      <a:pt x="31478" y="6555"/>
                      <a:pt x="31460" y="6599"/>
                    </a:cubicBezTo>
                    <a:cubicBezTo>
                      <a:pt x="31644" y="6006"/>
                      <a:pt x="31767" y="5413"/>
                      <a:pt x="31849" y="4820"/>
                    </a:cubicBezTo>
                    <a:cubicBezTo>
                      <a:pt x="31828" y="4595"/>
                      <a:pt x="31828" y="4370"/>
                      <a:pt x="31849" y="4145"/>
                    </a:cubicBezTo>
                    <a:cubicBezTo>
                      <a:pt x="31869" y="3757"/>
                      <a:pt x="31910" y="3164"/>
                      <a:pt x="31930" y="2204"/>
                    </a:cubicBezTo>
                    <a:cubicBezTo>
                      <a:pt x="31951" y="1468"/>
                      <a:pt x="31992" y="343"/>
                      <a:pt x="31992" y="78"/>
                    </a:cubicBezTo>
                    <a:cubicBezTo>
                      <a:pt x="31992" y="23"/>
                      <a:pt x="31991" y="0"/>
                      <a:pt x="3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748;p59">
                <a:extLst>
                  <a:ext uri="{FF2B5EF4-FFF2-40B4-BE49-F238E27FC236}">
                    <a16:creationId xmlns:a16="http://schemas.microsoft.com/office/drawing/2014/main" id="{F28DCF52-34A9-CFBD-D3B2-91840680EF6E}"/>
                  </a:ext>
                </a:extLst>
              </p:cNvPr>
              <p:cNvSpPr/>
              <p:nvPr/>
            </p:nvSpPr>
            <p:spPr>
              <a:xfrm>
                <a:off x="5908600" y="3521600"/>
                <a:ext cx="44475" cy="94800"/>
              </a:xfrm>
              <a:custGeom>
                <a:avLst/>
                <a:gdLst/>
                <a:ahLst/>
                <a:cxnLst/>
                <a:rect l="l" t="t" r="r" b="b"/>
                <a:pathLst>
                  <a:path w="1779" h="3792" extrusionOk="0">
                    <a:moveTo>
                      <a:pt x="286" y="225"/>
                    </a:moveTo>
                    <a:lnTo>
                      <a:pt x="286" y="225"/>
                    </a:lnTo>
                    <a:cubicBezTo>
                      <a:pt x="272" y="225"/>
                      <a:pt x="258" y="292"/>
                      <a:pt x="251" y="321"/>
                    </a:cubicBezTo>
                    <a:lnTo>
                      <a:pt x="251" y="321"/>
                    </a:lnTo>
                    <a:cubicBezTo>
                      <a:pt x="269" y="300"/>
                      <a:pt x="286" y="262"/>
                      <a:pt x="286" y="225"/>
                    </a:cubicBezTo>
                    <a:close/>
                    <a:moveTo>
                      <a:pt x="286" y="0"/>
                    </a:moveTo>
                    <a:cubicBezTo>
                      <a:pt x="278" y="9"/>
                      <a:pt x="269" y="14"/>
                      <a:pt x="260" y="20"/>
                    </a:cubicBezTo>
                    <a:lnTo>
                      <a:pt x="260" y="20"/>
                    </a:lnTo>
                    <a:cubicBezTo>
                      <a:pt x="264" y="13"/>
                      <a:pt x="266" y="7"/>
                      <a:pt x="266" y="0"/>
                    </a:cubicBezTo>
                    <a:lnTo>
                      <a:pt x="266" y="0"/>
                    </a:lnTo>
                    <a:cubicBezTo>
                      <a:pt x="266" y="0"/>
                      <a:pt x="245" y="21"/>
                      <a:pt x="225" y="21"/>
                    </a:cubicBezTo>
                    <a:cubicBezTo>
                      <a:pt x="164" y="82"/>
                      <a:pt x="123" y="123"/>
                      <a:pt x="82" y="184"/>
                    </a:cubicBezTo>
                    <a:cubicBezTo>
                      <a:pt x="21" y="348"/>
                      <a:pt x="0" y="532"/>
                      <a:pt x="41" y="716"/>
                    </a:cubicBezTo>
                    <a:cubicBezTo>
                      <a:pt x="82" y="798"/>
                      <a:pt x="102" y="900"/>
                      <a:pt x="164" y="981"/>
                    </a:cubicBezTo>
                    <a:cubicBezTo>
                      <a:pt x="225" y="1043"/>
                      <a:pt x="286" y="1125"/>
                      <a:pt x="368" y="1186"/>
                    </a:cubicBezTo>
                    <a:cubicBezTo>
                      <a:pt x="368" y="1186"/>
                      <a:pt x="368" y="1177"/>
                      <a:pt x="374" y="1177"/>
                    </a:cubicBezTo>
                    <a:cubicBezTo>
                      <a:pt x="377" y="1177"/>
                      <a:pt x="382" y="1179"/>
                      <a:pt x="389" y="1186"/>
                    </a:cubicBezTo>
                    <a:cubicBezTo>
                      <a:pt x="450" y="1227"/>
                      <a:pt x="491" y="1268"/>
                      <a:pt x="532" y="1309"/>
                    </a:cubicBezTo>
                    <a:lnTo>
                      <a:pt x="552" y="1309"/>
                    </a:lnTo>
                    <a:cubicBezTo>
                      <a:pt x="573" y="1329"/>
                      <a:pt x="593" y="1349"/>
                      <a:pt x="593" y="1390"/>
                    </a:cubicBezTo>
                    <a:cubicBezTo>
                      <a:pt x="634" y="1431"/>
                      <a:pt x="634" y="1472"/>
                      <a:pt x="654" y="1513"/>
                    </a:cubicBezTo>
                    <a:cubicBezTo>
                      <a:pt x="654" y="1554"/>
                      <a:pt x="634" y="1595"/>
                      <a:pt x="634" y="1636"/>
                    </a:cubicBezTo>
                    <a:lnTo>
                      <a:pt x="634" y="1656"/>
                    </a:lnTo>
                    <a:cubicBezTo>
                      <a:pt x="634" y="1677"/>
                      <a:pt x="613" y="1697"/>
                      <a:pt x="613" y="1717"/>
                    </a:cubicBezTo>
                    <a:cubicBezTo>
                      <a:pt x="532" y="2065"/>
                      <a:pt x="593" y="2433"/>
                      <a:pt x="797" y="2719"/>
                    </a:cubicBezTo>
                    <a:cubicBezTo>
                      <a:pt x="838" y="2780"/>
                      <a:pt x="900" y="2821"/>
                      <a:pt x="981" y="2862"/>
                    </a:cubicBezTo>
                    <a:cubicBezTo>
                      <a:pt x="1063" y="2923"/>
                      <a:pt x="1165" y="3005"/>
                      <a:pt x="1227" y="3067"/>
                    </a:cubicBezTo>
                    <a:cubicBezTo>
                      <a:pt x="1227" y="3053"/>
                      <a:pt x="1234" y="3048"/>
                      <a:pt x="1245" y="3048"/>
                    </a:cubicBezTo>
                    <a:cubicBezTo>
                      <a:pt x="1268" y="3048"/>
                      <a:pt x="1308" y="3067"/>
                      <a:pt x="1349" y="3067"/>
                    </a:cubicBezTo>
                    <a:cubicBezTo>
                      <a:pt x="1377" y="3067"/>
                      <a:pt x="1413" y="3085"/>
                      <a:pt x="1434" y="3085"/>
                    </a:cubicBezTo>
                    <a:cubicBezTo>
                      <a:pt x="1445" y="3085"/>
                      <a:pt x="1452" y="3080"/>
                      <a:pt x="1452" y="3067"/>
                    </a:cubicBezTo>
                    <a:cubicBezTo>
                      <a:pt x="1492" y="3107"/>
                      <a:pt x="1533" y="3210"/>
                      <a:pt x="1554" y="3210"/>
                    </a:cubicBezTo>
                    <a:cubicBezTo>
                      <a:pt x="1595" y="3230"/>
                      <a:pt x="1636" y="3251"/>
                      <a:pt x="1636" y="3291"/>
                    </a:cubicBezTo>
                    <a:cubicBezTo>
                      <a:pt x="1676" y="3373"/>
                      <a:pt x="1676" y="3475"/>
                      <a:pt x="1636" y="3557"/>
                    </a:cubicBezTo>
                    <a:cubicBezTo>
                      <a:pt x="1615" y="3639"/>
                      <a:pt x="1574" y="3680"/>
                      <a:pt x="1513" y="3721"/>
                    </a:cubicBezTo>
                    <a:cubicBezTo>
                      <a:pt x="1452" y="3741"/>
                      <a:pt x="1411" y="3762"/>
                      <a:pt x="1349" y="3782"/>
                    </a:cubicBezTo>
                    <a:cubicBezTo>
                      <a:pt x="1336" y="3782"/>
                      <a:pt x="1340" y="3791"/>
                      <a:pt x="1363" y="3791"/>
                    </a:cubicBezTo>
                    <a:cubicBezTo>
                      <a:pt x="1374" y="3791"/>
                      <a:pt x="1390" y="3789"/>
                      <a:pt x="1411" y="3782"/>
                    </a:cubicBezTo>
                    <a:cubicBezTo>
                      <a:pt x="1441" y="3772"/>
                      <a:pt x="1467" y="3767"/>
                      <a:pt x="1480" y="3767"/>
                    </a:cubicBezTo>
                    <a:cubicBezTo>
                      <a:pt x="1492" y="3767"/>
                      <a:pt x="1492" y="3772"/>
                      <a:pt x="1472" y="3782"/>
                    </a:cubicBezTo>
                    <a:cubicBezTo>
                      <a:pt x="1595" y="3741"/>
                      <a:pt x="1676" y="3639"/>
                      <a:pt x="1738" y="3516"/>
                    </a:cubicBezTo>
                    <a:cubicBezTo>
                      <a:pt x="1779" y="3394"/>
                      <a:pt x="1779" y="3271"/>
                      <a:pt x="1738" y="3169"/>
                    </a:cubicBezTo>
                    <a:cubicBezTo>
                      <a:pt x="1697" y="3005"/>
                      <a:pt x="1595" y="2842"/>
                      <a:pt x="1452" y="2739"/>
                    </a:cubicBezTo>
                    <a:cubicBezTo>
                      <a:pt x="1329" y="2658"/>
                      <a:pt x="1227" y="2596"/>
                      <a:pt x="1165" y="2556"/>
                    </a:cubicBezTo>
                    <a:cubicBezTo>
                      <a:pt x="1104" y="2494"/>
                      <a:pt x="1084" y="2433"/>
                      <a:pt x="1063" y="2351"/>
                    </a:cubicBezTo>
                    <a:cubicBezTo>
                      <a:pt x="1022" y="2290"/>
                      <a:pt x="1022" y="2228"/>
                      <a:pt x="1022" y="2167"/>
                    </a:cubicBezTo>
                    <a:cubicBezTo>
                      <a:pt x="1022" y="2004"/>
                      <a:pt x="1043" y="1881"/>
                      <a:pt x="1084" y="1738"/>
                    </a:cubicBezTo>
                    <a:cubicBezTo>
                      <a:pt x="1104" y="1636"/>
                      <a:pt x="1124" y="1533"/>
                      <a:pt x="1104" y="1411"/>
                    </a:cubicBezTo>
                    <a:cubicBezTo>
                      <a:pt x="1104" y="1288"/>
                      <a:pt x="1063" y="1186"/>
                      <a:pt x="1002" y="1084"/>
                    </a:cubicBezTo>
                    <a:cubicBezTo>
                      <a:pt x="900" y="981"/>
                      <a:pt x="797" y="879"/>
                      <a:pt x="695" y="798"/>
                    </a:cubicBezTo>
                    <a:lnTo>
                      <a:pt x="675" y="777"/>
                    </a:lnTo>
                    <a:cubicBezTo>
                      <a:pt x="634" y="736"/>
                      <a:pt x="593" y="716"/>
                      <a:pt x="552" y="675"/>
                    </a:cubicBezTo>
                    <a:cubicBezTo>
                      <a:pt x="532" y="614"/>
                      <a:pt x="511" y="573"/>
                      <a:pt x="491" y="532"/>
                    </a:cubicBezTo>
                    <a:cubicBezTo>
                      <a:pt x="470" y="491"/>
                      <a:pt x="450" y="450"/>
                      <a:pt x="450" y="409"/>
                    </a:cubicBezTo>
                    <a:lnTo>
                      <a:pt x="409" y="470"/>
                    </a:lnTo>
                    <a:cubicBezTo>
                      <a:pt x="409" y="409"/>
                      <a:pt x="429" y="368"/>
                      <a:pt x="409" y="348"/>
                    </a:cubicBezTo>
                    <a:cubicBezTo>
                      <a:pt x="420" y="293"/>
                      <a:pt x="413" y="273"/>
                      <a:pt x="395" y="273"/>
                    </a:cubicBezTo>
                    <a:cubicBezTo>
                      <a:pt x="380" y="273"/>
                      <a:pt x="356" y="288"/>
                      <a:pt x="327" y="307"/>
                    </a:cubicBezTo>
                    <a:cubicBezTo>
                      <a:pt x="310" y="318"/>
                      <a:pt x="300" y="322"/>
                      <a:pt x="292" y="322"/>
                    </a:cubicBezTo>
                    <a:cubicBezTo>
                      <a:pt x="280" y="322"/>
                      <a:pt x="276" y="313"/>
                      <a:pt x="268" y="313"/>
                    </a:cubicBezTo>
                    <a:cubicBezTo>
                      <a:pt x="264" y="313"/>
                      <a:pt x="259" y="315"/>
                      <a:pt x="251" y="322"/>
                    </a:cubicBezTo>
                    <a:lnTo>
                      <a:pt x="251" y="322"/>
                    </a:lnTo>
                    <a:cubicBezTo>
                      <a:pt x="251" y="322"/>
                      <a:pt x="251" y="322"/>
                      <a:pt x="251" y="321"/>
                    </a:cubicBezTo>
                    <a:lnTo>
                      <a:pt x="251" y="321"/>
                    </a:lnTo>
                    <a:cubicBezTo>
                      <a:pt x="249" y="324"/>
                      <a:pt x="247" y="326"/>
                      <a:pt x="245" y="327"/>
                    </a:cubicBezTo>
                    <a:cubicBezTo>
                      <a:pt x="247" y="325"/>
                      <a:pt x="249" y="324"/>
                      <a:pt x="251" y="322"/>
                    </a:cubicBezTo>
                    <a:lnTo>
                      <a:pt x="251" y="322"/>
                    </a:lnTo>
                    <a:cubicBezTo>
                      <a:pt x="249" y="330"/>
                      <a:pt x="247" y="335"/>
                      <a:pt x="246" y="335"/>
                    </a:cubicBezTo>
                    <a:cubicBezTo>
                      <a:pt x="246" y="335"/>
                      <a:pt x="245" y="332"/>
                      <a:pt x="245" y="327"/>
                    </a:cubicBezTo>
                    <a:cubicBezTo>
                      <a:pt x="245" y="286"/>
                      <a:pt x="266" y="246"/>
                      <a:pt x="286" y="205"/>
                    </a:cubicBezTo>
                    <a:cubicBezTo>
                      <a:pt x="248" y="205"/>
                      <a:pt x="228" y="329"/>
                      <a:pt x="209" y="329"/>
                    </a:cubicBezTo>
                    <a:cubicBezTo>
                      <a:pt x="207" y="329"/>
                      <a:pt x="206" y="329"/>
                      <a:pt x="205" y="327"/>
                    </a:cubicBezTo>
                    <a:cubicBezTo>
                      <a:pt x="184" y="327"/>
                      <a:pt x="266" y="205"/>
                      <a:pt x="245" y="205"/>
                    </a:cubicBezTo>
                    <a:cubicBezTo>
                      <a:pt x="245" y="204"/>
                      <a:pt x="244" y="203"/>
                      <a:pt x="244" y="203"/>
                    </a:cubicBezTo>
                    <a:lnTo>
                      <a:pt x="244" y="203"/>
                    </a:lnTo>
                    <a:cubicBezTo>
                      <a:pt x="263" y="136"/>
                      <a:pt x="277" y="89"/>
                      <a:pt x="263" y="89"/>
                    </a:cubicBezTo>
                    <a:cubicBezTo>
                      <a:pt x="255" y="89"/>
                      <a:pt x="237" y="105"/>
                      <a:pt x="205" y="143"/>
                    </a:cubicBezTo>
                    <a:cubicBezTo>
                      <a:pt x="245" y="82"/>
                      <a:pt x="266" y="41"/>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749;p59">
                <a:extLst>
                  <a:ext uri="{FF2B5EF4-FFF2-40B4-BE49-F238E27FC236}">
                    <a16:creationId xmlns:a16="http://schemas.microsoft.com/office/drawing/2014/main" id="{A80625CE-88C6-5220-B91F-1D6D81492E30}"/>
                  </a:ext>
                </a:extLst>
              </p:cNvPr>
              <p:cNvSpPr/>
              <p:nvPr/>
            </p:nvSpPr>
            <p:spPr>
              <a:xfrm>
                <a:off x="5959175" y="3525175"/>
                <a:ext cx="23025" cy="30175"/>
              </a:xfrm>
              <a:custGeom>
                <a:avLst/>
                <a:gdLst/>
                <a:ahLst/>
                <a:cxnLst/>
                <a:rect l="l" t="t" r="r" b="b"/>
                <a:pathLst>
                  <a:path w="921" h="1207" extrusionOk="0">
                    <a:moveTo>
                      <a:pt x="451" y="0"/>
                    </a:moveTo>
                    <a:lnTo>
                      <a:pt x="451" y="41"/>
                    </a:lnTo>
                    <a:cubicBezTo>
                      <a:pt x="451" y="41"/>
                      <a:pt x="414" y="23"/>
                      <a:pt x="378" y="23"/>
                    </a:cubicBezTo>
                    <a:cubicBezTo>
                      <a:pt x="360" y="23"/>
                      <a:pt x="342" y="28"/>
                      <a:pt x="328" y="41"/>
                    </a:cubicBezTo>
                    <a:lnTo>
                      <a:pt x="226" y="41"/>
                    </a:lnTo>
                    <a:cubicBezTo>
                      <a:pt x="164" y="82"/>
                      <a:pt x="124" y="123"/>
                      <a:pt x="83" y="164"/>
                    </a:cubicBezTo>
                    <a:cubicBezTo>
                      <a:pt x="62" y="184"/>
                      <a:pt x="42" y="225"/>
                      <a:pt x="21" y="246"/>
                    </a:cubicBezTo>
                    <a:lnTo>
                      <a:pt x="21" y="266"/>
                    </a:lnTo>
                    <a:lnTo>
                      <a:pt x="1" y="307"/>
                    </a:lnTo>
                    <a:cubicBezTo>
                      <a:pt x="1" y="409"/>
                      <a:pt x="21" y="511"/>
                      <a:pt x="42" y="593"/>
                    </a:cubicBezTo>
                    <a:cubicBezTo>
                      <a:pt x="62" y="675"/>
                      <a:pt x="83" y="736"/>
                      <a:pt x="103" y="798"/>
                    </a:cubicBezTo>
                    <a:cubicBezTo>
                      <a:pt x="124" y="818"/>
                      <a:pt x="144" y="838"/>
                      <a:pt x="164" y="879"/>
                    </a:cubicBezTo>
                    <a:cubicBezTo>
                      <a:pt x="164" y="920"/>
                      <a:pt x="164" y="961"/>
                      <a:pt x="164" y="1002"/>
                    </a:cubicBezTo>
                    <a:cubicBezTo>
                      <a:pt x="171" y="1000"/>
                      <a:pt x="178" y="999"/>
                      <a:pt x="184" y="999"/>
                    </a:cubicBezTo>
                    <a:cubicBezTo>
                      <a:pt x="229" y="999"/>
                      <a:pt x="264" y="1046"/>
                      <a:pt x="308" y="1046"/>
                    </a:cubicBezTo>
                    <a:cubicBezTo>
                      <a:pt x="314" y="1046"/>
                      <a:pt x="321" y="1045"/>
                      <a:pt x="328" y="1043"/>
                    </a:cubicBezTo>
                    <a:cubicBezTo>
                      <a:pt x="328" y="1063"/>
                      <a:pt x="328" y="1104"/>
                      <a:pt x="348" y="1104"/>
                    </a:cubicBezTo>
                    <a:cubicBezTo>
                      <a:pt x="365" y="1099"/>
                      <a:pt x="381" y="1096"/>
                      <a:pt x="397" y="1096"/>
                    </a:cubicBezTo>
                    <a:cubicBezTo>
                      <a:pt x="441" y="1096"/>
                      <a:pt x="482" y="1115"/>
                      <a:pt x="512" y="1145"/>
                    </a:cubicBezTo>
                    <a:cubicBezTo>
                      <a:pt x="532" y="1166"/>
                      <a:pt x="512" y="1206"/>
                      <a:pt x="532" y="1206"/>
                    </a:cubicBezTo>
                    <a:cubicBezTo>
                      <a:pt x="532" y="1206"/>
                      <a:pt x="545" y="1180"/>
                      <a:pt x="561" y="1180"/>
                    </a:cubicBezTo>
                    <a:cubicBezTo>
                      <a:pt x="565" y="1180"/>
                      <a:pt x="569" y="1182"/>
                      <a:pt x="573" y="1186"/>
                    </a:cubicBezTo>
                    <a:cubicBezTo>
                      <a:pt x="532" y="1022"/>
                      <a:pt x="492" y="838"/>
                      <a:pt x="471" y="675"/>
                    </a:cubicBezTo>
                    <a:cubicBezTo>
                      <a:pt x="471" y="655"/>
                      <a:pt x="471" y="655"/>
                      <a:pt x="471" y="634"/>
                    </a:cubicBezTo>
                    <a:lnTo>
                      <a:pt x="471" y="614"/>
                    </a:lnTo>
                    <a:cubicBezTo>
                      <a:pt x="471" y="593"/>
                      <a:pt x="471" y="593"/>
                      <a:pt x="471" y="573"/>
                    </a:cubicBezTo>
                    <a:cubicBezTo>
                      <a:pt x="471" y="552"/>
                      <a:pt x="492" y="552"/>
                      <a:pt x="492" y="552"/>
                    </a:cubicBezTo>
                    <a:lnTo>
                      <a:pt x="532" y="552"/>
                    </a:lnTo>
                    <a:cubicBezTo>
                      <a:pt x="532" y="552"/>
                      <a:pt x="553" y="532"/>
                      <a:pt x="573" y="532"/>
                    </a:cubicBezTo>
                    <a:lnTo>
                      <a:pt x="573" y="511"/>
                    </a:lnTo>
                    <a:cubicBezTo>
                      <a:pt x="573" y="511"/>
                      <a:pt x="573" y="520"/>
                      <a:pt x="579" y="520"/>
                    </a:cubicBezTo>
                    <a:cubicBezTo>
                      <a:pt x="582" y="520"/>
                      <a:pt x="587" y="518"/>
                      <a:pt x="594" y="511"/>
                    </a:cubicBezTo>
                    <a:cubicBezTo>
                      <a:pt x="614" y="511"/>
                      <a:pt x="655" y="511"/>
                      <a:pt x="655" y="450"/>
                    </a:cubicBezTo>
                    <a:cubicBezTo>
                      <a:pt x="676" y="409"/>
                      <a:pt x="696" y="430"/>
                      <a:pt x="696" y="409"/>
                    </a:cubicBezTo>
                    <a:lnTo>
                      <a:pt x="716" y="450"/>
                    </a:lnTo>
                    <a:cubicBezTo>
                      <a:pt x="737" y="450"/>
                      <a:pt x="696" y="409"/>
                      <a:pt x="716" y="389"/>
                    </a:cubicBezTo>
                    <a:cubicBezTo>
                      <a:pt x="757" y="389"/>
                      <a:pt x="757" y="430"/>
                      <a:pt x="757" y="430"/>
                    </a:cubicBezTo>
                    <a:cubicBezTo>
                      <a:pt x="760" y="432"/>
                      <a:pt x="761" y="433"/>
                      <a:pt x="762" y="433"/>
                    </a:cubicBezTo>
                    <a:cubicBezTo>
                      <a:pt x="769" y="433"/>
                      <a:pt x="737" y="368"/>
                      <a:pt x="737" y="368"/>
                    </a:cubicBezTo>
                    <a:cubicBezTo>
                      <a:pt x="739" y="366"/>
                      <a:pt x="741" y="365"/>
                      <a:pt x="742" y="365"/>
                    </a:cubicBezTo>
                    <a:cubicBezTo>
                      <a:pt x="752" y="365"/>
                      <a:pt x="744" y="413"/>
                      <a:pt x="766" y="413"/>
                    </a:cubicBezTo>
                    <a:cubicBezTo>
                      <a:pt x="769" y="413"/>
                      <a:pt x="773" y="412"/>
                      <a:pt x="778" y="409"/>
                    </a:cubicBezTo>
                    <a:cubicBezTo>
                      <a:pt x="789" y="409"/>
                      <a:pt x="794" y="408"/>
                      <a:pt x="796" y="405"/>
                    </a:cubicBezTo>
                    <a:lnTo>
                      <a:pt x="796" y="405"/>
                    </a:lnTo>
                    <a:cubicBezTo>
                      <a:pt x="812" y="419"/>
                      <a:pt x="827" y="427"/>
                      <a:pt x="838" y="427"/>
                    </a:cubicBezTo>
                    <a:cubicBezTo>
                      <a:pt x="851" y="427"/>
                      <a:pt x="859" y="416"/>
                      <a:pt x="859" y="389"/>
                    </a:cubicBezTo>
                    <a:cubicBezTo>
                      <a:pt x="859" y="409"/>
                      <a:pt x="880" y="430"/>
                      <a:pt x="880" y="450"/>
                    </a:cubicBezTo>
                    <a:lnTo>
                      <a:pt x="880" y="409"/>
                    </a:lnTo>
                    <a:lnTo>
                      <a:pt x="900" y="430"/>
                    </a:lnTo>
                    <a:lnTo>
                      <a:pt x="921" y="409"/>
                    </a:lnTo>
                    <a:cubicBezTo>
                      <a:pt x="921" y="368"/>
                      <a:pt x="921" y="348"/>
                      <a:pt x="921" y="307"/>
                    </a:cubicBezTo>
                    <a:cubicBezTo>
                      <a:pt x="859" y="205"/>
                      <a:pt x="778" y="123"/>
                      <a:pt x="676" y="62"/>
                    </a:cubicBezTo>
                    <a:cubicBezTo>
                      <a:pt x="614" y="41"/>
                      <a:pt x="532" y="21"/>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750;p59">
                <a:extLst>
                  <a:ext uri="{FF2B5EF4-FFF2-40B4-BE49-F238E27FC236}">
                    <a16:creationId xmlns:a16="http://schemas.microsoft.com/office/drawing/2014/main" id="{B7E6815E-C622-59D7-430A-B2623CE9C6C0}"/>
                  </a:ext>
                </a:extLst>
              </p:cNvPr>
              <p:cNvSpPr/>
              <p:nvPr/>
            </p:nvSpPr>
            <p:spPr>
              <a:xfrm>
                <a:off x="6108925" y="3507275"/>
                <a:ext cx="25575" cy="14850"/>
              </a:xfrm>
              <a:custGeom>
                <a:avLst/>
                <a:gdLst/>
                <a:ahLst/>
                <a:cxnLst/>
                <a:rect l="l" t="t" r="r" b="b"/>
                <a:pathLst>
                  <a:path w="1023" h="594" extrusionOk="0">
                    <a:moveTo>
                      <a:pt x="883" y="324"/>
                    </a:moveTo>
                    <a:cubicBezTo>
                      <a:pt x="884" y="327"/>
                      <a:pt x="886" y="331"/>
                      <a:pt x="888" y="334"/>
                    </a:cubicBezTo>
                    <a:lnTo>
                      <a:pt x="888" y="334"/>
                    </a:lnTo>
                    <a:cubicBezTo>
                      <a:pt x="887" y="330"/>
                      <a:pt x="886" y="326"/>
                      <a:pt x="883" y="324"/>
                    </a:cubicBezTo>
                    <a:close/>
                    <a:moveTo>
                      <a:pt x="888" y="334"/>
                    </a:moveTo>
                    <a:cubicBezTo>
                      <a:pt x="890" y="341"/>
                      <a:pt x="891" y="348"/>
                      <a:pt x="900" y="348"/>
                    </a:cubicBezTo>
                    <a:cubicBezTo>
                      <a:pt x="900" y="348"/>
                      <a:pt x="893" y="342"/>
                      <a:pt x="888" y="334"/>
                    </a:cubicBezTo>
                    <a:close/>
                    <a:moveTo>
                      <a:pt x="430" y="1"/>
                    </a:moveTo>
                    <a:cubicBezTo>
                      <a:pt x="327" y="42"/>
                      <a:pt x="246" y="83"/>
                      <a:pt x="143" y="144"/>
                    </a:cubicBezTo>
                    <a:cubicBezTo>
                      <a:pt x="143" y="164"/>
                      <a:pt x="123" y="185"/>
                      <a:pt x="103" y="205"/>
                    </a:cubicBezTo>
                    <a:cubicBezTo>
                      <a:pt x="82" y="205"/>
                      <a:pt x="41" y="226"/>
                      <a:pt x="21" y="226"/>
                    </a:cubicBezTo>
                    <a:cubicBezTo>
                      <a:pt x="41" y="287"/>
                      <a:pt x="0" y="328"/>
                      <a:pt x="41" y="389"/>
                    </a:cubicBezTo>
                    <a:cubicBezTo>
                      <a:pt x="21" y="389"/>
                      <a:pt x="0" y="389"/>
                      <a:pt x="0" y="410"/>
                    </a:cubicBezTo>
                    <a:cubicBezTo>
                      <a:pt x="41" y="451"/>
                      <a:pt x="62" y="491"/>
                      <a:pt x="41" y="553"/>
                    </a:cubicBezTo>
                    <a:cubicBezTo>
                      <a:pt x="41" y="553"/>
                      <a:pt x="21" y="553"/>
                      <a:pt x="21" y="573"/>
                    </a:cubicBezTo>
                    <a:cubicBezTo>
                      <a:pt x="21" y="594"/>
                      <a:pt x="62" y="594"/>
                      <a:pt x="62" y="594"/>
                    </a:cubicBezTo>
                    <a:cubicBezTo>
                      <a:pt x="123" y="553"/>
                      <a:pt x="205" y="512"/>
                      <a:pt x="287" y="491"/>
                    </a:cubicBezTo>
                    <a:cubicBezTo>
                      <a:pt x="327" y="471"/>
                      <a:pt x="368" y="471"/>
                      <a:pt x="409" y="471"/>
                    </a:cubicBezTo>
                    <a:cubicBezTo>
                      <a:pt x="471" y="471"/>
                      <a:pt x="532" y="471"/>
                      <a:pt x="573" y="491"/>
                    </a:cubicBezTo>
                    <a:cubicBezTo>
                      <a:pt x="587" y="506"/>
                      <a:pt x="612" y="520"/>
                      <a:pt x="632" y="520"/>
                    </a:cubicBezTo>
                    <a:cubicBezTo>
                      <a:pt x="641" y="520"/>
                      <a:pt x="649" y="518"/>
                      <a:pt x="655" y="512"/>
                    </a:cubicBezTo>
                    <a:lnTo>
                      <a:pt x="716" y="491"/>
                    </a:lnTo>
                    <a:lnTo>
                      <a:pt x="716" y="471"/>
                    </a:lnTo>
                    <a:cubicBezTo>
                      <a:pt x="716" y="471"/>
                      <a:pt x="725" y="480"/>
                      <a:pt x="737" y="480"/>
                    </a:cubicBezTo>
                    <a:cubicBezTo>
                      <a:pt x="743" y="480"/>
                      <a:pt x="750" y="478"/>
                      <a:pt x="757" y="471"/>
                    </a:cubicBezTo>
                    <a:cubicBezTo>
                      <a:pt x="757" y="451"/>
                      <a:pt x="798" y="430"/>
                      <a:pt x="798" y="389"/>
                    </a:cubicBezTo>
                    <a:cubicBezTo>
                      <a:pt x="818" y="348"/>
                      <a:pt x="839" y="369"/>
                      <a:pt x="839" y="348"/>
                    </a:cubicBezTo>
                    <a:lnTo>
                      <a:pt x="859" y="369"/>
                    </a:lnTo>
                    <a:cubicBezTo>
                      <a:pt x="879" y="369"/>
                      <a:pt x="818" y="348"/>
                      <a:pt x="859" y="328"/>
                    </a:cubicBezTo>
                    <a:cubicBezTo>
                      <a:pt x="867" y="324"/>
                      <a:pt x="873" y="322"/>
                      <a:pt x="877" y="322"/>
                    </a:cubicBezTo>
                    <a:cubicBezTo>
                      <a:pt x="879" y="322"/>
                      <a:pt x="881" y="323"/>
                      <a:pt x="883" y="324"/>
                    </a:cubicBezTo>
                    <a:lnTo>
                      <a:pt x="883" y="324"/>
                    </a:lnTo>
                    <a:cubicBezTo>
                      <a:pt x="880" y="315"/>
                      <a:pt x="882" y="308"/>
                      <a:pt x="900" y="308"/>
                    </a:cubicBezTo>
                    <a:cubicBezTo>
                      <a:pt x="903" y="305"/>
                      <a:pt x="905" y="303"/>
                      <a:pt x="906" y="303"/>
                    </a:cubicBezTo>
                    <a:cubicBezTo>
                      <a:pt x="914" y="303"/>
                      <a:pt x="906" y="332"/>
                      <a:pt x="914" y="332"/>
                    </a:cubicBezTo>
                    <a:cubicBezTo>
                      <a:pt x="915" y="332"/>
                      <a:pt x="917" y="331"/>
                      <a:pt x="920" y="328"/>
                    </a:cubicBezTo>
                    <a:cubicBezTo>
                      <a:pt x="931" y="318"/>
                      <a:pt x="931" y="318"/>
                      <a:pt x="928" y="318"/>
                    </a:cubicBezTo>
                    <a:cubicBezTo>
                      <a:pt x="925" y="318"/>
                      <a:pt x="920" y="318"/>
                      <a:pt x="920" y="308"/>
                    </a:cubicBezTo>
                    <a:lnTo>
                      <a:pt x="920" y="308"/>
                    </a:lnTo>
                    <a:cubicBezTo>
                      <a:pt x="935" y="315"/>
                      <a:pt x="947" y="320"/>
                      <a:pt x="957" y="320"/>
                    </a:cubicBezTo>
                    <a:cubicBezTo>
                      <a:pt x="973" y="320"/>
                      <a:pt x="982" y="306"/>
                      <a:pt x="982" y="267"/>
                    </a:cubicBezTo>
                    <a:cubicBezTo>
                      <a:pt x="982" y="267"/>
                      <a:pt x="1002" y="308"/>
                      <a:pt x="1002" y="308"/>
                    </a:cubicBezTo>
                    <a:lnTo>
                      <a:pt x="1002" y="287"/>
                    </a:lnTo>
                    <a:lnTo>
                      <a:pt x="1022" y="308"/>
                    </a:lnTo>
                    <a:cubicBezTo>
                      <a:pt x="1022" y="308"/>
                      <a:pt x="1022" y="287"/>
                      <a:pt x="1022" y="287"/>
                    </a:cubicBezTo>
                    <a:cubicBezTo>
                      <a:pt x="1022" y="287"/>
                      <a:pt x="1022" y="267"/>
                      <a:pt x="1022" y="267"/>
                    </a:cubicBezTo>
                    <a:lnTo>
                      <a:pt x="1022" y="185"/>
                    </a:lnTo>
                    <a:cubicBezTo>
                      <a:pt x="941" y="124"/>
                      <a:pt x="839" y="62"/>
                      <a:pt x="716" y="42"/>
                    </a:cubicBezTo>
                    <a:lnTo>
                      <a:pt x="716" y="62"/>
                    </a:lnTo>
                    <a:cubicBezTo>
                      <a:pt x="716" y="62"/>
                      <a:pt x="695" y="21"/>
                      <a:pt x="675" y="21"/>
                    </a:cubicBezTo>
                    <a:lnTo>
                      <a:pt x="675" y="42"/>
                    </a:lnTo>
                    <a:lnTo>
                      <a:pt x="614" y="1"/>
                    </a:lnTo>
                    <a:lnTo>
                      <a:pt x="511" y="1"/>
                    </a:lnTo>
                    <a:cubicBezTo>
                      <a:pt x="501" y="11"/>
                      <a:pt x="491" y="16"/>
                      <a:pt x="481" y="16"/>
                    </a:cubicBezTo>
                    <a:cubicBezTo>
                      <a:pt x="471" y="16"/>
                      <a:pt x="460" y="1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751;p59">
                <a:extLst>
                  <a:ext uri="{FF2B5EF4-FFF2-40B4-BE49-F238E27FC236}">
                    <a16:creationId xmlns:a16="http://schemas.microsoft.com/office/drawing/2014/main" id="{A0EEC91F-A3FC-2DBD-DEC9-3183814D1359}"/>
                  </a:ext>
                </a:extLst>
              </p:cNvPr>
              <p:cNvSpPr/>
              <p:nvPr/>
            </p:nvSpPr>
            <p:spPr>
              <a:xfrm>
                <a:off x="6048100" y="3499625"/>
                <a:ext cx="30175" cy="14850"/>
              </a:xfrm>
              <a:custGeom>
                <a:avLst/>
                <a:gdLst/>
                <a:ahLst/>
                <a:cxnLst/>
                <a:rect l="l" t="t" r="r" b="b"/>
                <a:pathLst>
                  <a:path w="1207" h="594" extrusionOk="0">
                    <a:moveTo>
                      <a:pt x="1066" y="445"/>
                    </a:moveTo>
                    <a:cubicBezTo>
                      <a:pt x="1066" y="458"/>
                      <a:pt x="1077" y="475"/>
                      <a:pt x="1082" y="475"/>
                    </a:cubicBezTo>
                    <a:cubicBezTo>
                      <a:pt x="1083" y="475"/>
                      <a:pt x="1084" y="473"/>
                      <a:pt x="1084" y="470"/>
                    </a:cubicBezTo>
                    <a:cubicBezTo>
                      <a:pt x="1070" y="470"/>
                      <a:pt x="1076" y="450"/>
                      <a:pt x="1066" y="445"/>
                    </a:cubicBezTo>
                    <a:close/>
                    <a:moveTo>
                      <a:pt x="655" y="0"/>
                    </a:moveTo>
                    <a:cubicBezTo>
                      <a:pt x="655" y="0"/>
                      <a:pt x="655" y="0"/>
                      <a:pt x="655" y="21"/>
                    </a:cubicBezTo>
                    <a:lnTo>
                      <a:pt x="614" y="21"/>
                    </a:lnTo>
                    <a:cubicBezTo>
                      <a:pt x="491" y="21"/>
                      <a:pt x="369" y="62"/>
                      <a:pt x="246" y="123"/>
                    </a:cubicBezTo>
                    <a:cubicBezTo>
                      <a:pt x="226" y="123"/>
                      <a:pt x="205" y="143"/>
                      <a:pt x="185" y="164"/>
                    </a:cubicBezTo>
                    <a:cubicBezTo>
                      <a:pt x="144" y="164"/>
                      <a:pt x="103" y="184"/>
                      <a:pt x="83" y="184"/>
                    </a:cubicBezTo>
                    <a:cubicBezTo>
                      <a:pt x="103" y="246"/>
                      <a:pt x="42" y="286"/>
                      <a:pt x="83" y="348"/>
                    </a:cubicBezTo>
                    <a:cubicBezTo>
                      <a:pt x="62" y="348"/>
                      <a:pt x="21" y="368"/>
                      <a:pt x="42" y="368"/>
                    </a:cubicBezTo>
                    <a:cubicBezTo>
                      <a:pt x="42" y="430"/>
                      <a:pt x="42" y="470"/>
                      <a:pt x="42" y="532"/>
                    </a:cubicBezTo>
                    <a:cubicBezTo>
                      <a:pt x="42" y="532"/>
                      <a:pt x="1" y="532"/>
                      <a:pt x="1" y="552"/>
                    </a:cubicBezTo>
                    <a:cubicBezTo>
                      <a:pt x="1" y="552"/>
                      <a:pt x="42" y="573"/>
                      <a:pt x="42" y="573"/>
                    </a:cubicBezTo>
                    <a:cubicBezTo>
                      <a:pt x="123" y="532"/>
                      <a:pt x="226" y="491"/>
                      <a:pt x="328" y="470"/>
                    </a:cubicBezTo>
                    <a:lnTo>
                      <a:pt x="512" y="470"/>
                    </a:lnTo>
                    <a:cubicBezTo>
                      <a:pt x="594" y="491"/>
                      <a:pt x="655" y="511"/>
                      <a:pt x="716" y="552"/>
                    </a:cubicBezTo>
                    <a:cubicBezTo>
                      <a:pt x="737" y="573"/>
                      <a:pt x="778" y="593"/>
                      <a:pt x="818" y="593"/>
                    </a:cubicBezTo>
                    <a:lnTo>
                      <a:pt x="880" y="593"/>
                    </a:lnTo>
                    <a:lnTo>
                      <a:pt x="880" y="552"/>
                    </a:lnTo>
                    <a:cubicBezTo>
                      <a:pt x="900" y="552"/>
                      <a:pt x="900" y="573"/>
                      <a:pt x="921" y="573"/>
                    </a:cubicBezTo>
                    <a:cubicBezTo>
                      <a:pt x="921" y="573"/>
                      <a:pt x="962" y="552"/>
                      <a:pt x="982" y="511"/>
                    </a:cubicBezTo>
                    <a:cubicBezTo>
                      <a:pt x="1002" y="470"/>
                      <a:pt x="1023" y="491"/>
                      <a:pt x="1023" y="450"/>
                    </a:cubicBezTo>
                    <a:cubicBezTo>
                      <a:pt x="1023" y="470"/>
                      <a:pt x="1043" y="470"/>
                      <a:pt x="1043" y="491"/>
                    </a:cubicBezTo>
                    <a:cubicBezTo>
                      <a:pt x="1064" y="491"/>
                      <a:pt x="1002" y="450"/>
                      <a:pt x="1043" y="450"/>
                    </a:cubicBezTo>
                    <a:cubicBezTo>
                      <a:pt x="1052" y="446"/>
                      <a:pt x="1057" y="444"/>
                      <a:pt x="1061" y="444"/>
                    </a:cubicBezTo>
                    <a:cubicBezTo>
                      <a:pt x="1063" y="444"/>
                      <a:pt x="1065" y="445"/>
                      <a:pt x="1066" y="445"/>
                    </a:cubicBezTo>
                    <a:lnTo>
                      <a:pt x="1066" y="445"/>
                    </a:lnTo>
                    <a:cubicBezTo>
                      <a:pt x="1066" y="437"/>
                      <a:pt x="1070" y="430"/>
                      <a:pt x="1084" y="430"/>
                    </a:cubicBezTo>
                    <a:cubicBezTo>
                      <a:pt x="1087" y="427"/>
                      <a:pt x="1089" y="425"/>
                      <a:pt x="1091" y="425"/>
                    </a:cubicBezTo>
                    <a:cubicBezTo>
                      <a:pt x="1098" y="425"/>
                      <a:pt x="1091" y="454"/>
                      <a:pt x="1098" y="454"/>
                    </a:cubicBezTo>
                    <a:cubicBezTo>
                      <a:pt x="1100" y="454"/>
                      <a:pt x="1102" y="453"/>
                      <a:pt x="1105" y="450"/>
                    </a:cubicBezTo>
                    <a:cubicBezTo>
                      <a:pt x="1111" y="447"/>
                      <a:pt x="1116" y="444"/>
                      <a:pt x="1118" y="442"/>
                    </a:cubicBezTo>
                    <a:lnTo>
                      <a:pt x="1118" y="442"/>
                    </a:lnTo>
                    <a:cubicBezTo>
                      <a:pt x="1132" y="452"/>
                      <a:pt x="1145" y="458"/>
                      <a:pt x="1154" y="458"/>
                    </a:cubicBezTo>
                    <a:cubicBezTo>
                      <a:pt x="1167" y="458"/>
                      <a:pt x="1174" y="448"/>
                      <a:pt x="1170" y="426"/>
                    </a:cubicBezTo>
                    <a:lnTo>
                      <a:pt x="1170" y="426"/>
                    </a:lnTo>
                    <a:cubicBezTo>
                      <a:pt x="1177" y="439"/>
                      <a:pt x="1192" y="450"/>
                      <a:pt x="1207" y="450"/>
                    </a:cubicBezTo>
                    <a:cubicBezTo>
                      <a:pt x="1207" y="450"/>
                      <a:pt x="1207" y="430"/>
                      <a:pt x="1207" y="430"/>
                    </a:cubicBezTo>
                    <a:cubicBezTo>
                      <a:pt x="1207" y="430"/>
                      <a:pt x="1207" y="409"/>
                      <a:pt x="1207" y="409"/>
                    </a:cubicBezTo>
                    <a:cubicBezTo>
                      <a:pt x="1207" y="368"/>
                      <a:pt x="1207" y="348"/>
                      <a:pt x="1207" y="327"/>
                    </a:cubicBezTo>
                    <a:cubicBezTo>
                      <a:pt x="1146" y="225"/>
                      <a:pt x="1064" y="143"/>
                      <a:pt x="962" y="102"/>
                    </a:cubicBezTo>
                    <a:cubicBezTo>
                      <a:pt x="962" y="102"/>
                      <a:pt x="962" y="123"/>
                      <a:pt x="941" y="123"/>
                    </a:cubicBezTo>
                    <a:cubicBezTo>
                      <a:pt x="921" y="123"/>
                      <a:pt x="900" y="62"/>
                      <a:pt x="880" y="62"/>
                    </a:cubicBezTo>
                    <a:lnTo>
                      <a:pt x="880" y="82"/>
                    </a:lnTo>
                    <a:cubicBezTo>
                      <a:pt x="859" y="62"/>
                      <a:pt x="859" y="41"/>
                      <a:pt x="839" y="41"/>
                    </a:cubicBezTo>
                    <a:cubicBezTo>
                      <a:pt x="798" y="21"/>
                      <a:pt x="757" y="21"/>
                      <a:pt x="716" y="0"/>
                    </a:cubicBezTo>
                    <a:lnTo>
                      <a:pt x="716" y="21"/>
                    </a:lnTo>
                    <a:cubicBezTo>
                      <a:pt x="696" y="21"/>
                      <a:pt x="675"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752;p59">
                <a:extLst>
                  <a:ext uri="{FF2B5EF4-FFF2-40B4-BE49-F238E27FC236}">
                    <a16:creationId xmlns:a16="http://schemas.microsoft.com/office/drawing/2014/main" id="{B63BC10F-BDDA-79A7-1211-7A5B81391FC4}"/>
                  </a:ext>
                </a:extLst>
              </p:cNvPr>
              <p:cNvSpPr/>
              <p:nvPr/>
            </p:nvSpPr>
            <p:spPr>
              <a:xfrm>
                <a:off x="6082400" y="3526700"/>
                <a:ext cx="40350" cy="30700"/>
              </a:xfrm>
              <a:custGeom>
                <a:avLst/>
                <a:gdLst/>
                <a:ahLst/>
                <a:cxnLst/>
                <a:rect l="l" t="t" r="r" b="b"/>
                <a:pathLst>
                  <a:path w="1614" h="1228" extrusionOk="0">
                    <a:moveTo>
                      <a:pt x="714" y="1"/>
                    </a:moveTo>
                    <a:cubicBezTo>
                      <a:pt x="698" y="1"/>
                      <a:pt x="694" y="13"/>
                      <a:pt x="704" y="19"/>
                    </a:cubicBezTo>
                    <a:lnTo>
                      <a:pt x="704" y="19"/>
                    </a:lnTo>
                    <a:cubicBezTo>
                      <a:pt x="701" y="20"/>
                      <a:pt x="698" y="21"/>
                      <a:pt x="693" y="21"/>
                    </a:cubicBezTo>
                    <a:cubicBezTo>
                      <a:pt x="673" y="62"/>
                      <a:pt x="673" y="103"/>
                      <a:pt x="693" y="123"/>
                    </a:cubicBezTo>
                    <a:cubicBezTo>
                      <a:pt x="714" y="287"/>
                      <a:pt x="755" y="450"/>
                      <a:pt x="837" y="594"/>
                    </a:cubicBezTo>
                    <a:cubicBezTo>
                      <a:pt x="837" y="594"/>
                      <a:pt x="837" y="584"/>
                      <a:pt x="843" y="584"/>
                    </a:cubicBezTo>
                    <a:cubicBezTo>
                      <a:pt x="846" y="584"/>
                      <a:pt x="850" y="587"/>
                      <a:pt x="857" y="594"/>
                    </a:cubicBezTo>
                    <a:cubicBezTo>
                      <a:pt x="877" y="614"/>
                      <a:pt x="898" y="675"/>
                      <a:pt x="918" y="696"/>
                    </a:cubicBezTo>
                    <a:lnTo>
                      <a:pt x="939" y="696"/>
                    </a:lnTo>
                    <a:lnTo>
                      <a:pt x="918" y="716"/>
                    </a:lnTo>
                    <a:lnTo>
                      <a:pt x="1000" y="716"/>
                    </a:lnTo>
                    <a:cubicBezTo>
                      <a:pt x="1000" y="737"/>
                      <a:pt x="1000" y="757"/>
                      <a:pt x="1000" y="777"/>
                    </a:cubicBezTo>
                    <a:cubicBezTo>
                      <a:pt x="980" y="798"/>
                      <a:pt x="959" y="798"/>
                      <a:pt x="959" y="818"/>
                    </a:cubicBezTo>
                    <a:lnTo>
                      <a:pt x="918" y="818"/>
                    </a:lnTo>
                    <a:lnTo>
                      <a:pt x="857" y="839"/>
                    </a:lnTo>
                    <a:cubicBezTo>
                      <a:pt x="816" y="859"/>
                      <a:pt x="796" y="859"/>
                      <a:pt x="755" y="880"/>
                    </a:cubicBezTo>
                    <a:cubicBezTo>
                      <a:pt x="693" y="880"/>
                      <a:pt x="632" y="859"/>
                      <a:pt x="571" y="839"/>
                    </a:cubicBezTo>
                    <a:cubicBezTo>
                      <a:pt x="571" y="900"/>
                      <a:pt x="428" y="900"/>
                      <a:pt x="448" y="961"/>
                    </a:cubicBezTo>
                    <a:cubicBezTo>
                      <a:pt x="407" y="961"/>
                      <a:pt x="346" y="941"/>
                      <a:pt x="346" y="941"/>
                    </a:cubicBezTo>
                    <a:cubicBezTo>
                      <a:pt x="346" y="956"/>
                      <a:pt x="302" y="1004"/>
                      <a:pt x="229" y="1004"/>
                    </a:cubicBezTo>
                    <a:cubicBezTo>
                      <a:pt x="203" y="1004"/>
                      <a:pt x="174" y="998"/>
                      <a:pt x="142" y="982"/>
                    </a:cubicBezTo>
                    <a:cubicBezTo>
                      <a:pt x="80" y="961"/>
                      <a:pt x="39" y="880"/>
                      <a:pt x="19" y="880"/>
                    </a:cubicBezTo>
                    <a:cubicBezTo>
                      <a:pt x="1" y="880"/>
                      <a:pt x="31" y="944"/>
                      <a:pt x="24" y="944"/>
                    </a:cubicBezTo>
                    <a:cubicBezTo>
                      <a:pt x="23" y="944"/>
                      <a:pt x="21" y="943"/>
                      <a:pt x="19" y="941"/>
                    </a:cubicBezTo>
                    <a:lnTo>
                      <a:pt x="19" y="941"/>
                    </a:lnTo>
                    <a:cubicBezTo>
                      <a:pt x="142" y="1084"/>
                      <a:pt x="325" y="1166"/>
                      <a:pt x="530" y="1207"/>
                    </a:cubicBezTo>
                    <a:cubicBezTo>
                      <a:pt x="612" y="1207"/>
                      <a:pt x="693" y="1227"/>
                      <a:pt x="775" y="1227"/>
                    </a:cubicBezTo>
                    <a:lnTo>
                      <a:pt x="1082" y="1227"/>
                    </a:lnTo>
                    <a:cubicBezTo>
                      <a:pt x="1164" y="1207"/>
                      <a:pt x="1266" y="1186"/>
                      <a:pt x="1348" y="1166"/>
                    </a:cubicBezTo>
                    <a:cubicBezTo>
                      <a:pt x="1409" y="1145"/>
                      <a:pt x="1470" y="1105"/>
                      <a:pt x="1511" y="1064"/>
                    </a:cubicBezTo>
                    <a:cubicBezTo>
                      <a:pt x="1572" y="1023"/>
                      <a:pt x="1593" y="961"/>
                      <a:pt x="1613" y="900"/>
                    </a:cubicBezTo>
                    <a:cubicBezTo>
                      <a:pt x="1613" y="839"/>
                      <a:pt x="1613" y="777"/>
                      <a:pt x="1593" y="737"/>
                    </a:cubicBezTo>
                    <a:cubicBezTo>
                      <a:pt x="1572" y="696"/>
                      <a:pt x="1552" y="655"/>
                      <a:pt x="1532" y="634"/>
                    </a:cubicBezTo>
                    <a:cubicBezTo>
                      <a:pt x="1511" y="594"/>
                      <a:pt x="1470" y="573"/>
                      <a:pt x="1450" y="553"/>
                    </a:cubicBezTo>
                    <a:cubicBezTo>
                      <a:pt x="1388" y="491"/>
                      <a:pt x="1348" y="450"/>
                      <a:pt x="1307" y="389"/>
                    </a:cubicBezTo>
                    <a:cubicBezTo>
                      <a:pt x="1286" y="369"/>
                      <a:pt x="1286" y="348"/>
                      <a:pt x="1266" y="328"/>
                    </a:cubicBezTo>
                    <a:cubicBezTo>
                      <a:pt x="1225" y="266"/>
                      <a:pt x="1184" y="185"/>
                      <a:pt x="1123" y="123"/>
                    </a:cubicBezTo>
                    <a:lnTo>
                      <a:pt x="1041" y="62"/>
                    </a:lnTo>
                    <a:lnTo>
                      <a:pt x="1041" y="103"/>
                    </a:lnTo>
                    <a:cubicBezTo>
                      <a:pt x="1041" y="82"/>
                      <a:pt x="1021" y="42"/>
                      <a:pt x="1000" y="42"/>
                    </a:cubicBezTo>
                    <a:cubicBezTo>
                      <a:pt x="985" y="19"/>
                      <a:pt x="973" y="10"/>
                      <a:pt x="962" y="10"/>
                    </a:cubicBezTo>
                    <a:cubicBezTo>
                      <a:pt x="944" y="10"/>
                      <a:pt x="931" y="36"/>
                      <a:pt x="918" y="62"/>
                    </a:cubicBezTo>
                    <a:cubicBezTo>
                      <a:pt x="908" y="82"/>
                      <a:pt x="898" y="82"/>
                      <a:pt x="890" y="82"/>
                    </a:cubicBezTo>
                    <a:cubicBezTo>
                      <a:pt x="883" y="82"/>
                      <a:pt x="877" y="82"/>
                      <a:pt x="877" y="103"/>
                    </a:cubicBezTo>
                    <a:lnTo>
                      <a:pt x="857" y="42"/>
                    </a:lnTo>
                    <a:lnTo>
                      <a:pt x="857" y="42"/>
                    </a:lnTo>
                    <a:cubicBezTo>
                      <a:pt x="839" y="42"/>
                      <a:pt x="869" y="106"/>
                      <a:pt x="862" y="106"/>
                    </a:cubicBezTo>
                    <a:cubicBezTo>
                      <a:pt x="861" y="106"/>
                      <a:pt x="859" y="105"/>
                      <a:pt x="857" y="103"/>
                    </a:cubicBezTo>
                    <a:cubicBezTo>
                      <a:pt x="837" y="82"/>
                      <a:pt x="837" y="62"/>
                      <a:pt x="816" y="42"/>
                    </a:cubicBezTo>
                    <a:lnTo>
                      <a:pt x="816" y="42"/>
                    </a:lnTo>
                    <a:cubicBezTo>
                      <a:pt x="796" y="62"/>
                      <a:pt x="837" y="123"/>
                      <a:pt x="816" y="123"/>
                    </a:cubicBezTo>
                    <a:cubicBezTo>
                      <a:pt x="814" y="126"/>
                      <a:pt x="812" y="127"/>
                      <a:pt x="811" y="127"/>
                    </a:cubicBezTo>
                    <a:cubicBezTo>
                      <a:pt x="800" y="127"/>
                      <a:pt x="814" y="62"/>
                      <a:pt x="796" y="62"/>
                    </a:cubicBezTo>
                    <a:cubicBezTo>
                      <a:pt x="775" y="62"/>
                      <a:pt x="796" y="82"/>
                      <a:pt x="796" y="103"/>
                    </a:cubicBezTo>
                    <a:cubicBezTo>
                      <a:pt x="783" y="52"/>
                      <a:pt x="763" y="17"/>
                      <a:pt x="744" y="17"/>
                    </a:cubicBezTo>
                    <a:cubicBezTo>
                      <a:pt x="732" y="17"/>
                      <a:pt x="722" y="31"/>
                      <a:pt x="714" y="62"/>
                    </a:cubicBezTo>
                    <a:cubicBezTo>
                      <a:pt x="714" y="47"/>
                      <a:pt x="714" y="2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753;p59">
                <a:extLst>
                  <a:ext uri="{FF2B5EF4-FFF2-40B4-BE49-F238E27FC236}">
                    <a16:creationId xmlns:a16="http://schemas.microsoft.com/office/drawing/2014/main" id="{A30F107E-0516-CED2-3375-99BA54C31B26}"/>
                  </a:ext>
                </a:extLst>
              </p:cNvPr>
              <p:cNvSpPr/>
              <p:nvPr/>
            </p:nvSpPr>
            <p:spPr>
              <a:xfrm>
                <a:off x="6067525" y="3563500"/>
                <a:ext cx="46025" cy="30700"/>
              </a:xfrm>
              <a:custGeom>
                <a:avLst/>
                <a:gdLst/>
                <a:ahLst/>
                <a:cxnLst/>
                <a:rect l="l" t="t" r="r" b="b"/>
                <a:pathLst>
                  <a:path w="1841" h="1228" extrusionOk="0">
                    <a:moveTo>
                      <a:pt x="1718" y="614"/>
                    </a:moveTo>
                    <a:lnTo>
                      <a:pt x="1718" y="614"/>
                    </a:lnTo>
                    <a:cubicBezTo>
                      <a:pt x="1710" y="614"/>
                      <a:pt x="1700" y="622"/>
                      <a:pt x="1689" y="632"/>
                    </a:cubicBezTo>
                    <a:lnTo>
                      <a:pt x="1689" y="632"/>
                    </a:lnTo>
                    <a:cubicBezTo>
                      <a:pt x="1699" y="626"/>
                      <a:pt x="1710" y="622"/>
                      <a:pt x="1718" y="614"/>
                    </a:cubicBezTo>
                    <a:close/>
                    <a:moveTo>
                      <a:pt x="1689" y="632"/>
                    </a:moveTo>
                    <a:cubicBezTo>
                      <a:pt x="1678" y="637"/>
                      <a:pt x="1668" y="643"/>
                      <a:pt x="1662" y="653"/>
                    </a:cubicBezTo>
                    <a:lnTo>
                      <a:pt x="1662" y="653"/>
                    </a:lnTo>
                    <a:cubicBezTo>
                      <a:pt x="1671" y="648"/>
                      <a:pt x="1680" y="639"/>
                      <a:pt x="1689" y="632"/>
                    </a:cubicBezTo>
                    <a:close/>
                    <a:moveTo>
                      <a:pt x="21" y="1"/>
                    </a:moveTo>
                    <a:cubicBezTo>
                      <a:pt x="21" y="1"/>
                      <a:pt x="21" y="62"/>
                      <a:pt x="1" y="62"/>
                    </a:cubicBezTo>
                    <a:cubicBezTo>
                      <a:pt x="62" y="184"/>
                      <a:pt x="123" y="307"/>
                      <a:pt x="205" y="430"/>
                    </a:cubicBezTo>
                    <a:cubicBezTo>
                      <a:pt x="266" y="532"/>
                      <a:pt x="348" y="655"/>
                      <a:pt x="430" y="798"/>
                    </a:cubicBezTo>
                    <a:cubicBezTo>
                      <a:pt x="553" y="920"/>
                      <a:pt x="675" y="1043"/>
                      <a:pt x="818" y="1145"/>
                    </a:cubicBezTo>
                    <a:cubicBezTo>
                      <a:pt x="941" y="1207"/>
                      <a:pt x="1064" y="1227"/>
                      <a:pt x="1207" y="1227"/>
                    </a:cubicBezTo>
                    <a:cubicBezTo>
                      <a:pt x="1288" y="1207"/>
                      <a:pt x="1391" y="1207"/>
                      <a:pt x="1472" y="1166"/>
                    </a:cubicBezTo>
                    <a:lnTo>
                      <a:pt x="1493" y="1166"/>
                    </a:lnTo>
                    <a:cubicBezTo>
                      <a:pt x="1595" y="1125"/>
                      <a:pt x="1677" y="1043"/>
                      <a:pt x="1759" y="961"/>
                    </a:cubicBezTo>
                    <a:cubicBezTo>
                      <a:pt x="1759" y="920"/>
                      <a:pt x="1779" y="880"/>
                      <a:pt x="1799" y="839"/>
                    </a:cubicBezTo>
                    <a:lnTo>
                      <a:pt x="1738" y="839"/>
                    </a:lnTo>
                    <a:cubicBezTo>
                      <a:pt x="1779" y="818"/>
                      <a:pt x="1799" y="798"/>
                      <a:pt x="1799" y="777"/>
                    </a:cubicBezTo>
                    <a:cubicBezTo>
                      <a:pt x="1840" y="716"/>
                      <a:pt x="1779" y="716"/>
                      <a:pt x="1738" y="716"/>
                    </a:cubicBezTo>
                    <a:cubicBezTo>
                      <a:pt x="1709" y="702"/>
                      <a:pt x="1711" y="687"/>
                      <a:pt x="1700" y="687"/>
                    </a:cubicBezTo>
                    <a:cubicBezTo>
                      <a:pt x="1696" y="687"/>
                      <a:pt x="1689" y="690"/>
                      <a:pt x="1677" y="696"/>
                    </a:cubicBezTo>
                    <a:lnTo>
                      <a:pt x="1718" y="655"/>
                    </a:lnTo>
                    <a:lnTo>
                      <a:pt x="1718" y="655"/>
                    </a:lnTo>
                    <a:cubicBezTo>
                      <a:pt x="1717" y="655"/>
                      <a:pt x="1691" y="681"/>
                      <a:pt x="1671" y="681"/>
                    </a:cubicBezTo>
                    <a:cubicBezTo>
                      <a:pt x="1665" y="681"/>
                      <a:pt x="1660" y="679"/>
                      <a:pt x="1656" y="675"/>
                    </a:cubicBezTo>
                    <a:cubicBezTo>
                      <a:pt x="1656" y="666"/>
                      <a:pt x="1658" y="659"/>
                      <a:pt x="1662" y="653"/>
                    </a:cubicBezTo>
                    <a:lnTo>
                      <a:pt x="1662" y="653"/>
                    </a:lnTo>
                    <a:cubicBezTo>
                      <a:pt x="1656" y="657"/>
                      <a:pt x="1651" y="659"/>
                      <a:pt x="1646" y="659"/>
                    </a:cubicBezTo>
                    <a:cubicBezTo>
                      <a:pt x="1642" y="659"/>
                      <a:pt x="1639" y="658"/>
                      <a:pt x="1636" y="655"/>
                    </a:cubicBezTo>
                    <a:cubicBezTo>
                      <a:pt x="1626" y="645"/>
                      <a:pt x="1640" y="640"/>
                      <a:pt x="1656" y="633"/>
                    </a:cubicBezTo>
                    <a:lnTo>
                      <a:pt x="1656" y="633"/>
                    </a:lnTo>
                    <a:cubicBezTo>
                      <a:pt x="1656" y="633"/>
                      <a:pt x="1656" y="634"/>
                      <a:pt x="1656" y="634"/>
                    </a:cubicBezTo>
                    <a:cubicBezTo>
                      <a:pt x="1657" y="634"/>
                      <a:pt x="1657" y="633"/>
                      <a:pt x="1658" y="632"/>
                    </a:cubicBezTo>
                    <a:lnTo>
                      <a:pt x="1658" y="632"/>
                    </a:lnTo>
                    <a:cubicBezTo>
                      <a:pt x="1676" y="624"/>
                      <a:pt x="1697" y="614"/>
                      <a:pt x="1697" y="593"/>
                    </a:cubicBezTo>
                    <a:cubicBezTo>
                      <a:pt x="1692" y="588"/>
                      <a:pt x="1687" y="585"/>
                      <a:pt x="1682" y="585"/>
                    </a:cubicBezTo>
                    <a:lnTo>
                      <a:pt x="1682" y="585"/>
                    </a:lnTo>
                    <a:cubicBezTo>
                      <a:pt x="1689" y="562"/>
                      <a:pt x="1684" y="547"/>
                      <a:pt x="1663" y="547"/>
                    </a:cubicBezTo>
                    <a:cubicBezTo>
                      <a:pt x="1656" y="547"/>
                      <a:pt x="1647" y="549"/>
                      <a:pt x="1636" y="552"/>
                    </a:cubicBezTo>
                    <a:cubicBezTo>
                      <a:pt x="1656" y="532"/>
                      <a:pt x="1677" y="512"/>
                      <a:pt x="1697" y="491"/>
                    </a:cubicBezTo>
                    <a:lnTo>
                      <a:pt x="1636" y="491"/>
                    </a:lnTo>
                    <a:cubicBezTo>
                      <a:pt x="1616" y="491"/>
                      <a:pt x="1575" y="512"/>
                      <a:pt x="1554" y="512"/>
                    </a:cubicBezTo>
                    <a:cubicBezTo>
                      <a:pt x="1472" y="593"/>
                      <a:pt x="1391" y="655"/>
                      <a:pt x="1288" y="696"/>
                    </a:cubicBezTo>
                    <a:lnTo>
                      <a:pt x="1288" y="716"/>
                    </a:lnTo>
                    <a:cubicBezTo>
                      <a:pt x="1288" y="723"/>
                      <a:pt x="1284" y="725"/>
                      <a:pt x="1277" y="725"/>
                    </a:cubicBezTo>
                    <a:cubicBezTo>
                      <a:pt x="1263" y="725"/>
                      <a:pt x="1241" y="716"/>
                      <a:pt x="1227" y="716"/>
                    </a:cubicBezTo>
                    <a:lnTo>
                      <a:pt x="1227" y="736"/>
                    </a:lnTo>
                    <a:lnTo>
                      <a:pt x="1186" y="716"/>
                    </a:lnTo>
                    <a:lnTo>
                      <a:pt x="1104" y="716"/>
                    </a:lnTo>
                    <a:lnTo>
                      <a:pt x="1104" y="736"/>
                    </a:lnTo>
                    <a:cubicBezTo>
                      <a:pt x="1104" y="736"/>
                      <a:pt x="1064" y="716"/>
                      <a:pt x="1064" y="716"/>
                    </a:cubicBezTo>
                    <a:cubicBezTo>
                      <a:pt x="1043" y="716"/>
                      <a:pt x="1043" y="696"/>
                      <a:pt x="1043" y="696"/>
                    </a:cubicBezTo>
                    <a:cubicBezTo>
                      <a:pt x="900" y="655"/>
                      <a:pt x="777" y="573"/>
                      <a:pt x="675" y="450"/>
                    </a:cubicBezTo>
                    <a:cubicBezTo>
                      <a:pt x="634" y="430"/>
                      <a:pt x="614" y="409"/>
                      <a:pt x="573" y="389"/>
                    </a:cubicBezTo>
                    <a:cubicBezTo>
                      <a:pt x="553" y="328"/>
                      <a:pt x="532" y="287"/>
                      <a:pt x="491" y="225"/>
                    </a:cubicBezTo>
                    <a:cubicBezTo>
                      <a:pt x="484" y="233"/>
                      <a:pt x="476" y="235"/>
                      <a:pt x="466" y="235"/>
                    </a:cubicBezTo>
                    <a:cubicBezTo>
                      <a:pt x="436" y="235"/>
                      <a:pt x="396" y="205"/>
                      <a:pt x="364" y="205"/>
                    </a:cubicBezTo>
                    <a:cubicBezTo>
                      <a:pt x="350" y="205"/>
                      <a:pt x="338" y="210"/>
                      <a:pt x="328" y="225"/>
                    </a:cubicBezTo>
                    <a:cubicBezTo>
                      <a:pt x="310" y="208"/>
                      <a:pt x="293" y="160"/>
                      <a:pt x="275" y="160"/>
                    </a:cubicBezTo>
                    <a:cubicBezTo>
                      <a:pt x="272" y="160"/>
                      <a:pt x="269" y="161"/>
                      <a:pt x="266" y="164"/>
                    </a:cubicBezTo>
                    <a:cubicBezTo>
                      <a:pt x="251" y="169"/>
                      <a:pt x="234" y="172"/>
                      <a:pt x="217" y="172"/>
                    </a:cubicBezTo>
                    <a:cubicBezTo>
                      <a:pt x="167" y="172"/>
                      <a:pt x="113" y="149"/>
                      <a:pt x="82" y="103"/>
                    </a:cubicBezTo>
                    <a:cubicBezTo>
                      <a:pt x="62" y="82"/>
                      <a:pt x="41" y="2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754;p59">
                <a:extLst>
                  <a:ext uri="{FF2B5EF4-FFF2-40B4-BE49-F238E27FC236}">
                    <a16:creationId xmlns:a16="http://schemas.microsoft.com/office/drawing/2014/main" id="{FC17F089-C7D7-1071-76FB-571162A0E917}"/>
                  </a:ext>
                </a:extLst>
              </p:cNvPr>
              <p:cNvSpPr/>
              <p:nvPr/>
            </p:nvSpPr>
            <p:spPr>
              <a:xfrm>
                <a:off x="5912675" y="3624225"/>
                <a:ext cx="56750" cy="111725"/>
              </a:xfrm>
              <a:custGeom>
                <a:avLst/>
                <a:gdLst/>
                <a:ahLst/>
                <a:cxnLst/>
                <a:rect l="l" t="t" r="r" b="b"/>
                <a:pathLst>
                  <a:path w="2270" h="4469" extrusionOk="0">
                    <a:moveTo>
                      <a:pt x="389" y="4317"/>
                    </a:moveTo>
                    <a:cubicBezTo>
                      <a:pt x="384" y="4318"/>
                      <a:pt x="379" y="4319"/>
                      <a:pt x="375" y="4320"/>
                    </a:cubicBezTo>
                    <a:lnTo>
                      <a:pt x="375" y="4320"/>
                    </a:lnTo>
                    <a:cubicBezTo>
                      <a:pt x="381" y="4318"/>
                      <a:pt x="386" y="4317"/>
                      <a:pt x="389" y="4317"/>
                    </a:cubicBezTo>
                    <a:close/>
                    <a:moveTo>
                      <a:pt x="1" y="4338"/>
                    </a:moveTo>
                    <a:cubicBezTo>
                      <a:pt x="35" y="4355"/>
                      <a:pt x="68" y="4368"/>
                      <a:pt x="103" y="4378"/>
                    </a:cubicBezTo>
                    <a:lnTo>
                      <a:pt x="103" y="4378"/>
                    </a:lnTo>
                    <a:cubicBezTo>
                      <a:pt x="117" y="4379"/>
                      <a:pt x="131" y="4379"/>
                      <a:pt x="144" y="4379"/>
                    </a:cubicBezTo>
                    <a:cubicBezTo>
                      <a:pt x="103" y="4379"/>
                      <a:pt x="42" y="4358"/>
                      <a:pt x="1" y="4338"/>
                    </a:cubicBezTo>
                    <a:close/>
                    <a:moveTo>
                      <a:pt x="1196" y="1"/>
                    </a:moveTo>
                    <a:cubicBezTo>
                      <a:pt x="1192" y="1"/>
                      <a:pt x="1189" y="2"/>
                      <a:pt x="1186" y="4"/>
                    </a:cubicBezTo>
                    <a:cubicBezTo>
                      <a:pt x="1166" y="25"/>
                      <a:pt x="1043" y="45"/>
                      <a:pt x="880" y="45"/>
                    </a:cubicBezTo>
                    <a:cubicBezTo>
                      <a:pt x="818" y="45"/>
                      <a:pt x="757" y="65"/>
                      <a:pt x="737" y="86"/>
                    </a:cubicBezTo>
                    <a:cubicBezTo>
                      <a:pt x="737" y="93"/>
                      <a:pt x="739" y="95"/>
                      <a:pt x="743" y="95"/>
                    </a:cubicBezTo>
                    <a:cubicBezTo>
                      <a:pt x="750" y="95"/>
                      <a:pt x="764" y="86"/>
                      <a:pt x="778" y="86"/>
                    </a:cubicBezTo>
                    <a:cubicBezTo>
                      <a:pt x="778" y="96"/>
                      <a:pt x="783" y="96"/>
                      <a:pt x="788" y="96"/>
                    </a:cubicBezTo>
                    <a:cubicBezTo>
                      <a:pt x="793" y="96"/>
                      <a:pt x="798" y="96"/>
                      <a:pt x="798" y="106"/>
                    </a:cubicBezTo>
                    <a:cubicBezTo>
                      <a:pt x="824" y="101"/>
                      <a:pt x="849" y="99"/>
                      <a:pt x="874" y="99"/>
                    </a:cubicBezTo>
                    <a:cubicBezTo>
                      <a:pt x="950" y="99"/>
                      <a:pt x="1023" y="122"/>
                      <a:pt x="1084" y="168"/>
                    </a:cubicBezTo>
                    <a:cubicBezTo>
                      <a:pt x="1145" y="209"/>
                      <a:pt x="1207" y="249"/>
                      <a:pt x="1268" y="290"/>
                    </a:cubicBezTo>
                    <a:cubicBezTo>
                      <a:pt x="1329" y="331"/>
                      <a:pt x="1391" y="392"/>
                      <a:pt x="1452" y="454"/>
                    </a:cubicBezTo>
                    <a:cubicBezTo>
                      <a:pt x="1677" y="658"/>
                      <a:pt x="1820" y="924"/>
                      <a:pt x="1840" y="1231"/>
                    </a:cubicBezTo>
                    <a:cubicBezTo>
                      <a:pt x="1840" y="1353"/>
                      <a:pt x="1840" y="1476"/>
                      <a:pt x="1820" y="1578"/>
                    </a:cubicBezTo>
                    <a:cubicBezTo>
                      <a:pt x="1779" y="1803"/>
                      <a:pt x="1697" y="2007"/>
                      <a:pt x="1595" y="2191"/>
                    </a:cubicBezTo>
                    <a:cubicBezTo>
                      <a:pt x="1391" y="2641"/>
                      <a:pt x="1145" y="3132"/>
                      <a:pt x="1043" y="3316"/>
                    </a:cubicBezTo>
                    <a:lnTo>
                      <a:pt x="1023" y="3357"/>
                    </a:lnTo>
                    <a:cubicBezTo>
                      <a:pt x="921" y="3541"/>
                      <a:pt x="798" y="3704"/>
                      <a:pt x="655" y="3868"/>
                    </a:cubicBezTo>
                    <a:cubicBezTo>
                      <a:pt x="594" y="3929"/>
                      <a:pt x="532" y="3970"/>
                      <a:pt x="471" y="4011"/>
                    </a:cubicBezTo>
                    <a:lnTo>
                      <a:pt x="573" y="4011"/>
                    </a:lnTo>
                    <a:cubicBezTo>
                      <a:pt x="491" y="4052"/>
                      <a:pt x="430" y="4072"/>
                      <a:pt x="389" y="4092"/>
                    </a:cubicBezTo>
                    <a:cubicBezTo>
                      <a:pt x="226" y="4133"/>
                      <a:pt x="328" y="4154"/>
                      <a:pt x="389" y="4174"/>
                    </a:cubicBezTo>
                    <a:cubicBezTo>
                      <a:pt x="449" y="4204"/>
                      <a:pt x="421" y="4223"/>
                      <a:pt x="434" y="4223"/>
                    </a:cubicBezTo>
                    <a:cubicBezTo>
                      <a:pt x="439" y="4223"/>
                      <a:pt x="449" y="4221"/>
                      <a:pt x="471" y="4215"/>
                    </a:cubicBezTo>
                    <a:lnTo>
                      <a:pt x="471" y="4215"/>
                    </a:lnTo>
                    <a:cubicBezTo>
                      <a:pt x="430" y="4236"/>
                      <a:pt x="369" y="4256"/>
                      <a:pt x="307" y="4256"/>
                    </a:cubicBezTo>
                    <a:cubicBezTo>
                      <a:pt x="307" y="4259"/>
                      <a:pt x="312" y="4260"/>
                      <a:pt x="320" y="4260"/>
                    </a:cubicBezTo>
                    <a:cubicBezTo>
                      <a:pt x="350" y="4260"/>
                      <a:pt x="427" y="4242"/>
                      <a:pt x="461" y="4242"/>
                    </a:cubicBezTo>
                    <a:cubicBezTo>
                      <a:pt x="475" y="4242"/>
                      <a:pt x="482" y="4245"/>
                      <a:pt x="471" y="4256"/>
                    </a:cubicBezTo>
                    <a:cubicBezTo>
                      <a:pt x="410" y="4276"/>
                      <a:pt x="348" y="4276"/>
                      <a:pt x="266" y="4276"/>
                    </a:cubicBezTo>
                    <a:cubicBezTo>
                      <a:pt x="272" y="4287"/>
                      <a:pt x="291" y="4291"/>
                      <a:pt x="316" y="4291"/>
                    </a:cubicBezTo>
                    <a:cubicBezTo>
                      <a:pt x="373" y="4291"/>
                      <a:pt x="460" y="4272"/>
                      <a:pt x="485" y="4272"/>
                    </a:cubicBezTo>
                    <a:cubicBezTo>
                      <a:pt x="492" y="4272"/>
                      <a:pt x="494" y="4273"/>
                      <a:pt x="491" y="4276"/>
                    </a:cubicBezTo>
                    <a:cubicBezTo>
                      <a:pt x="491" y="4297"/>
                      <a:pt x="445" y="4297"/>
                      <a:pt x="397" y="4297"/>
                    </a:cubicBezTo>
                    <a:cubicBezTo>
                      <a:pt x="348" y="4297"/>
                      <a:pt x="297" y="4297"/>
                      <a:pt x="287" y="4317"/>
                    </a:cubicBezTo>
                    <a:cubicBezTo>
                      <a:pt x="287" y="4325"/>
                      <a:pt x="290" y="4330"/>
                      <a:pt x="295" y="4332"/>
                    </a:cubicBezTo>
                    <a:lnTo>
                      <a:pt x="295" y="4332"/>
                    </a:lnTo>
                    <a:cubicBezTo>
                      <a:pt x="237" y="4340"/>
                      <a:pt x="192" y="4345"/>
                      <a:pt x="164" y="4358"/>
                    </a:cubicBezTo>
                    <a:cubicBezTo>
                      <a:pt x="123" y="4358"/>
                      <a:pt x="144" y="4379"/>
                      <a:pt x="266" y="4399"/>
                    </a:cubicBezTo>
                    <a:cubicBezTo>
                      <a:pt x="206" y="4399"/>
                      <a:pt x="154" y="4392"/>
                      <a:pt x="103" y="4378"/>
                    </a:cubicBezTo>
                    <a:lnTo>
                      <a:pt x="103" y="4378"/>
                    </a:lnTo>
                    <a:cubicBezTo>
                      <a:pt x="74" y="4377"/>
                      <a:pt x="42" y="4372"/>
                      <a:pt x="1" y="4358"/>
                    </a:cubicBezTo>
                    <a:lnTo>
                      <a:pt x="1" y="4358"/>
                    </a:lnTo>
                    <a:lnTo>
                      <a:pt x="21" y="4379"/>
                    </a:lnTo>
                    <a:cubicBezTo>
                      <a:pt x="29" y="4379"/>
                      <a:pt x="36" y="4379"/>
                      <a:pt x="43" y="4380"/>
                    </a:cubicBezTo>
                    <a:lnTo>
                      <a:pt x="43" y="4380"/>
                    </a:lnTo>
                    <a:cubicBezTo>
                      <a:pt x="63" y="4400"/>
                      <a:pt x="84" y="4420"/>
                      <a:pt x="123" y="4420"/>
                    </a:cubicBezTo>
                    <a:cubicBezTo>
                      <a:pt x="183" y="4449"/>
                      <a:pt x="254" y="4468"/>
                      <a:pt x="328" y="4468"/>
                    </a:cubicBezTo>
                    <a:cubicBezTo>
                      <a:pt x="355" y="4468"/>
                      <a:pt x="382" y="4466"/>
                      <a:pt x="410" y="4460"/>
                    </a:cubicBezTo>
                    <a:cubicBezTo>
                      <a:pt x="634" y="4440"/>
                      <a:pt x="880" y="4338"/>
                      <a:pt x="1043" y="4154"/>
                    </a:cubicBezTo>
                    <a:cubicBezTo>
                      <a:pt x="1207" y="3990"/>
                      <a:pt x="1329" y="3806"/>
                      <a:pt x="1432" y="3622"/>
                    </a:cubicBezTo>
                    <a:cubicBezTo>
                      <a:pt x="1432" y="3622"/>
                      <a:pt x="1411" y="3622"/>
                      <a:pt x="1411" y="3581"/>
                    </a:cubicBezTo>
                    <a:cubicBezTo>
                      <a:pt x="1473" y="3500"/>
                      <a:pt x="1534" y="3438"/>
                      <a:pt x="1575" y="3336"/>
                    </a:cubicBezTo>
                    <a:lnTo>
                      <a:pt x="1554" y="3316"/>
                    </a:lnTo>
                    <a:cubicBezTo>
                      <a:pt x="1595" y="3254"/>
                      <a:pt x="1636" y="3193"/>
                      <a:pt x="1677" y="3111"/>
                    </a:cubicBezTo>
                    <a:cubicBezTo>
                      <a:pt x="1759" y="2989"/>
                      <a:pt x="1820" y="2866"/>
                      <a:pt x="1881" y="2702"/>
                    </a:cubicBezTo>
                    <a:lnTo>
                      <a:pt x="1881" y="2682"/>
                    </a:lnTo>
                    <a:cubicBezTo>
                      <a:pt x="1902" y="2641"/>
                      <a:pt x="1943" y="2559"/>
                      <a:pt x="1984" y="2478"/>
                    </a:cubicBezTo>
                    <a:lnTo>
                      <a:pt x="2004" y="2437"/>
                    </a:lnTo>
                    <a:cubicBezTo>
                      <a:pt x="2004" y="2437"/>
                      <a:pt x="2004" y="2416"/>
                      <a:pt x="2004" y="2416"/>
                    </a:cubicBezTo>
                    <a:lnTo>
                      <a:pt x="2045" y="2314"/>
                    </a:lnTo>
                    <a:cubicBezTo>
                      <a:pt x="2147" y="2089"/>
                      <a:pt x="2208" y="1864"/>
                      <a:pt x="2229" y="1619"/>
                    </a:cubicBezTo>
                    <a:cubicBezTo>
                      <a:pt x="2270" y="1353"/>
                      <a:pt x="2249" y="1108"/>
                      <a:pt x="2147" y="863"/>
                    </a:cubicBezTo>
                    <a:cubicBezTo>
                      <a:pt x="2086" y="760"/>
                      <a:pt x="2045" y="658"/>
                      <a:pt x="1984" y="576"/>
                    </a:cubicBezTo>
                    <a:cubicBezTo>
                      <a:pt x="1881" y="433"/>
                      <a:pt x="1779" y="311"/>
                      <a:pt x="1677" y="188"/>
                    </a:cubicBezTo>
                    <a:cubicBezTo>
                      <a:pt x="1675" y="192"/>
                      <a:pt x="1671" y="194"/>
                      <a:pt x="1665" y="194"/>
                    </a:cubicBezTo>
                    <a:cubicBezTo>
                      <a:pt x="1619" y="194"/>
                      <a:pt x="1469" y="98"/>
                      <a:pt x="1412" y="98"/>
                    </a:cubicBezTo>
                    <a:cubicBezTo>
                      <a:pt x="1395" y="98"/>
                      <a:pt x="1387" y="106"/>
                      <a:pt x="1391" y="127"/>
                    </a:cubicBezTo>
                    <a:cubicBezTo>
                      <a:pt x="1318" y="72"/>
                      <a:pt x="1228"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755;p59">
                <a:extLst>
                  <a:ext uri="{FF2B5EF4-FFF2-40B4-BE49-F238E27FC236}">
                    <a16:creationId xmlns:a16="http://schemas.microsoft.com/office/drawing/2014/main" id="{4152D1BA-05EF-BE02-D017-3FE2103794C9}"/>
                  </a:ext>
                </a:extLst>
              </p:cNvPr>
              <p:cNvSpPr/>
              <p:nvPr/>
            </p:nvSpPr>
            <p:spPr>
              <a:xfrm>
                <a:off x="5878450" y="3446975"/>
                <a:ext cx="120100" cy="180825"/>
              </a:xfrm>
              <a:custGeom>
                <a:avLst/>
                <a:gdLst/>
                <a:ahLst/>
                <a:cxnLst/>
                <a:rect l="l" t="t" r="r" b="b"/>
                <a:pathLst>
                  <a:path w="4804" h="7233" extrusionOk="0">
                    <a:moveTo>
                      <a:pt x="4600" y="1"/>
                    </a:moveTo>
                    <a:cubicBezTo>
                      <a:pt x="4456" y="21"/>
                      <a:pt x="4334" y="62"/>
                      <a:pt x="4191" y="103"/>
                    </a:cubicBezTo>
                    <a:cubicBezTo>
                      <a:pt x="3557" y="450"/>
                      <a:pt x="3005" y="941"/>
                      <a:pt x="2576" y="1534"/>
                    </a:cubicBezTo>
                    <a:cubicBezTo>
                      <a:pt x="2576" y="1534"/>
                      <a:pt x="2586" y="1529"/>
                      <a:pt x="2591" y="1529"/>
                    </a:cubicBezTo>
                    <a:cubicBezTo>
                      <a:pt x="2596" y="1529"/>
                      <a:pt x="2596" y="1534"/>
                      <a:pt x="2576" y="1554"/>
                    </a:cubicBezTo>
                    <a:cubicBezTo>
                      <a:pt x="2474" y="1718"/>
                      <a:pt x="2351" y="1800"/>
                      <a:pt x="2249" y="1943"/>
                    </a:cubicBezTo>
                    <a:lnTo>
                      <a:pt x="2249" y="1963"/>
                    </a:lnTo>
                    <a:lnTo>
                      <a:pt x="1983" y="2290"/>
                    </a:lnTo>
                    <a:cubicBezTo>
                      <a:pt x="1819" y="2515"/>
                      <a:pt x="1656" y="2720"/>
                      <a:pt x="1492" y="2903"/>
                    </a:cubicBezTo>
                    <a:cubicBezTo>
                      <a:pt x="1492" y="2903"/>
                      <a:pt x="1513" y="2903"/>
                      <a:pt x="1492" y="2924"/>
                    </a:cubicBezTo>
                    <a:cubicBezTo>
                      <a:pt x="1411" y="3026"/>
                      <a:pt x="1308" y="3128"/>
                      <a:pt x="1227" y="3231"/>
                    </a:cubicBezTo>
                    <a:lnTo>
                      <a:pt x="1165" y="3271"/>
                    </a:lnTo>
                    <a:cubicBezTo>
                      <a:pt x="1165" y="3292"/>
                      <a:pt x="1165" y="3292"/>
                      <a:pt x="1165" y="3312"/>
                    </a:cubicBezTo>
                    <a:cubicBezTo>
                      <a:pt x="1124" y="3353"/>
                      <a:pt x="1084" y="3394"/>
                      <a:pt x="1043" y="3435"/>
                    </a:cubicBezTo>
                    <a:cubicBezTo>
                      <a:pt x="900" y="3558"/>
                      <a:pt x="756" y="3680"/>
                      <a:pt x="613" y="3803"/>
                    </a:cubicBezTo>
                    <a:cubicBezTo>
                      <a:pt x="511" y="3864"/>
                      <a:pt x="429" y="3946"/>
                      <a:pt x="348" y="4028"/>
                    </a:cubicBezTo>
                    <a:cubicBezTo>
                      <a:pt x="286" y="4130"/>
                      <a:pt x="225" y="4232"/>
                      <a:pt x="184" y="4334"/>
                    </a:cubicBezTo>
                    <a:cubicBezTo>
                      <a:pt x="41" y="4764"/>
                      <a:pt x="0" y="5213"/>
                      <a:pt x="102" y="5643"/>
                    </a:cubicBezTo>
                    <a:cubicBezTo>
                      <a:pt x="164" y="5827"/>
                      <a:pt x="225" y="6011"/>
                      <a:pt x="307" y="6174"/>
                    </a:cubicBezTo>
                    <a:cubicBezTo>
                      <a:pt x="409" y="6440"/>
                      <a:pt x="572" y="6685"/>
                      <a:pt x="756" y="6910"/>
                    </a:cubicBezTo>
                    <a:cubicBezTo>
                      <a:pt x="756" y="6904"/>
                      <a:pt x="760" y="6901"/>
                      <a:pt x="765" y="6901"/>
                    </a:cubicBezTo>
                    <a:cubicBezTo>
                      <a:pt x="795" y="6901"/>
                      <a:pt x="899" y="6981"/>
                      <a:pt x="1002" y="7033"/>
                    </a:cubicBezTo>
                    <a:cubicBezTo>
                      <a:pt x="1084" y="7087"/>
                      <a:pt x="1156" y="7124"/>
                      <a:pt x="1183" y="7124"/>
                    </a:cubicBezTo>
                    <a:cubicBezTo>
                      <a:pt x="1197" y="7124"/>
                      <a:pt x="1199" y="7115"/>
                      <a:pt x="1186" y="7094"/>
                    </a:cubicBezTo>
                    <a:lnTo>
                      <a:pt x="1186" y="7094"/>
                    </a:lnTo>
                    <a:cubicBezTo>
                      <a:pt x="1268" y="7155"/>
                      <a:pt x="1329" y="7196"/>
                      <a:pt x="1411" y="7217"/>
                    </a:cubicBezTo>
                    <a:cubicBezTo>
                      <a:pt x="1441" y="7227"/>
                      <a:pt x="1467" y="7232"/>
                      <a:pt x="1490" y="7232"/>
                    </a:cubicBezTo>
                    <a:cubicBezTo>
                      <a:pt x="1513" y="7232"/>
                      <a:pt x="1533" y="7227"/>
                      <a:pt x="1554" y="7217"/>
                    </a:cubicBezTo>
                    <a:cubicBezTo>
                      <a:pt x="1595" y="7176"/>
                      <a:pt x="1635" y="7155"/>
                      <a:pt x="1676" y="7135"/>
                    </a:cubicBezTo>
                    <a:cubicBezTo>
                      <a:pt x="1799" y="7074"/>
                      <a:pt x="1901" y="6992"/>
                      <a:pt x="1983" y="6910"/>
                    </a:cubicBezTo>
                    <a:cubicBezTo>
                      <a:pt x="2106" y="6828"/>
                      <a:pt x="2228" y="6706"/>
                      <a:pt x="2330" y="6603"/>
                    </a:cubicBezTo>
                    <a:cubicBezTo>
                      <a:pt x="2341" y="6589"/>
                      <a:pt x="2343" y="6584"/>
                      <a:pt x="2339" y="6584"/>
                    </a:cubicBezTo>
                    <a:cubicBezTo>
                      <a:pt x="2326" y="6584"/>
                      <a:pt x="2230" y="6664"/>
                      <a:pt x="2208" y="6664"/>
                    </a:cubicBezTo>
                    <a:cubicBezTo>
                      <a:pt x="2202" y="6664"/>
                      <a:pt x="2201" y="6658"/>
                      <a:pt x="2208" y="6644"/>
                    </a:cubicBezTo>
                    <a:lnTo>
                      <a:pt x="2208" y="6644"/>
                    </a:lnTo>
                    <a:cubicBezTo>
                      <a:pt x="2065" y="6849"/>
                      <a:pt x="1840" y="6992"/>
                      <a:pt x="1595" y="7033"/>
                    </a:cubicBezTo>
                    <a:cubicBezTo>
                      <a:pt x="1411" y="7033"/>
                      <a:pt x="1186" y="6828"/>
                      <a:pt x="981" y="6624"/>
                    </a:cubicBezTo>
                    <a:cubicBezTo>
                      <a:pt x="613" y="6195"/>
                      <a:pt x="409" y="5622"/>
                      <a:pt x="450" y="5029"/>
                    </a:cubicBezTo>
                    <a:cubicBezTo>
                      <a:pt x="450" y="4948"/>
                      <a:pt x="470" y="4866"/>
                      <a:pt x="470" y="4784"/>
                    </a:cubicBezTo>
                    <a:cubicBezTo>
                      <a:pt x="491" y="4662"/>
                      <a:pt x="532" y="4518"/>
                      <a:pt x="593" y="4416"/>
                    </a:cubicBezTo>
                    <a:cubicBezTo>
                      <a:pt x="675" y="4273"/>
                      <a:pt x="777" y="4150"/>
                      <a:pt x="920" y="4069"/>
                    </a:cubicBezTo>
                    <a:cubicBezTo>
                      <a:pt x="1104" y="3946"/>
                      <a:pt x="1288" y="3783"/>
                      <a:pt x="1451" y="3639"/>
                    </a:cubicBezTo>
                    <a:cubicBezTo>
                      <a:pt x="1779" y="3312"/>
                      <a:pt x="2065" y="2965"/>
                      <a:pt x="2330" y="2617"/>
                    </a:cubicBezTo>
                    <a:cubicBezTo>
                      <a:pt x="2596" y="2290"/>
                      <a:pt x="2780" y="2024"/>
                      <a:pt x="2903" y="1881"/>
                    </a:cubicBezTo>
                    <a:lnTo>
                      <a:pt x="2944" y="1841"/>
                    </a:lnTo>
                    <a:cubicBezTo>
                      <a:pt x="3209" y="1513"/>
                      <a:pt x="3496" y="1207"/>
                      <a:pt x="3782" y="921"/>
                    </a:cubicBezTo>
                    <a:cubicBezTo>
                      <a:pt x="3905" y="818"/>
                      <a:pt x="4027" y="716"/>
                      <a:pt x="4150" y="614"/>
                    </a:cubicBezTo>
                    <a:lnTo>
                      <a:pt x="4150" y="614"/>
                    </a:lnTo>
                    <a:lnTo>
                      <a:pt x="3966" y="696"/>
                    </a:lnTo>
                    <a:cubicBezTo>
                      <a:pt x="4088" y="614"/>
                      <a:pt x="4232" y="532"/>
                      <a:pt x="4293" y="491"/>
                    </a:cubicBezTo>
                    <a:cubicBezTo>
                      <a:pt x="4451" y="401"/>
                      <a:pt x="4466" y="373"/>
                      <a:pt x="4423" y="373"/>
                    </a:cubicBezTo>
                    <a:cubicBezTo>
                      <a:pt x="4388" y="373"/>
                      <a:pt x="4316" y="391"/>
                      <a:pt x="4252" y="410"/>
                    </a:cubicBezTo>
                    <a:cubicBezTo>
                      <a:pt x="4243" y="412"/>
                      <a:pt x="4235" y="413"/>
                      <a:pt x="4230" y="413"/>
                    </a:cubicBezTo>
                    <a:cubicBezTo>
                      <a:pt x="4200" y="413"/>
                      <a:pt x="4215" y="386"/>
                      <a:pt x="4193" y="386"/>
                    </a:cubicBezTo>
                    <a:cubicBezTo>
                      <a:pt x="4182" y="386"/>
                      <a:pt x="4164" y="392"/>
                      <a:pt x="4129" y="410"/>
                    </a:cubicBezTo>
                    <a:cubicBezTo>
                      <a:pt x="4211" y="348"/>
                      <a:pt x="4293" y="307"/>
                      <a:pt x="4375" y="266"/>
                    </a:cubicBezTo>
                    <a:cubicBezTo>
                      <a:pt x="4375" y="265"/>
                      <a:pt x="4374" y="265"/>
                      <a:pt x="4372" y="265"/>
                    </a:cubicBezTo>
                    <a:cubicBezTo>
                      <a:pt x="4346" y="265"/>
                      <a:pt x="4126" y="395"/>
                      <a:pt x="4121" y="395"/>
                    </a:cubicBezTo>
                    <a:cubicBezTo>
                      <a:pt x="4121" y="395"/>
                      <a:pt x="4123" y="393"/>
                      <a:pt x="4129" y="389"/>
                    </a:cubicBezTo>
                    <a:cubicBezTo>
                      <a:pt x="4232" y="328"/>
                      <a:pt x="4334" y="266"/>
                      <a:pt x="4436" y="226"/>
                    </a:cubicBezTo>
                    <a:cubicBezTo>
                      <a:pt x="4398" y="226"/>
                      <a:pt x="4106" y="370"/>
                      <a:pt x="4088" y="370"/>
                    </a:cubicBezTo>
                    <a:cubicBezTo>
                      <a:pt x="4087" y="370"/>
                      <a:pt x="4087" y="370"/>
                      <a:pt x="4088" y="369"/>
                    </a:cubicBezTo>
                    <a:cubicBezTo>
                      <a:pt x="4129" y="328"/>
                      <a:pt x="4375" y="246"/>
                      <a:pt x="4395" y="205"/>
                    </a:cubicBezTo>
                    <a:lnTo>
                      <a:pt x="4395" y="205"/>
                    </a:lnTo>
                    <a:cubicBezTo>
                      <a:pt x="4366" y="215"/>
                      <a:pt x="4342" y="225"/>
                      <a:pt x="4317" y="236"/>
                    </a:cubicBezTo>
                    <a:lnTo>
                      <a:pt x="4317" y="236"/>
                    </a:lnTo>
                    <a:cubicBezTo>
                      <a:pt x="4438" y="170"/>
                      <a:pt x="4525" y="136"/>
                      <a:pt x="4559" y="103"/>
                    </a:cubicBezTo>
                    <a:cubicBezTo>
                      <a:pt x="4589" y="93"/>
                      <a:pt x="4589" y="88"/>
                      <a:pt x="4564" y="88"/>
                    </a:cubicBezTo>
                    <a:cubicBezTo>
                      <a:pt x="4538" y="88"/>
                      <a:pt x="4487" y="93"/>
                      <a:pt x="4416" y="103"/>
                    </a:cubicBezTo>
                    <a:cubicBezTo>
                      <a:pt x="4475" y="79"/>
                      <a:pt x="4554" y="56"/>
                      <a:pt x="4634" y="36"/>
                    </a:cubicBezTo>
                    <a:lnTo>
                      <a:pt x="4634" y="36"/>
                    </a:lnTo>
                    <a:cubicBezTo>
                      <a:pt x="4615" y="42"/>
                      <a:pt x="4596" y="51"/>
                      <a:pt x="4579" y="62"/>
                    </a:cubicBezTo>
                    <a:cubicBezTo>
                      <a:pt x="4640" y="42"/>
                      <a:pt x="4743" y="21"/>
                      <a:pt x="4804" y="1"/>
                    </a:cubicBezTo>
                    <a:lnTo>
                      <a:pt x="4804" y="1"/>
                    </a:lnTo>
                    <a:cubicBezTo>
                      <a:pt x="4752" y="9"/>
                      <a:pt x="4693" y="22"/>
                      <a:pt x="4634" y="36"/>
                    </a:cubicBezTo>
                    <a:lnTo>
                      <a:pt x="4634" y="36"/>
                    </a:lnTo>
                    <a:cubicBezTo>
                      <a:pt x="4685" y="20"/>
                      <a:pt x="4739" y="15"/>
                      <a:pt x="4784" y="1"/>
                    </a:cubicBezTo>
                    <a:lnTo>
                      <a:pt x="4743" y="1"/>
                    </a:lnTo>
                    <a:cubicBezTo>
                      <a:pt x="4734" y="1"/>
                      <a:pt x="4725" y="2"/>
                      <a:pt x="4715" y="3"/>
                    </a:cubicBezTo>
                    <a:lnTo>
                      <a:pt x="4715" y="3"/>
                    </a:lnTo>
                    <a:lnTo>
                      <a:pt x="47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756;p59">
                <a:extLst>
                  <a:ext uri="{FF2B5EF4-FFF2-40B4-BE49-F238E27FC236}">
                    <a16:creationId xmlns:a16="http://schemas.microsoft.com/office/drawing/2014/main" id="{01A8854D-DB37-9C6C-ABFD-392BB3F42077}"/>
                  </a:ext>
                </a:extLst>
              </p:cNvPr>
              <p:cNvSpPr/>
              <p:nvPr/>
            </p:nvSpPr>
            <p:spPr>
              <a:xfrm>
                <a:off x="5987800" y="3433050"/>
                <a:ext cx="139025" cy="54075"/>
              </a:xfrm>
              <a:custGeom>
                <a:avLst/>
                <a:gdLst/>
                <a:ahLst/>
                <a:cxnLst/>
                <a:rect l="l" t="t" r="r" b="b"/>
                <a:pathLst>
                  <a:path w="5561" h="2163" extrusionOk="0">
                    <a:moveTo>
                      <a:pt x="1602" y="1"/>
                    </a:moveTo>
                    <a:cubicBezTo>
                      <a:pt x="1525" y="1"/>
                      <a:pt x="1447" y="2"/>
                      <a:pt x="1370" y="6"/>
                    </a:cubicBezTo>
                    <a:lnTo>
                      <a:pt x="1329" y="6"/>
                    </a:lnTo>
                    <a:cubicBezTo>
                      <a:pt x="1064" y="26"/>
                      <a:pt x="798" y="88"/>
                      <a:pt x="553" y="169"/>
                    </a:cubicBezTo>
                    <a:cubicBezTo>
                      <a:pt x="471" y="210"/>
                      <a:pt x="369" y="272"/>
                      <a:pt x="287" y="333"/>
                    </a:cubicBezTo>
                    <a:lnTo>
                      <a:pt x="410" y="312"/>
                    </a:lnTo>
                    <a:lnTo>
                      <a:pt x="410" y="312"/>
                    </a:lnTo>
                    <a:cubicBezTo>
                      <a:pt x="348" y="333"/>
                      <a:pt x="266" y="353"/>
                      <a:pt x="185" y="415"/>
                    </a:cubicBezTo>
                    <a:cubicBezTo>
                      <a:pt x="53" y="488"/>
                      <a:pt x="89" y="498"/>
                      <a:pt x="149" y="498"/>
                    </a:cubicBezTo>
                    <a:cubicBezTo>
                      <a:pt x="174" y="498"/>
                      <a:pt x="202" y="496"/>
                      <a:pt x="226" y="496"/>
                    </a:cubicBezTo>
                    <a:cubicBezTo>
                      <a:pt x="291" y="496"/>
                      <a:pt x="252" y="523"/>
                      <a:pt x="275" y="523"/>
                    </a:cubicBezTo>
                    <a:cubicBezTo>
                      <a:pt x="281" y="523"/>
                      <a:pt x="291" y="521"/>
                      <a:pt x="307" y="517"/>
                    </a:cubicBezTo>
                    <a:lnTo>
                      <a:pt x="307" y="517"/>
                    </a:lnTo>
                    <a:lnTo>
                      <a:pt x="164" y="599"/>
                    </a:lnTo>
                    <a:cubicBezTo>
                      <a:pt x="164" y="599"/>
                      <a:pt x="292" y="528"/>
                      <a:pt x="311" y="528"/>
                    </a:cubicBezTo>
                    <a:cubicBezTo>
                      <a:pt x="315" y="528"/>
                      <a:pt x="314" y="530"/>
                      <a:pt x="307" y="537"/>
                    </a:cubicBezTo>
                    <a:cubicBezTo>
                      <a:pt x="266" y="558"/>
                      <a:pt x="205" y="599"/>
                      <a:pt x="144" y="640"/>
                    </a:cubicBezTo>
                    <a:cubicBezTo>
                      <a:pt x="162" y="640"/>
                      <a:pt x="316" y="555"/>
                      <a:pt x="344" y="555"/>
                    </a:cubicBezTo>
                    <a:cubicBezTo>
                      <a:pt x="347" y="555"/>
                      <a:pt x="348" y="556"/>
                      <a:pt x="348" y="558"/>
                    </a:cubicBezTo>
                    <a:cubicBezTo>
                      <a:pt x="348" y="599"/>
                      <a:pt x="164" y="619"/>
                      <a:pt x="164" y="640"/>
                    </a:cubicBezTo>
                    <a:cubicBezTo>
                      <a:pt x="205" y="640"/>
                      <a:pt x="226" y="619"/>
                      <a:pt x="266" y="619"/>
                    </a:cubicBezTo>
                    <a:cubicBezTo>
                      <a:pt x="127" y="681"/>
                      <a:pt x="58" y="743"/>
                      <a:pt x="104" y="743"/>
                    </a:cubicBezTo>
                    <a:cubicBezTo>
                      <a:pt x="116" y="743"/>
                      <a:pt x="137" y="738"/>
                      <a:pt x="168" y="727"/>
                    </a:cubicBezTo>
                    <a:lnTo>
                      <a:pt x="168" y="727"/>
                    </a:lnTo>
                    <a:cubicBezTo>
                      <a:pt x="112" y="749"/>
                      <a:pt x="57" y="786"/>
                      <a:pt x="1" y="823"/>
                    </a:cubicBezTo>
                    <a:lnTo>
                      <a:pt x="21" y="823"/>
                    </a:lnTo>
                    <a:lnTo>
                      <a:pt x="103" y="783"/>
                    </a:lnTo>
                    <a:lnTo>
                      <a:pt x="103" y="783"/>
                    </a:lnTo>
                    <a:lnTo>
                      <a:pt x="42" y="823"/>
                    </a:lnTo>
                    <a:lnTo>
                      <a:pt x="103" y="823"/>
                    </a:lnTo>
                    <a:cubicBezTo>
                      <a:pt x="185" y="803"/>
                      <a:pt x="266" y="783"/>
                      <a:pt x="307" y="762"/>
                    </a:cubicBezTo>
                    <a:cubicBezTo>
                      <a:pt x="655" y="599"/>
                      <a:pt x="1002" y="517"/>
                      <a:pt x="1391" y="476"/>
                    </a:cubicBezTo>
                    <a:cubicBezTo>
                      <a:pt x="1391" y="476"/>
                      <a:pt x="1370" y="456"/>
                      <a:pt x="1391" y="456"/>
                    </a:cubicBezTo>
                    <a:cubicBezTo>
                      <a:pt x="1418" y="449"/>
                      <a:pt x="1445" y="446"/>
                      <a:pt x="1473" y="446"/>
                    </a:cubicBezTo>
                    <a:cubicBezTo>
                      <a:pt x="1529" y="446"/>
                      <a:pt x="1588" y="456"/>
                      <a:pt x="1656" y="456"/>
                    </a:cubicBezTo>
                    <a:lnTo>
                      <a:pt x="1656" y="435"/>
                    </a:lnTo>
                    <a:lnTo>
                      <a:pt x="1881" y="456"/>
                    </a:lnTo>
                    <a:cubicBezTo>
                      <a:pt x="2024" y="456"/>
                      <a:pt x="2168" y="476"/>
                      <a:pt x="2331" y="496"/>
                    </a:cubicBezTo>
                    <a:cubicBezTo>
                      <a:pt x="2413" y="496"/>
                      <a:pt x="2474" y="517"/>
                      <a:pt x="2556" y="537"/>
                    </a:cubicBezTo>
                    <a:lnTo>
                      <a:pt x="2617" y="537"/>
                    </a:lnTo>
                    <a:lnTo>
                      <a:pt x="2719" y="558"/>
                    </a:lnTo>
                    <a:cubicBezTo>
                      <a:pt x="3149" y="599"/>
                      <a:pt x="3619" y="680"/>
                      <a:pt x="4089" y="803"/>
                    </a:cubicBezTo>
                    <a:cubicBezTo>
                      <a:pt x="4191" y="823"/>
                      <a:pt x="4293" y="844"/>
                      <a:pt x="4396" y="885"/>
                    </a:cubicBezTo>
                    <a:cubicBezTo>
                      <a:pt x="4539" y="946"/>
                      <a:pt x="4661" y="1028"/>
                      <a:pt x="4784" y="1130"/>
                    </a:cubicBezTo>
                    <a:cubicBezTo>
                      <a:pt x="4784" y="1125"/>
                      <a:pt x="4789" y="1122"/>
                      <a:pt x="4798" y="1122"/>
                    </a:cubicBezTo>
                    <a:cubicBezTo>
                      <a:pt x="4824" y="1122"/>
                      <a:pt x="4881" y="1145"/>
                      <a:pt x="4927" y="1191"/>
                    </a:cubicBezTo>
                    <a:cubicBezTo>
                      <a:pt x="4979" y="1217"/>
                      <a:pt x="5022" y="1243"/>
                      <a:pt x="5047" y="1243"/>
                    </a:cubicBezTo>
                    <a:cubicBezTo>
                      <a:pt x="5062" y="1243"/>
                      <a:pt x="5070" y="1234"/>
                      <a:pt x="5070" y="1212"/>
                    </a:cubicBezTo>
                    <a:cubicBezTo>
                      <a:pt x="5132" y="1294"/>
                      <a:pt x="5213" y="1437"/>
                      <a:pt x="5213" y="1437"/>
                    </a:cubicBezTo>
                    <a:cubicBezTo>
                      <a:pt x="5275" y="1437"/>
                      <a:pt x="5316" y="1457"/>
                      <a:pt x="5336" y="1498"/>
                    </a:cubicBezTo>
                    <a:cubicBezTo>
                      <a:pt x="5418" y="1580"/>
                      <a:pt x="5459" y="1682"/>
                      <a:pt x="5479" y="1784"/>
                    </a:cubicBezTo>
                    <a:cubicBezTo>
                      <a:pt x="5500" y="1907"/>
                      <a:pt x="5479" y="2030"/>
                      <a:pt x="5459" y="2152"/>
                    </a:cubicBezTo>
                    <a:cubicBezTo>
                      <a:pt x="5459" y="2160"/>
                      <a:pt x="5460" y="2163"/>
                      <a:pt x="5461" y="2163"/>
                    </a:cubicBezTo>
                    <a:cubicBezTo>
                      <a:pt x="5471" y="2163"/>
                      <a:pt x="5504" y="2052"/>
                      <a:pt x="5516" y="2052"/>
                    </a:cubicBezTo>
                    <a:cubicBezTo>
                      <a:pt x="5518" y="2052"/>
                      <a:pt x="5520" y="2058"/>
                      <a:pt x="5520" y="2070"/>
                    </a:cubicBezTo>
                    <a:cubicBezTo>
                      <a:pt x="5561" y="1825"/>
                      <a:pt x="5520" y="1580"/>
                      <a:pt x="5397" y="1355"/>
                    </a:cubicBezTo>
                    <a:cubicBezTo>
                      <a:pt x="5295" y="1171"/>
                      <a:pt x="5152" y="987"/>
                      <a:pt x="4988" y="844"/>
                    </a:cubicBezTo>
                    <a:cubicBezTo>
                      <a:pt x="4641" y="619"/>
                      <a:pt x="4273" y="456"/>
                      <a:pt x="3864" y="353"/>
                    </a:cubicBezTo>
                    <a:cubicBezTo>
                      <a:pt x="3742" y="333"/>
                      <a:pt x="3251" y="210"/>
                      <a:pt x="2719" y="108"/>
                    </a:cubicBezTo>
                    <a:cubicBezTo>
                      <a:pt x="2347" y="40"/>
                      <a:pt x="1974" y="1"/>
                      <a:pt x="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7757;p59">
              <a:extLst>
                <a:ext uri="{FF2B5EF4-FFF2-40B4-BE49-F238E27FC236}">
                  <a16:creationId xmlns:a16="http://schemas.microsoft.com/office/drawing/2014/main" id="{BD1EA739-BC3F-83E5-D891-46C3EAC6569D}"/>
                </a:ext>
              </a:extLst>
            </p:cNvPr>
            <p:cNvSpPr/>
            <p:nvPr/>
          </p:nvSpPr>
          <p:spPr>
            <a:xfrm rot="-5297088">
              <a:off x="1220645" y="4259311"/>
              <a:ext cx="80603" cy="691746"/>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852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55267ED-FF9A-A8B4-7F76-693B79CA87FF}"/>
              </a:ext>
            </a:extLst>
          </p:cNvPr>
          <p:cNvSpPr txBox="1">
            <a:spLocks/>
          </p:cNvSpPr>
          <p:nvPr/>
        </p:nvSpPr>
        <p:spPr>
          <a:xfrm>
            <a:off x="550526" y="1028194"/>
            <a:ext cx="8493962" cy="61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5200"/>
              <a:buFont typeface="Raleway"/>
              <a:buNone/>
              <a:defRPr sz="5200" b="1" i="0" u="none" strike="noStrike" cap="none">
                <a:solidFill>
                  <a:schemeClr val="dk1"/>
                </a:solidFill>
                <a:latin typeface="Raleway"/>
                <a:ea typeface="Raleway"/>
                <a:cs typeface="Raleway"/>
                <a:sym typeface="Raleway"/>
              </a:defRPr>
            </a:lvl9pPr>
          </a:lstStyle>
          <a:p>
            <a:r>
              <a:rPr lang="es-MX" dirty="0">
                <a:latin typeface="Kristen ITC" panose="03050502040202030202" pitchFamily="66" charset="0"/>
              </a:rPr>
              <a:t>Motricidad gruesa y fina  </a:t>
            </a:r>
          </a:p>
        </p:txBody>
      </p:sp>
      <p:sp>
        <p:nvSpPr>
          <p:cNvPr id="5" name="Google Shape;6401;p35">
            <a:extLst>
              <a:ext uri="{FF2B5EF4-FFF2-40B4-BE49-F238E27FC236}">
                <a16:creationId xmlns:a16="http://schemas.microsoft.com/office/drawing/2014/main" id="{3C5554E4-FC2F-D3BD-6B74-FA2FDFE7DD52}"/>
              </a:ext>
            </a:extLst>
          </p:cNvPr>
          <p:cNvSpPr txBox="1">
            <a:spLocks/>
          </p:cNvSpPr>
          <p:nvPr/>
        </p:nvSpPr>
        <p:spPr>
          <a:xfrm>
            <a:off x="1016498" y="1934652"/>
            <a:ext cx="7562018"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De manera general, la motricidad gruesa son los grandes movimientos que se realizan con brazos, piernas, pies o cuerpo entero.</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Por el contrario, la motricidad fina, son movimientos que requieren de precisión, en los que utilizamos las manos, muñecas, </a:t>
            </a:r>
            <a:r>
              <a:rPr lang="es-MX" dirty="0" err="1">
                <a:latin typeface="Century Gothic" panose="020B0502020202020204" pitchFamily="34" charset="0"/>
              </a:rPr>
              <a:t>dedos,etc</a:t>
            </a:r>
            <a:r>
              <a:rPr lang="es-MX" dirty="0">
                <a:latin typeface="Century Gothic" panose="020B0502020202020204" pitchFamily="34" charset="0"/>
              </a:rPr>
              <a:t>. Implica el desarrollo muscular combinado con el sistema nervioso.</a:t>
            </a:r>
          </a:p>
          <a:p>
            <a:pPr marL="0" indent="0" algn="l"/>
            <a:endParaRPr lang="es-MX" dirty="0">
              <a:latin typeface="Century Gothic" panose="020B0502020202020204" pitchFamily="34" charset="0"/>
            </a:endParaRPr>
          </a:p>
        </p:txBody>
      </p:sp>
    </p:spTree>
    <p:extLst>
      <p:ext uri="{BB962C8B-B14F-4D97-AF65-F5344CB8AC3E}">
        <p14:creationId xmlns:p14="http://schemas.microsoft.com/office/powerpoint/2010/main" val="34978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F8DBF70-8EA1-BCD0-3C05-0042A82CF4DD}"/>
              </a:ext>
            </a:extLst>
          </p:cNvPr>
          <p:cNvSpPr>
            <a:spLocks noGrp="1"/>
          </p:cNvSpPr>
          <p:nvPr>
            <p:ph type="title"/>
          </p:nvPr>
        </p:nvSpPr>
        <p:spPr>
          <a:xfrm>
            <a:off x="1004990" y="0"/>
            <a:ext cx="7951120" cy="1123411"/>
          </a:xfrm>
        </p:spPr>
        <p:txBody>
          <a:bodyPr/>
          <a:lstStyle/>
          <a:p>
            <a:r>
              <a:rPr lang="es-MX" sz="4000" dirty="0">
                <a:latin typeface="Kristen ITC" panose="03050502040202030202" pitchFamily="66" charset="0"/>
              </a:rPr>
              <a:t>Puntos o centros de proyección </a:t>
            </a:r>
          </a:p>
        </p:txBody>
      </p:sp>
      <p:sp>
        <p:nvSpPr>
          <p:cNvPr id="6" name="Google Shape;6401;p35">
            <a:extLst>
              <a:ext uri="{FF2B5EF4-FFF2-40B4-BE49-F238E27FC236}">
                <a16:creationId xmlns:a16="http://schemas.microsoft.com/office/drawing/2014/main" id="{568A3332-89B0-59EF-DFF6-EEAC6D6C223C}"/>
              </a:ext>
            </a:extLst>
          </p:cNvPr>
          <p:cNvSpPr txBox="1">
            <a:spLocks/>
          </p:cNvSpPr>
          <p:nvPr/>
        </p:nvSpPr>
        <p:spPr>
          <a:xfrm>
            <a:off x="250521" y="1911015"/>
            <a:ext cx="8705589"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Cuando una manifestación tradicional o popular sale de su lugar real o entorno, se puede decir que se hace una proyección.</a:t>
            </a:r>
          </a:p>
          <a:p>
            <a:pPr marL="0" indent="0" algn="l"/>
            <a:r>
              <a:rPr lang="es-MX" dirty="0">
                <a:latin typeface="Century Gothic" panose="020B0502020202020204" pitchFamily="34" charset="0"/>
              </a:rPr>
              <a:t>Partiendo de la necesidad de la difusión y formación del hecho popular en el ámbito nacional, local regional e internacional, se pueden encontrar o visualizar diferentes grados o estadios de proyección:</a:t>
            </a:r>
          </a:p>
          <a:p>
            <a:pPr marL="0" indent="0" algn="l"/>
            <a:endParaRPr lang="es-MX" dirty="0">
              <a:latin typeface="Century Gothic" panose="020B0502020202020204" pitchFamily="34" charset="0"/>
            </a:endParaRPr>
          </a:p>
          <a:p>
            <a:pPr marL="0" indent="0" algn="l"/>
            <a:endParaRPr lang="es-MX" dirty="0">
              <a:latin typeface="Century Gothic" panose="020B0502020202020204" pitchFamily="34" charset="0"/>
            </a:endParaRPr>
          </a:p>
        </p:txBody>
      </p:sp>
      <p:sp>
        <p:nvSpPr>
          <p:cNvPr id="52" name="Google Shape;6401;p35">
            <a:extLst>
              <a:ext uri="{FF2B5EF4-FFF2-40B4-BE49-F238E27FC236}">
                <a16:creationId xmlns:a16="http://schemas.microsoft.com/office/drawing/2014/main" id="{365DE4D3-F62C-821A-497E-6280CDF4A85D}"/>
              </a:ext>
            </a:extLst>
          </p:cNvPr>
          <p:cNvSpPr txBox="1">
            <a:spLocks/>
          </p:cNvSpPr>
          <p:nvPr/>
        </p:nvSpPr>
        <p:spPr>
          <a:xfrm>
            <a:off x="739036" y="3534076"/>
            <a:ext cx="3244241"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r>
              <a:rPr lang="es-MX" dirty="0">
                <a:latin typeface="Century Gothic" panose="020B0502020202020204" pitchFamily="34" charset="0"/>
              </a:rPr>
              <a:t>PRIMER NIVEL</a:t>
            </a:r>
          </a:p>
          <a:p>
            <a:pPr marL="0" indent="0" algn="l"/>
            <a:r>
              <a:rPr lang="es-MX" dirty="0">
                <a:latin typeface="Century Gothic" panose="020B0502020202020204" pitchFamily="34" charset="0"/>
              </a:rPr>
              <a:t>se refiere a aquellas puestas en escenas representadas por los oficiales o cultores de la manifestación popular, trasladándose a otro sitio distinto donde se realiza el hecho festivo, religioso, tradicional o ritual.</a:t>
            </a:r>
          </a:p>
        </p:txBody>
      </p:sp>
      <p:sp>
        <p:nvSpPr>
          <p:cNvPr id="53" name="Google Shape;6401;p35">
            <a:extLst>
              <a:ext uri="{FF2B5EF4-FFF2-40B4-BE49-F238E27FC236}">
                <a16:creationId xmlns:a16="http://schemas.microsoft.com/office/drawing/2014/main" id="{D6714CD5-F81E-EE27-6AC8-CA1377B607C7}"/>
              </a:ext>
            </a:extLst>
          </p:cNvPr>
          <p:cNvSpPr txBox="1">
            <a:spLocks/>
          </p:cNvSpPr>
          <p:nvPr/>
        </p:nvSpPr>
        <p:spPr>
          <a:xfrm>
            <a:off x="4980550" y="3512403"/>
            <a:ext cx="3244241"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SEGUNDO NIVEL </a:t>
            </a:r>
          </a:p>
          <a:p>
            <a:pPr marL="0" indent="0" algn="l"/>
            <a:r>
              <a:rPr lang="es-MX" dirty="0">
                <a:latin typeface="Century Gothic" panose="020B0502020202020204" pitchFamily="34" charset="0"/>
              </a:rPr>
              <a:t>se refiere a aquellas puestas en escenas representadas por los oficiales o cultores de la manifestación popular, trasladándose a otro sitio distinto donde se realiza el hecho festivo, religioso, tradicional o ritual.</a:t>
            </a:r>
          </a:p>
        </p:txBody>
      </p:sp>
    </p:spTree>
    <p:extLst>
      <p:ext uri="{BB962C8B-B14F-4D97-AF65-F5344CB8AC3E}">
        <p14:creationId xmlns:p14="http://schemas.microsoft.com/office/powerpoint/2010/main" val="342242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6401;p35">
            <a:extLst>
              <a:ext uri="{FF2B5EF4-FFF2-40B4-BE49-F238E27FC236}">
                <a16:creationId xmlns:a16="http://schemas.microsoft.com/office/drawing/2014/main" id="{D6714CD5-F81E-EE27-6AC8-CA1377B607C7}"/>
              </a:ext>
            </a:extLst>
          </p:cNvPr>
          <p:cNvSpPr txBox="1">
            <a:spLocks/>
          </p:cNvSpPr>
          <p:nvPr/>
        </p:nvSpPr>
        <p:spPr>
          <a:xfrm>
            <a:off x="1648627" y="1995960"/>
            <a:ext cx="6355504"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SEGUNDO NIVEL</a:t>
            </a:r>
          </a:p>
          <a:p>
            <a:pPr marL="0" indent="0" algn="l"/>
            <a:r>
              <a:rPr lang="es-MX" dirty="0">
                <a:latin typeface="Century Gothic" panose="020B0502020202020204" pitchFamily="34" charset="0"/>
              </a:rPr>
              <a:t>es aquel en que las manifestaciones surgidas del primero son aprehendidas en sus aspectos formales, como valores musicales, </a:t>
            </a:r>
            <a:r>
              <a:rPr lang="es-MX" dirty="0" err="1">
                <a:latin typeface="Century Gothic" panose="020B0502020202020204" pitchFamily="34" charset="0"/>
              </a:rPr>
              <a:t>danzarios</a:t>
            </a:r>
            <a:r>
              <a:rPr lang="es-MX" dirty="0">
                <a:latin typeface="Century Gothic" panose="020B0502020202020204" pitchFamily="34" charset="0"/>
              </a:rPr>
              <a:t>, literarios y prácticos basados formas y normas tradicionales, aquí se imponen las reglas formales del hecho popular acomodando al ejecutante al ojo del observador espectador.</a:t>
            </a:r>
          </a:p>
          <a:p>
            <a:pPr marL="0" indent="0" algn="l"/>
            <a:r>
              <a:rPr lang="es-MX" dirty="0">
                <a:latin typeface="Century Gothic" panose="020B0502020202020204" pitchFamily="34" charset="0"/>
              </a:rPr>
              <a:t>Cabe destacar aquí el dinamismo del hecho cultural Por lo que es necesario buscar aquellos elementos comunes convencionales que estén vigentes en la manifestación, para no perder la indumentaria que identifique la historicidad y carácter etnográfico del baile o danza.</a:t>
            </a:r>
          </a:p>
        </p:txBody>
      </p:sp>
    </p:spTree>
    <p:extLst>
      <p:ext uri="{BB962C8B-B14F-4D97-AF65-F5344CB8AC3E}">
        <p14:creationId xmlns:p14="http://schemas.microsoft.com/office/powerpoint/2010/main" val="373648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6401;p35">
            <a:extLst>
              <a:ext uri="{FF2B5EF4-FFF2-40B4-BE49-F238E27FC236}">
                <a16:creationId xmlns:a16="http://schemas.microsoft.com/office/drawing/2014/main" id="{D6714CD5-F81E-EE27-6AC8-CA1377B607C7}"/>
              </a:ext>
            </a:extLst>
          </p:cNvPr>
          <p:cNvSpPr txBox="1">
            <a:spLocks/>
          </p:cNvSpPr>
          <p:nvPr/>
        </p:nvSpPr>
        <p:spPr>
          <a:xfrm>
            <a:off x="354587" y="1369251"/>
            <a:ext cx="8434825"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TERCER NIVEL</a:t>
            </a:r>
          </a:p>
          <a:p>
            <a:pPr marL="0" indent="0" algn="l"/>
            <a:r>
              <a:rPr lang="es-MX" dirty="0">
                <a:latin typeface="Century Gothic" panose="020B0502020202020204" pitchFamily="34" charset="0"/>
              </a:rPr>
              <a:t>Es aquel nivel, en que un trabajo técnico y especializado desarrolla y amplia con necesarias estilizaciones la manifestación </a:t>
            </a:r>
            <a:r>
              <a:rPr lang="es-MX" dirty="0" err="1">
                <a:latin typeface="Century Gothic" panose="020B0502020202020204" pitchFamily="34" charset="0"/>
              </a:rPr>
              <a:t>danzaria</a:t>
            </a:r>
            <a:r>
              <a:rPr lang="es-MX" dirty="0">
                <a:latin typeface="Century Gothic" panose="020B0502020202020204" pitchFamily="34" charset="0"/>
              </a:rPr>
              <a:t>, sin salirse de las fronteras y marcos referenciales de la puesta en escena, dimensionando su foco comunicativo a nivel de lo que llama espectáculo teatral: Considerable reunión de efectos sensoriales que magnificados ejercen sobre un público, que puede ser masivo, efectos estéticos capaces de sensibilizarlo emotiva e intelectualmente.</a:t>
            </a:r>
          </a:p>
        </p:txBody>
      </p:sp>
      <p:sp>
        <p:nvSpPr>
          <p:cNvPr id="3" name="Google Shape;6401;p35">
            <a:extLst>
              <a:ext uri="{FF2B5EF4-FFF2-40B4-BE49-F238E27FC236}">
                <a16:creationId xmlns:a16="http://schemas.microsoft.com/office/drawing/2014/main" id="{7AE7EF68-2BFC-FE80-B169-59E7F0F426C3}"/>
              </a:ext>
            </a:extLst>
          </p:cNvPr>
          <p:cNvSpPr txBox="1">
            <a:spLocks/>
          </p:cNvSpPr>
          <p:nvPr/>
        </p:nvSpPr>
        <p:spPr>
          <a:xfrm>
            <a:off x="1826080" y="3288228"/>
            <a:ext cx="6077844" cy="813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CUARTO NIVEL </a:t>
            </a:r>
          </a:p>
          <a:p>
            <a:pPr marL="0" indent="0" algn="l"/>
            <a:r>
              <a:rPr lang="es-MX" dirty="0">
                <a:latin typeface="Century Gothic" panose="020B0502020202020204" pitchFamily="34" charset="0"/>
              </a:rPr>
              <a:t>se ubica en el ámbito de la creación artística inspirada en un lenguaje innovador y experimental, con movimientos dancísticos de libres composiciones, donde la música e instrumentos musicales pueden ser productos por un compositor.</a:t>
            </a:r>
          </a:p>
        </p:txBody>
      </p:sp>
    </p:spTree>
    <p:extLst>
      <p:ext uri="{BB962C8B-B14F-4D97-AF65-F5344CB8AC3E}">
        <p14:creationId xmlns:p14="http://schemas.microsoft.com/office/powerpoint/2010/main" val="347667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F5A2A62-18DD-2EC8-8F5B-24441D132C87}"/>
              </a:ext>
            </a:extLst>
          </p:cNvPr>
          <p:cNvSpPr>
            <a:spLocks noGrp="1"/>
          </p:cNvSpPr>
          <p:nvPr>
            <p:ph type="title"/>
          </p:nvPr>
        </p:nvSpPr>
        <p:spPr>
          <a:xfrm>
            <a:off x="2363700" y="523714"/>
            <a:ext cx="4416600" cy="617700"/>
          </a:xfrm>
        </p:spPr>
        <p:txBody>
          <a:bodyPr/>
          <a:lstStyle/>
          <a:p>
            <a:r>
              <a:rPr lang="es-MX" dirty="0">
                <a:latin typeface="Kristen ITC" panose="03050502040202030202" pitchFamily="66" charset="0"/>
              </a:rPr>
              <a:t>Formas básicas de locomoción </a:t>
            </a:r>
          </a:p>
        </p:txBody>
      </p:sp>
      <p:sp>
        <p:nvSpPr>
          <p:cNvPr id="10" name="Google Shape;6401;p35">
            <a:extLst>
              <a:ext uri="{FF2B5EF4-FFF2-40B4-BE49-F238E27FC236}">
                <a16:creationId xmlns:a16="http://schemas.microsoft.com/office/drawing/2014/main" id="{1F84E93D-B380-475D-223C-020509EC4335}"/>
              </a:ext>
            </a:extLst>
          </p:cNvPr>
          <p:cNvSpPr txBox="1">
            <a:spLocks/>
          </p:cNvSpPr>
          <p:nvPr/>
        </p:nvSpPr>
        <p:spPr>
          <a:xfrm>
            <a:off x="2034240" y="1918899"/>
            <a:ext cx="5071482"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Las formas o habilidades básicas de locomoción son movimientos que tienen como objetivo fundamental el  llevar el cuerpo de un lado al otro del espacio. </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Estas habilidades son: </a:t>
            </a:r>
          </a:p>
          <a:p>
            <a:pPr marL="0" indent="0" algn="l"/>
            <a:r>
              <a:rPr lang="es-MX" dirty="0">
                <a:latin typeface="Century Gothic" panose="020B0502020202020204" pitchFamily="34" charset="0"/>
              </a:rPr>
              <a:t>Andar, correr, saltar, deslizarse, rodar, pararse, trepar, etc. </a:t>
            </a:r>
          </a:p>
        </p:txBody>
      </p:sp>
      <p:grpSp>
        <p:nvGrpSpPr>
          <p:cNvPr id="320" name="Google Shape;7018;p50">
            <a:extLst>
              <a:ext uri="{FF2B5EF4-FFF2-40B4-BE49-F238E27FC236}">
                <a16:creationId xmlns:a16="http://schemas.microsoft.com/office/drawing/2014/main" id="{150D30B1-6B3D-BB01-EECA-F898706BFE50}"/>
              </a:ext>
            </a:extLst>
          </p:cNvPr>
          <p:cNvGrpSpPr/>
          <p:nvPr/>
        </p:nvGrpSpPr>
        <p:grpSpPr>
          <a:xfrm>
            <a:off x="-52499" y="1722151"/>
            <a:ext cx="1941291" cy="2844199"/>
            <a:chOff x="1061511" y="945691"/>
            <a:chExt cx="1327406" cy="2168082"/>
          </a:xfrm>
        </p:grpSpPr>
        <p:sp>
          <p:nvSpPr>
            <p:cNvPr id="321" name="Google Shape;7019;p50">
              <a:extLst>
                <a:ext uri="{FF2B5EF4-FFF2-40B4-BE49-F238E27FC236}">
                  <a16:creationId xmlns:a16="http://schemas.microsoft.com/office/drawing/2014/main" id="{C6231BB7-EDC0-9043-11A5-52B686E05CA3}"/>
                </a:ext>
              </a:extLst>
            </p:cNvPr>
            <p:cNvSpPr/>
            <p:nvPr/>
          </p:nvSpPr>
          <p:spPr>
            <a:xfrm flipH="1">
              <a:off x="1100635" y="1032657"/>
              <a:ext cx="1251263" cy="2051155"/>
            </a:xfrm>
            <a:custGeom>
              <a:avLst/>
              <a:gdLst/>
              <a:ahLst/>
              <a:cxnLst/>
              <a:rect l="l" t="t" r="r" b="b"/>
              <a:pathLst>
                <a:path w="23541" h="38590" extrusionOk="0">
                  <a:moveTo>
                    <a:pt x="11687" y="1"/>
                  </a:moveTo>
                  <a:cubicBezTo>
                    <a:pt x="10901" y="1"/>
                    <a:pt x="10491" y="318"/>
                    <a:pt x="10195" y="318"/>
                  </a:cubicBezTo>
                  <a:cubicBezTo>
                    <a:pt x="10179" y="318"/>
                    <a:pt x="10162" y="317"/>
                    <a:pt x="10146" y="315"/>
                  </a:cubicBezTo>
                  <a:lnTo>
                    <a:pt x="10048" y="500"/>
                  </a:lnTo>
                  <a:cubicBezTo>
                    <a:pt x="9645" y="631"/>
                    <a:pt x="9362" y="991"/>
                    <a:pt x="9329" y="1416"/>
                  </a:cubicBezTo>
                  <a:cubicBezTo>
                    <a:pt x="9253" y="2157"/>
                    <a:pt x="9329" y="2364"/>
                    <a:pt x="9329" y="2364"/>
                  </a:cubicBezTo>
                  <a:lnTo>
                    <a:pt x="9689" y="2658"/>
                  </a:lnTo>
                  <a:cubicBezTo>
                    <a:pt x="9689" y="2658"/>
                    <a:pt x="9612" y="3530"/>
                    <a:pt x="8926" y="3781"/>
                  </a:cubicBezTo>
                  <a:cubicBezTo>
                    <a:pt x="8250" y="4042"/>
                    <a:pt x="6921" y="3988"/>
                    <a:pt x="6964" y="4870"/>
                  </a:cubicBezTo>
                  <a:cubicBezTo>
                    <a:pt x="6997" y="5764"/>
                    <a:pt x="6267" y="6756"/>
                    <a:pt x="4981" y="7290"/>
                  </a:cubicBezTo>
                  <a:cubicBezTo>
                    <a:pt x="4185" y="7617"/>
                    <a:pt x="3444" y="8053"/>
                    <a:pt x="2757" y="8565"/>
                  </a:cubicBezTo>
                  <a:cubicBezTo>
                    <a:pt x="2757" y="8565"/>
                    <a:pt x="2169" y="6200"/>
                    <a:pt x="1602" y="5306"/>
                  </a:cubicBezTo>
                  <a:cubicBezTo>
                    <a:pt x="1025" y="4413"/>
                    <a:pt x="0" y="3955"/>
                    <a:pt x="0" y="3955"/>
                  </a:cubicBezTo>
                  <a:lnTo>
                    <a:pt x="0" y="3955"/>
                  </a:lnTo>
                  <a:cubicBezTo>
                    <a:pt x="0" y="3955"/>
                    <a:pt x="676" y="4794"/>
                    <a:pt x="578" y="7290"/>
                  </a:cubicBezTo>
                  <a:cubicBezTo>
                    <a:pt x="480" y="9785"/>
                    <a:pt x="927" y="11039"/>
                    <a:pt x="970" y="11115"/>
                  </a:cubicBezTo>
                  <a:cubicBezTo>
                    <a:pt x="976" y="11131"/>
                    <a:pt x="1052" y="11142"/>
                    <a:pt x="1180" y="11142"/>
                  </a:cubicBezTo>
                  <a:cubicBezTo>
                    <a:pt x="1731" y="11142"/>
                    <a:pt x="3250" y="10953"/>
                    <a:pt x="4381" y="10254"/>
                  </a:cubicBezTo>
                  <a:cubicBezTo>
                    <a:pt x="5776" y="9393"/>
                    <a:pt x="6136" y="9295"/>
                    <a:pt x="6136" y="9295"/>
                  </a:cubicBezTo>
                  <a:cubicBezTo>
                    <a:pt x="6136" y="9295"/>
                    <a:pt x="8337" y="11246"/>
                    <a:pt x="8043" y="12499"/>
                  </a:cubicBezTo>
                  <a:cubicBezTo>
                    <a:pt x="7738" y="13741"/>
                    <a:pt x="4981" y="18373"/>
                    <a:pt x="5656" y="20041"/>
                  </a:cubicBezTo>
                  <a:cubicBezTo>
                    <a:pt x="6321" y="21708"/>
                    <a:pt x="9089" y="23103"/>
                    <a:pt x="8730" y="24716"/>
                  </a:cubicBezTo>
                  <a:cubicBezTo>
                    <a:pt x="8359" y="26329"/>
                    <a:pt x="5820" y="34328"/>
                    <a:pt x="4436" y="35952"/>
                  </a:cubicBezTo>
                  <a:cubicBezTo>
                    <a:pt x="3041" y="37576"/>
                    <a:pt x="2474" y="37783"/>
                    <a:pt x="2943" y="38262"/>
                  </a:cubicBezTo>
                  <a:cubicBezTo>
                    <a:pt x="3168" y="38488"/>
                    <a:pt x="3401" y="38590"/>
                    <a:pt x="3697" y="38590"/>
                  </a:cubicBezTo>
                  <a:cubicBezTo>
                    <a:pt x="4015" y="38590"/>
                    <a:pt x="4406" y="38471"/>
                    <a:pt x="4937" y="38262"/>
                  </a:cubicBezTo>
                  <a:cubicBezTo>
                    <a:pt x="5961" y="37848"/>
                    <a:pt x="10255" y="32127"/>
                    <a:pt x="10724" y="29991"/>
                  </a:cubicBezTo>
                  <a:cubicBezTo>
                    <a:pt x="10996" y="28770"/>
                    <a:pt x="11171" y="27528"/>
                    <a:pt x="11236" y="26274"/>
                  </a:cubicBezTo>
                  <a:cubicBezTo>
                    <a:pt x="11236" y="26274"/>
                    <a:pt x="12849" y="26754"/>
                    <a:pt x="13732" y="27375"/>
                  </a:cubicBezTo>
                  <a:cubicBezTo>
                    <a:pt x="14575" y="27976"/>
                    <a:pt x="15092" y="31113"/>
                    <a:pt x="16002" y="31113"/>
                  </a:cubicBezTo>
                  <a:cubicBezTo>
                    <a:pt x="16033" y="31113"/>
                    <a:pt x="16065" y="31110"/>
                    <a:pt x="16097" y="31102"/>
                  </a:cubicBezTo>
                  <a:cubicBezTo>
                    <a:pt x="17056" y="30884"/>
                    <a:pt x="17110" y="28083"/>
                    <a:pt x="16042" y="27015"/>
                  </a:cubicBezTo>
                  <a:cubicBezTo>
                    <a:pt x="14974" y="25947"/>
                    <a:pt x="11770" y="24051"/>
                    <a:pt x="11770" y="24051"/>
                  </a:cubicBezTo>
                  <a:lnTo>
                    <a:pt x="11868" y="22820"/>
                  </a:lnTo>
                  <a:cubicBezTo>
                    <a:pt x="11868" y="22820"/>
                    <a:pt x="14920" y="18417"/>
                    <a:pt x="14800" y="15976"/>
                  </a:cubicBezTo>
                  <a:cubicBezTo>
                    <a:pt x="14691" y="13545"/>
                    <a:pt x="13503" y="12368"/>
                    <a:pt x="12359" y="11889"/>
                  </a:cubicBezTo>
                  <a:cubicBezTo>
                    <a:pt x="11225" y="11420"/>
                    <a:pt x="10953" y="10614"/>
                    <a:pt x="10953" y="10614"/>
                  </a:cubicBezTo>
                  <a:cubicBezTo>
                    <a:pt x="10953" y="10614"/>
                    <a:pt x="10234" y="9459"/>
                    <a:pt x="11280" y="8892"/>
                  </a:cubicBezTo>
                  <a:cubicBezTo>
                    <a:pt x="11467" y="8792"/>
                    <a:pt x="11625" y="8749"/>
                    <a:pt x="11773" y="8749"/>
                  </a:cubicBezTo>
                  <a:cubicBezTo>
                    <a:pt x="12463" y="8749"/>
                    <a:pt x="12950" y="9678"/>
                    <a:pt x="15247" y="10091"/>
                  </a:cubicBezTo>
                  <a:cubicBezTo>
                    <a:pt x="16573" y="10329"/>
                    <a:pt x="17712" y="10644"/>
                    <a:pt x="18633" y="10644"/>
                  </a:cubicBezTo>
                  <a:cubicBezTo>
                    <a:pt x="19650" y="10644"/>
                    <a:pt x="20402" y="10260"/>
                    <a:pt x="20848" y="8968"/>
                  </a:cubicBezTo>
                  <a:cubicBezTo>
                    <a:pt x="21698" y="6505"/>
                    <a:pt x="21154" y="6494"/>
                    <a:pt x="22167" y="6407"/>
                  </a:cubicBezTo>
                  <a:cubicBezTo>
                    <a:pt x="22357" y="6393"/>
                    <a:pt x="22523" y="6387"/>
                    <a:pt x="22669" y="6387"/>
                  </a:cubicBezTo>
                  <a:cubicBezTo>
                    <a:pt x="23293" y="6387"/>
                    <a:pt x="23529" y="6494"/>
                    <a:pt x="23529" y="6494"/>
                  </a:cubicBezTo>
                  <a:cubicBezTo>
                    <a:pt x="23529" y="6494"/>
                    <a:pt x="23540" y="5590"/>
                    <a:pt x="22483" y="5306"/>
                  </a:cubicBezTo>
                  <a:cubicBezTo>
                    <a:pt x="22364" y="5275"/>
                    <a:pt x="22244" y="5261"/>
                    <a:pt x="22124" y="5261"/>
                  </a:cubicBezTo>
                  <a:cubicBezTo>
                    <a:pt x="21472" y="5261"/>
                    <a:pt x="20818" y="5652"/>
                    <a:pt x="20365" y="5652"/>
                  </a:cubicBezTo>
                  <a:cubicBezTo>
                    <a:pt x="20151" y="5652"/>
                    <a:pt x="19981" y="5565"/>
                    <a:pt x="19878" y="5306"/>
                  </a:cubicBezTo>
                  <a:cubicBezTo>
                    <a:pt x="19519" y="4402"/>
                    <a:pt x="19410" y="3922"/>
                    <a:pt x="18745" y="3791"/>
                  </a:cubicBezTo>
                  <a:cubicBezTo>
                    <a:pt x="18686" y="3780"/>
                    <a:pt x="18617" y="3775"/>
                    <a:pt x="18540" y="3775"/>
                  </a:cubicBezTo>
                  <a:cubicBezTo>
                    <a:pt x="18030" y="3775"/>
                    <a:pt x="17165" y="3999"/>
                    <a:pt x="16369" y="3999"/>
                  </a:cubicBezTo>
                  <a:cubicBezTo>
                    <a:pt x="15943" y="3999"/>
                    <a:pt x="15536" y="3934"/>
                    <a:pt x="15214" y="3737"/>
                  </a:cubicBezTo>
                  <a:cubicBezTo>
                    <a:pt x="14211" y="3116"/>
                    <a:pt x="14037" y="751"/>
                    <a:pt x="13263" y="631"/>
                  </a:cubicBezTo>
                  <a:cubicBezTo>
                    <a:pt x="13263" y="631"/>
                    <a:pt x="12915" y="86"/>
                    <a:pt x="11923" y="10"/>
                  </a:cubicBezTo>
                  <a:cubicBezTo>
                    <a:pt x="11841" y="4"/>
                    <a:pt x="11762" y="1"/>
                    <a:pt x="11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7020;p50">
              <a:extLst>
                <a:ext uri="{FF2B5EF4-FFF2-40B4-BE49-F238E27FC236}">
                  <a16:creationId xmlns:a16="http://schemas.microsoft.com/office/drawing/2014/main" id="{C1D0D632-5609-8776-6A1E-929CFAB68EB2}"/>
                </a:ext>
              </a:extLst>
            </p:cNvPr>
            <p:cNvGrpSpPr/>
            <p:nvPr/>
          </p:nvGrpSpPr>
          <p:grpSpPr>
            <a:xfrm>
              <a:off x="1061511" y="945691"/>
              <a:ext cx="1327406" cy="2119807"/>
              <a:chOff x="1281119" y="1167403"/>
              <a:chExt cx="1746127" cy="2788486"/>
            </a:xfrm>
          </p:grpSpPr>
          <p:sp>
            <p:nvSpPr>
              <p:cNvPr id="324" name="Google Shape;7021;p50">
                <a:extLst>
                  <a:ext uri="{FF2B5EF4-FFF2-40B4-BE49-F238E27FC236}">
                    <a16:creationId xmlns:a16="http://schemas.microsoft.com/office/drawing/2014/main" id="{614AEB93-CE2C-19F9-B1A0-287A12C00AB1}"/>
                  </a:ext>
                </a:extLst>
              </p:cNvPr>
              <p:cNvSpPr/>
              <p:nvPr/>
            </p:nvSpPr>
            <p:spPr>
              <a:xfrm flipH="1">
                <a:off x="1281119" y="1283947"/>
                <a:ext cx="1746127" cy="2671942"/>
              </a:xfrm>
              <a:custGeom>
                <a:avLst/>
                <a:gdLst/>
                <a:ahLst/>
                <a:cxnLst/>
                <a:rect l="l" t="t" r="r" b="b"/>
                <a:pathLst>
                  <a:path w="24975" h="38217" extrusionOk="0">
                    <a:moveTo>
                      <a:pt x="9624" y="774"/>
                    </a:moveTo>
                    <a:lnTo>
                      <a:pt x="9624" y="774"/>
                    </a:lnTo>
                    <a:cubicBezTo>
                      <a:pt x="9537" y="960"/>
                      <a:pt x="9471" y="1156"/>
                      <a:pt x="9417" y="1352"/>
                    </a:cubicBezTo>
                    <a:cubicBezTo>
                      <a:pt x="9406" y="1570"/>
                      <a:pt x="9417" y="1777"/>
                      <a:pt x="9449" y="1984"/>
                    </a:cubicBezTo>
                    <a:cubicBezTo>
                      <a:pt x="9221" y="1581"/>
                      <a:pt x="9297" y="1036"/>
                      <a:pt x="9624" y="774"/>
                    </a:cubicBezTo>
                    <a:close/>
                    <a:moveTo>
                      <a:pt x="10528" y="3281"/>
                    </a:moveTo>
                    <a:cubicBezTo>
                      <a:pt x="10833" y="3564"/>
                      <a:pt x="11226" y="3630"/>
                      <a:pt x="11575" y="3771"/>
                    </a:cubicBezTo>
                    <a:cubicBezTo>
                      <a:pt x="11564" y="4055"/>
                      <a:pt x="11564" y="4327"/>
                      <a:pt x="11542" y="4600"/>
                    </a:cubicBezTo>
                    <a:cubicBezTo>
                      <a:pt x="11542" y="4687"/>
                      <a:pt x="11498" y="4752"/>
                      <a:pt x="11433" y="4807"/>
                    </a:cubicBezTo>
                    <a:cubicBezTo>
                      <a:pt x="11324" y="4872"/>
                      <a:pt x="11204" y="4916"/>
                      <a:pt x="11084" y="4927"/>
                    </a:cubicBezTo>
                    <a:cubicBezTo>
                      <a:pt x="10961" y="4940"/>
                      <a:pt x="10837" y="4946"/>
                      <a:pt x="10714" y="4946"/>
                    </a:cubicBezTo>
                    <a:cubicBezTo>
                      <a:pt x="10424" y="4946"/>
                      <a:pt x="10136" y="4911"/>
                      <a:pt x="9853" y="4850"/>
                    </a:cubicBezTo>
                    <a:cubicBezTo>
                      <a:pt x="9809" y="4839"/>
                      <a:pt x="9765" y="4839"/>
                      <a:pt x="9722" y="4839"/>
                    </a:cubicBezTo>
                    <a:cubicBezTo>
                      <a:pt x="9744" y="4883"/>
                      <a:pt x="9744" y="4905"/>
                      <a:pt x="9765" y="4916"/>
                    </a:cubicBezTo>
                    <a:cubicBezTo>
                      <a:pt x="9820" y="4948"/>
                      <a:pt x="9874" y="4970"/>
                      <a:pt x="9929" y="4992"/>
                    </a:cubicBezTo>
                    <a:cubicBezTo>
                      <a:pt x="10171" y="5062"/>
                      <a:pt x="10418" y="5093"/>
                      <a:pt x="10664" y="5093"/>
                    </a:cubicBezTo>
                    <a:cubicBezTo>
                      <a:pt x="10761" y="5093"/>
                      <a:pt x="10857" y="5088"/>
                      <a:pt x="10953" y="5079"/>
                    </a:cubicBezTo>
                    <a:lnTo>
                      <a:pt x="10953" y="5079"/>
                    </a:lnTo>
                    <a:cubicBezTo>
                      <a:pt x="10888" y="5123"/>
                      <a:pt x="10812" y="5166"/>
                      <a:pt x="10725" y="5188"/>
                    </a:cubicBezTo>
                    <a:cubicBezTo>
                      <a:pt x="10398" y="5264"/>
                      <a:pt x="10060" y="5352"/>
                      <a:pt x="9722" y="5395"/>
                    </a:cubicBezTo>
                    <a:cubicBezTo>
                      <a:pt x="9512" y="5425"/>
                      <a:pt x="9301" y="5447"/>
                      <a:pt x="9091" y="5447"/>
                    </a:cubicBezTo>
                    <a:cubicBezTo>
                      <a:pt x="8765" y="5447"/>
                      <a:pt x="8442" y="5395"/>
                      <a:pt x="8131" y="5243"/>
                    </a:cubicBezTo>
                    <a:cubicBezTo>
                      <a:pt x="7989" y="5166"/>
                      <a:pt x="7826" y="5134"/>
                      <a:pt x="7706" y="4992"/>
                    </a:cubicBezTo>
                    <a:cubicBezTo>
                      <a:pt x="8033" y="4763"/>
                      <a:pt x="8403" y="4600"/>
                      <a:pt x="8785" y="4502"/>
                    </a:cubicBezTo>
                    <a:lnTo>
                      <a:pt x="8752" y="4425"/>
                    </a:lnTo>
                    <a:cubicBezTo>
                      <a:pt x="8828" y="4338"/>
                      <a:pt x="8959" y="4327"/>
                      <a:pt x="9024" y="4218"/>
                    </a:cubicBezTo>
                    <a:lnTo>
                      <a:pt x="9024" y="4218"/>
                    </a:lnTo>
                    <a:cubicBezTo>
                      <a:pt x="8828" y="4284"/>
                      <a:pt x="8632" y="4360"/>
                      <a:pt x="8436" y="4458"/>
                    </a:cubicBezTo>
                    <a:cubicBezTo>
                      <a:pt x="8174" y="4578"/>
                      <a:pt x="7924" y="4720"/>
                      <a:pt x="7662" y="4839"/>
                    </a:cubicBezTo>
                    <a:cubicBezTo>
                      <a:pt x="7628" y="4855"/>
                      <a:pt x="7598" y="4862"/>
                      <a:pt x="7571" y="4862"/>
                    </a:cubicBezTo>
                    <a:cubicBezTo>
                      <a:pt x="7504" y="4862"/>
                      <a:pt x="7460" y="4813"/>
                      <a:pt x="7444" y="4720"/>
                    </a:cubicBezTo>
                    <a:cubicBezTo>
                      <a:pt x="7411" y="4393"/>
                      <a:pt x="7662" y="4109"/>
                      <a:pt x="7989" y="4087"/>
                    </a:cubicBezTo>
                    <a:cubicBezTo>
                      <a:pt x="8414" y="4098"/>
                      <a:pt x="8839" y="4098"/>
                      <a:pt x="9275" y="4098"/>
                    </a:cubicBezTo>
                    <a:cubicBezTo>
                      <a:pt x="9297" y="4098"/>
                      <a:pt x="9330" y="4109"/>
                      <a:pt x="9351" y="4120"/>
                    </a:cubicBezTo>
                    <a:lnTo>
                      <a:pt x="9166" y="4305"/>
                    </a:lnTo>
                    <a:lnTo>
                      <a:pt x="9210" y="4360"/>
                    </a:lnTo>
                    <a:cubicBezTo>
                      <a:pt x="9286" y="4327"/>
                      <a:pt x="9362" y="4294"/>
                      <a:pt x="9439" y="4251"/>
                    </a:cubicBezTo>
                    <a:cubicBezTo>
                      <a:pt x="9798" y="4033"/>
                      <a:pt x="10125" y="3750"/>
                      <a:pt x="10387" y="3423"/>
                    </a:cubicBezTo>
                    <a:cubicBezTo>
                      <a:pt x="10430" y="3379"/>
                      <a:pt x="10474" y="3325"/>
                      <a:pt x="10528" y="3281"/>
                    </a:cubicBezTo>
                    <a:close/>
                    <a:moveTo>
                      <a:pt x="21830" y="5733"/>
                    </a:moveTo>
                    <a:lnTo>
                      <a:pt x="21830" y="5777"/>
                    </a:lnTo>
                    <a:lnTo>
                      <a:pt x="21459" y="5831"/>
                    </a:lnTo>
                    <a:lnTo>
                      <a:pt x="21459" y="5788"/>
                    </a:lnTo>
                    <a:lnTo>
                      <a:pt x="21830" y="5733"/>
                    </a:lnTo>
                    <a:close/>
                    <a:moveTo>
                      <a:pt x="513" y="3630"/>
                    </a:moveTo>
                    <a:cubicBezTo>
                      <a:pt x="1047" y="3793"/>
                      <a:pt x="1516" y="4098"/>
                      <a:pt x="1864" y="4534"/>
                    </a:cubicBezTo>
                    <a:cubicBezTo>
                      <a:pt x="1973" y="4665"/>
                      <a:pt x="2093" y="4774"/>
                      <a:pt x="2224" y="4927"/>
                    </a:cubicBezTo>
                    <a:cubicBezTo>
                      <a:pt x="2355" y="5079"/>
                      <a:pt x="2496" y="5232"/>
                      <a:pt x="2616" y="5395"/>
                    </a:cubicBezTo>
                    <a:cubicBezTo>
                      <a:pt x="2747" y="5570"/>
                      <a:pt x="2736" y="5646"/>
                      <a:pt x="2562" y="5788"/>
                    </a:cubicBezTo>
                    <a:cubicBezTo>
                      <a:pt x="2300" y="5973"/>
                      <a:pt x="1984" y="6093"/>
                      <a:pt x="1657" y="6114"/>
                    </a:cubicBezTo>
                    <a:cubicBezTo>
                      <a:pt x="1635" y="5984"/>
                      <a:pt x="1614" y="5875"/>
                      <a:pt x="1592" y="5777"/>
                    </a:cubicBezTo>
                    <a:cubicBezTo>
                      <a:pt x="1526" y="5493"/>
                      <a:pt x="1461" y="5221"/>
                      <a:pt x="1385" y="4937"/>
                    </a:cubicBezTo>
                    <a:cubicBezTo>
                      <a:pt x="1352" y="4774"/>
                      <a:pt x="1221" y="4643"/>
                      <a:pt x="1069" y="4589"/>
                    </a:cubicBezTo>
                    <a:cubicBezTo>
                      <a:pt x="982" y="4567"/>
                      <a:pt x="905" y="4545"/>
                      <a:pt x="818" y="4534"/>
                    </a:cubicBezTo>
                    <a:cubicBezTo>
                      <a:pt x="546" y="4512"/>
                      <a:pt x="360" y="4262"/>
                      <a:pt x="404" y="3989"/>
                    </a:cubicBezTo>
                    <a:lnTo>
                      <a:pt x="404" y="3989"/>
                    </a:lnTo>
                    <a:cubicBezTo>
                      <a:pt x="575" y="4037"/>
                      <a:pt x="679" y="4233"/>
                      <a:pt x="883" y="4233"/>
                    </a:cubicBezTo>
                    <a:cubicBezTo>
                      <a:pt x="913" y="4233"/>
                      <a:pt x="946" y="4228"/>
                      <a:pt x="982" y="4218"/>
                    </a:cubicBezTo>
                    <a:lnTo>
                      <a:pt x="480" y="3673"/>
                    </a:lnTo>
                    <a:lnTo>
                      <a:pt x="513" y="3630"/>
                    </a:lnTo>
                    <a:close/>
                    <a:moveTo>
                      <a:pt x="1308" y="5984"/>
                    </a:moveTo>
                    <a:cubicBezTo>
                      <a:pt x="1319" y="5984"/>
                      <a:pt x="1352" y="6038"/>
                      <a:pt x="1352" y="6049"/>
                    </a:cubicBezTo>
                    <a:cubicBezTo>
                      <a:pt x="1330" y="6082"/>
                      <a:pt x="1298" y="6104"/>
                      <a:pt x="1265" y="6114"/>
                    </a:cubicBezTo>
                    <a:cubicBezTo>
                      <a:pt x="1264" y="6116"/>
                      <a:pt x="1262" y="6116"/>
                      <a:pt x="1261" y="6116"/>
                    </a:cubicBezTo>
                    <a:cubicBezTo>
                      <a:pt x="1249" y="6116"/>
                      <a:pt x="1229" y="6077"/>
                      <a:pt x="1200" y="6038"/>
                    </a:cubicBezTo>
                    <a:cubicBezTo>
                      <a:pt x="1232" y="6016"/>
                      <a:pt x="1276" y="6006"/>
                      <a:pt x="1308" y="5984"/>
                    </a:cubicBezTo>
                    <a:close/>
                    <a:moveTo>
                      <a:pt x="2769" y="6561"/>
                    </a:moveTo>
                    <a:lnTo>
                      <a:pt x="2791" y="6594"/>
                    </a:lnTo>
                    <a:cubicBezTo>
                      <a:pt x="2756" y="6611"/>
                      <a:pt x="2709" y="6628"/>
                      <a:pt x="2653" y="6651"/>
                    </a:cubicBezTo>
                    <a:lnTo>
                      <a:pt x="2653" y="6651"/>
                    </a:lnTo>
                    <a:lnTo>
                      <a:pt x="2769" y="6561"/>
                    </a:lnTo>
                    <a:close/>
                    <a:moveTo>
                      <a:pt x="2834" y="5853"/>
                    </a:moveTo>
                    <a:cubicBezTo>
                      <a:pt x="2878" y="5940"/>
                      <a:pt x="2911" y="6027"/>
                      <a:pt x="2921" y="6114"/>
                    </a:cubicBezTo>
                    <a:cubicBezTo>
                      <a:pt x="2932" y="6180"/>
                      <a:pt x="2911" y="6245"/>
                      <a:pt x="2867" y="6300"/>
                    </a:cubicBezTo>
                    <a:cubicBezTo>
                      <a:pt x="2551" y="6594"/>
                      <a:pt x="2137" y="6768"/>
                      <a:pt x="1712" y="6812"/>
                    </a:cubicBezTo>
                    <a:cubicBezTo>
                      <a:pt x="1657" y="6627"/>
                      <a:pt x="1646" y="6431"/>
                      <a:pt x="1690" y="6245"/>
                    </a:cubicBezTo>
                    <a:cubicBezTo>
                      <a:pt x="1777" y="6245"/>
                      <a:pt x="1853" y="6245"/>
                      <a:pt x="1930" y="6223"/>
                    </a:cubicBezTo>
                    <a:cubicBezTo>
                      <a:pt x="2060" y="6213"/>
                      <a:pt x="2180" y="6180"/>
                      <a:pt x="2289" y="6136"/>
                    </a:cubicBezTo>
                    <a:cubicBezTo>
                      <a:pt x="2475" y="6060"/>
                      <a:pt x="2638" y="5962"/>
                      <a:pt x="2834" y="5853"/>
                    </a:cubicBezTo>
                    <a:close/>
                    <a:moveTo>
                      <a:pt x="23149" y="5678"/>
                    </a:moveTo>
                    <a:cubicBezTo>
                      <a:pt x="23269" y="5678"/>
                      <a:pt x="23388" y="5685"/>
                      <a:pt x="23508" y="5700"/>
                    </a:cubicBezTo>
                    <a:cubicBezTo>
                      <a:pt x="23628" y="5711"/>
                      <a:pt x="23748" y="5733"/>
                      <a:pt x="23868" y="5755"/>
                    </a:cubicBezTo>
                    <a:cubicBezTo>
                      <a:pt x="24282" y="5820"/>
                      <a:pt x="24522" y="6082"/>
                      <a:pt x="24685" y="6441"/>
                    </a:cubicBezTo>
                    <a:cubicBezTo>
                      <a:pt x="24707" y="6485"/>
                      <a:pt x="24707" y="6540"/>
                      <a:pt x="24707" y="6594"/>
                    </a:cubicBezTo>
                    <a:cubicBezTo>
                      <a:pt x="24652" y="6529"/>
                      <a:pt x="24598" y="6474"/>
                      <a:pt x="24522" y="6420"/>
                    </a:cubicBezTo>
                    <a:cubicBezTo>
                      <a:pt x="24358" y="6311"/>
                      <a:pt x="24195" y="6202"/>
                      <a:pt x="24020" y="6104"/>
                    </a:cubicBezTo>
                    <a:cubicBezTo>
                      <a:pt x="23970" y="6076"/>
                      <a:pt x="23915" y="6062"/>
                      <a:pt x="23860" y="6062"/>
                    </a:cubicBezTo>
                    <a:cubicBezTo>
                      <a:pt x="23783" y="6062"/>
                      <a:pt x="23707" y="6090"/>
                      <a:pt x="23650" y="6147"/>
                    </a:cubicBezTo>
                    <a:lnTo>
                      <a:pt x="23879" y="6300"/>
                    </a:lnTo>
                    <a:cubicBezTo>
                      <a:pt x="23761" y="6281"/>
                      <a:pt x="23642" y="6271"/>
                      <a:pt x="23523" y="6271"/>
                    </a:cubicBezTo>
                    <a:cubicBezTo>
                      <a:pt x="23302" y="6271"/>
                      <a:pt x="23082" y="6305"/>
                      <a:pt x="22876" y="6376"/>
                    </a:cubicBezTo>
                    <a:cubicBezTo>
                      <a:pt x="22832" y="6387"/>
                      <a:pt x="22800" y="6387"/>
                      <a:pt x="22767" y="6387"/>
                    </a:cubicBezTo>
                    <a:cubicBezTo>
                      <a:pt x="22740" y="6381"/>
                      <a:pt x="22710" y="6379"/>
                      <a:pt x="22680" y="6379"/>
                    </a:cubicBezTo>
                    <a:cubicBezTo>
                      <a:pt x="22650" y="6379"/>
                      <a:pt x="22620" y="6381"/>
                      <a:pt x="22593" y="6387"/>
                    </a:cubicBezTo>
                    <a:cubicBezTo>
                      <a:pt x="22200" y="6561"/>
                      <a:pt x="21797" y="6725"/>
                      <a:pt x="21405" y="6921"/>
                    </a:cubicBezTo>
                    <a:cubicBezTo>
                      <a:pt x="20751" y="7248"/>
                      <a:pt x="20053" y="7488"/>
                      <a:pt x="19421" y="7847"/>
                    </a:cubicBezTo>
                    <a:cubicBezTo>
                      <a:pt x="19116" y="8011"/>
                      <a:pt x="18778" y="8065"/>
                      <a:pt x="18462" y="8174"/>
                    </a:cubicBezTo>
                    <a:cubicBezTo>
                      <a:pt x="18364" y="8196"/>
                      <a:pt x="18266" y="8229"/>
                      <a:pt x="18179" y="8272"/>
                    </a:cubicBezTo>
                    <a:cubicBezTo>
                      <a:pt x="18090" y="8313"/>
                      <a:pt x="18001" y="8335"/>
                      <a:pt x="17912" y="8335"/>
                    </a:cubicBezTo>
                    <a:cubicBezTo>
                      <a:pt x="17881" y="8335"/>
                      <a:pt x="17850" y="8332"/>
                      <a:pt x="17819" y="8327"/>
                    </a:cubicBezTo>
                    <a:lnTo>
                      <a:pt x="16697" y="8240"/>
                    </a:lnTo>
                    <a:cubicBezTo>
                      <a:pt x="16402" y="8218"/>
                      <a:pt x="16108" y="8185"/>
                      <a:pt x="15814" y="8163"/>
                    </a:cubicBezTo>
                    <a:cubicBezTo>
                      <a:pt x="15454" y="8131"/>
                      <a:pt x="15084" y="8098"/>
                      <a:pt x="14724" y="8087"/>
                    </a:cubicBezTo>
                    <a:lnTo>
                      <a:pt x="14713" y="8087"/>
                    </a:lnTo>
                    <a:cubicBezTo>
                      <a:pt x="14680" y="8085"/>
                      <a:pt x="14647" y="8084"/>
                      <a:pt x="14613" y="8084"/>
                    </a:cubicBezTo>
                    <a:cubicBezTo>
                      <a:pt x="14473" y="8084"/>
                      <a:pt x="14333" y="8100"/>
                      <a:pt x="14201" y="8109"/>
                    </a:cubicBezTo>
                    <a:lnTo>
                      <a:pt x="14201" y="8076"/>
                    </a:lnTo>
                    <a:cubicBezTo>
                      <a:pt x="14223" y="8054"/>
                      <a:pt x="14234" y="8043"/>
                      <a:pt x="14256" y="8033"/>
                    </a:cubicBezTo>
                    <a:cubicBezTo>
                      <a:pt x="14495" y="7858"/>
                      <a:pt x="14670" y="7618"/>
                      <a:pt x="14735" y="7335"/>
                    </a:cubicBezTo>
                    <a:cubicBezTo>
                      <a:pt x="14844" y="7008"/>
                      <a:pt x="14899" y="6659"/>
                      <a:pt x="14899" y="6322"/>
                    </a:cubicBezTo>
                    <a:cubicBezTo>
                      <a:pt x="14899" y="6289"/>
                      <a:pt x="14909" y="6267"/>
                      <a:pt x="14920" y="6234"/>
                    </a:cubicBezTo>
                    <a:cubicBezTo>
                      <a:pt x="14953" y="6245"/>
                      <a:pt x="14975" y="6245"/>
                      <a:pt x="15007" y="6256"/>
                    </a:cubicBezTo>
                    <a:cubicBezTo>
                      <a:pt x="15770" y="6529"/>
                      <a:pt x="16566" y="6594"/>
                      <a:pt x="17372" y="6638"/>
                    </a:cubicBezTo>
                    <a:cubicBezTo>
                      <a:pt x="17420" y="6639"/>
                      <a:pt x="17467" y="6640"/>
                      <a:pt x="17515" y="6640"/>
                    </a:cubicBezTo>
                    <a:cubicBezTo>
                      <a:pt x="18107" y="6640"/>
                      <a:pt x="18683" y="6518"/>
                      <a:pt x="19258" y="6387"/>
                    </a:cubicBezTo>
                    <a:cubicBezTo>
                      <a:pt x="19498" y="6343"/>
                      <a:pt x="19726" y="6267"/>
                      <a:pt x="19966" y="6223"/>
                    </a:cubicBezTo>
                    <a:cubicBezTo>
                      <a:pt x="20794" y="6071"/>
                      <a:pt x="21634" y="5940"/>
                      <a:pt x="22462" y="5755"/>
                    </a:cubicBezTo>
                    <a:cubicBezTo>
                      <a:pt x="22691" y="5705"/>
                      <a:pt x="22920" y="5678"/>
                      <a:pt x="23149" y="5678"/>
                    </a:cubicBezTo>
                    <a:close/>
                    <a:moveTo>
                      <a:pt x="6322" y="5842"/>
                    </a:moveTo>
                    <a:lnTo>
                      <a:pt x="6322" y="5842"/>
                    </a:lnTo>
                    <a:cubicBezTo>
                      <a:pt x="6180" y="6147"/>
                      <a:pt x="6060" y="6420"/>
                      <a:pt x="5940" y="6692"/>
                    </a:cubicBezTo>
                    <a:cubicBezTo>
                      <a:pt x="5918" y="6747"/>
                      <a:pt x="5886" y="6790"/>
                      <a:pt x="5842" y="6834"/>
                    </a:cubicBezTo>
                    <a:cubicBezTo>
                      <a:pt x="5733" y="6943"/>
                      <a:pt x="5668" y="7095"/>
                      <a:pt x="5679" y="7248"/>
                    </a:cubicBezTo>
                    <a:cubicBezTo>
                      <a:pt x="5700" y="7575"/>
                      <a:pt x="5679" y="7913"/>
                      <a:pt x="5886" y="8196"/>
                    </a:cubicBezTo>
                    <a:cubicBezTo>
                      <a:pt x="5908" y="8218"/>
                      <a:pt x="5918" y="8240"/>
                      <a:pt x="5929" y="8272"/>
                    </a:cubicBezTo>
                    <a:cubicBezTo>
                      <a:pt x="5984" y="8545"/>
                      <a:pt x="6125" y="8795"/>
                      <a:pt x="6333" y="8992"/>
                    </a:cubicBezTo>
                    <a:cubicBezTo>
                      <a:pt x="6354" y="9024"/>
                      <a:pt x="6387" y="9068"/>
                      <a:pt x="6376" y="9090"/>
                    </a:cubicBezTo>
                    <a:cubicBezTo>
                      <a:pt x="6333" y="9220"/>
                      <a:pt x="6431" y="9275"/>
                      <a:pt x="6485" y="9362"/>
                    </a:cubicBezTo>
                    <a:cubicBezTo>
                      <a:pt x="6572" y="9482"/>
                      <a:pt x="6659" y="9602"/>
                      <a:pt x="6747" y="9722"/>
                    </a:cubicBezTo>
                    <a:lnTo>
                      <a:pt x="6703" y="9754"/>
                    </a:lnTo>
                    <a:cubicBezTo>
                      <a:pt x="6518" y="9624"/>
                      <a:pt x="6343" y="9482"/>
                      <a:pt x="6169" y="9351"/>
                    </a:cubicBezTo>
                    <a:cubicBezTo>
                      <a:pt x="5722" y="9002"/>
                      <a:pt x="5275" y="8643"/>
                      <a:pt x="5003" y="8120"/>
                    </a:cubicBezTo>
                    <a:cubicBezTo>
                      <a:pt x="4981" y="8087"/>
                      <a:pt x="4948" y="8065"/>
                      <a:pt x="4905" y="8043"/>
                    </a:cubicBezTo>
                    <a:cubicBezTo>
                      <a:pt x="4785" y="8000"/>
                      <a:pt x="4698" y="7880"/>
                      <a:pt x="4741" y="7771"/>
                    </a:cubicBezTo>
                    <a:cubicBezTo>
                      <a:pt x="4807" y="7618"/>
                      <a:pt x="4894" y="7466"/>
                      <a:pt x="4992" y="7335"/>
                    </a:cubicBezTo>
                    <a:cubicBezTo>
                      <a:pt x="5297" y="6997"/>
                      <a:pt x="5624" y="6681"/>
                      <a:pt x="5929" y="6354"/>
                    </a:cubicBezTo>
                    <a:cubicBezTo>
                      <a:pt x="5995" y="6289"/>
                      <a:pt x="6049" y="6213"/>
                      <a:pt x="6082" y="6125"/>
                    </a:cubicBezTo>
                    <a:lnTo>
                      <a:pt x="6071" y="6125"/>
                    </a:lnTo>
                    <a:cubicBezTo>
                      <a:pt x="6104" y="5984"/>
                      <a:pt x="6191" y="5940"/>
                      <a:pt x="6322" y="5842"/>
                    </a:cubicBezTo>
                    <a:close/>
                    <a:moveTo>
                      <a:pt x="8054" y="10005"/>
                    </a:moveTo>
                    <a:lnTo>
                      <a:pt x="9428" y="10430"/>
                    </a:lnTo>
                    <a:cubicBezTo>
                      <a:pt x="9421" y="10430"/>
                      <a:pt x="9415" y="10430"/>
                      <a:pt x="9408" y="10430"/>
                    </a:cubicBezTo>
                    <a:cubicBezTo>
                      <a:pt x="9067" y="10430"/>
                      <a:pt x="8236" y="10165"/>
                      <a:pt x="8054" y="10005"/>
                    </a:cubicBezTo>
                    <a:close/>
                    <a:moveTo>
                      <a:pt x="13680" y="10764"/>
                    </a:moveTo>
                    <a:cubicBezTo>
                      <a:pt x="13783" y="10764"/>
                      <a:pt x="13791" y="10832"/>
                      <a:pt x="13765" y="11019"/>
                    </a:cubicBezTo>
                    <a:lnTo>
                      <a:pt x="13580" y="10779"/>
                    </a:lnTo>
                    <a:lnTo>
                      <a:pt x="13569" y="10779"/>
                    </a:lnTo>
                    <a:cubicBezTo>
                      <a:pt x="13614" y="10769"/>
                      <a:pt x="13651" y="10764"/>
                      <a:pt x="13680" y="10764"/>
                    </a:cubicBezTo>
                    <a:close/>
                    <a:moveTo>
                      <a:pt x="15749" y="11051"/>
                    </a:moveTo>
                    <a:lnTo>
                      <a:pt x="15858" y="11062"/>
                    </a:lnTo>
                    <a:lnTo>
                      <a:pt x="15858" y="11073"/>
                    </a:lnTo>
                    <a:lnTo>
                      <a:pt x="15749" y="11062"/>
                    </a:lnTo>
                    <a:lnTo>
                      <a:pt x="15749" y="11051"/>
                    </a:lnTo>
                    <a:close/>
                    <a:moveTo>
                      <a:pt x="7477" y="10376"/>
                    </a:moveTo>
                    <a:cubicBezTo>
                      <a:pt x="7815" y="10724"/>
                      <a:pt x="8218" y="11313"/>
                      <a:pt x="8240" y="11531"/>
                    </a:cubicBezTo>
                    <a:cubicBezTo>
                      <a:pt x="7956" y="11117"/>
                      <a:pt x="7706" y="10768"/>
                      <a:pt x="7455" y="10408"/>
                    </a:cubicBezTo>
                    <a:cubicBezTo>
                      <a:pt x="7455" y="10397"/>
                      <a:pt x="7455" y="10387"/>
                      <a:pt x="7455" y="10387"/>
                    </a:cubicBezTo>
                    <a:cubicBezTo>
                      <a:pt x="7455" y="10376"/>
                      <a:pt x="7477" y="10376"/>
                      <a:pt x="7477" y="10376"/>
                    </a:cubicBezTo>
                    <a:close/>
                    <a:moveTo>
                      <a:pt x="11673" y="4905"/>
                    </a:moveTo>
                    <a:cubicBezTo>
                      <a:pt x="11727" y="4905"/>
                      <a:pt x="11793" y="4916"/>
                      <a:pt x="11858" y="4937"/>
                    </a:cubicBezTo>
                    <a:lnTo>
                      <a:pt x="11858" y="4992"/>
                    </a:lnTo>
                    <a:lnTo>
                      <a:pt x="11106" y="5341"/>
                    </a:lnTo>
                    <a:cubicBezTo>
                      <a:pt x="11106" y="5363"/>
                      <a:pt x="11117" y="5373"/>
                      <a:pt x="11128" y="5395"/>
                    </a:cubicBezTo>
                    <a:cubicBezTo>
                      <a:pt x="11357" y="5308"/>
                      <a:pt x="11585" y="5221"/>
                      <a:pt x="11803" y="5101"/>
                    </a:cubicBezTo>
                    <a:cubicBezTo>
                      <a:pt x="11874" y="5052"/>
                      <a:pt x="11959" y="5027"/>
                      <a:pt x="12043" y="5027"/>
                    </a:cubicBezTo>
                    <a:cubicBezTo>
                      <a:pt x="12128" y="5027"/>
                      <a:pt x="12212" y="5052"/>
                      <a:pt x="12283" y="5101"/>
                    </a:cubicBezTo>
                    <a:lnTo>
                      <a:pt x="12261" y="5101"/>
                    </a:lnTo>
                    <a:cubicBezTo>
                      <a:pt x="12980" y="5264"/>
                      <a:pt x="13678" y="5548"/>
                      <a:pt x="14321" y="5918"/>
                    </a:cubicBezTo>
                    <a:cubicBezTo>
                      <a:pt x="14408" y="5962"/>
                      <a:pt x="14484" y="6038"/>
                      <a:pt x="14528" y="6136"/>
                    </a:cubicBezTo>
                    <a:cubicBezTo>
                      <a:pt x="14790" y="6823"/>
                      <a:pt x="14539" y="7618"/>
                      <a:pt x="13907" y="8022"/>
                    </a:cubicBezTo>
                    <a:cubicBezTo>
                      <a:pt x="13820" y="8076"/>
                      <a:pt x="13732" y="8120"/>
                      <a:pt x="13634" y="8142"/>
                    </a:cubicBezTo>
                    <a:cubicBezTo>
                      <a:pt x="13438" y="8196"/>
                      <a:pt x="13242" y="8229"/>
                      <a:pt x="13046" y="8283"/>
                    </a:cubicBezTo>
                    <a:cubicBezTo>
                      <a:pt x="12882" y="8316"/>
                      <a:pt x="12719" y="8370"/>
                      <a:pt x="12545" y="8414"/>
                    </a:cubicBezTo>
                    <a:cubicBezTo>
                      <a:pt x="12741" y="7956"/>
                      <a:pt x="12850" y="7466"/>
                      <a:pt x="12861" y="6965"/>
                    </a:cubicBezTo>
                    <a:lnTo>
                      <a:pt x="12861" y="6965"/>
                    </a:lnTo>
                    <a:cubicBezTo>
                      <a:pt x="12762" y="7357"/>
                      <a:pt x="12697" y="7771"/>
                      <a:pt x="12479" y="8131"/>
                    </a:cubicBezTo>
                    <a:cubicBezTo>
                      <a:pt x="12479" y="8076"/>
                      <a:pt x="12468" y="8033"/>
                      <a:pt x="12457" y="7945"/>
                    </a:cubicBezTo>
                    <a:cubicBezTo>
                      <a:pt x="12425" y="8076"/>
                      <a:pt x="12403" y="8174"/>
                      <a:pt x="12381" y="8272"/>
                    </a:cubicBezTo>
                    <a:cubicBezTo>
                      <a:pt x="12316" y="8501"/>
                      <a:pt x="12228" y="8730"/>
                      <a:pt x="12000" y="8850"/>
                    </a:cubicBezTo>
                    <a:cubicBezTo>
                      <a:pt x="11847" y="8937"/>
                      <a:pt x="11749" y="9079"/>
                      <a:pt x="11716" y="9242"/>
                    </a:cubicBezTo>
                    <a:cubicBezTo>
                      <a:pt x="11684" y="9340"/>
                      <a:pt x="11662" y="9438"/>
                      <a:pt x="11629" y="9526"/>
                    </a:cubicBezTo>
                    <a:cubicBezTo>
                      <a:pt x="11509" y="9874"/>
                      <a:pt x="11520" y="10245"/>
                      <a:pt x="11662" y="10583"/>
                    </a:cubicBezTo>
                    <a:cubicBezTo>
                      <a:pt x="11760" y="10822"/>
                      <a:pt x="11912" y="11040"/>
                      <a:pt x="12119" y="11215"/>
                    </a:cubicBezTo>
                    <a:cubicBezTo>
                      <a:pt x="12054" y="11269"/>
                      <a:pt x="12000" y="11324"/>
                      <a:pt x="11934" y="11367"/>
                    </a:cubicBezTo>
                    <a:cubicBezTo>
                      <a:pt x="11596" y="11607"/>
                      <a:pt x="11237" y="11792"/>
                      <a:pt x="10855" y="11912"/>
                    </a:cubicBezTo>
                    <a:cubicBezTo>
                      <a:pt x="10408" y="12054"/>
                      <a:pt x="9940" y="12130"/>
                      <a:pt x="9471" y="12141"/>
                    </a:cubicBezTo>
                    <a:cubicBezTo>
                      <a:pt x="9166" y="12141"/>
                      <a:pt x="8872" y="12076"/>
                      <a:pt x="8588" y="11956"/>
                    </a:cubicBezTo>
                    <a:cubicBezTo>
                      <a:pt x="8447" y="11912"/>
                      <a:pt x="8349" y="11771"/>
                      <a:pt x="8381" y="11618"/>
                    </a:cubicBezTo>
                    <a:lnTo>
                      <a:pt x="8490" y="11574"/>
                    </a:lnTo>
                    <a:cubicBezTo>
                      <a:pt x="8458" y="11465"/>
                      <a:pt x="8414" y="11356"/>
                      <a:pt x="8360" y="11248"/>
                    </a:cubicBezTo>
                    <a:cubicBezTo>
                      <a:pt x="8109" y="10910"/>
                      <a:pt x="7847" y="10583"/>
                      <a:pt x="7597" y="10245"/>
                    </a:cubicBezTo>
                    <a:cubicBezTo>
                      <a:pt x="7499" y="10136"/>
                      <a:pt x="7411" y="10005"/>
                      <a:pt x="7302" y="9863"/>
                    </a:cubicBezTo>
                    <a:lnTo>
                      <a:pt x="7302" y="9863"/>
                    </a:lnTo>
                    <a:cubicBezTo>
                      <a:pt x="7499" y="9874"/>
                      <a:pt x="7684" y="9940"/>
                      <a:pt x="7858" y="10027"/>
                    </a:cubicBezTo>
                    <a:cubicBezTo>
                      <a:pt x="8392" y="10278"/>
                      <a:pt x="8948" y="10452"/>
                      <a:pt x="9526" y="10539"/>
                    </a:cubicBezTo>
                    <a:cubicBezTo>
                      <a:pt x="9551" y="10548"/>
                      <a:pt x="9577" y="10552"/>
                      <a:pt x="9602" y="10552"/>
                    </a:cubicBezTo>
                    <a:cubicBezTo>
                      <a:pt x="9672" y="10552"/>
                      <a:pt x="9736" y="10519"/>
                      <a:pt x="9776" y="10463"/>
                    </a:cubicBezTo>
                    <a:cubicBezTo>
                      <a:pt x="9624" y="10408"/>
                      <a:pt x="9482" y="10354"/>
                      <a:pt x="9351" y="10310"/>
                    </a:cubicBezTo>
                    <a:cubicBezTo>
                      <a:pt x="8839" y="10125"/>
                      <a:pt x="8327" y="9972"/>
                      <a:pt x="7826" y="9776"/>
                    </a:cubicBezTo>
                    <a:cubicBezTo>
                      <a:pt x="7488" y="9624"/>
                      <a:pt x="7161" y="9438"/>
                      <a:pt x="6845" y="9242"/>
                    </a:cubicBezTo>
                    <a:cubicBezTo>
                      <a:pt x="6725" y="9199"/>
                      <a:pt x="6659" y="9068"/>
                      <a:pt x="6714" y="8959"/>
                    </a:cubicBezTo>
                    <a:lnTo>
                      <a:pt x="6714" y="8959"/>
                    </a:lnTo>
                    <a:cubicBezTo>
                      <a:pt x="6768" y="8981"/>
                      <a:pt x="6812" y="9002"/>
                      <a:pt x="6867" y="9024"/>
                    </a:cubicBezTo>
                    <a:cubicBezTo>
                      <a:pt x="7586" y="9417"/>
                      <a:pt x="8360" y="9733"/>
                      <a:pt x="9155" y="9951"/>
                    </a:cubicBezTo>
                    <a:cubicBezTo>
                      <a:pt x="9460" y="10038"/>
                      <a:pt x="9776" y="10103"/>
                      <a:pt x="10092" y="10158"/>
                    </a:cubicBezTo>
                    <a:cubicBezTo>
                      <a:pt x="10133" y="10168"/>
                      <a:pt x="10174" y="10173"/>
                      <a:pt x="10216" y="10173"/>
                    </a:cubicBezTo>
                    <a:cubicBezTo>
                      <a:pt x="10309" y="10173"/>
                      <a:pt x="10402" y="10148"/>
                      <a:pt x="10485" y="10103"/>
                    </a:cubicBezTo>
                    <a:cubicBezTo>
                      <a:pt x="10387" y="10081"/>
                      <a:pt x="10343" y="10060"/>
                      <a:pt x="10299" y="10060"/>
                    </a:cubicBezTo>
                    <a:cubicBezTo>
                      <a:pt x="10136" y="10038"/>
                      <a:pt x="9983" y="10038"/>
                      <a:pt x="9831" y="9994"/>
                    </a:cubicBezTo>
                    <a:cubicBezTo>
                      <a:pt x="8632" y="9722"/>
                      <a:pt x="7499" y="9253"/>
                      <a:pt x="6452" y="8610"/>
                    </a:cubicBezTo>
                    <a:cubicBezTo>
                      <a:pt x="6365" y="8567"/>
                      <a:pt x="6289" y="8490"/>
                      <a:pt x="6245" y="8403"/>
                    </a:cubicBezTo>
                    <a:cubicBezTo>
                      <a:pt x="5908" y="7891"/>
                      <a:pt x="5799" y="7346"/>
                      <a:pt x="6071" y="6768"/>
                    </a:cubicBezTo>
                    <a:cubicBezTo>
                      <a:pt x="6104" y="6681"/>
                      <a:pt x="6147" y="6594"/>
                      <a:pt x="6191" y="6518"/>
                    </a:cubicBezTo>
                    <a:cubicBezTo>
                      <a:pt x="6354" y="6256"/>
                      <a:pt x="6518" y="6016"/>
                      <a:pt x="6692" y="5733"/>
                    </a:cubicBezTo>
                    <a:cubicBezTo>
                      <a:pt x="6867" y="5450"/>
                      <a:pt x="7150" y="5319"/>
                      <a:pt x="7368" y="5188"/>
                    </a:cubicBezTo>
                    <a:cubicBezTo>
                      <a:pt x="7542" y="5275"/>
                      <a:pt x="7728" y="5352"/>
                      <a:pt x="7913" y="5417"/>
                    </a:cubicBezTo>
                    <a:cubicBezTo>
                      <a:pt x="8291" y="5504"/>
                      <a:pt x="8673" y="5548"/>
                      <a:pt x="9057" y="5548"/>
                    </a:cubicBezTo>
                    <a:cubicBezTo>
                      <a:pt x="9250" y="5548"/>
                      <a:pt x="9442" y="5537"/>
                      <a:pt x="9635" y="5515"/>
                    </a:cubicBezTo>
                    <a:cubicBezTo>
                      <a:pt x="10201" y="5461"/>
                      <a:pt x="10768" y="5352"/>
                      <a:pt x="11269" y="5036"/>
                    </a:cubicBezTo>
                    <a:cubicBezTo>
                      <a:pt x="11400" y="4970"/>
                      <a:pt x="11531" y="4927"/>
                      <a:pt x="11673" y="4905"/>
                    </a:cubicBezTo>
                    <a:close/>
                    <a:moveTo>
                      <a:pt x="12446" y="11178"/>
                    </a:moveTo>
                    <a:cubicBezTo>
                      <a:pt x="12475" y="11178"/>
                      <a:pt x="12504" y="11183"/>
                      <a:pt x="12534" y="11193"/>
                    </a:cubicBezTo>
                    <a:cubicBezTo>
                      <a:pt x="12915" y="11269"/>
                      <a:pt x="13286" y="11411"/>
                      <a:pt x="13623" y="11585"/>
                    </a:cubicBezTo>
                    <a:cubicBezTo>
                      <a:pt x="13667" y="11607"/>
                      <a:pt x="13689" y="11629"/>
                      <a:pt x="13722" y="11651"/>
                    </a:cubicBezTo>
                    <a:cubicBezTo>
                      <a:pt x="13711" y="11683"/>
                      <a:pt x="13689" y="11716"/>
                      <a:pt x="13678" y="11749"/>
                    </a:cubicBezTo>
                    <a:cubicBezTo>
                      <a:pt x="13275" y="12217"/>
                      <a:pt x="12784" y="12599"/>
                      <a:pt x="12228" y="12882"/>
                    </a:cubicBezTo>
                    <a:cubicBezTo>
                      <a:pt x="10998" y="13428"/>
                      <a:pt x="9663" y="13711"/>
                      <a:pt x="8306" y="13711"/>
                    </a:cubicBezTo>
                    <a:cubicBezTo>
                      <a:pt x="8280" y="13711"/>
                      <a:pt x="8254" y="13711"/>
                      <a:pt x="8229" y="13710"/>
                    </a:cubicBezTo>
                    <a:cubicBezTo>
                      <a:pt x="8185" y="13700"/>
                      <a:pt x="8131" y="13689"/>
                      <a:pt x="8087" y="13678"/>
                    </a:cubicBezTo>
                    <a:cubicBezTo>
                      <a:pt x="8174" y="13155"/>
                      <a:pt x="8262" y="12653"/>
                      <a:pt x="8349" y="12108"/>
                    </a:cubicBezTo>
                    <a:cubicBezTo>
                      <a:pt x="8523" y="12326"/>
                      <a:pt x="8588" y="12566"/>
                      <a:pt x="8774" y="12730"/>
                    </a:cubicBezTo>
                    <a:lnTo>
                      <a:pt x="8828" y="12697"/>
                    </a:lnTo>
                    <a:cubicBezTo>
                      <a:pt x="8774" y="12566"/>
                      <a:pt x="8730" y="12424"/>
                      <a:pt x="8676" y="12261"/>
                    </a:cubicBezTo>
                    <a:lnTo>
                      <a:pt x="8872" y="12261"/>
                    </a:lnTo>
                    <a:cubicBezTo>
                      <a:pt x="9023" y="12273"/>
                      <a:pt x="9176" y="12279"/>
                      <a:pt x="9329" y="12279"/>
                    </a:cubicBezTo>
                    <a:cubicBezTo>
                      <a:pt x="9584" y="12279"/>
                      <a:pt x="9840" y="12262"/>
                      <a:pt x="10092" y="12228"/>
                    </a:cubicBezTo>
                    <a:cubicBezTo>
                      <a:pt x="10866" y="12076"/>
                      <a:pt x="11596" y="11858"/>
                      <a:pt x="12185" y="11313"/>
                    </a:cubicBezTo>
                    <a:cubicBezTo>
                      <a:pt x="12207" y="11291"/>
                      <a:pt x="12239" y="11280"/>
                      <a:pt x="12261" y="11258"/>
                    </a:cubicBezTo>
                    <a:cubicBezTo>
                      <a:pt x="12315" y="11205"/>
                      <a:pt x="12379" y="11178"/>
                      <a:pt x="12446" y="11178"/>
                    </a:cubicBezTo>
                    <a:close/>
                    <a:moveTo>
                      <a:pt x="5624" y="21317"/>
                    </a:moveTo>
                    <a:lnTo>
                      <a:pt x="5690" y="21361"/>
                    </a:lnTo>
                    <a:cubicBezTo>
                      <a:pt x="5679" y="21383"/>
                      <a:pt x="5668" y="21394"/>
                      <a:pt x="5657" y="21405"/>
                    </a:cubicBezTo>
                    <a:lnTo>
                      <a:pt x="5591" y="21350"/>
                    </a:lnTo>
                    <a:lnTo>
                      <a:pt x="5624" y="21317"/>
                    </a:lnTo>
                    <a:close/>
                    <a:moveTo>
                      <a:pt x="5831" y="21524"/>
                    </a:moveTo>
                    <a:lnTo>
                      <a:pt x="7270" y="22614"/>
                    </a:lnTo>
                    <a:cubicBezTo>
                      <a:pt x="6877" y="22494"/>
                      <a:pt x="5973" y="21786"/>
                      <a:pt x="5831" y="21524"/>
                    </a:cubicBezTo>
                    <a:close/>
                    <a:moveTo>
                      <a:pt x="13623" y="22331"/>
                    </a:moveTo>
                    <a:lnTo>
                      <a:pt x="13623" y="22342"/>
                    </a:lnTo>
                    <a:cubicBezTo>
                      <a:pt x="13504" y="22505"/>
                      <a:pt x="13416" y="22647"/>
                      <a:pt x="13318" y="22778"/>
                    </a:cubicBezTo>
                    <a:cubicBezTo>
                      <a:pt x="13351" y="22592"/>
                      <a:pt x="13460" y="22429"/>
                      <a:pt x="13623" y="22331"/>
                    </a:cubicBezTo>
                    <a:close/>
                    <a:moveTo>
                      <a:pt x="7880" y="23203"/>
                    </a:moveTo>
                    <a:lnTo>
                      <a:pt x="8054" y="23334"/>
                    </a:lnTo>
                    <a:cubicBezTo>
                      <a:pt x="8054" y="23344"/>
                      <a:pt x="8044" y="23355"/>
                      <a:pt x="8033" y="23366"/>
                    </a:cubicBezTo>
                    <a:lnTo>
                      <a:pt x="7847" y="23235"/>
                    </a:lnTo>
                    <a:lnTo>
                      <a:pt x="7880" y="23203"/>
                    </a:lnTo>
                    <a:close/>
                    <a:moveTo>
                      <a:pt x="8915" y="23966"/>
                    </a:moveTo>
                    <a:lnTo>
                      <a:pt x="8948" y="23977"/>
                    </a:lnTo>
                    <a:cubicBezTo>
                      <a:pt x="8926" y="24085"/>
                      <a:pt x="8894" y="24184"/>
                      <a:pt x="8872" y="24282"/>
                    </a:cubicBezTo>
                    <a:lnTo>
                      <a:pt x="8850" y="24282"/>
                    </a:lnTo>
                    <a:lnTo>
                      <a:pt x="8915" y="23966"/>
                    </a:lnTo>
                    <a:close/>
                    <a:moveTo>
                      <a:pt x="8131" y="27333"/>
                    </a:moveTo>
                    <a:lnTo>
                      <a:pt x="8174" y="27344"/>
                    </a:lnTo>
                    <a:cubicBezTo>
                      <a:pt x="8087" y="27769"/>
                      <a:pt x="7989" y="28172"/>
                      <a:pt x="7902" y="28586"/>
                    </a:cubicBezTo>
                    <a:lnTo>
                      <a:pt x="7847" y="28576"/>
                    </a:lnTo>
                    <a:lnTo>
                      <a:pt x="8131" y="27333"/>
                    </a:lnTo>
                    <a:close/>
                    <a:moveTo>
                      <a:pt x="16784" y="29066"/>
                    </a:moveTo>
                    <a:cubicBezTo>
                      <a:pt x="16806" y="29110"/>
                      <a:pt x="16827" y="29153"/>
                      <a:pt x="16849" y="29186"/>
                    </a:cubicBezTo>
                    <a:lnTo>
                      <a:pt x="16806" y="29208"/>
                    </a:lnTo>
                    <a:lnTo>
                      <a:pt x="16806" y="29219"/>
                    </a:lnTo>
                    <a:cubicBezTo>
                      <a:pt x="16784" y="29175"/>
                      <a:pt x="16773" y="29142"/>
                      <a:pt x="16751" y="29099"/>
                    </a:cubicBezTo>
                    <a:lnTo>
                      <a:pt x="16784" y="29066"/>
                    </a:lnTo>
                    <a:close/>
                    <a:moveTo>
                      <a:pt x="17431" y="29211"/>
                    </a:moveTo>
                    <a:cubicBezTo>
                      <a:pt x="17653" y="29211"/>
                      <a:pt x="17829" y="29353"/>
                      <a:pt x="17852" y="29611"/>
                    </a:cubicBezTo>
                    <a:cubicBezTo>
                      <a:pt x="17874" y="29927"/>
                      <a:pt x="17852" y="30243"/>
                      <a:pt x="17808" y="30559"/>
                    </a:cubicBezTo>
                    <a:cubicBezTo>
                      <a:pt x="17802" y="30648"/>
                      <a:pt x="17759" y="30692"/>
                      <a:pt x="17702" y="30692"/>
                    </a:cubicBezTo>
                    <a:cubicBezTo>
                      <a:pt x="17661" y="30692"/>
                      <a:pt x="17614" y="30670"/>
                      <a:pt x="17569" y="30624"/>
                    </a:cubicBezTo>
                    <a:cubicBezTo>
                      <a:pt x="17253" y="30297"/>
                      <a:pt x="17045" y="29883"/>
                      <a:pt x="16958" y="29447"/>
                    </a:cubicBezTo>
                    <a:cubicBezTo>
                      <a:pt x="16958" y="29436"/>
                      <a:pt x="16969" y="29426"/>
                      <a:pt x="16991" y="29393"/>
                    </a:cubicBezTo>
                    <a:lnTo>
                      <a:pt x="17242" y="29633"/>
                    </a:lnTo>
                    <a:lnTo>
                      <a:pt x="17285" y="29611"/>
                    </a:lnTo>
                    <a:lnTo>
                      <a:pt x="17122" y="29295"/>
                    </a:lnTo>
                    <a:cubicBezTo>
                      <a:pt x="17228" y="29238"/>
                      <a:pt x="17334" y="29211"/>
                      <a:pt x="17431" y="29211"/>
                    </a:cubicBezTo>
                    <a:close/>
                    <a:moveTo>
                      <a:pt x="17503" y="30799"/>
                    </a:moveTo>
                    <a:lnTo>
                      <a:pt x="17765" y="30842"/>
                    </a:lnTo>
                    <a:cubicBezTo>
                      <a:pt x="17754" y="30908"/>
                      <a:pt x="17743" y="30962"/>
                      <a:pt x="17721" y="31060"/>
                    </a:cubicBezTo>
                    <a:lnTo>
                      <a:pt x="17481" y="30831"/>
                    </a:lnTo>
                    <a:cubicBezTo>
                      <a:pt x="17492" y="30821"/>
                      <a:pt x="17492" y="30810"/>
                      <a:pt x="17503" y="30799"/>
                    </a:cubicBezTo>
                    <a:close/>
                    <a:moveTo>
                      <a:pt x="7865" y="31136"/>
                    </a:moveTo>
                    <a:cubicBezTo>
                      <a:pt x="7958" y="31136"/>
                      <a:pt x="8003" y="31200"/>
                      <a:pt x="8131" y="31355"/>
                    </a:cubicBezTo>
                    <a:cubicBezTo>
                      <a:pt x="8207" y="31442"/>
                      <a:pt x="8207" y="31583"/>
                      <a:pt x="8120" y="31671"/>
                    </a:cubicBezTo>
                    <a:lnTo>
                      <a:pt x="7826" y="31376"/>
                    </a:lnTo>
                    <a:lnTo>
                      <a:pt x="7771" y="31409"/>
                    </a:lnTo>
                    <a:cubicBezTo>
                      <a:pt x="7836" y="31518"/>
                      <a:pt x="7902" y="31616"/>
                      <a:pt x="7978" y="31714"/>
                    </a:cubicBezTo>
                    <a:cubicBezTo>
                      <a:pt x="8054" y="31823"/>
                      <a:pt x="8142" y="31932"/>
                      <a:pt x="8054" y="32052"/>
                    </a:cubicBezTo>
                    <a:lnTo>
                      <a:pt x="7106" y="31518"/>
                    </a:lnTo>
                    <a:cubicBezTo>
                      <a:pt x="7095" y="31431"/>
                      <a:pt x="7161" y="31376"/>
                      <a:pt x="7248" y="31344"/>
                    </a:cubicBezTo>
                    <a:cubicBezTo>
                      <a:pt x="7368" y="31289"/>
                      <a:pt x="7488" y="31246"/>
                      <a:pt x="7608" y="31202"/>
                    </a:cubicBezTo>
                    <a:cubicBezTo>
                      <a:pt x="7732" y="31160"/>
                      <a:pt x="7808" y="31136"/>
                      <a:pt x="7865" y="31136"/>
                    </a:cubicBezTo>
                    <a:close/>
                    <a:moveTo>
                      <a:pt x="7041" y="31703"/>
                    </a:moveTo>
                    <a:cubicBezTo>
                      <a:pt x="7346" y="31834"/>
                      <a:pt x="7619" y="32052"/>
                      <a:pt x="7815" y="32324"/>
                    </a:cubicBezTo>
                    <a:lnTo>
                      <a:pt x="6845" y="32248"/>
                    </a:lnTo>
                    <a:cubicBezTo>
                      <a:pt x="6910" y="32074"/>
                      <a:pt x="6965" y="31910"/>
                      <a:pt x="7041" y="31703"/>
                    </a:cubicBezTo>
                    <a:close/>
                    <a:moveTo>
                      <a:pt x="6790" y="32433"/>
                    </a:moveTo>
                    <a:cubicBezTo>
                      <a:pt x="7052" y="32488"/>
                      <a:pt x="7281" y="32662"/>
                      <a:pt x="7390" y="32913"/>
                    </a:cubicBezTo>
                    <a:cubicBezTo>
                      <a:pt x="7256" y="32950"/>
                      <a:pt x="7128" y="32982"/>
                      <a:pt x="7002" y="32982"/>
                    </a:cubicBezTo>
                    <a:cubicBezTo>
                      <a:pt x="6872" y="32982"/>
                      <a:pt x="6744" y="32948"/>
                      <a:pt x="6616" y="32848"/>
                    </a:cubicBezTo>
                    <a:cubicBezTo>
                      <a:pt x="6670" y="32706"/>
                      <a:pt x="6725" y="32564"/>
                      <a:pt x="6790" y="32433"/>
                    </a:cubicBezTo>
                    <a:close/>
                    <a:moveTo>
                      <a:pt x="6583" y="32946"/>
                    </a:moveTo>
                    <a:lnTo>
                      <a:pt x="6790" y="33131"/>
                    </a:lnTo>
                    <a:lnTo>
                      <a:pt x="6518" y="33273"/>
                    </a:lnTo>
                    <a:lnTo>
                      <a:pt x="6561" y="33327"/>
                    </a:lnTo>
                    <a:lnTo>
                      <a:pt x="6845" y="33240"/>
                    </a:lnTo>
                    <a:lnTo>
                      <a:pt x="6845" y="33240"/>
                    </a:lnTo>
                    <a:cubicBezTo>
                      <a:pt x="6703" y="33360"/>
                      <a:pt x="6540" y="33447"/>
                      <a:pt x="6354" y="33491"/>
                    </a:cubicBezTo>
                    <a:lnTo>
                      <a:pt x="6583" y="32946"/>
                    </a:lnTo>
                    <a:close/>
                    <a:moveTo>
                      <a:pt x="6986" y="33349"/>
                    </a:moveTo>
                    <a:cubicBezTo>
                      <a:pt x="7139" y="33501"/>
                      <a:pt x="7226" y="33698"/>
                      <a:pt x="7248" y="33916"/>
                    </a:cubicBezTo>
                    <a:lnTo>
                      <a:pt x="6649" y="33512"/>
                    </a:lnTo>
                    <a:lnTo>
                      <a:pt x="6986" y="33349"/>
                    </a:lnTo>
                    <a:close/>
                    <a:moveTo>
                      <a:pt x="6344" y="33783"/>
                    </a:moveTo>
                    <a:cubicBezTo>
                      <a:pt x="6351" y="33783"/>
                      <a:pt x="6358" y="33783"/>
                      <a:pt x="6365" y="33785"/>
                    </a:cubicBezTo>
                    <a:cubicBezTo>
                      <a:pt x="6616" y="33839"/>
                      <a:pt x="6845" y="33981"/>
                      <a:pt x="7008" y="34177"/>
                    </a:cubicBezTo>
                    <a:lnTo>
                      <a:pt x="6071" y="34199"/>
                    </a:lnTo>
                    <a:cubicBezTo>
                      <a:pt x="6104" y="34079"/>
                      <a:pt x="6158" y="33959"/>
                      <a:pt x="6213" y="33850"/>
                    </a:cubicBezTo>
                    <a:cubicBezTo>
                      <a:pt x="6251" y="33812"/>
                      <a:pt x="6297" y="33783"/>
                      <a:pt x="6344" y="33783"/>
                    </a:cubicBezTo>
                    <a:close/>
                    <a:moveTo>
                      <a:pt x="6300" y="34297"/>
                    </a:moveTo>
                    <a:lnTo>
                      <a:pt x="6485" y="34341"/>
                    </a:lnTo>
                    <a:lnTo>
                      <a:pt x="6300" y="34341"/>
                    </a:lnTo>
                    <a:lnTo>
                      <a:pt x="6300" y="34297"/>
                    </a:lnTo>
                    <a:close/>
                    <a:moveTo>
                      <a:pt x="3834" y="36957"/>
                    </a:moveTo>
                    <a:cubicBezTo>
                      <a:pt x="3981" y="36957"/>
                      <a:pt x="4122" y="37048"/>
                      <a:pt x="4186" y="37185"/>
                    </a:cubicBezTo>
                    <a:lnTo>
                      <a:pt x="3750" y="36967"/>
                    </a:lnTo>
                    <a:cubicBezTo>
                      <a:pt x="3778" y="36960"/>
                      <a:pt x="3806" y="36957"/>
                      <a:pt x="3834" y="36957"/>
                    </a:cubicBezTo>
                    <a:close/>
                    <a:moveTo>
                      <a:pt x="13841" y="11727"/>
                    </a:moveTo>
                    <a:cubicBezTo>
                      <a:pt x="15509" y="12762"/>
                      <a:pt x="16184" y="15051"/>
                      <a:pt x="15890" y="16697"/>
                    </a:cubicBezTo>
                    <a:lnTo>
                      <a:pt x="15770" y="16697"/>
                    </a:lnTo>
                    <a:cubicBezTo>
                      <a:pt x="15705" y="17045"/>
                      <a:pt x="15650" y="17405"/>
                      <a:pt x="15585" y="17754"/>
                    </a:cubicBezTo>
                    <a:cubicBezTo>
                      <a:pt x="15356" y="18854"/>
                      <a:pt x="14964" y="19912"/>
                      <a:pt x="14419" y="20892"/>
                    </a:cubicBezTo>
                    <a:cubicBezTo>
                      <a:pt x="14114" y="21394"/>
                      <a:pt x="13765" y="21873"/>
                      <a:pt x="13373" y="22298"/>
                    </a:cubicBezTo>
                    <a:cubicBezTo>
                      <a:pt x="13166" y="22549"/>
                      <a:pt x="12980" y="22800"/>
                      <a:pt x="12784" y="23061"/>
                    </a:cubicBezTo>
                    <a:cubicBezTo>
                      <a:pt x="12773" y="23083"/>
                      <a:pt x="12773" y="23105"/>
                      <a:pt x="12762" y="23126"/>
                    </a:cubicBezTo>
                    <a:lnTo>
                      <a:pt x="12850" y="23170"/>
                    </a:lnTo>
                    <a:cubicBezTo>
                      <a:pt x="12730" y="23453"/>
                      <a:pt x="12588" y="23726"/>
                      <a:pt x="12479" y="24020"/>
                    </a:cubicBezTo>
                    <a:cubicBezTo>
                      <a:pt x="12283" y="24565"/>
                      <a:pt x="12098" y="25121"/>
                      <a:pt x="11923" y="25677"/>
                    </a:cubicBezTo>
                    <a:cubicBezTo>
                      <a:pt x="11836" y="25916"/>
                      <a:pt x="11760" y="26145"/>
                      <a:pt x="11694" y="26385"/>
                    </a:cubicBezTo>
                    <a:cubicBezTo>
                      <a:pt x="11585" y="26799"/>
                      <a:pt x="11509" y="27202"/>
                      <a:pt x="11411" y="27616"/>
                    </a:cubicBezTo>
                    <a:cubicBezTo>
                      <a:pt x="11259" y="28281"/>
                      <a:pt x="11051" y="28924"/>
                      <a:pt x="10779" y="29545"/>
                    </a:cubicBezTo>
                    <a:cubicBezTo>
                      <a:pt x="10746" y="29622"/>
                      <a:pt x="10703" y="29687"/>
                      <a:pt x="10659" y="29763"/>
                    </a:cubicBezTo>
                    <a:cubicBezTo>
                      <a:pt x="10354" y="29611"/>
                      <a:pt x="10071" y="29447"/>
                      <a:pt x="9776" y="29338"/>
                    </a:cubicBezTo>
                    <a:cubicBezTo>
                      <a:pt x="9319" y="29164"/>
                      <a:pt x="8839" y="29022"/>
                      <a:pt x="8360" y="28870"/>
                    </a:cubicBezTo>
                    <a:cubicBezTo>
                      <a:pt x="8343" y="28864"/>
                      <a:pt x="8330" y="28862"/>
                      <a:pt x="8316" y="28862"/>
                    </a:cubicBezTo>
                    <a:cubicBezTo>
                      <a:pt x="8302" y="28862"/>
                      <a:pt x="8289" y="28864"/>
                      <a:pt x="8272" y="28870"/>
                    </a:cubicBezTo>
                    <a:cubicBezTo>
                      <a:pt x="8262" y="28870"/>
                      <a:pt x="8251" y="28870"/>
                      <a:pt x="8251" y="28881"/>
                    </a:cubicBezTo>
                    <a:cubicBezTo>
                      <a:pt x="8251" y="28892"/>
                      <a:pt x="8251" y="28913"/>
                      <a:pt x="8240" y="28935"/>
                    </a:cubicBezTo>
                    <a:cubicBezTo>
                      <a:pt x="8316" y="28968"/>
                      <a:pt x="8392" y="29011"/>
                      <a:pt x="8479" y="29055"/>
                    </a:cubicBezTo>
                    <a:cubicBezTo>
                      <a:pt x="9090" y="29338"/>
                      <a:pt x="9700" y="29633"/>
                      <a:pt x="10310" y="29927"/>
                    </a:cubicBezTo>
                    <a:cubicBezTo>
                      <a:pt x="10376" y="29960"/>
                      <a:pt x="10441" y="30003"/>
                      <a:pt x="10496" y="30036"/>
                    </a:cubicBezTo>
                    <a:cubicBezTo>
                      <a:pt x="10365" y="30385"/>
                      <a:pt x="9351" y="31899"/>
                      <a:pt x="9166" y="32041"/>
                    </a:cubicBezTo>
                    <a:cubicBezTo>
                      <a:pt x="9166" y="31965"/>
                      <a:pt x="9177" y="31899"/>
                      <a:pt x="9177" y="31834"/>
                    </a:cubicBezTo>
                    <a:lnTo>
                      <a:pt x="9177" y="31834"/>
                    </a:lnTo>
                    <a:cubicBezTo>
                      <a:pt x="9112" y="31921"/>
                      <a:pt x="9057" y="32019"/>
                      <a:pt x="9003" y="32117"/>
                    </a:cubicBezTo>
                    <a:cubicBezTo>
                      <a:pt x="8654" y="32837"/>
                      <a:pt x="8240" y="33512"/>
                      <a:pt x="7749" y="34144"/>
                    </a:cubicBezTo>
                    <a:cubicBezTo>
                      <a:pt x="7281" y="34755"/>
                      <a:pt x="6768" y="35332"/>
                      <a:pt x="6278" y="35932"/>
                    </a:cubicBezTo>
                    <a:cubicBezTo>
                      <a:pt x="6202" y="35997"/>
                      <a:pt x="6136" y="36084"/>
                      <a:pt x="6104" y="36193"/>
                    </a:cubicBezTo>
                    <a:cubicBezTo>
                      <a:pt x="6071" y="36291"/>
                      <a:pt x="6027" y="36379"/>
                      <a:pt x="5951" y="36444"/>
                    </a:cubicBezTo>
                    <a:cubicBezTo>
                      <a:pt x="5842" y="36564"/>
                      <a:pt x="5722" y="36684"/>
                      <a:pt x="5624" y="36804"/>
                    </a:cubicBezTo>
                    <a:cubicBezTo>
                      <a:pt x="5559" y="36891"/>
                      <a:pt x="5526" y="37011"/>
                      <a:pt x="5450" y="37076"/>
                    </a:cubicBezTo>
                    <a:cubicBezTo>
                      <a:pt x="5275" y="37261"/>
                      <a:pt x="5057" y="37403"/>
                      <a:pt x="4818" y="37501"/>
                    </a:cubicBezTo>
                    <a:cubicBezTo>
                      <a:pt x="4731" y="37545"/>
                      <a:pt x="4654" y="37588"/>
                      <a:pt x="4578" y="37643"/>
                    </a:cubicBezTo>
                    <a:cubicBezTo>
                      <a:pt x="4502" y="37479"/>
                      <a:pt x="4458" y="37327"/>
                      <a:pt x="4371" y="37141"/>
                    </a:cubicBezTo>
                    <a:cubicBezTo>
                      <a:pt x="4284" y="36956"/>
                      <a:pt x="4088" y="36891"/>
                      <a:pt x="3880" y="36815"/>
                    </a:cubicBezTo>
                    <a:cubicBezTo>
                      <a:pt x="4153" y="36542"/>
                      <a:pt x="4404" y="36302"/>
                      <a:pt x="4643" y="36052"/>
                    </a:cubicBezTo>
                    <a:cubicBezTo>
                      <a:pt x="5025" y="35638"/>
                      <a:pt x="5406" y="35212"/>
                      <a:pt x="5777" y="34787"/>
                    </a:cubicBezTo>
                    <a:cubicBezTo>
                      <a:pt x="5831" y="34711"/>
                      <a:pt x="5918" y="34678"/>
                      <a:pt x="5995" y="34678"/>
                    </a:cubicBezTo>
                    <a:cubicBezTo>
                      <a:pt x="6169" y="34689"/>
                      <a:pt x="6322" y="34744"/>
                      <a:pt x="6452" y="34842"/>
                    </a:cubicBezTo>
                    <a:cubicBezTo>
                      <a:pt x="6540" y="34929"/>
                      <a:pt x="6616" y="35005"/>
                      <a:pt x="6692" y="35103"/>
                    </a:cubicBezTo>
                    <a:cubicBezTo>
                      <a:pt x="6726" y="35137"/>
                      <a:pt x="6755" y="35166"/>
                      <a:pt x="6795" y="35166"/>
                    </a:cubicBezTo>
                    <a:cubicBezTo>
                      <a:pt x="6821" y="35166"/>
                      <a:pt x="6851" y="35155"/>
                      <a:pt x="6888" y="35125"/>
                    </a:cubicBezTo>
                    <a:cubicBezTo>
                      <a:pt x="6845" y="34875"/>
                      <a:pt x="6736" y="34646"/>
                      <a:pt x="6561" y="34471"/>
                    </a:cubicBezTo>
                    <a:cubicBezTo>
                      <a:pt x="6540" y="34428"/>
                      <a:pt x="6518" y="34384"/>
                      <a:pt x="6496" y="34341"/>
                    </a:cubicBezTo>
                    <a:lnTo>
                      <a:pt x="6485" y="34341"/>
                    </a:lnTo>
                    <a:cubicBezTo>
                      <a:pt x="6577" y="34293"/>
                      <a:pt x="6663" y="34273"/>
                      <a:pt x="6743" y="34273"/>
                    </a:cubicBezTo>
                    <a:cubicBezTo>
                      <a:pt x="6940" y="34273"/>
                      <a:pt x="7108" y="34391"/>
                      <a:pt x="7270" y="34515"/>
                    </a:cubicBezTo>
                    <a:cubicBezTo>
                      <a:pt x="7346" y="34373"/>
                      <a:pt x="7422" y="34232"/>
                      <a:pt x="7510" y="34101"/>
                    </a:cubicBezTo>
                    <a:cubicBezTo>
                      <a:pt x="7564" y="34046"/>
                      <a:pt x="7575" y="33959"/>
                      <a:pt x="7542" y="33883"/>
                    </a:cubicBezTo>
                    <a:cubicBezTo>
                      <a:pt x="7477" y="33730"/>
                      <a:pt x="7401" y="33578"/>
                      <a:pt x="7324" y="33414"/>
                    </a:cubicBezTo>
                    <a:cubicBezTo>
                      <a:pt x="7302" y="33360"/>
                      <a:pt x="7259" y="33294"/>
                      <a:pt x="7270" y="33251"/>
                    </a:cubicBezTo>
                    <a:cubicBezTo>
                      <a:pt x="7313" y="33142"/>
                      <a:pt x="7215" y="33153"/>
                      <a:pt x="7183" y="33087"/>
                    </a:cubicBezTo>
                    <a:cubicBezTo>
                      <a:pt x="7249" y="33067"/>
                      <a:pt x="7315" y="33060"/>
                      <a:pt x="7380" y="33060"/>
                    </a:cubicBezTo>
                    <a:cubicBezTo>
                      <a:pt x="7542" y="33060"/>
                      <a:pt x="7700" y="33104"/>
                      <a:pt x="7858" y="33104"/>
                    </a:cubicBezTo>
                    <a:cubicBezTo>
                      <a:pt x="7909" y="33104"/>
                      <a:pt x="7960" y="33100"/>
                      <a:pt x="8011" y="33087"/>
                    </a:cubicBezTo>
                    <a:cubicBezTo>
                      <a:pt x="7913" y="32978"/>
                      <a:pt x="7815" y="32880"/>
                      <a:pt x="7706" y="32782"/>
                    </a:cubicBezTo>
                    <a:cubicBezTo>
                      <a:pt x="7608" y="32695"/>
                      <a:pt x="7499" y="32608"/>
                      <a:pt x="7368" y="32510"/>
                    </a:cubicBezTo>
                    <a:cubicBezTo>
                      <a:pt x="7418" y="32508"/>
                      <a:pt x="7463" y="32507"/>
                      <a:pt x="7503" y="32507"/>
                    </a:cubicBezTo>
                    <a:cubicBezTo>
                      <a:pt x="7757" y="32507"/>
                      <a:pt x="7831" y="32543"/>
                      <a:pt x="8076" y="32684"/>
                    </a:cubicBezTo>
                    <a:cubicBezTo>
                      <a:pt x="8120" y="32706"/>
                      <a:pt x="8174" y="32706"/>
                      <a:pt x="8251" y="32706"/>
                    </a:cubicBezTo>
                    <a:cubicBezTo>
                      <a:pt x="8218" y="32499"/>
                      <a:pt x="8065" y="32303"/>
                      <a:pt x="8283" y="32194"/>
                    </a:cubicBezTo>
                    <a:cubicBezTo>
                      <a:pt x="8305" y="32008"/>
                      <a:pt x="8316" y="31845"/>
                      <a:pt x="8349" y="31681"/>
                    </a:cubicBezTo>
                    <a:cubicBezTo>
                      <a:pt x="8371" y="31573"/>
                      <a:pt x="8392" y="31474"/>
                      <a:pt x="8425" y="31387"/>
                    </a:cubicBezTo>
                    <a:cubicBezTo>
                      <a:pt x="8490" y="31137"/>
                      <a:pt x="8447" y="31049"/>
                      <a:pt x="8207" y="30995"/>
                    </a:cubicBezTo>
                    <a:cubicBezTo>
                      <a:pt x="8120" y="30973"/>
                      <a:pt x="8044" y="30919"/>
                      <a:pt x="8000" y="30831"/>
                    </a:cubicBezTo>
                    <a:cubicBezTo>
                      <a:pt x="7924" y="30722"/>
                      <a:pt x="7836" y="30624"/>
                      <a:pt x="7749" y="30526"/>
                    </a:cubicBezTo>
                    <a:cubicBezTo>
                      <a:pt x="7700" y="30477"/>
                      <a:pt x="7673" y="30459"/>
                      <a:pt x="7621" y="30459"/>
                    </a:cubicBezTo>
                    <a:cubicBezTo>
                      <a:pt x="7594" y="30459"/>
                      <a:pt x="7559" y="30464"/>
                      <a:pt x="7510" y="30472"/>
                    </a:cubicBezTo>
                    <a:cubicBezTo>
                      <a:pt x="7804" y="30733"/>
                      <a:pt x="7826" y="30766"/>
                      <a:pt x="7858" y="30962"/>
                    </a:cubicBezTo>
                    <a:cubicBezTo>
                      <a:pt x="7651" y="31071"/>
                      <a:pt x="7433" y="31147"/>
                      <a:pt x="7204" y="31213"/>
                    </a:cubicBezTo>
                    <a:cubicBezTo>
                      <a:pt x="7215" y="31137"/>
                      <a:pt x="7215" y="31104"/>
                      <a:pt x="7226" y="31060"/>
                    </a:cubicBezTo>
                    <a:cubicBezTo>
                      <a:pt x="7324" y="30712"/>
                      <a:pt x="7422" y="30385"/>
                      <a:pt x="7499" y="30025"/>
                    </a:cubicBezTo>
                    <a:cubicBezTo>
                      <a:pt x="7575" y="29654"/>
                      <a:pt x="7749" y="29295"/>
                      <a:pt x="7640" y="28902"/>
                    </a:cubicBezTo>
                    <a:cubicBezTo>
                      <a:pt x="7640" y="28859"/>
                      <a:pt x="7640" y="28826"/>
                      <a:pt x="7662" y="28793"/>
                    </a:cubicBezTo>
                    <a:cubicBezTo>
                      <a:pt x="7673" y="28772"/>
                      <a:pt x="7695" y="28750"/>
                      <a:pt x="7706" y="28739"/>
                    </a:cubicBezTo>
                    <a:lnTo>
                      <a:pt x="7847" y="28848"/>
                    </a:lnTo>
                    <a:cubicBezTo>
                      <a:pt x="7858" y="28957"/>
                      <a:pt x="7793" y="29055"/>
                      <a:pt x="7858" y="29197"/>
                    </a:cubicBezTo>
                    <a:cubicBezTo>
                      <a:pt x="7913" y="29055"/>
                      <a:pt x="7945" y="28957"/>
                      <a:pt x="7978" y="28859"/>
                    </a:cubicBezTo>
                    <a:lnTo>
                      <a:pt x="8185" y="28848"/>
                    </a:lnTo>
                    <a:cubicBezTo>
                      <a:pt x="7967" y="28717"/>
                      <a:pt x="8011" y="28576"/>
                      <a:pt x="8044" y="28423"/>
                    </a:cubicBezTo>
                    <a:cubicBezTo>
                      <a:pt x="8142" y="28042"/>
                      <a:pt x="8229" y="27649"/>
                      <a:pt x="8305" y="27268"/>
                    </a:cubicBezTo>
                    <a:cubicBezTo>
                      <a:pt x="8414" y="26756"/>
                      <a:pt x="8512" y="26243"/>
                      <a:pt x="8632" y="25731"/>
                    </a:cubicBezTo>
                    <a:cubicBezTo>
                      <a:pt x="8915" y="24532"/>
                      <a:pt x="9231" y="23334"/>
                      <a:pt x="9504" y="22124"/>
                    </a:cubicBezTo>
                    <a:cubicBezTo>
                      <a:pt x="9765" y="21012"/>
                      <a:pt x="9940" y="19879"/>
                      <a:pt x="10016" y="18735"/>
                    </a:cubicBezTo>
                    <a:cubicBezTo>
                      <a:pt x="10038" y="18527"/>
                      <a:pt x="10071" y="18320"/>
                      <a:pt x="10092" y="18102"/>
                    </a:cubicBezTo>
                    <a:cubicBezTo>
                      <a:pt x="10136" y="17852"/>
                      <a:pt x="10158" y="17579"/>
                      <a:pt x="10147" y="17318"/>
                    </a:cubicBezTo>
                    <a:cubicBezTo>
                      <a:pt x="10136" y="17132"/>
                      <a:pt x="10354" y="17089"/>
                      <a:pt x="10321" y="16925"/>
                    </a:cubicBezTo>
                    <a:cubicBezTo>
                      <a:pt x="10365" y="16904"/>
                      <a:pt x="10419" y="16893"/>
                      <a:pt x="10463" y="16882"/>
                    </a:cubicBezTo>
                    <a:lnTo>
                      <a:pt x="9929" y="16598"/>
                    </a:lnTo>
                    <a:lnTo>
                      <a:pt x="9929" y="16598"/>
                    </a:lnTo>
                    <a:cubicBezTo>
                      <a:pt x="9983" y="16675"/>
                      <a:pt x="10005" y="16718"/>
                      <a:pt x="10027" y="16762"/>
                    </a:cubicBezTo>
                    <a:cubicBezTo>
                      <a:pt x="9853" y="16686"/>
                      <a:pt x="9711" y="16577"/>
                      <a:pt x="9569" y="16511"/>
                    </a:cubicBezTo>
                    <a:cubicBezTo>
                      <a:pt x="9428" y="16446"/>
                      <a:pt x="9308" y="16304"/>
                      <a:pt x="9133" y="16304"/>
                    </a:cubicBezTo>
                    <a:cubicBezTo>
                      <a:pt x="9188" y="16391"/>
                      <a:pt x="9264" y="16457"/>
                      <a:pt x="9340" y="16522"/>
                    </a:cubicBezTo>
                    <a:cubicBezTo>
                      <a:pt x="9504" y="16653"/>
                      <a:pt x="9656" y="16773"/>
                      <a:pt x="9831" y="16882"/>
                    </a:cubicBezTo>
                    <a:cubicBezTo>
                      <a:pt x="9951" y="16936"/>
                      <a:pt x="10016" y="17078"/>
                      <a:pt x="9994" y="17209"/>
                    </a:cubicBezTo>
                    <a:cubicBezTo>
                      <a:pt x="9951" y="17536"/>
                      <a:pt x="9918" y="17852"/>
                      <a:pt x="9885" y="18179"/>
                    </a:cubicBezTo>
                    <a:cubicBezTo>
                      <a:pt x="9896" y="18342"/>
                      <a:pt x="9896" y="18495"/>
                      <a:pt x="9918" y="18647"/>
                    </a:cubicBezTo>
                    <a:cubicBezTo>
                      <a:pt x="9940" y="18756"/>
                      <a:pt x="9951" y="18876"/>
                      <a:pt x="9940" y="18985"/>
                    </a:cubicBezTo>
                    <a:cubicBezTo>
                      <a:pt x="9820" y="19715"/>
                      <a:pt x="9678" y="20446"/>
                      <a:pt x="9548" y="21165"/>
                    </a:cubicBezTo>
                    <a:cubicBezTo>
                      <a:pt x="9384" y="22004"/>
                      <a:pt x="9199" y="22832"/>
                      <a:pt x="9024" y="23660"/>
                    </a:cubicBezTo>
                    <a:cubicBezTo>
                      <a:pt x="9013" y="23693"/>
                      <a:pt x="9003" y="23726"/>
                      <a:pt x="8981" y="23759"/>
                    </a:cubicBezTo>
                    <a:lnTo>
                      <a:pt x="8948" y="23748"/>
                    </a:lnTo>
                    <a:cubicBezTo>
                      <a:pt x="9013" y="23257"/>
                      <a:pt x="9079" y="22756"/>
                      <a:pt x="9144" y="22266"/>
                    </a:cubicBezTo>
                    <a:lnTo>
                      <a:pt x="9101" y="22255"/>
                    </a:lnTo>
                    <a:cubicBezTo>
                      <a:pt x="9013" y="22745"/>
                      <a:pt x="8926" y="23225"/>
                      <a:pt x="8828" y="23737"/>
                    </a:cubicBezTo>
                    <a:cubicBezTo>
                      <a:pt x="8796" y="23715"/>
                      <a:pt x="8752" y="23693"/>
                      <a:pt x="8708" y="23660"/>
                    </a:cubicBezTo>
                    <a:cubicBezTo>
                      <a:pt x="8436" y="23432"/>
                      <a:pt x="8163" y="23192"/>
                      <a:pt x="7891" y="22963"/>
                    </a:cubicBezTo>
                    <a:cubicBezTo>
                      <a:pt x="7564" y="22691"/>
                      <a:pt x="7237" y="22418"/>
                      <a:pt x="6899" y="22146"/>
                    </a:cubicBezTo>
                    <a:cubicBezTo>
                      <a:pt x="6594" y="21906"/>
                      <a:pt x="6289" y="21688"/>
                      <a:pt x="5984" y="21426"/>
                    </a:cubicBezTo>
                    <a:cubicBezTo>
                      <a:pt x="5679" y="21176"/>
                      <a:pt x="5363" y="20925"/>
                      <a:pt x="5166" y="20565"/>
                    </a:cubicBezTo>
                    <a:cubicBezTo>
                      <a:pt x="5068" y="20402"/>
                      <a:pt x="5025" y="20217"/>
                      <a:pt x="5036" y="20020"/>
                    </a:cubicBezTo>
                    <a:cubicBezTo>
                      <a:pt x="5090" y="19378"/>
                      <a:pt x="5275" y="18745"/>
                      <a:pt x="5559" y="18168"/>
                    </a:cubicBezTo>
                    <a:cubicBezTo>
                      <a:pt x="6311" y="16784"/>
                      <a:pt x="7063" y="15400"/>
                      <a:pt x="7815" y="14016"/>
                    </a:cubicBezTo>
                    <a:cubicBezTo>
                      <a:pt x="7852" y="13932"/>
                      <a:pt x="7937" y="13880"/>
                      <a:pt x="8028" y="13880"/>
                    </a:cubicBezTo>
                    <a:cubicBezTo>
                      <a:pt x="8044" y="13880"/>
                      <a:pt x="8060" y="13882"/>
                      <a:pt x="8076" y="13885"/>
                    </a:cubicBezTo>
                    <a:cubicBezTo>
                      <a:pt x="8166" y="13887"/>
                      <a:pt x="8255" y="13888"/>
                      <a:pt x="8345" y="13888"/>
                    </a:cubicBezTo>
                    <a:cubicBezTo>
                      <a:pt x="9059" y="13888"/>
                      <a:pt x="9765" y="13811"/>
                      <a:pt x="10463" y="13656"/>
                    </a:cubicBezTo>
                    <a:cubicBezTo>
                      <a:pt x="10517" y="13645"/>
                      <a:pt x="10561" y="13634"/>
                      <a:pt x="10605" y="13634"/>
                    </a:cubicBezTo>
                    <a:lnTo>
                      <a:pt x="10616" y="13678"/>
                    </a:lnTo>
                    <a:cubicBezTo>
                      <a:pt x="10278" y="13754"/>
                      <a:pt x="9951" y="13830"/>
                      <a:pt x="9602" y="13874"/>
                    </a:cubicBezTo>
                    <a:cubicBezTo>
                      <a:pt x="9264" y="13928"/>
                      <a:pt x="8926" y="13961"/>
                      <a:pt x="8578" y="14005"/>
                    </a:cubicBezTo>
                    <a:cubicBezTo>
                      <a:pt x="8734" y="14065"/>
                      <a:pt x="8904" y="14099"/>
                      <a:pt x="9071" y="14099"/>
                    </a:cubicBezTo>
                    <a:cubicBezTo>
                      <a:pt x="9114" y="14099"/>
                      <a:pt x="9156" y="14096"/>
                      <a:pt x="9199" y="14092"/>
                    </a:cubicBezTo>
                    <a:cubicBezTo>
                      <a:pt x="10190" y="14048"/>
                      <a:pt x="11160" y="13754"/>
                      <a:pt x="12010" y="13253"/>
                    </a:cubicBezTo>
                    <a:cubicBezTo>
                      <a:pt x="12283" y="13089"/>
                      <a:pt x="12588" y="12948"/>
                      <a:pt x="12861" y="12795"/>
                    </a:cubicBezTo>
                    <a:cubicBezTo>
                      <a:pt x="13079" y="12664"/>
                      <a:pt x="13318" y="12533"/>
                      <a:pt x="13536" y="12392"/>
                    </a:cubicBezTo>
                    <a:cubicBezTo>
                      <a:pt x="13678" y="12305"/>
                      <a:pt x="13787" y="12185"/>
                      <a:pt x="13863" y="12032"/>
                    </a:cubicBezTo>
                    <a:lnTo>
                      <a:pt x="13863" y="12032"/>
                    </a:lnTo>
                    <a:lnTo>
                      <a:pt x="13253" y="12424"/>
                    </a:lnTo>
                    <a:lnTo>
                      <a:pt x="13231" y="12392"/>
                    </a:lnTo>
                    <a:lnTo>
                      <a:pt x="13841" y="11727"/>
                    </a:lnTo>
                    <a:close/>
                    <a:moveTo>
                      <a:pt x="3575" y="37061"/>
                    </a:moveTo>
                    <a:cubicBezTo>
                      <a:pt x="3590" y="37061"/>
                      <a:pt x="3604" y="37063"/>
                      <a:pt x="3619" y="37065"/>
                    </a:cubicBezTo>
                    <a:cubicBezTo>
                      <a:pt x="3891" y="37131"/>
                      <a:pt x="4131" y="37305"/>
                      <a:pt x="4295" y="37534"/>
                    </a:cubicBezTo>
                    <a:cubicBezTo>
                      <a:pt x="4414" y="37730"/>
                      <a:pt x="4393" y="37850"/>
                      <a:pt x="4175" y="37904"/>
                    </a:cubicBezTo>
                    <a:cubicBezTo>
                      <a:pt x="3826" y="38002"/>
                      <a:pt x="3455" y="38057"/>
                      <a:pt x="3107" y="38122"/>
                    </a:cubicBezTo>
                    <a:cubicBezTo>
                      <a:pt x="2954" y="38100"/>
                      <a:pt x="2878" y="37904"/>
                      <a:pt x="2976" y="37784"/>
                    </a:cubicBezTo>
                    <a:cubicBezTo>
                      <a:pt x="3118" y="37545"/>
                      <a:pt x="3270" y="37327"/>
                      <a:pt x="3445" y="37120"/>
                    </a:cubicBezTo>
                    <a:cubicBezTo>
                      <a:pt x="3478" y="37077"/>
                      <a:pt x="3525" y="37061"/>
                      <a:pt x="3575" y="37061"/>
                    </a:cubicBezTo>
                    <a:close/>
                    <a:moveTo>
                      <a:pt x="12719" y="1"/>
                    </a:moveTo>
                    <a:cubicBezTo>
                      <a:pt x="12512" y="33"/>
                      <a:pt x="12337" y="186"/>
                      <a:pt x="12283" y="382"/>
                    </a:cubicBezTo>
                    <a:cubicBezTo>
                      <a:pt x="12130" y="720"/>
                      <a:pt x="12163" y="1112"/>
                      <a:pt x="12337" y="1439"/>
                    </a:cubicBezTo>
                    <a:cubicBezTo>
                      <a:pt x="12425" y="1614"/>
                      <a:pt x="12577" y="1733"/>
                      <a:pt x="12762" y="1777"/>
                    </a:cubicBezTo>
                    <a:cubicBezTo>
                      <a:pt x="12776" y="1779"/>
                      <a:pt x="12789" y="1780"/>
                      <a:pt x="12802" y="1780"/>
                    </a:cubicBezTo>
                    <a:cubicBezTo>
                      <a:pt x="12865" y="1780"/>
                      <a:pt x="12926" y="1759"/>
                      <a:pt x="12980" y="1723"/>
                    </a:cubicBezTo>
                    <a:cubicBezTo>
                      <a:pt x="13028" y="1699"/>
                      <a:pt x="13069" y="1658"/>
                      <a:pt x="13122" y="1658"/>
                    </a:cubicBezTo>
                    <a:cubicBezTo>
                      <a:pt x="13142" y="1658"/>
                      <a:pt x="13163" y="1664"/>
                      <a:pt x="13187" y="1679"/>
                    </a:cubicBezTo>
                    <a:cubicBezTo>
                      <a:pt x="13275" y="1733"/>
                      <a:pt x="13264" y="1821"/>
                      <a:pt x="13264" y="1908"/>
                    </a:cubicBezTo>
                    <a:cubicBezTo>
                      <a:pt x="13242" y="2158"/>
                      <a:pt x="13035" y="2355"/>
                      <a:pt x="12784" y="2366"/>
                    </a:cubicBezTo>
                    <a:cubicBezTo>
                      <a:pt x="12577" y="2366"/>
                      <a:pt x="12381" y="2453"/>
                      <a:pt x="12250" y="2605"/>
                    </a:cubicBezTo>
                    <a:cubicBezTo>
                      <a:pt x="12032" y="2845"/>
                      <a:pt x="11858" y="3107"/>
                      <a:pt x="11738" y="3412"/>
                    </a:cubicBezTo>
                    <a:cubicBezTo>
                      <a:pt x="11716" y="3455"/>
                      <a:pt x="11694" y="3510"/>
                      <a:pt x="11673" y="3553"/>
                    </a:cubicBezTo>
                    <a:cubicBezTo>
                      <a:pt x="11645" y="3609"/>
                      <a:pt x="11600" y="3638"/>
                      <a:pt x="11560" y="3638"/>
                    </a:cubicBezTo>
                    <a:cubicBezTo>
                      <a:pt x="11536" y="3638"/>
                      <a:pt x="11514" y="3628"/>
                      <a:pt x="11498" y="3608"/>
                    </a:cubicBezTo>
                    <a:cubicBezTo>
                      <a:pt x="11378" y="3466"/>
                      <a:pt x="11182" y="3466"/>
                      <a:pt x="11051" y="3368"/>
                    </a:cubicBezTo>
                    <a:cubicBezTo>
                      <a:pt x="10997" y="3335"/>
                      <a:pt x="10932" y="3314"/>
                      <a:pt x="10877" y="3281"/>
                    </a:cubicBezTo>
                    <a:cubicBezTo>
                      <a:pt x="10626" y="3139"/>
                      <a:pt x="10616" y="3117"/>
                      <a:pt x="10725" y="2845"/>
                    </a:cubicBezTo>
                    <a:cubicBezTo>
                      <a:pt x="10757" y="2769"/>
                      <a:pt x="10790" y="2682"/>
                      <a:pt x="10812" y="2605"/>
                    </a:cubicBezTo>
                    <a:cubicBezTo>
                      <a:pt x="10866" y="2431"/>
                      <a:pt x="10866" y="2431"/>
                      <a:pt x="11051" y="2431"/>
                    </a:cubicBezTo>
                    <a:lnTo>
                      <a:pt x="11476" y="2431"/>
                    </a:lnTo>
                    <a:cubicBezTo>
                      <a:pt x="11520" y="2420"/>
                      <a:pt x="11564" y="2409"/>
                      <a:pt x="11607" y="2376"/>
                    </a:cubicBezTo>
                    <a:cubicBezTo>
                      <a:pt x="11128" y="2322"/>
                      <a:pt x="10637" y="2366"/>
                      <a:pt x="10190" y="2115"/>
                    </a:cubicBezTo>
                    <a:cubicBezTo>
                      <a:pt x="10190" y="1799"/>
                      <a:pt x="10169" y="1472"/>
                      <a:pt x="10278" y="1167"/>
                    </a:cubicBezTo>
                    <a:cubicBezTo>
                      <a:pt x="10299" y="1112"/>
                      <a:pt x="10321" y="1036"/>
                      <a:pt x="10354" y="971"/>
                    </a:cubicBezTo>
                    <a:cubicBezTo>
                      <a:pt x="10426" y="809"/>
                      <a:pt x="10490" y="626"/>
                      <a:pt x="10686" y="626"/>
                    </a:cubicBezTo>
                    <a:cubicBezTo>
                      <a:pt x="10728" y="626"/>
                      <a:pt x="10777" y="635"/>
                      <a:pt x="10833" y="655"/>
                    </a:cubicBezTo>
                    <a:cubicBezTo>
                      <a:pt x="10725" y="502"/>
                      <a:pt x="10550" y="437"/>
                      <a:pt x="10507" y="229"/>
                    </a:cubicBezTo>
                    <a:lnTo>
                      <a:pt x="10507" y="229"/>
                    </a:lnTo>
                    <a:cubicBezTo>
                      <a:pt x="10711" y="266"/>
                      <a:pt x="10911" y="342"/>
                      <a:pt x="11122" y="342"/>
                    </a:cubicBezTo>
                    <a:cubicBezTo>
                      <a:pt x="11226" y="342"/>
                      <a:pt x="11332" y="323"/>
                      <a:pt x="11444" y="273"/>
                    </a:cubicBezTo>
                    <a:lnTo>
                      <a:pt x="10387" y="131"/>
                    </a:lnTo>
                    <a:cubicBezTo>
                      <a:pt x="10376" y="338"/>
                      <a:pt x="10256" y="371"/>
                      <a:pt x="10082" y="393"/>
                    </a:cubicBezTo>
                    <a:cubicBezTo>
                      <a:pt x="9689" y="437"/>
                      <a:pt x="9362" y="698"/>
                      <a:pt x="9231" y="1080"/>
                    </a:cubicBezTo>
                    <a:cubicBezTo>
                      <a:pt x="9013" y="1592"/>
                      <a:pt x="9242" y="2344"/>
                      <a:pt x="9700" y="2671"/>
                    </a:cubicBezTo>
                    <a:cubicBezTo>
                      <a:pt x="9832" y="2768"/>
                      <a:pt x="9986" y="2822"/>
                      <a:pt x="10137" y="2822"/>
                    </a:cubicBezTo>
                    <a:cubicBezTo>
                      <a:pt x="10173" y="2822"/>
                      <a:pt x="10209" y="2819"/>
                      <a:pt x="10245" y="2812"/>
                    </a:cubicBezTo>
                    <a:cubicBezTo>
                      <a:pt x="10190" y="2780"/>
                      <a:pt x="10114" y="2747"/>
                      <a:pt x="10049" y="2714"/>
                    </a:cubicBezTo>
                    <a:cubicBezTo>
                      <a:pt x="9885" y="2627"/>
                      <a:pt x="9755" y="2485"/>
                      <a:pt x="9656" y="2333"/>
                    </a:cubicBezTo>
                    <a:cubicBezTo>
                      <a:pt x="9635" y="2311"/>
                      <a:pt x="9624" y="2289"/>
                      <a:pt x="9624" y="2267"/>
                    </a:cubicBezTo>
                    <a:cubicBezTo>
                      <a:pt x="9591" y="2071"/>
                      <a:pt x="9569" y="1864"/>
                      <a:pt x="9548" y="1668"/>
                    </a:cubicBezTo>
                    <a:cubicBezTo>
                      <a:pt x="9515" y="1472"/>
                      <a:pt x="9548" y="1265"/>
                      <a:pt x="9635" y="1080"/>
                    </a:cubicBezTo>
                    <a:cubicBezTo>
                      <a:pt x="9700" y="949"/>
                      <a:pt x="9755" y="829"/>
                      <a:pt x="9929" y="774"/>
                    </a:cubicBezTo>
                    <a:cubicBezTo>
                      <a:pt x="10060" y="742"/>
                      <a:pt x="10158" y="578"/>
                      <a:pt x="10278" y="480"/>
                    </a:cubicBezTo>
                    <a:cubicBezTo>
                      <a:pt x="10309" y="454"/>
                      <a:pt x="10331" y="440"/>
                      <a:pt x="10352" y="440"/>
                    </a:cubicBezTo>
                    <a:cubicBezTo>
                      <a:pt x="10384" y="440"/>
                      <a:pt x="10416" y="470"/>
                      <a:pt x="10474" y="535"/>
                    </a:cubicBezTo>
                    <a:cubicBezTo>
                      <a:pt x="10082" y="927"/>
                      <a:pt x="9907" y="1494"/>
                      <a:pt x="10038" y="2039"/>
                    </a:cubicBezTo>
                    <a:cubicBezTo>
                      <a:pt x="10027" y="2049"/>
                      <a:pt x="10005" y="2060"/>
                      <a:pt x="9994" y="2071"/>
                    </a:cubicBezTo>
                    <a:cubicBezTo>
                      <a:pt x="9973" y="2082"/>
                      <a:pt x="9962" y="2104"/>
                      <a:pt x="9951" y="2126"/>
                    </a:cubicBezTo>
                    <a:cubicBezTo>
                      <a:pt x="10158" y="2322"/>
                      <a:pt x="10441" y="2344"/>
                      <a:pt x="10703" y="2442"/>
                    </a:cubicBezTo>
                    <a:cubicBezTo>
                      <a:pt x="10517" y="2998"/>
                      <a:pt x="10180" y="3488"/>
                      <a:pt x="9722" y="3859"/>
                    </a:cubicBezTo>
                    <a:cubicBezTo>
                      <a:pt x="9624" y="3913"/>
                      <a:pt x="9526" y="3946"/>
                      <a:pt x="9417" y="3957"/>
                    </a:cubicBezTo>
                    <a:cubicBezTo>
                      <a:pt x="9199" y="4000"/>
                      <a:pt x="8978" y="4022"/>
                      <a:pt x="8756" y="4022"/>
                    </a:cubicBezTo>
                    <a:cubicBezTo>
                      <a:pt x="8534" y="4022"/>
                      <a:pt x="8311" y="4000"/>
                      <a:pt x="8087" y="3957"/>
                    </a:cubicBezTo>
                    <a:lnTo>
                      <a:pt x="8349" y="3891"/>
                    </a:lnTo>
                    <a:cubicBezTo>
                      <a:pt x="8269" y="3862"/>
                      <a:pt x="8189" y="3848"/>
                      <a:pt x="8109" y="3848"/>
                    </a:cubicBezTo>
                    <a:cubicBezTo>
                      <a:pt x="8069" y="3848"/>
                      <a:pt x="8029" y="3851"/>
                      <a:pt x="7989" y="3859"/>
                    </a:cubicBezTo>
                    <a:cubicBezTo>
                      <a:pt x="7826" y="3880"/>
                      <a:pt x="7662" y="3913"/>
                      <a:pt x="7510" y="3946"/>
                    </a:cubicBezTo>
                    <a:cubicBezTo>
                      <a:pt x="7466" y="3968"/>
                      <a:pt x="7433" y="3989"/>
                      <a:pt x="7401" y="4033"/>
                    </a:cubicBezTo>
                    <a:cubicBezTo>
                      <a:pt x="7346" y="4087"/>
                      <a:pt x="7292" y="4175"/>
                      <a:pt x="7226" y="4207"/>
                    </a:cubicBezTo>
                    <a:cubicBezTo>
                      <a:pt x="7095" y="4273"/>
                      <a:pt x="7041" y="4436"/>
                      <a:pt x="7095" y="4567"/>
                    </a:cubicBezTo>
                    <a:cubicBezTo>
                      <a:pt x="7139" y="4720"/>
                      <a:pt x="7204" y="4872"/>
                      <a:pt x="7259" y="5046"/>
                    </a:cubicBezTo>
                    <a:cubicBezTo>
                      <a:pt x="7172" y="5101"/>
                      <a:pt x="7074" y="5166"/>
                      <a:pt x="6976" y="5221"/>
                    </a:cubicBezTo>
                    <a:cubicBezTo>
                      <a:pt x="6398" y="5570"/>
                      <a:pt x="5864" y="5995"/>
                      <a:pt x="5395" y="6485"/>
                    </a:cubicBezTo>
                    <a:cubicBezTo>
                      <a:pt x="5166" y="6736"/>
                      <a:pt x="4970" y="7019"/>
                      <a:pt x="4752" y="7291"/>
                    </a:cubicBezTo>
                    <a:cubicBezTo>
                      <a:pt x="4600" y="7499"/>
                      <a:pt x="4447" y="7717"/>
                      <a:pt x="4273" y="7924"/>
                    </a:cubicBezTo>
                    <a:cubicBezTo>
                      <a:pt x="4175" y="8022"/>
                      <a:pt x="4066" y="8120"/>
                      <a:pt x="3957" y="8218"/>
                    </a:cubicBezTo>
                    <a:cubicBezTo>
                      <a:pt x="3913" y="8131"/>
                      <a:pt x="3891" y="8087"/>
                      <a:pt x="3880" y="8043"/>
                    </a:cubicBezTo>
                    <a:cubicBezTo>
                      <a:pt x="3695" y="7520"/>
                      <a:pt x="3510" y="7008"/>
                      <a:pt x="3325" y="6496"/>
                    </a:cubicBezTo>
                    <a:cubicBezTo>
                      <a:pt x="3270" y="6332"/>
                      <a:pt x="3194" y="6180"/>
                      <a:pt x="3259" y="6006"/>
                    </a:cubicBezTo>
                    <a:cubicBezTo>
                      <a:pt x="3270" y="5973"/>
                      <a:pt x="3237" y="5918"/>
                      <a:pt x="3227" y="5864"/>
                    </a:cubicBezTo>
                    <a:lnTo>
                      <a:pt x="3085" y="5951"/>
                    </a:lnTo>
                    <a:cubicBezTo>
                      <a:pt x="3030" y="5777"/>
                      <a:pt x="2911" y="5613"/>
                      <a:pt x="3052" y="5406"/>
                    </a:cubicBezTo>
                    <a:cubicBezTo>
                      <a:pt x="2791" y="5352"/>
                      <a:pt x="2594" y="5166"/>
                      <a:pt x="2507" y="4927"/>
                    </a:cubicBezTo>
                    <a:cubicBezTo>
                      <a:pt x="2485" y="4883"/>
                      <a:pt x="2464" y="4839"/>
                      <a:pt x="2431" y="4818"/>
                    </a:cubicBezTo>
                    <a:cubicBezTo>
                      <a:pt x="1821" y="4186"/>
                      <a:pt x="1156" y="3673"/>
                      <a:pt x="306" y="3401"/>
                    </a:cubicBezTo>
                    <a:cubicBezTo>
                      <a:pt x="230" y="3379"/>
                      <a:pt x="131" y="3357"/>
                      <a:pt x="33" y="3335"/>
                    </a:cubicBezTo>
                    <a:lnTo>
                      <a:pt x="1" y="3390"/>
                    </a:lnTo>
                    <a:lnTo>
                      <a:pt x="426" y="3837"/>
                    </a:lnTo>
                    <a:cubicBezTo>
                      <a:pt x="295" y="3869"/>
                      <a:pt x="208" y="3989"/>
                      <a:pt x="208" y="4120"/>
                    </a:cubicBezTo>
                    <a:cubicBezTo>
                      <a:pt x="208" y="4262"/>
                      <a:pt x="284" y="4403"/>
                      <a:pt x="404" y="4480"/>
                    </a:cubicBezTo>
                    <a:cubicBezTo>
                      <a:pt x="567" y="4567"/>
                      <a:pt x="731" y="4654"/>
                      <a:pt x="905" y="4720"/>
                    </a:cubicBezTo>
                    <a:cubicBezTo>
                      <a:pt x="1047" y="4763"/>
                      <a:pt x="1156" y="4872"/>
                      <a:pt x="1178" y="5014"/>
                    </a:cubicBezTo>
                    <a:cubicBezTo>
                      <a:pt x="1210" y="5232"/>
                      <a:pt x="1254" y="5450"/>
                      <a:pt x="1276" y="5668"/>
                    </a:cubicBezTo>
                    <a:cubicBezTo>
                      <a:pt x="1276" y="5711"/>
                      <a:pt x="1232" y="5755"/>
                      <a:pt x="1200" y="5798"/>
                    </a:cubicBezTo>
                    <a:cubicBezTo>
                      <a:pt x="1156" y="5864"/>
                      <a:pt x="1069" y="5918"/>
                      <a:pt x="1058" y="5995"/>
                    </a:cubicBezTo>
                    <a:cubicBezTo>
                      <a:pt x="1025" y="6114"/>
                      <a:pt x="960" y="6158"/>
                      <a:pt x="829" y="6180"/>
                    </a:cubicBezTo>
                    <a:cubicBezTo>
                      <a:pt x="915" y="6237"/>
                      <a:pt x="1017" y="6269"/>
                      <a:pt x="1121" y="6269"/>
                    </a:cubicBezTo>
                    <a:cubicBezTo>
                      <a:pt x="1136" y="6269"/>
                      <a:pt x="1152" y="6268"/>
                      <a:pt x="1167" y="6267"/>
                    </a:cubicBezTo>
                    <a:cubicBezTo>
                      <a:pt x="1363" y="6267"/>
                      <a:pt x="1363" y="6278"/>
                      <a:pt x="1428" y="6463"/>
                    </a:cubicBezTo>
                    <a:cubicBezTo>
                      <a:pt x="1439" y="6507"/>
                      <a:pt x="1461" y="6550"/>
                      <a:pt x="1461" y="6605"/>
                    </a:cubicBezTo>
                    <a:cubicBezTo>
                      <a:pt x="1500" y="6767"/>
                      <a:pt x="1489" y="6831"/>
                      <a:pt x="1382" y="6831"/>
                    </a:cubicBezTo>
                    <a:cubicBezTo>
                      <a:pt x="1339" y="6831"/>
                      <a:pt x="1279" y="6820"/>
                      <a:pt x="1200" y="6801"/>
                    </a:cubicBezTo>
                    <a:cubicBezTo>
                      <a:pt x="1210" y="6736"/>
                      <a:pt x="1221" y="6659"/>
                      <a:pt x="1232" y="6594"/>
                    </a:cubicBezTo>
                    <a:lnTo>
                      <a:pt x="1210" y="6583"/>
                    </a:lnTo>
                    <a:lnTo>
                      <a:pt x="1058" y="6856"/>
                    </a:lnTo>
                    <a:cubicBezTo>
                      <a:pt x="1134" y="6888"/>
                      <a:pt x="1210" y="6921"/>
                      <a:pt x="1287" y="6943"/>
                    </a:cubicBezTo>
                    <a:cubicBezTo>
                      <a:pt x="1461" y="6986"/>
                      <a:pt x="1472" y="6975"/>
                      <a:pt x="1472" y="7172"/>
                    </a:cubicBezTo>
                    <a:cubicBezTo>
                      <a:pt x="1505" y="7629"/>
                      <a:pt x="1516" y="8087"/>
                      <a:pt x="1548" y="8545"/>
                    </a:cubicBezTo>
                    <a:cubicBezTo>
                      <a:pt x="1581" y="8926"/>
                      <a:pt x="1625" y="9319"/>
                      <a:pt x="1690" y="9700"/>
                    </a:cubicBezTo>
                    <a:cubicBezTo>
                      <a:pt x="1744" y="10060"/>
                      <a:pt x="1875" y="10408"/>
                      <a:pt x="2060" y="10735"/>
                    </a:cubicBezTo>
                    <a:cubicBezTo>
                      <a:pt x="2126" y="10858"/>
                      <a:pt x="2173" y="10901"/>
                      <a:pt x="2266" y="10901"/>
                    </a:cubicBezTo>
                    <a:cubicBezTo>
                      <a:pt x="2297" y="10901"/>
                      <a:pt x="2333" y="10896"/>
                      <a:pt x="2377" y="10888"/>
                    </a:cubicBezTo>
                    <a:cubicBezTo>
                      <a:pt x="2366" y="10844"/>
                      <a:pt x="2355" y="10812"/>
                      <a:pt x="2333" y="10779"/>
                    </a:cubicBezTo>
                    <a:cubicBezTo>
                      <a:pt x="2104" y="10463"/>
                      <a:pt x="1951" y="10103"/>
                      <a:pt x="1897" y="9711"/>
                    </a:cubicBezTo>
                    <a:cubicBezTo>
                      <a:pt x="1744" y="8970"/>
                      <a:pt x="1657" y="8218"/>
                      <a:pt x="1635" y="7466"/>
                    </a:cubicBezTo>
                    <a:cubicBezTo>
                      <a:pt x="1635" y="7335"/>
                      <a:pt x="1625" y="7215"/>
                      <a:pt x="1625" y="7095"/>
                    </a:cubicBezTo>
                    <a:cubicBezTo>
                      <a:pt x="1625" y="6997"/>
                      <a:pt x="1668" y="6954"/>
                      <a:pt x="1755" y="6932"/>
                    </a:cubicBezTo>
                    <a:cubicBezTo>
                      <a:pt x="2036" y="6859"/>
                      <a:pt x="2316" y="6767"/>
                      <a:pt x="2587" y="6683"/>
                    </a:cubicBezTo>
                    <a:lnTo>
                      <a:pt x="2587" y="6683"/>
                    </a:lnTo>
                    <a:lnTo>
                      <a:pt x="2278" y="6888"/>
                    </a:lnTo>
                    <a:cubicBezTo>
                      <a:pt x="2318" y="6894"/>
                      <a:pt x="2352" y="6898"/>
                      <a:pt x="2384" y="6898"/>
                    </a:cubicBezTo>
                    <a:cubicBezTo>
                      <a:pt x="2533" y="6898"/>
                      <a:pt x="2644" y="6820"/>
                      <a:pt x="3020" y="6507"/>
                    </a:cubicBezTo>
                    <a:cubicBezTo>
                      <a:pt x="3052" y="6572"/>
                      <a:pt x="3074" y="6638"/>
                      <a:pt x="3107" y="6692"/>
                    </a:cubicBezTo>
                    <a:cubicBezTo>
                      <a:pt x="3303" y="7150"/>
                      <a:pt x="3499" y="7608"/>
                      <a:pt x="3695" y="8076"/>
                    </a:cubicBezTo>
                    <a:cubicBezTo>
                      <a:pt x="3768" y="8241"/>
                      <a:pt x="3824" y="8310"/>
                      <a:pt x="3918" y="8310"/>
                    </a:cubicBezTo>
                    <a:cubicBezTo>
                      <a:pt x="3979" y="8310"/>
                      <a:pt x="4056" y="8280"/>
                      <a:pt x="4164" y="8229"/>
                    </a:cubicBezTo>
                    <a:cubicBezTo>
                      <a:pt x="4295" y="8163"/>
                      <a:pt x="4404" y="8076"/>
                      <a:pt x="4513" y="7989"/>
                    </a:cubicBezTo>
                    <a:cubicBezTo>
                      <a:pt x="4676" y="8251"/>
                      <a:pt x="4850" y="8501"/>
                      <a:pt x="5047" y="8741"/>
                    </a:cubicBezTo>
                    <a:cubicBezTo>
                      <a:pt x="5243" y="8981"/>
                      <a:pt x="5472" y="9199"/>
                      <a:pt x="5722" y="9384"/>
                    </a:cubicBezTo>
                    <a:cubicBezTo>
                      <a:pt x="5995" y="9558"/>
                      <a:pt x="6267" y="9722"/>
                      <a:pt x="6551" y="9863"/>
                    </a:cubicBezTo>
                    <a:cubicBezTo>
                      <a:pt x="5875" y="10136"/>
                      <a:pt x="5232" y="10441"/>
                      <a:pt x="4545" y="10583"/>
                    </a:cubicBezTo>
                    <a:cubicBezTo>
                      <a:pt x="3870" y="10724"/>
                      <a:pt x="3183" y="10822"/>
                      <a:pt x="2485" y="10964"/>
                    </a:cubicBezTo>
                    <a:cubicBezTo>
                      <a:pt x="2573" y="10975"/>
                      <a:pt x="2649" y="10986"/>
                      <a:pt x="2736" y="10986"/>
                    </a:cubicBezTo>
                    <a:cubicBezTo>
                      <a:pt x="2770" y="10987"/>
                      <a:pt x="2804" y="10987"/>
                      <a:pt x="2838" y="10987"/>
                    </a:cubicBezTo>
                    <a:cubicBezTo>
                      <a:pt x="3207" y="10987"/>
                      <a:pt x="3575" y="10933"/>
                      <a:pt x="3924" y="10833"/>
                    </a:cubicBezTo>
                    <a:cubicBezTo>
                      <a:pt x="4273" y="10713"/>
                      <a:pt x="4643" y="10670"/>
                      <a:pt x="4992" y="10583"/>
                    </a:cubicBezTo>
                    <a:cubicBezTo>
                      <a:pt x="5515" y="10463"/>
                      <a:pt x="6027" y="10256"/>
                      <a:pt x="6485" y="9983"/>
                    </a:cubicBezTo>
                    <a:cubicBezTo>
                      <a:pt x="6573" y="9926"/>
                      <a:pt x="6644" y="9898"/>
                      <a:pt x="6709" y="9898"/>
                    </a:cubicBezTo>
                    <a:cubicBezTo>
                      <a:pt x="6805" y="9898"/>
                      <a:pt x="6884" y="9962"/>
                      <a:pt x="6976" y="10092"/>
                    </a:cubicBezTo>
                    <a:cubicBezTo>
                      <a:pt x="7313" y="10572"/>
                      <a:pt x="7651" y="11040"/>
                      <a:pt x="7978" y="11531"/>
                    </a:cubicBezTo>
                    <a:cubicBezTo>
                      <a:pt x="8120" y="11727"/>
                      <a:pt x="8163" y="11989"/>
                      <a:pt x="8109" y="12228"/>
                    </a:cubicBezTo>
                    <a:cubicBezTo>
                      <a:pt x="8033" y="12632"/>
                      <a:pt x="7956" y="13035"/>
                      <a:pt x="7858" y="13438"/>
                    </a:cubicBezTo>
                    <a:cubicBezTo>
                      <a:pt x="7815" y="13591"/>
                      <a:pt x="7749" y="13743"/>
                      <a:pt x="7673" y="13885"/>
                    </a:cubicBezTo>
                    <a:cubicBezTo>
                      <a:pt x="7161" y="14811"/>
                      <a:pt x="6649" y="15727"/>
                      <a:pt x="6136" y="16642"/>
                    </a:cubicBezTo>
                    <a:cubicBezTo>
                      <a:pt x="6125" y="16675"/>
                      <a:pt x="6104" y="16686"/>
                      <a:pt x="6071" y="16697"/>
                    </a:cubicBezTo>
                    <a:lnTo>
                      <a:pt x="6540" y="15629"/>
                    </a:lnTo>
                    <a:lnTo>
                      <a:pt x="6496" y="15607"/>
                    </a:lnTo>
                    <a:cubicBezTo>
                      <a:pt x="6474" y="15629"/>
                      <a:pt x="6452" y="15661"/>
                      <a:pt x="6431" y="15694"/>
                    </a:cubicBezTo>
                    <a:cubicBezTo>
                      <a:pt x="5820" y="16762"/>
                      <a:pt x="5297" y="17863"/>
                      <a:pt x="5003" y="19061"/>
                    </a:cubicBezTo>
                    <a:cubicBezTo>
                      <a:pt x="4948" y="19258"/>
                      <a:pt x="4927" y="19454"/>
                      <a:pt x="4872" y="19650"/>
                    </a:cubicBezTo>
                    <a:cubicBezTo>
                      <a:pt x="4839" y="19792"/>
                      <a:pt x="4850" y="19944"/>
                      <a:pt x="4720" y="20064"/>
                    </a:cubicBezTo>
                    <a:cubicBezTo>
                      <a:pt x="4687" y="20108"/>
                      <a:pt x="4676" y="20173"/>
                      <a:pt x="4698" y="20228"/>
                    </a:cubicBezTo>
                    <a:cubicBezTo>
                      <a:pt x="4720" y="20326"/>
                      <a:pt x="4763" y="20413"/>
                      <a:pt x="4796" y="20522"/>
                    </a:cubicBezTo>
                    <a:cubicBezTo>
                      <a:pt x="4829" y="20620"/>
                      <a:pt x="4839" y="20729"/>
                      <a:pt x="4883" y="20827"/>
                    </a:cubicBezTo>
                    <a:cubicBezTo>
                      <a:pt x="4916" y="20925"/>
                      <a:pt x="4959" y="21012"/>
                      <a:pt x="5014" y="21099"/>
                    </a:cubicBezTo>
                    <a:cubicBezTo>
                      <a:pt x="5330" y="21535"/>
                      <a:pt x="5700" y="21917"/>
                      <a:pt x="6115" y="22233"/>
                    </a:cubicBezTo>
                    <a:cubicBezTo>
                      <a:pt x="6899" y="22854"/>
                      <a:pt x="7717" y="23410"/>
                      <a:pt x="8567" y="23911"/>
                    </a:cubicBezTo>
                    <a:cubicBezTo>
                      <a:pt x="8665" y="23966"/>
                      <a:pt x="8741" y="24009"/>
                      <a:pt x="8730" y="24140"/>
                    </a:cubicBezTo>
                    <a:cubicBezTo>
                      <a:pt x="8643" y="24783"/>
                      <a:pt x="8523" y="25415"/>
                      <a:pt x="8349" y="26036"/>
                    </a:cubicBezTo>
                    <a:cubicBezTo>
                      <a:pt x="8403" y="25731"/>
                      <a:pt x="8458" y="25415"/>
                      <a:pt x="8512" y="25099"/>
                    </a:cubicBezTo>
                    <a:lnTo>
                      <a:pt x="8512" y="25099"/>
                    </a:lnTo>
                    <a:cubicBezTo>
                      <a:pt x="8218" y="26123"/>
                      <a:pt x="8142" y="27191"/>
                      <a:pt x="7738" y="28183"/>
                    </a:cubicBezTo>
                    <a:lnTo>
                      <a:pt x="7836" y="28118"/>
                    </a:lnTo>
                    <a:cubicBezTo>
                      <a:pt x="7836" y="28129"/>
                      <a:pt x="7836" y="28140"/>
                      <a:pt x="7847" y="28161"/>
                    </a:cubicBezTo>
                    <a:cubicBezTo>
                      <a:pt x="7826" y="28238"/>
                      <a:pt x="7804" y="28325"/>
                      <a:pt x="7793" y="28412"/>
                    </a:cubicBezTo>
                    <a:cubicBezTo>
                      <a:pt x="7749" y="28608"/>
                      <a:pt x="7749" y="28608"/>
                      <a:pt x="7520" y="28608"/>
                    </a:cubicBezTo>
                    <a:cubicBezTo>
                      <a:pt x="7477" y="28793"/>
                      <a:pt x="7455" y="28979"/>
                      <a:pt x="7411" y="29164"/>
                    </a:cubicBezTo>
                    <a:cubicBezTo>
                      <a:pt x="7204" y="30014"/>
                      <a:pt x="7030" y="30875"/>
                      <a:pt x="6790" y="31703"/>
                    </a:cubicBezTo>
                    <a:cubicBezTo>
                      <a:pt x="6551" y="32553"/>
                      <a:pt x="6224" y="33371"/>
                      <a:pt x="5842" y="34155"/>
                    </a:cubicBezTo>
                    <a:cubicBezTo>
                      <a:pt x="5646" y="34580"/>
                      <a:pt x="5384" y="34962"/>
                      <a:pt x="5068" y="35311"/>
                    </a:cubicBezTo>
                    <a:cubicBezTo>
                      <a:pt x="4985" y="35383"/>
                      <a:pt x="4932" y="35486"/>
                      <a:pt x="4785" y="35486"/>
                    </a:cubicBezTo>
                    <a:cubicBezTo>
                      <a:pt x="4778" y="35486"/>
                      <a:pt x="4771" y="35485"/>
                      <a:pt x="4763" y="35485"/>
                    </a:cubicBezTo>
                    <a:cubicBezTo>
                      <a:pt x="4756" y="35483"/>
                      <a:pt x="4749" y="35482"/>
                      <a:pt x="4742" y="35482"/>
                    </a:cubicBezTo>
                    <a:cubicBezTo>
                      <a:pt x="4682" y="35482"/>
                      <a:pt x="4615" y="35557"/>
                      <a:pt x="4556" y="35616"/>
                    </a:cubicBezTo>
                    <a:cubicBezTo>
                      <a:pt x="4229" y="35943"/>
                      <a:pt x="3913" y="36291"/>
                      <a:pt x="3586" y="36618"/>
                    </a:cubicBezTo>
                    <a:cubicBezTo>
                      <a:pt x="3357" y="36847"/>
                      <a:pt x="3118" y="37054"/>
                      <a:pt x="2900" y="37294"/>
                    </a:cubicBezTo>
                    <a:cubicBezTo>
                      <a:pt x="2791" y="37414"/>
                      <a:pt x="2693" y="37566"/>
                      <a:pt x="2627" y="37719"/>
                    </a:cubicBezTo>
                    <a:cubicBezTo>
                      <a:pt x="2507" y="37981"/>
                      <a:pt x="2627" y="38155"/>
                      <a:pt x="2900" y="38199"/>
                    </a:cubicBezTo>
                    <a:cubicBezTo>
                      <a:pt x="2979" y="38211"/>
                      <a:pt x="3058" y="38216"/>
                      <a:pt x="3135" y="38216"/>
                    </a:cubicBezTo>
                    <a:cubicBezTo>
                      <a:pt x="3472" y="38216"/>
                      <a:pt x="3792" y="38115"/>
                      <a:pt x="4120" y="38035"/>
                    </a:cubicBezTo>
                    <a:cubicBezTo>
                      <a:pt x="4513" y="37948"/>
                      <a:pt x="4883" y="37763"/>
                      <a:pt x="5199" y="37490"/>
                    </a:cubicBezTo>
                    <a:cubicBezTo>
                      <a:pt x="5243" y="37447"/>
                      <a:pt x="5308" y="37414"/>
                      <a:pt x="5374" y="37381"/>
                    </a:cubicBezTo>
                    <a:cubicBezTo>
                      <a:pt x="5690" y="37250"/>
                      <a:pt x="5831" y="36967"/>
                      <a:pt x="5984" y="36695"/>
                    </a:cubicBezTo>
                    <a:cubicBezTo>
                      <a:pt x="6027" y="36618"/>
                      <a:pt x="6071" y="36542"/>
                      <a:pt x="6125" y="36477"/>
                    </a:cubicBezTo>
                    <a:cubicBezTo>
                      <a:pt x="7510" y="34907"/>
                      <a:pt x="8632" y="33142"/>
                      <a:pt x="9820" y="31431"/>
                    </a:cubicBezTo>
                    <a:cubicBezTo>
                      <a:pt x="9962" y="31235"/>
                      <a:pt x="10092" y="31028"/>
                      <a:pt x="10234" y="30831"/>
                    </a:cubicBezTo>
                    <a:cubicBezTo>
                      <a:pt x="10735" y="30134"/>
                      <a:pt x="11062" y="29349"/>
                      <a:pt x="11368" y="28565"/>
                    </a:cubicBezTo>
                    <a:cubicBezTo>
                      <a:pt x="11466" y="28336"/>
                      <a:pt x="11531" y="28096"/>
                      <a:pt x="11553" y="27845"/>
                    </a:cubicBezTo>
                    <a:cubicBezTo>
                      <a:pt x="11564" y="27562"/>
                      <a:pt x="11618" y="27279"/>
                      <a:pt x="11727" y="27017"/>
                    </a:cubicBezTo>
                    <a:cubicBezTo>
                      <a:pt x="11836" y="26777"/>
                      <a:pt x="11847" y="26494"/>
                      <a:pt x="11923" y="26232"/>
                    </a:cubicBezTo>
                    <a:cubicBezTo>
                      <a:pt x="12032" y="25873"/>
                      <a:pt x="12163" y="25524"/>
                      <a:pt x="12283" y="25164"/>
                    </a:cubicBezTo>
                    <a:cubicBezTo>
                      <a:pt x="12283" y="25110"/>
                      <a:pt x="12294" y="25066"/>
                      <a:pt x="12316" y="25012"/>
                    </a:cubicBezTo>
                    <a:cubicBezTo>
                      <a:pt x="12512" y="24532"/>
                      <a:pt x="12719" y="24064"/>
                      <a:pt x="12915" y="23595"/>
                    </a:cubicBezTo>
                    <a:cubicBezTo>
                      <a:pt x="12948" y="23551"/>
                      <a:pt x="12970" y="23508"/>
                      <a:pt x="13002" y="23464"/>
                    </a:cubicBezTo>
                    <a:cubicBezTo>
                      <a:pt x="13591" y="23857"/>
                      <a:pt x="14157" y="24249"/>
                      <a:pt x="14746" y="24620"/>
                    </a:cubicBezTo>
                    <a:cubicBezTo>
                      <a:pt x="15324" y="24990"/>
                      <a:pt x="15814" y="25480"/>
                      <a:pt x="16381" y="25949"/>
                    </a:cubicBezTo>
                    <a:cubicBezTo>
                      <a:pt x="16348" y="25840"/>
                      <a:pt x="16337" y="25796"/>
                      <a:pt x="16315" y="25720"/>
                    </a:cubicBezTo>
                    <a:lnTo>
                      <a:pt x="16315" y="25720"/>
                    </a:lnTo>
                    <a:cubicBezTo>
                      <a:pt x="16522" y="25829"/>
                      <a:pt x="16697" y="25927"/>
                      <a:pt x="16871" y="26014"/>
                    </a:cubicBezTo>
                    <a:cubicBezTo>
                      <a:pt x="16969" y="26069"/>
                      <a:pt x="17024" y="26156"/>
                      <a:pt x="17035" y="26254"/>
                    </a:cubicBezTo>
                    <a:cubicBezTo>
                      <a:pt x="17133" y="26690"/>
                      <a:pt x="17242" y="27115"/>
                      <a:pt x="17361" y="27540"/>
                    </a:cubicBezTo>
                    <a:cubicBezTo>
                      <a:pt x="17416" y="27725"/>
                      <a:pt x="17492" y="27911"/>
                      <a:pt x="17590" y="28074"/>
                    </a:cubicBezTo>
                    <a:cubicBezTo>
                      <a:pt x="17797" y="28401"/>
                      <a:pt x="17776" y="28750"/>
                      <a:pt x="17841" y="29131"/>
                    </a:cubicBezTo>
                    <a:cubicBezTo>
                      <a:pt x="17765" y="29099"/>
                      <a:pt x="17699" y="29077"/>
                      <a:pt x="17623" y="29066"/>
                    </a:cubicBezTo>
                    <a:cubicBezTo>
                      <a:pt x="17529" y="29037"/>
                      <a:pt x="17434" y="29022"/>
                      <a:pt x="17340" y="29022"/>
                    </a:cubicBezTo>
                    <a:cubicBezTo>
                      <a:pt x="17292" y="29022"/>
                      <a:pt x="17245" y="29026"/>
                      <a:pt x="17198" y="29033"/>
                    </a:cubicBezTo>
                    <a:cubicBezTo>
                      <a:pt x="17152" y="29045"/>
                      <a:pt x="17105" y="29051"/>
                      <a:pt x="17058" y="29051"/>
                    </a:cubicBezTo>
                    <a:cubicBezTo>
                      <a:pt x="16852" y="29051"/>
                      <a:pt x="16653" y="28939"/>
                      <a:pt x="16555" y="28761"/>
                    </a:cubicBezTo>
                    <a:cubicBezTo>
                      <a:pt x="16424" y="28521"/>
                      <a:pt x="16315" y="28270"/>
                      <a:pt x="16174" y="28031"/>
                    </a:cubicBezTo>
                    <a:cubicBezTo>
                      <a:pt x="16108" y="27911"/>
                      <a:pt x="16097" y="27769"/>
                      <a:pt x="16152" y="27649"/>
                    </a:cubicBezTo>
                    <a:cubicBezTo>
                      <a:pt x="16206" y="27540"/>
                      <a:pt x="16228" y="27431"/>
                      <a:pt x="16272" y="27322"/>
                    </a:cubicBezTo>
                    <a:cubicBezTo>
                      <a:pt x="16315" y="27235"/>
                      <a:pt x="16304" y="27137"/>
                      <a:pt x="16261" y="27050"/>
                    </a:cubicBezTo>
                    <a:cubicBezTo>
                      <a:pt x="16097" y="27170"/>
                      <a:pt x="16076" y="27366"/>
                      <a:pt x="15988" y="27518"/>
                    </a:cubicBezTo>
                    <a:lnTo>
                      <a:pt x="15934" y="27508"/>
                    </a:lnTo>
                    <a:cubicBezTo>
                      <a:pt x="15977" y="27300"/>
                      <a:pt x="16010" y="27104"/>
                      <a:pt x="16065" y="26843"/>
                    </a:cubicBezTo>
                    <a:lnTo>
                      <a:pt x="16065" y="26843"/>
                    </a:lnTo>
                    <a:cubicBezTo>
                      <a:pt x="15868" y="27050"/>
                      <a:pt x="15923" y="27311"/>
                      <a:pt x="15792" y="27486"/>
                    </a:cubicBezTo>
                    <a:lnTo>
                      <a:pt x="15749" y="27486"/>
                    </a:lnTo>
                    <a:cubicBezTo>
                      <a:pt x="15727" y="27464"/>
                      <a:pt x="15705" y="27442"/>
                      <a:pt x="15683" y="27420"/>
                    </a:cubicBezTo>
                    <a:cubicBezTo>
                      <a:pt x="15095" y="26734"/>
                      <a:pt x="14375" y="26189"/>
                      <a:pt x="13569" y="25796"/>
                    </a:cubicBezTo>
                    <a:cubicBezTo>
                      <a:pt x="13209" y="25622"/>
                      <a:pt x="12861" y="25437"/>
                      <a:pt x="12512" y="25252"/>
                    </a:cubicBezTo>
                    <a:cubicBezTo>
                      <a:pt x="12436" y="25219"/>
                      <a:pt x="12370" y="25197"/>
                      <a:pt x="12294" y="25175"/>
                    </a:cubicBezTo>
                    <a:lnTo>
                      <a:pt x="12294" y="25175"/>
                    </a:lnTo>
                    <a:cubicBezTo>
                      <a:pt x="12327" y="25230"/>
                      <a:pt x="12381" y="25295"/>
                      <a:pt x="12294" y="25371"/>
                    </a:cubicBezTo>
                    <a:cubicBezTo>
                      <a:pt x="12893" y="25568"/>
                      <a:pt x="13405" y="25905"/>
                      <a:pt x="13950" y="26200"/>
                    </a:cubicBezTo>
                    <a:cubicBezTo>
                      <a:pt x="14877" y="26712"/>
                      <a:pt x="15650" y="27486"/>
                      <a:pt x="16141" y="28434"/>
                    </a:cubicBezTo>
                    <a:cubicBezTo>
                      <a:pt x="16217" y="28565"/>
                      <a:pt x="16315" y="28685"/>
                      <a:pt x="16402" y="28815"/>
                    </a:cubicBezTo>
                    <a:cubicBezTo>
                      <a:pt x="16501" y="28924"/>
                      <a:pt x="16555" y="29077"/>
                      <a:pt x="16544" y="29219"/>
                    </a:cubicBezTo>
                    <a:cubicBezTo>
                      <a:pt x="16501" y="29415"/>
                      <a:pt x="16599" y="29567"/>
                      <a:pt x="16697" y="29731"/>
                    </a:cubicBezTo>
                    <a:cubicBezTo>
                      <a:pt x="16795" y="29894"/>
                      <a:pt x="16871" y="30069"/>
                      <a:pt x="16926" y="30254"/>
                    </a:cubicBezTo>
                    <a:cubicBezTo>
                      <a:pt x="17045" y="30592"/>
                      <a:pt x="17274" y="30875"/>
                      <a:pt x="17569" y="31071"/>
                    </a:cubicBezTo>
                    <a:lnTo>
                      <a:pt x="17754" y="31213"/>
                    </a:lnTo>
                    <a:cubicBezTo>
                      <a:pt x="17906" y="31137"/>
                      <a:pt x="17939" y="30984"/>
                      <a:pt x="17961" y="30842"/>
                    </a:cubicBezTo>
                    <a:cubicBezTo>
                      <a:pt x="18103" y="30025"/>
                      <a:pt x="18103" y="29197"/>
                      <a:pt x="17928" y="28379"/>
                    </a:cubicBezTo>
                    <a:cubicBezTo>
                      <a:pt x="17787" y="27715"/>
                      <a:pt x="17579" y="27072"/>
                      <a:pt x="17296" y="26450"/>
                    </a:cubicBezTo>
                    <a:cubicBezTo>
                      <a:pt x="17253" y="26352"/>
                      <a:pt x="17242" y="26243"/>
                      <a:pt x="17242" y="26134"/>
                    </a:cubicBezTo>
                    <a:cubicBezTo>
                      <a:pt x="17144" y="26069"/>
                      <a:pt x="17035" y="26004"/>
                      <a:pt x="16926" y="25938"/>
                    </a:cubicBezTo>
                    <a:cubicBezTo>
                      <a:pt x="16501" y="25698"/>
                      <a:pt x="16086" y="25426"/>
                      <a:pt x="15705" y="25121"/>
                    </a:cubicBezTo>
                    <a:cubicBezTo>
                      <a:pt x="15291" y="24783"/>
                      <a:pt x="14844" y="24489"/>
                      <a:pt x="14408" y="24173"/>
                    </a:cubicBezTo>
                    <a:cubicBezTo>
                      <a:pt x="14212" y="24031"/>
                      <a:pt x="14027" y="23889"/>
                      <a:pt x="13830" y="23759"/>
                    </a:cubicBezTo>
                    <a:cubicBezTo>
                      <a:pt x="13711" y="23682"/>
                      <a:pt x="13591" y="23660"/>
                      <a:pt x="13449" y="23584"/>
                    </a:cubicBezTo>
                    <a:cubicBezTo>
                      <a:pt x="13318" y="23519"/>
                      <a:pt x="13187" y="23432"/>
                      <a:pt x="13068" y="23355"/>
                    </a:cubicBezTo>
                    <a:cubicBezTo>
                      <a:pt x="13362" y="22941"/>
                      <a:pt x="13656" y="22560"/>
                      <a:pt x="13907" y="22167"/>
                    </a:cubicBezTo>
                    <a:cubicBezTo>
                      <a:pt x="14266" y="21590"/>
                      <a:pt x="14615" y="21012"/>
                      <a:pt x="14942" y="20413"/>
                    </a:cubicBezTo>
                    <a:cubicBezTo>
                      <a:pt x="15204" y="19944"/>
                      <a:pt x="15324" y="19410"/>
                      <a:pt x="15487" y="18898"/>
                    </a:cubicBezTo>
                    <a:cubicBezTo>
                      <a:pt x="15574" y="18604"/>
                      <a:pt x="15661" y="18299"/>
                      <a:pt x="15759" y="18004"/>
                    </a:cubicBezTo>
                    <a:cubicBezTo>
                      <a:pt x="15977" y="17416"/>
                      <a:pt x="16086" y="16784"/>
                      <a:pt x="16086" y="16152"/>
                    </a:cubicBezTo>
                    <a:cubicBezTo>
                      <a:pt x="16086" y="15770"/>
                      <a:pt x="16086" y="15389"/>
                      <a:pt x="16054" y="15007"/>
                    </a:cubicBezTo>
                    <a:cubicBezTo>
                      <a:pt x="15988" y="14397"/>
                      <a:pt x="15792" y="13798"/>
                      <a:pt x="15476" y="13275"/>
                    </a:cubicBezTo>
                    <a:cubicBezTo>
                      <a:pt x="15378" y="13122"/>
                      <a:pt x="15334" y="12937"/>
                      <a:pt x="15247" y="12795"/>
                    </a:cubicBezTo>
                    <a:cubicBezTo>
                      <a:pt x="15138" y="12599"/>
                      <a:pt x="15007" y="12424"/>
                      <a:pt x="14855" y="12272"/>
                    </a:cubicBezTo>
                    <a:cubicBezTo>
                      <a:pt x="14615" y="12054"/>
                      <a:pt x="14354" y="11858"/>
                      <a:pt x="14081" y="11673"/>
                    </a:cubicBezTo>
                    <a:cubicBezTo>
                      <a:pt x="13602" y="11400"/>
                      <a:pt x="13089" y="11204"/>
                      <a:pt x="12545" y="11117"/>
                    </a:cubicBezTo>
                    <a:cubicBezTo>
                      <a:pt x="12457" y="11084"/>
                      <a:pt x="12381" y="11051"/>
                      <a:pt x="12294" y="11019"/>
                    </a:cubicBezTo>
                    <a:lnTo>
                      <a:pt x="12218" y="11073"/>
                    </a:lnTo>
                    <a:cubicBezTo>
                      <a:pt x="11814" y="10735"/>
                      <a:pt x="11662" y="10179"/>
                      <a:pt x="11825" y="9689"/>
                    </a:cubicBezTo>
                    <a:cubicBezTo>
                      <a:pt x="11902" y="9689"/>
                      <a:pt x="11978" y="9700"/>
                      <a:pt x="12054" y="9722"/>
                    </a:cubicBezTo>
                    <a:cubicBezTo>
                      <a:pt x="12457" y="9842"/>
                      <a:pt x="12806" y="10071"/>
                      <a:pt x="13079" y="10387"/>
                    </a:cubicBezTo>
                    <a:cubicBezTo>
                      <a:pt x="13242" y="10572"/>
                      <a:pt x="13405" y="10768"/>
                      <a:pt x="13569" y="10953"/>
                    </a:cubicBezTo>
                    <a:cubicBezTo>
                      <a:pt x="13656" y="11064"/>
                      <a:pt x="13732" y="11117"/>
                      <a:pt x="13800" y="11117"/>
                    </a:cubicBezTo>
                    <a:cubicBezTo>
                      <a:pt x="13826" y="11117"/>
                      <a:pt x="13850" y="11110"/>
                      <a:pt x="13874" y="11095"/>
                    </a:cubicBezTo>
                    <a:cubicBezTo>
                      <a:pt x="13972" y="11030"/>
                      <a:pt x="13983" y="10899"/>
                      <a:pt x="13874" y="10735"/>
                    </a:cubicBezTo>
                    <a:cubicBezTo>
                      <a:pt x="13722" y="10517"/>
                      <a:pt x="13547" y="10310"/>
                      <a:pt x="13373" y="10092"/>
                    </a:cubicBezTo>
                    <a:cubicBezTo>
                      <a:pt x="13340" y="10049"/>
                      <a:pt x="13296" y="10016"/>
                      <a:pt x="13264" y="9983"/>
                    </a:cubicBezTo>
                    <a:lnTo>
                      <a:pt x="13286" y="9940"/>
                    </a:lnTo>
                    <a:cubicBezTo>
                      <a:pt x="13384" y="9994"/>
                      <a:pt x="13482" y="10049"/>
                      <a:pt x="13569" y="10114"/>
                    </a:cubicBezTo>
                    <a:cubicBezTo>
                      <a:pt x="14070" y="10463"/>
                      <a:pt x="14615" y="10768"/>
                      <a:pt x="15182" y="10997"/>
                    </a:cubicBezTo>
                    <a:cubicBezTo>
                      <a:pt x="15334" y="11073"/>
                      <a:pt x="15498" y="11128"/>
                      <a:pt x="15661" y="11171"/>
                    </a:cubicBezTo>
                    <a:cubicBezTo>
                      <a:pt x="15732" y="11192"/>
                      <a:pt x="15807" y="11204"/>
                      <a:pt x="15883" y="11204"/>
                    </a:cubicBezTo>
                    <a:cubicBezTo>
                      <a:pt x="15925" y="11204"/>
                      <a:pt x="15968" y="11201"/>
                      <a:pt x="16010" y="11193"/>
                    </a:cubicBezTo>
                    <a:cubicBezTo>
                      <a:pt x="16086" y="11171"/>
                      <a:pt x="16168" y="11160"/>
                      <a:pt x="16250" y="11160"/>
                    </a:cubicBezTo>
                    <a:cubicBezTo>
                      <a:pt x="16332" y="11160"/>
                      <a:pt x="16413" y="11171"/>
                      <a:pt x="16490" y="11193"/>
                    </a:cubicBezTo>
                    <a:cubicBezTo>
                      <a:pt x="16816" y="11242"/>
                      <a:pt x="17144" y="11268"/>
                      <a:pt x="17472" y="11268"/>
                    </a:cubicBezTo>
                    <a:cubicBezTo>
                      <a:pt x="17943" y="11268"/>
                      <a:pt x="18413" y="11215"/>
                      <a:pt x="18876" y="11106"/>
                    </a:cubicBezTo>
                    <a:cubicBezTo>
                      <a:pt x="19301" y="11008"/>
                      <a:pt x="19694" y="10844"/>
                      <a:pt x="20053" y="10615"/>
                    </a:cubicBezTo>
                    <a:cubicBezTo>
                      <a:pt x="20293" y="10463"/>
                      <a:pt x="20544" y="10332"/>
                      <a:pt x="20773" y="10179"/>
                    </a:cubicBezTo>
                    <a:cubicBezTo>
                      <a:pt x="21361" y="9798"/>
                      <a:pt x="21797" y="9242"/>
                      <a:pt x="22015" y="8588"/>
                    </a:cubicBezTo>
                    <a:cubicBezTo>
                      <a:pt x="22178" y="8142"/>
                      <a:pt x="22287" y="7673"/>
                      <a:pt x="22331" y="7204"/>
                    </a:cubicBezTo>
                    <a:cubicBezTo>
                      <a:pt x="22364" y="7106"/>
                      <a:pt x="22331" y="6997"/>
                      <a:pt x="22266" y="6921"/>
                    </a:cubicBezTo>
                    <a:cubicBezTo>
                      <a:pt x="22091" y="7749"/>
                      <a:pt x="21950" y="8577"/>
                      <a:pt x="21481" y="9286"/>
                    </a:cubicBezTo>
                    <a:cubicBezTo>
                      <a:pt x="21372" y="9438"/>
                      <a:pt x="21241" y="9580"/>
                      <a:pt x="21100" y="9689"/>
                    </a:cubicBezTo>
                    <a:cubicBezTo>
                      <a:pt x="21121" y="9645"/>
                      <a:pt x="21143" y="9602"/>
                      <a:pt x="21176" y="9558"/>
                    </a:cubicBezTo>
                    <a:cubicBezTo>
                      <a:pt x="21372" y="9264"/>
                      <a:pt x="21525" y="8948"/>
                      <a:pt x="21634" y="8610"/>
                    </a:cubicBezTo>
                    <a:cubicBezTo>
                      <a:pt x="21666" y="8490"/>
                      <a:pt x="21677" y="8359"/>
                      <a:pt x="21710" y="8174"/>
                    </a:cubicBezTo>
                    <a:lnTo>
                      <a:pt x="21710" y="8174"/>
                    </a:lnTo>
                    <a:cubicBezTo>
                      <a:pt x="21634" y="8240"/>
                      <a:pt x="21590" y="8327"/>
                      <a:pt x="21568" y="8425"/>
                    </a:cubicBezTo>
                    <a:cubicBezTo>
                      <a:pt x="21361" y="9122"/>
                      <a:pt x="20947" y="9733"/>
                      <a:pt x="20380" y="10201"/>
                    </a:cubicBezTo>
                    <a:cubicBezTo>
                      <a:pt x="20195" y="10343"/>
                      <a:pt x="20010" y="10463"/>
                      <a:pt x="19814" y="10561"/>
                    </a:cubicBezTo>
                    <a:cubicBezTo>
                      <a:pt x="19563" y="10692"/>
                      <a:pt x="19280" y="10746"/>
                      <a:pt x="19062" y="10931"/>
                    </a:cubicBezTo>
                    <a:cubicBezTo>
                      <a:pt x="19007" y="10964"/>
                      <a:pt x="18953" y="10986"/>
                      <a:pt x="18887" y="10997"/>
                    </a:cubicBezTo>
                    <a:cubicBezTo>
                      <a:pt x="18712" y="11026"/>
                      <a:pt x="18529" y="11098"/>
                      <a:pt x="18352" y="11098"/>
                    </a:cubicBezTo>
                    <a:cubicBezTo>
                      <a:pt x="18331" y="11098"/>
                      <a:pt x="18309" y="11097"/>
                      <a:pt x="18288" y="11095"/>
                    </a:cubicBezTo>
                    <a:cubicBezTo>
                      <a:pt x="18245" y="11090"/>
                      <a:pt x="18204" y="11088"/>
                      <a:pt x="18162" y="11088"/>
                    </a:cubicBezTo>
                    <a:cubicBezTo>
                      <a:pt x="17930" y="11088"/>
                      <a:pt x="17708" y="11150"/>
                      <a:pt x="17474" y="11150"/>
                    </a:cubicBezTo>
                    <a:cubicBezTo>
                      <a:pt x="17458" y="11150"/>
                      <a:pt x="17443" y="11150"/>
                      <a:pt x="17427" y="11149"/>
                    </a:cubicBezTo>
                    <a:cubicBezTo>
                      <a:pt x="17144" y="11149"/>
                      <a:pt x="16860" y="11128"/>
                      <a:pt x="16566" y="11095"/>
                    </a:cubicBezTo>
                    <a:cubicBezTo>
                      <a:pt x="15901" y="11008"/>
                      <a:pt x="15236" y="10812"/>
                      <a:pt x="14626" y="10528"/>
                    </a:cubicBezTo>
                    <a:cubicBezTo>
                      <a:pt x="14256" y="10365"/>
                      <a:pt x="13918" y="10158"/>
                      <a:pt x="13558" y="9972"/>
                    </a:cubicBezTo>
                    <a:cubicBezTo>
                      <a:pt x="13351" y="9874"/>
                      <a:pt x="13144" y="9787"/>
                      <a:pt x="12937" y="9722"/>
                    </a:cubicBezTo>
                    <a:cubicBezTo>
                      <a:pt x="12926" y="9722"/>
                      <a:pt x="12904" y="9733"/>
                      <a:pt x="12871" y="9754"/>
                    </a:cubicBezTo>
                    <a:lnTo>
                      <a:pt x="13253" y="10136"/>
                    </a:lnTo>
                    <a:cubicBezTo>
                      <a:pt x="12795" y="9896"/>
                      <a:pt x="12359" y="9613"/>
                      <a:pt x="11825" y="9547"/>
                    </a:cubicBezTo>
                    <a:cubicBezTo>
                      <a:pt x="11803" y="9329"/>
                      <a:pt x="11891" y="9122"/>
                      <a:pt x="12065" y="8992"/>
                    </a:cubicBezTo>
                    <a:cubicBezTo>
                      <a:pt x="12545" y="8599"/>
                      <a:pt x="13079" y="8327"/>
                      <a:pt x="13711" y="8305"/>
                    </a:cubicBezTo>
                    <a:cubicBezTo>
                      <a:pt x="14033" y="8288"/>
                      <a:pt x="14356" y="8279"/>
                      <a:pt x="14678" y="8279"/>
                    </a:cubicBezTo>
                    <a:cubicBezTo>
                      <a:pt x="15161" y="8279"/>
                      <a:pt x="15642" y="8298"/>
                      <a:pt x="16119" y="8338"/>
                    </a:cubicBezTo>
                    <a:cubicBezTo>
                      <a:pt x="16490" y="8370"/>
                      <a:pt x="16860" y="8425"/>
                      <a:pt x="17231" y="8468"/>
                    </a:cubicBezTo>
                    <a:cubicBezTo>
                      <a:pt x="17345" y="8480"/>
                      <a:pt x="17458" y="8485"/>
                      <a:pt x="17572" y="8485"/>
                    </a:cubicBezTo>
                    <a:cubicBezTo>
                      <a:pt x="18012" y="8485"/>
                      <a:pt x="18447" y="8400"/>
                      <a:pt x="18855" y="8218"/>
                    </a:cubicBezTo>
                    <a:cubicBezTo>
                      <a:pt x="19748" y="7804"/>
                      <a:pt x="20631" y="7390"/>
                      <a:pt x="21536" y="6997"/>
                    </a:cubicBezTo>
                    <a:cubicBezTo>
                      <a:pt x="21961" y="6812"/>
                      <a:pt x="22418" y="6648"/>
                      <a:pt x="22865" y="6496"/>
                    </a:cubicBezTo>
                    <a:cubicBezTo>
                      <a:pt x="23029" y="6447"/>
                      <a:pt x="23200" y="6422"/>
                      <a:pt x="23372" y="6422"/>
                    </a:cubicBezTo>
                    <a:cubicBezTo>
                      <a:pt x="23543" y="6422"/>
                      <a:pt x="23715" y="6447"/>
                      <a:pt x="23879" y="6496"/>
                    </a:cubicBezTo>
                    <a:cubicBezTo>
                      <a:pt x="23941" y="6513"/>
                      <a:pt x="24003" y="6533"/>
                      <a:pt x="24064" y="6533"/>
                    </a:cubicBezTo>
                    <a:cubicBezTo>
                      <a:pt x="24120" y="6533"/>
                      <a:pt x="24175" y="6516"/>
                      <a:pt x="24227" y="6463"/>
                    </a:cubicBezTo>
                    <a:lnTo>
                      <a:pt x="24620" y="6714"/>
                    </a:lnTo>
                    <a:cubicBezTo>
                      <a:pt x="24663" y="6747"/>
                      <a:pt x="24707" y="6768"/>
                      <a:pt x="24740" y="6790"/>
                    </a:cubicBezTo>
                    <a:cubicBezTo>
                      <a:pt x="24775" y="6803"/>
                      <a:pt x="24808" y="6809"/>
                      <a:pt x="24836" y="6809"/>
                    </a:cubicBezTo>
                    <a:cubicBezTo>
                      <a:pt x="24927" y="6809"/>
                      <a:pt x="24974" y="6743"/>
                      <a:pt x="24958" y="6627"/>
                    </a:cubicBezTo>
                    <a:cubicBezTo>
                      <a:pt x="24947" y="6540"/>
                      <a:pt x="24925" y="6441"/>
                      <a:pt x="24881" y="6354"/>
                    </a:cubicBezTo>
                    <a:cubicBezTo>
                      <a:pt x="24707" y="5951"/>
                      <a:pt x="24358" y="5657"/>
                      <a:pt x="23922" y="5570"/>
                    </a:cubicBezTo>
                    <a:cubicBezTo>
                      <a:pt x="23802" y="5548"/>
                      <a:pt x="23693" y="5493"/>
                      <a:pt x="23530" y="5450"/>
                    </a:cubicBezTo>
                    <a:lnTo>
                      <a:pt x="23530" y="5450"/>
                    </a:lnTo>
                    <a:lnTo>
                      <a:pt x="23661" y="5580"/>
                    </a:lnTo>
                    <a:cubicBezTo>
                      <a:pt x="23552" y="5570"/>
                      <a:pt x="23486" y="5559"/>
                      <a:pt x="23421" y="5559"/>
                    </a:cubicBezTo>
                    <a:cubicBezTo>
                      <a:pt x="23276" y="5551"/>
                      <a:pt x="23132" y="5547"/>
                      <a:pt x="22988" y="5547"/>
                    </a:cubicBezTo>
                    <a:cubicBezTo>
                      <a:pt x="22341" y="5547"/>
                      <a:pt x="21702" y="5627"/>
                      <a:pt x="21078" y="5788"/>
                    </a:cubicBezTo>
                    <a:cubicBezTo>
                      <a:pt x="21012" y="5809"/>
                      <a:pt x="20893" y="5777"/>
                      <a:pt x="20893" y="5907"/>
                    </a:cubicBezTo>
                    <a:cubicBezTo>
                      <a:pt x="20893" y="5929"/>
                      <a:pt x="20816" y="5940"/>
                      <a:pt x="20762" y="5951"/>
                    </a:cubicBezTo>
                    <a:cubicBezTo>
                      <a:pt x="19955" y="6104"/>
                      <a:pt x="19149" y="6289"/>
                      <a:pt x="18331" y="6409"/>
                    </a:cubicBezTo>
                    <a:cubicBezTo>
                      <a:pt x="18009" y="6465"/>
                      <a:pt x="17683" y="6493"/>
                      <a:pt x="17356" y="6493"/>
                    </a:cubicBezTo>
                    <a:cubicBezTo>
                      <a:pt x="16920" y="6493"/>
                      <a:pt x="16483" y="6443"/>
                      <a:pt x="16054" y="6343"/>
                    </a:cubicBezTo>
                    <a:cubicBezTo>
                      <a:pt x="15650" y="6234"/>
                      <a:pt x="15236" y="6136"/>
                      <a:pt x="14833" y="6027"/>
                    </a:cubicBezTo>
                    <a:cubicBezTo>
                      <a:pt x="14724" y="6006"/>
                      <a:pt x="14637" y="5940"/>
                      <a:pt x="14582" y="5842"/>
                    </a:cubicBezTo>
                    <a:cubicBezTo>
                      <a:pt x="14550" y="5733"/>
                      <a:pt x="14463" y="5646"/>
                      <a:pt x="14354" y="5602"/>
                    </a:cubicBezTo>
                    <a:cubicBezTo>
                      <a:pt x="14343" y="5657"/>
                      <a:pt x="14332" y="5700"/>
                      <a:pt x="14332" y="5733"/>
                    </a:cubicBezTo>
                    <a:lnTo>
                      <a:pt x="14288" y="5733"/>
                    </a:lnTo>
                    <a:cubicBezTo>
                      <a:pt x="13580" y="5352"/>
                      <a:pt x="12806" y="5112"/>
                      <a:pt x="12043" y="4883"/>
                    </a:cubicBezTo>
                    <a:cubicBezTo>
                      <a:pt x="11803" y="4807"/>
                      <a:pt x="11738" y="4730"/>
                      <a:pt x="11738" y="4480"/>
                    </a:cubicBezTo>
                    <a:cubicBezTo>
                      <a:pt x="11738" y="4284"/>
                      <a:pt x="11760" y="4077"/>
                      <a:pt x="11814" y="3880"/>
                    </a:cubicBezTo>
                    <a:cubicBezTo>
                      <a:pt x="11825" y="3804"/>
                      <a:pt x="11923" y="3750"/>
                      <a:pt x="11989" y="3684"/>
                    </a:cubicBezTo>
                    <a:lnTo>
                      <a:pt x="11880" y="3619"/>
                    </a:lnTo>
                    <a:cubicBezTo>
                      <a:pt x="11989" y="3205"/>
                      <a:pt x="12207" y="2823"/>
                      <a:pt x="12523" y="2540"/>
                    </a:cubicBezTo>
                    <a:cubicBezTo>
                      <a:pt x="12577" y="2496"/>
                      <a:pt x="12643" y="2475"/>
                      <a:pt x="12708" y="2475"/>
                    </a:cubicBezTo>
                    <a:cubicBezTo>
                      <a:pt x="12828" y="2464"/>
                      <a:pt x="12959" y="2464"/>
                      <a:pt x="13079" y="2453"/>
                    </a:cubicBezTo>
                    <a:cubicBezTo>
                      <a:pt x="13416" y="2376"/>
                      <a:pt x="13613" y="2006"/>
                      <a:pt x="13482" y="1690"/>
                    </a:cubicBezTo>
                    <a:cubicBezTo>
                      <a:pt x="13412" y="1563"/>
                      <a:pt x="13287" y="1495"/>
                      <a:pt x="13158" y="1495"/>
                    </a:cubicBezTo>
                    <a:cubicBezTo>
                      <a:pt x="13065" y="1495"/>
                      <a:pt x="12971" y="1530"/>
                      <a:pt x="12893" y="1603"/>
                    </a:cubicBezTo>
                    <a:cubicBezTo>
                      <a:pt x="12882" y="1614"/>
                      <a:pt x="12871" y="1635"/>
                      <a:pt x="12861" y="1657"/>
                    </a:cubicBezTo>
                    <a:cubicBezTo>
                      <a:pt x="12741" y="1614"/>
                      <a:pt x="12643" y="1526"/>
                      <a:pt x="12599" y="1417"/>
                    </a:cubicBezTo>
                    <a:cubicBezTo>
                      <a:pt x="12425" y="1101"/>
                      <a:pt x="12392" y="731"/>
                      <a:pt x="12512" y="393"/>
                    </a:cubicBezTo>
                    <a:cubicBezTo>
                      <a:pt x="12555" y="295"/>
                      <a:pt x="12621" y="197"/>
                      <a:pt x="12697" y="110"/>
                    </a:cubicBezTo>
                    <a:lnTo>
                      <a:pt x="12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022;p50">
                <a:extLst>
                  <a:ext uri="{FF2B5EF4-FFF2-40B4-BE49-F238E27FC236}">
                    <a16:creationId xmlns:a16="http://schemas.microsoft.com/office/drawing/2014/main" id="{D81B6E97-5E93-D595-0080-9BE962348353}"/>
                  </a:ext>
                </a:extLst>
              </p:cNvPr>
              <p:cNvSpPr/>
              <p:nvPr/>
            </p:nvSpPr>
            <p:spPr>
              <a:xfrm flipH="1">
                <a:off x="1876690" y="1276327"/>
                <a:ext cx="269802" cy="270012"/>
              </a:xfrm>
              <a:custGeom>
                <a:avLst/>
                <a:gdLst/>
                <a:ahLst/>
                <a:cxnLst/>
                <a:rect l="l" t="t" r="r" b="b"/>
                <a:pathLst>
                  <a:path w="3859" h="3862" extrusionOk="0">
                    <a:moveTo>
                      <a:pt x="2813" y="3630"/>
                    </a:moveTo>
                    <a:lnTo>
                      <a:pt x="3401" y="3673"/>
                    </a:lnTo>
                    <a:cubicBezTo>
                      <a:pt x="3255" y="3729"/>
                      <a:pt x="3165" y="3758"/>
                      <a:pt x="3089" y="3758"/>
                    </a:cubicBezTo>
                    <a:cubicBezTo>
                      <a:pt x="3000" y="3758"/>
                      <a:pt x="2930" y="3718"/>
                      <a:pt x="2813" y="3630"/>
                    </a:cubicBezTo>
                    <a:close/>
                    <a:moveTo>
                      <a:pt x="1" y="1"/>
                    </a:moveTo>
                    <a:lnTo>
                      <a:pt x="132" y="110"/>
                    </a:lnTo>
                    <a:cubicBezTo>
                      <a:pt x="163" y="104"/>
                      <a:pt x="194" y="92"/>
                      <a:pt x="221" y="92"/>
                    </a:cubicBezTo>
                    <a:cubicBezTo>
                      <a:pt x="250" y="92"/>
                      <a:pt x="273" y="107"/>
                      <a:pt x="284" y="164"/>
                    </a:cubicBezTo>
                    <a:cubicBezTo>
                      <a:pt x="354" y="151"/>
                      <a:pt x="423" y="136"/>
                      <a:pt x="489" y="136"/>
                    </a:cubicBezTo>
                    <a:cubicBezTo>
                      <a:pt x="589" y="136"/>
                      <a:pt x="681" y="170"/>
                      <a:pt x="753" y="295"/>
                    </a:cubicBezTo>
                    <a:cubicBezTo>
                      <a:pt x="764" y="317"/>
                      <a:pt x="818" y="328"/>
                      <a:pt x="862" y="328"/>
                    </a:cubicBezTo>
                    <a:cubicBezTo>
                      <a:pt x="1461" y="426"/>
                      <a:pt x="2246" y="1145"/>
                      <a:pt x="2333" y="1962"/>
                    </a:cubicBezTo>
                    <a:cubicBezTo>
                      <a:pt x="2355" y="2137"/>
                      <a:pt x="2366" y="2311"/>
                      <a:pt x="2355" y="2496"/>
                    </a:cubicBezTo>
                    <a:cubicBezTo>
                      <a:pt x="2344" y="2725"/>
                      <a:pt x="2322" y="2954"/>
                      <a:pt x="2301" y="3194"/>
                    </a:cubicBezTo>
                    <a:cubicBezTo>
                      <a:pt x="2290" y="3325"/>
                      <a:pt x="2279" y="3455"/>
                      <a:pt x="2464" y="3488"/>
                    </a:cubicBezTo>
                    <a:cubicBezTo>
                      <a:pt x="2529" y="3488"/>
                      <a:pt x="2584" y="3597"/>
                      <a:pt x="2606" y="3662"/>
                    </a:cubicBezTo>
                    <a:cubicBezTo>
                      <a:pt x="2638" y="3750"/>
                      <a:pt x="2715" y="3815"/>
                      <a:pt x="2813" y="3826"/>
                    </a:cubicBezTo>
                    <a:cubicBezTo>
                      <a:pt x="2886" y="3850"/>
                      <a:pt x="2962" y="3862"/>
                      <a:pt x="3038" y="3862"/>
                    </a:cubicBezTo>
                    <a:cubicBezTo>
                      <a:pt x="3131" y="3862"/>
                      <a:pt x="3224" y="3845"/>
                      <a:pt x="3314" y="3815"/>
                    </a:cubicBezTo>
                    <a:cubicBezTo>
                      <a:pt x="3456" y="3761"/>
                      <a:pt x="3608" y="3706"/>
                      <a:pt x="3761" y="3641"/>
                    </a:cubicBezTo>
                    <a:cubicBezTo>
                      <a:pt x="3783" y="3553"/>
                      <a:pt x="3815" y="3466"/>
                      <a:pt x="3859" y="3325"/>
                    </a:cubicBezTo>
                    <a:lnTo>
                      <a:pt x="3859" y="3325"/>
                    </a:lnTo>
                    <a:cubicBezTo>
                      <a:pt x="3761" y="3335"/>
                      <a:pt x="3674" y="3357"/>
                      <a:pt x="3586" y="3390"/>
                    </a:cubicBezTo>
                    <a:cubicBezTo>
                      <a:pt x="3474" y="3440"/>
                      <a:pt x="3353" y="3465"/>
                      <a:pt x="3233" y="3465"/>
                    </a:cubicBezTo>
                    <a:cubicBezTo>
                      <a:pt x="3119" y="3465"/>
                      <a:pt x="3006" y="3443"/>
                      <a:pt x="2900" y="3401"/>
                    </a:cubicBezTo>
                    <a:lnTo>
                      <a:pt x="2889" y="3401"/>
                    </a:lnTo>
                    <a:cubicBezTo>
                      <a:pt x="2878" y="3423"/>
                      <a:pt x="2867" y="3466"/>
                      <a:pt x="2845" y="3466"/>
                    </a:cubicBezTo>
                    <a:cubicBezTo>
                      <a:pt x="2839" y="3467"/>
                      <a:pt x="2833" y="3467"/>
                      <a:pt x="2827" y="3467"/>
                    </a:cubicBezTo>
                    <a:cubicBezTo>
                      <a:pt x="2607" y="3467"/>
                      <a:pt x="2432" y="3275"/>
                      <a:pt x="2464" y="3052"/>
                    </a:cubicBezTo>
                    <a:cubicBezTo>
                      <a:pt x="2486" y="2823"/>
                      <a:pt x="2518" y="2605"/>
                      <a:pt x="2562" y="2355"/>
                    </a:cubicBezTo>
                    <a:cubicBezTo>
                      <a:pt x="2649" y="2485"/>
                      <a:pt x="2747" y="2616"/>
                      <a:pt x="2856" y="2725"/>
                    </a:cubicBezTo>
                    <a:cubicBezTo>
                      <a:pt x="2976" y="2823"/>
                      <a:pt x="3118" y="2900"/>
                      <a:pt x="3260" y="2954"/>
                    </a:cubicBezTo>
                    <a:cubicBezTo>
                      <a:pt x="3309" y="2968"/>
                      <a:pt x="3360" y="2975"/>
                      <a:pt x="3410" y="2975"/>
                    </a:cubicBezTo>
                    <a:cubicBezTo>
                      <a:pt x="3515" y="2975"/>
                      <a:pt x="3618" y="2944"/>
                      <a:pt x="3706" y="2878"/>
                    </a:cubicBezTo>
                    <a:lnTo>
                      <a:pt x="3565" y="2878"/>
                    </a:lnTo>
                    <a:cubicBezTo>
                      <a:pt x="3546" y="2879"/>
                      <a:pt x="3528" y="2880"/>
                      <a:pt x="3509" y="2880"/>
                    </a:cubicBezTo>
                    <a:cubicBezTo>
                      <a:pt x="3256" y="2880"/>
                      <a:pt x="3010" y="2742"/>
                      <a:pt x="2878" y="2518"/>
                    </a:cubicBezTo>
                    <a:cubicBezTo>
                      <a:pt x="2715" y="2257"/>
                      <a:pt x="2584" y="1984"/>
                      <a:pt x="2475" y="1701"/>
                    </a:cubicBezTo>
                    <a:cubicBezTo>
                      <a:pt x="2366" y="1352"/>
                      <a:pt x="2170" y="1036"/>
                      <a:pt x="1908" y="785"/>
                    </a:cubicBezTo>
                    <a:cubicBezTo>
                      <a:pt x="1407" y="317"/>
                      <a:pt x="829" y="12"/>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023;p50">
                <a:extLst>
                  <a:ext uri="{FF2B5EF4-FFF2-40B4-BE49-F238E27FC236}">
                    <a16:creationId xmlns:a16="http://schemas.microsoft.com/office/drawing/2014/main" id="{DCB4F286-1E7B-2A18-DB30-EDBDCBA1C5EF}"/>
                  </a:ext>
                </a:extLst>
              </p:cNvPr>
              <p:cNvSpPr/>
              <p:nvPr/>
            </p:nvSpPr>
            <p:spPr>
              <a:xfrm flipH="1">
                <a:off x="2155505" y="1167403"/>
                <a:ext cx="154792" cy="113612"/>
              </a:xfrm>
              <a:custGeom>
                <a:avLst/>
                <a:gdLst/>
                <a:ahLst/>
                <a:cxnLst/>
                <a:rect l="l" t="t" r="r" b="b"/>
                <a:pathLst>
                  <a:path w="2214" h="1625" extrusionOk="0">
                    <a:moveTo>
                      <a:pt x="1254" y="175"/>
                    </a:moveTo>
                    <a:cubicBezTo>
                      <a:pt x="1657" y="316"/>
                      <a:pt x="2017" y="785"/>
                      <a:pt x="1984" y="1166"/>
                    </a:cubicBezTo>
                    <a:cubicBezTo>
                      <a:pt x="1832" y="752"/>
                      <a:pt x="1505" y="502"/>
                      <a:pt x="1254" y="175"/>
                    </a:cubicBezTo>
                    <a:close/>
                    <a:moveTo>
                      <a:pt x="1004" y="0"/>
                    </a:moveTo>
                    <a:lnTo>
                      <a:pt x="1004" y="0"/>
                    </a:lnTo>
                    <a:cubicBezTo>
                      <a:pt x="1047" y="207"/>
                      <a:pt x="1221" y="273"/>
                      <a:pt x="1309" y="382"/>
                    </a:cubicBezTo>
                    <a:cubicBezTo>
                      <a:pt x="1396" y="502"/>
                      <a:pt x="1494" y="600"/>
                      <a:pt x="1614" y="741"/>
                    </a:cubicBezTo>
                    <a:cubicBezTo>
                      <a:pt x="1330" y="611"/>
                      <a:pt x="1080" y="480"/>
                      <a:pt x="818" y="403"/>
                    </a:cubicBezTo>
                    <a:cubicBezTo>
                      <a:pt x="669" y="354"/>
                      <a:pt x="512" y="307"/>
                      <a:pt x="355" y="307"/>
                    </a:cubicBezTo>
                    <a:cubicBezTo>
                      <a:pt x="236" y="307"/>
                      <a:pt x="118" y="333"/>
                      <a:pt x="1" y="403"/>
                    </a:cubicBezTo>
                    <a:cubicBezTo>
                      <a:pt x="44" y="523"/>
                      <a:pt x="143" y="512"/>
                      <a:pt x="241" y="545"/>
                    </a:cubicBezTo>
                    <a:lnTo>
                      <a:pt x="262" y="447"/>
                    </a:lnTo>
                    <a:cubicBezTo>
                      <a:pt x="840" y="447"/>
                      <a:pt x="1385" y="730"/>
                      <a:pt x="1734" y="1188"/>
                    </a:cubicBezTo>
                    <a:cubicBezTo>
                      <a:pt x="1585" y="1162"/>
                      <a:pt x="1471" y="1058"/>
                      <a:pt x="1330" y="1058"/>
                    </a:cubicBezTo>
                    <a:cubicBezTo>
                      <a:pt x="1296" y="1058"/>
                      <a:pt x="1260" y="1064"/>
                      <a:pt x="1221" y="1079"/>
                    </a:cubicBezTo>
                    <a:lnTo>
                      <a:pt x="1755" y="1373"/>
                    </a:lnTo>
                    <a:lnTo>
                      <a:pt x="1734" y="1417"/>
                    </a:lnTo>
                    <a:lnTo>
                      <a:pt x="1287" y="1330"/>
                    </a:lnTo>
                    <a:lnTo>
                      <a:pt x="1287" y="1330"/>
                    </a:lnTo>
                    <a:cubicBezTo>
                      <a:pt x="1320" y="1417"/>
                      <a:pt x="1341" y="1493"/>
                      <a:pt x="1374" y="1570"/>
                    </a:cubicBezTo>
                    <a:cubicBezTo>
                      <a:pt x="1459" y="1521"/>
                      <a:pt x="1538" y="1503"/>
                      <a:pt x="1616" y="1503"/>
                    </a:cubicBezTo>
                    <a:cubicBezTo>
                      <a:pt x="1798" y="1503"/>
                      <a:pt x="1968" y="1601"/>
                      <a:pt x="2159" y="1624"/>
                    </a:cubicBezTo>
                    <a:cubicBezTo>
                      <a:pt x="2181" y="1580"/>
                      <a:pt x="2202" y="1526"/>
                      <a:pt x="2213" y="1471"/>
                    </a:cubicBezTo>
                    <a:cubicBezTo>
                      <a:pt x="2202" y="861"/>
                      <a:pt x="1897" y="273"/>
                      <a:pt x="1265" y="44"/>
                    </a:cubicBezTo>
                    <a:cubicBezTo>
                      <a:pt x="1189" y="22"/>
                      <a:pt x="1102" y="11"/>
                      <a:pt x="1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024;p50">
                <a:extLst>
                  <a:ext uri="{FF2B5EF4-FFF2-40B4-BE49-F238E27FC236}">
                    <a16:creationId xmlns:a16="http://schemas.microsoft.com/office/drawing/2014/main" id="{076CD7F8-5652-F7E4-5431-E1616B02D88B}"/>
                  </a:ext>
                </a:extLst>
              </p:cNvPr>
              <p:cNvSpPr/>
              <p:nvPr/>
            </p:nvSpPr>
            <p:spPr>
              <a:xfrm flipH="1">
                <a:off x="2197455" y="1350993"/>
                <a:ext cx="64811" cy="23561"/>
              </a:xfrm>
              <a:custGeom>
                <a:avLst/>
                <a:gdLst/>
                <a:ahLst/>
                <a:cxnLst/>
                <a:rect l="l" t="t" r="r" b="b"/>
                <a:pathLst>
                  <a:path w="927" h="337" extrusionOk="0">
                    <a:moveTo>
                      <a:pt x="927" y="1"/>
                    </a:moveTo>
                    <a:lnTo>
                      <a:pt x="927" y="1"/>
                    </a:lnTo>
                    <a:cubicBezTo>
                      <a:pt x="861" y="12"/>
                      <a:pt x="796" y="33"/>
                      <a:pt x="742" y="55"/>
                    </a:cubicBezTo>
                    <a:cubicBezTo>
                      <a:pt x="630" y="130"/>
                      <a:pt x="503" y="163"/>
                      <a:pt x="378" y="163"/>
                    </a:cubicBezTo>
                    <a:cubicBezTo>
                      <a:pt x="320" y="163"/>
                      <a:pt x="263" y="156"/>
                      <a:pt x="208" y="142"/>
                    </a:cubicBezTo>
                    <a:cubicBezTo>
                      <a:pt x="197" y="142"/>
                      <a:pt x="175" y="131"/>
                      <a:pt x="164" y="131"/>
                    </a:cubicBezTo>
                    <a:cubicBezTo>
                      <a:pt x="139" y="128"/>
                      <a:pt x="112" y="124"/>
                      <a:pt x="88" y="124"/>
                    </a:cubicBezTo>
                    <a:cubicBezTo>
                      <a:pt x="39" y="124"/>
                      <a:pt x="0" y="139"/>
                      <a:pt x="0" y="197"/>
                    </a:cubicBezTo>
                    <a:cubicBezTo>
                      <a:pt x="0" y="240"/>
                      <a:pt x="77" y="295"/>
                      <a:pt x="120" y="306"/>
                    </a:cubicBezTo>
                    <a:cubicBezTo>
                      <a:pt x="204" y="325"/>
                      <a:pt x="287" y="336"/>
                      <a:pt x="369" y="336"/>
                    </a:cubicBezTo>
                    <a:cubicBezTo>
                      <a:pt x="470" y="336"/>
                      <a:pt x="569" y="320"/>
                      <a:pt x="665" y="284"/>
                    </a:cubicBezTo>
                    <a:cubicBezTo>
                      <a:pt x="796" y="251"/>
                      <a:pt x="894" y="142"/>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025;p50">
                <a:extLst>
                  <a:ext uri="{FF2B5EF4-FFF2-40B4-BE49-F238E27FC236}">
                    <a16:creationId xmlns:a16="http://schemas.microsoft.com/office/drawing/2014/main" id="{620F0F83-2865-6629-65B4-9E4ACAA0D31A}"/>
                  </a:ext>
                </a:extLst>
              </p:cNvPr>
              <p:cNvSpPr/>
              <p:nvPr/>
            </p:nvSpPr>
            <p:spPr>
              <a:xfrm flipH="1">
                <a:off x="2176134" y="1303034"/>
                <a:ext cx="32790" cy="22722"/>
              </a:xfrm>
              <a:custGeom>
                <a:avLst/>
                <a:gdLst/>
                <a:ahLst/>
                <a:cxnLst/>
                <a:rect l="l" t="t" r="r" b="b"/>
                <a:pathLst>
                  <a:path w="469" h="325" extrusionOk="0">
                    <a:moveTo>
                      <a:pt x="120" y="0"/>
                    </a:moveTo>
                    <a:cubicBezTo>
                      <a:pt x="22" y="44"/>
                      <a:pt x="0" y="174"/>
                      <a:pt x="77" y="240"/>
                    </a:cubicBezTo>
                    <a:cubicBezTo>
                      <a:pt x="117" y="297"/>
                      <a:pt x="163" y="325"/>
                      <a:pt x="230" y="325"/>
                    </a:cubicBezTo>
                    <a:cubicBezTo>
                      <a:pt x="290" y="325"/>
                      <a:pt x="366" y="303"/>
                      <a:pt x="469" y="262"/>
                    </a:cubicBezTo>
                    <a:cubicBezTo>
                      <a:pt x="393" y="251"/>
                      <a:pt x="316" y="229"/>
                      <a:pt x="240" y="196"/>
                    </a:cubicBezTo>
                    <a:cubicBezTo>
                      <a:pt x="197" y="131"/>
                      <a:pt x="153" y="76"/>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026;p50">
                <a:extLst>
                  <a:ext uri="{FF2B5EF4-FFF2-40B4-BE49-F238E27FC236}">
                    <a16:creationId xmlns:a16="http://schemas.microsoft.com/office/drawing/2014/main" id="{43BD8802-AF20-2234-C869-0340E6903D32}"/>
                  </a:ext>
                </a:extLst>
              </p:cNvPr>
              <p:cNvSpPr/>
              <p:nvPr/>
            </p:nvSpPr>
            <p:spPr>
              <a:xfrm flipH="1">
                <a:off x="2230177" y="1275558"/>
                <a:ext cx="12305" cy="13074"/>
              </a:xfrm>
              <a:custGeom>
                <a:avLst/>
                <a:gdLst/>
                <a:ahLst/>
                <a:cxnLst/>
                <a:rect l="l" t="t" r="r" b="b"/>
                <a:pathLst>
                  <a:path w="176" h="187" extrusionOk="0">
                    <a:moveTo>
                      <a:pt x="88" y="1"/>
                    </a:moveTo>
                    <a:lnTo>
                      <a:pt x="88" y="1"/>
                    </a:lnTo>
                    <a:cubicBezTo>
                      <a:pt x="1" y="110"/>
                      <a:pt x="1" y="110"/>
                      <a:pt x="175" y="186"/>
                    </a:cubicBezTo>
                    <a:cubicBezTo>
                      <a:pt x="132" y="99"/>
                      <a:pt x="110" y="5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027;p50">
                <a:extLst>
                  <a:ext uri="{FF2B5EF4-FFF2-40B4-BE49-F238E27FC236}">
                    <a16:creationId xmlns:a16="http://schemas.microsoft.com/office/drawing/2014/main" id="{C12870E4-45D1-C6C2-54C1-48D8DE3B57DE}"/>
                  </a:ext>
                </a:extLst>
              </p:cNvPr>
              <p:cNvSpPr/>
              <p:nvPr/>
            </p:nvSpPr>
            <p:spPr>
              <a:xfrm flipH="1">
                <a:off x="2262965" y="1314150"/>
                <a:ext cx="13004" cy="7201"/>
              </a:xfrm>
              <a:custGeom>
                <a:avLst/>
                <a:gdLst/>
                <a:ahLst/>
                <a:cxnLst/>
                <a:rect l="l" t="t" r="r" b="b"/>
                <a:pathLst>
                  <a:path w="186" h="103" extrusionOk="0">
                    <a:moveTo>
                      <a:pt x="109" y="0"/>
                    </a:moveTo>
                    <a:cubicBezTo>
                      <a:pt x="81" y="0"/>
                      <a:pt x="45" y="13"/>
                      <a:pt x="0" y="37"/>
                    </a:cubicBezTo>
                    <a:lnTo>
                      <a:pt x="186" y="103"/>
                    </a:lnTo>
                    <a:cubicBezTo>
                      <a:pt x="179" y="35"/>
                      <a:pt x="155"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028;p50">
                <a:extLst>
                  <a:ext uri="{FF2B5EF4-FFF2-40B4-BE49-F238E27FC236}">
                    <a16:creationId xmlns:a16="http://schemas.microsoft.com/office/drawing/2014/main" id="{0F302FB8-3B30-B3FE-E60D-28B7E9A88C19}"/>
                  </a:ext>
                </a:extLst>
              </p:cNvPr>
              <p:cNvSpPr/>
              <p:nvPr/>
            </p:nvSpPr>
            <p:spPr>
              <a:xfrm flipH="1">
                <a:off x="2176134" y="1287024"/>
                <a:ext cx="9928" cy="9928"/>
              </a:xfrm>
              <a:custGeom>
                <a:avLst/>
                <a:gdLst/>
                <a:ahLst/>
                <a:cxnLst/>
                <a:rect l="l" t="t" r="r" b="b"/>
                <a:pathLst>
                  <a:path w="142" h="142" extrusionOk="0">
                    <a:moveTo>
                      <a:pt x="44" y="0"/>
                    </a:moveTo>
                    <a:lnTo>
                      <a:pt x="0" y="44"/>
                    </a:lnTo>
                    <a:lnTo>
                      <a:pt x="120" y="142"/>
                    </a:lnTo>
                    <a:cubicBezTo>
                      <a:pt x="131" y="142"/>
                      <a:pt x="142" y="131"/>
                      <a:pt x="142" y="120"/>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029;p50">
                <a:extLst>
                  <a:ext uri="{FF2B5EF4-FFF2-40B4-BE49-F238E27FC236}">
                    <a16:creationId xmlns:a16="http://schemas.microsoft.com/office/drawing/2014/main" id="{0F7754EF-5C10-AF39-2E0E-DB3258DE6BCD}"/>
                  </a:ext>
                </a:extLst>
              </p:cNvPr>
              <p:cNvSpPr/>
              <p:nvPr/>
            </p:nvSpPr>
            <p:spPr>
              <a:xfrm flipH="1">
                <a:off x="1942977" y="1505640"/>
                <a:ext cx="9159" cy="8460"/>
              </a:xfrm>
              <a:custGeom>
                <a:avLst/>
                <a:gdLst/>
                <a:ahLst/>
                <a:cxnLst/>
                <a:rect l="l" t="t" r="r" b="b"/>
                <a:pathLst>
                  <a:path w="131" h="121" extrusionOk="0">
                    <a:moveTo>
                      <a:pt x="33" y="1"/>
                    </a:moveTo>
                    <a:lnTo>
                      <a:pt x="0" y="34"/>
                    </a:lnTo>
                    <a:lnTo>
                      <a:pt x="98" y="91"/>
                    </a:lnTo>
                    <a:lnTo>
                      <a:pt x="98" y="91"/>
                    </a:lnTo>
                    <a:lnTo>
                      <a:pt x="33" y="1"/>
                    </a:lnTo>
                    <a:close/>
                    <a:moveTo>
                      <a:pt x="98" y="91"/>
                    </a:moveTo>
                    <a:lnTo>
                      <a:pt x="120" y="121"/>
                    </a:lnTo>
                    <a:lnTo>
                      <a:pt x="131" y="110"/>
                    </a:lnTo>
                    <a:lnTo>
                      <a:pt x="98" y="9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030;p50">
                <a:extLst>
                  <a:ext uri="{FF2B5EF4-FFF2-40B4-BE49-F238E27FC236}">
                    <a16:creationId xmlns:a16="http://schemas.microsoft.com/office/drawing/2014/main" id="{FB47E969-0A66-D599-0CD9-231A188B8BE1}"/>
                  </a:ext>
                </a:extLst>
              </p:cNvPr>
              <p:cNvSpPr/>
              <p:nvPr/>
            </p:nvSpPr>
            <p:spPr>
              <a:xfrm flipH="1">
                <a:off x="2168512" y="1640501"/>
                <a:ext cx="54883" cy="23142"/>
              </a:xfrm>
              <a:custGeom>
                <a:avLst/>
                <a:gdLst/>
                <a:ahLst/>
                <a:cxnLst/>
                <a:rect l="l" t="t" r="r" b="b"/>
                <a:pathLst>
                  <a:path w="785" h="331" extrusionOk="0">
                    <a:moveTo>
                      <a:pt x="774" y="1"/>
                    </a:moveTo>
                    <a:cubicBezTo>
                      <a:pt x="771" y="4"/>
                      <a:pt x="769" y="7"/>
                      <a:pt x="766" y="10"/>
                    </a:cubicBezTo>
                    <a:lnTo>
                      <a:pt x="766" y="10"/>
                    </a:lnTo>
                    <a:cubicBezTo>
                      <a:pt x="773" y="7"/>
                      <a:pt x="779" y="4"/>
                      <a:pt x="785" y="1"/>
                    </a:cubicBezTo>
                    <a:close/>
                    <a:moveTo>
                      <a:pt x="766" y="10"/>
                    </a:moveTo>
                    <a:lnTo>
                      <a:pt x="766" y="10"/>
                    </a:lnTo>
                    <a:cubicBezTo>
                      <a:pt x="520" y="132"/>
                      <a:pt x="234" y="147"/>
                      <a:pt x="0" y="328"/>
                    </a:cubicBezTo>
                    <a:cubicBezTo>
                      <a:pt x="23" y="330"/>
                      <a:pt x="46" y="330"/>
                      <a:pt x="69" y="330"/>
                    </a:cubicBezTo>
                    <a:cubicBezTo>
                      <a:pt x="335" y="330"/>
                      <a:pt x="595" y="216"/>
                      <a:pt x="766"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031;p50">
                <a:extLst>
                  <a:ext uri="{FF2B5EF4-FFF2-40B4-BE49-F238E27FC236}">
                    <a16:creationId xmlns:a16="http://schemas.microsoft.com/office/drawing/2014/main" id="{AE176D75-AE65-4306-8798-E3C1D61BB4A9}"/>
                  </a:ext>
                </a:extLst>
              </p:cNvPr>
              <p:cNvSpPr/>
              <p:nvPr/>
            </p:nvSpPr>
            <p:spPr>
              <a:xfrm flipH="1">
                <a:off x="2096084" y="1795217"/>
                <a:ext cx="35866" cy="59498"/>
              </a:xfrm>
              <a:custGeom>
                <a:avLst/>
                <a:gdLst/>
                <a:ahLst/>
                <a:cxnLst/>
                <a:rect l="l" t="t" r="r" b="b"/>
                <a:pathLst>
                  <a:path w="513" h="851" extrusionOk="0">
                    <a:moveTo>
                      <a:pt x="469" y="0"/>
                    </a:moveTo>
                    <a:cubicBezTo>
                      <a:pt x="392" y="142"/>
                      <a:pt x="327" y="295"/>
                      <a:pt x="251" y="436"/>
                    </a:cubicBezTo>
                    <a:cubicBezTo>
                      <a:pt x="185" y="578"/>
                      <a:pt x="87" y="709"/>
                      <a:pt x="0" y="850"/>
                    </a:cubicBezTo>
                    <a:cubicBezTo>
                      <a:pt x="262" y="632"/>
                      <a:pt x="392" y="327"/>
                      <a:pt x="512" y="33"/>
                    </a:cubicBezTo>
                    <a:lnTo>
                      <a:pt x="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032;p50">
                <a:extLst>
                  <a:ext uri="{FF2B5EF4-FFF2-40B4-BE49-F238E27FC236}">
                    <a16:creationId xmlns:a16="http://schemas.microsoft.com/office/drawing/2014/main" id="{421A2392-00D6-F2F4-EC3C-E1E8F4742B0E}"/>
                  </a:ext>
                </a:extLst>
              </p:cNvPr>
              <p:cNvSpPr/>
              <p:nvPr/>
            </p:nvSpPr>
            <p:spPr>
              <a:xfrm flipH="1">
                <a:off x="2285055" y="1970418"/>
                <a:ext cx="67118" cy="16850"/>
              </a:xfrm>
              <a:custGeom>
                <a:avLst/>
                <a:gdLst/>
                <a:ahLst/>
                <a:cxnLst/>
                <a:rect l="l" t="t" r="r" b="b"/>
                <a:pathLst>
                  <a:path w="960" h="241" extrusionOk="0">
                    <a:moveTo>
                      <a:pt x="11" y="1"/>
                    </a:moveTo>
                    <a:cubicBezTo>
                      <a:pt x="11" y="23"/>
                      <a:pt x="11" y="34"/>
                      <a:pt x="0" y="55"/>
                    </a:cubicBezTo>
                    <a:lnTo>
                      <a:pt x="949" y="241"/>
                    </a:lnTo>
                    <a:lnTo>
                      <a:pt x="960" y="186"/>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033;p50">
                <a:extLst>
                  <a:ext uri="{FF2B5EF4-FFF2-40B4-BE49-F238E27FC236}">
                    <a16:creationId xmlns:a16="http://schemas.microsoft.com/office/drawing/2014/main" id="{0FDF2960-EEF2-F97D-0D51-337301B32170}"/>
                  </a:ext>
                </a:extLst>
              </p:cNvPr>
              <p:cNvSpPr/>
              <p:nvPr/>
            </p:nvSpPr>
            <p:spPr>
              <a:xfrm flipH="1">
                <a:off x="2148659" y="1802838"/>
                <a:ext cx="5383" cy="19087"/>
              </a:xfrm>
              <a:custGeom>
                <a:avLst/>
                <a:gdLst/>
                <a:ahLst/>
                <a:cxnLst/>
                <a:rect l="l" t="t" r="r" b="b"/>
                <a:pathLst>
                  <a:path w="77" h="273" extrusionOk="0">
                    <a:moveTo>
                      <a:pt x="76" y="0"/>
                    </a:moveTo>
                    <a:lnTo>
                      <a:pt x="76" y="0"/>
                    </a:lnTo>
                    <a:cubicBezTo>
                      <a:pt x="44" y="87"/>
                      <a:pt x="22" y="175"/>
                      <a:pt x="0" y="251"/>
                    </a:cubicBezTo>
                    <a:lnTo>
                      <a:pt x="55" y="273"/>
                    </a:lnTo>
                    <a:lnTo>
                      <a:pt x="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034;p50">
                <a:extLst>
                  <a:ext uri="{FF2B5EF4-FFF2-40B4-BE49-F238E27FC236}">
                    <a16:creationId xmlns:a16="http://schemas.microsoft.com/office/drawing/2014/main" id="{3579E65F-789E-50DD-8D30-B901100B4D42}"/>
                  </a:ext>
                </a:extLst>
              </p:cNvPr>
              <p:cNvSpPr/>
              <p:nvPr/>
            </p:nvSpPr>
            <p:spPr>
              <a:xfrm flipH="1">
                <a:off x="2144884" y="1790603"/>
                <a:ext cx="3845" cy="12305"/>
              </a:xfrm>
              <a:custGeom>
                <a:avLst/>
                <a:gdLst/>
                <a:ahLst/>
                <a:cxnLst/>
                <a:rect l="l" t="t" r="r" b="b"/>
                <a:pathLst>
                  <a:path w="55" h="176" extrusionOk="0">
                    <a:moveTo>
                      <a:pt x="22" y="1"/>
                    </a:moveTo>
                    <a:lnTo>
                      <a:pt x="0" y="175"/>
                    </a:lnTo>
                    <a:lnTo>
                      <a:pt x="55" y="12"/>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035;p50">
                <a:extLst>
                  <a:ext uri="{FF2B5EF4-FFF2-40B4-BE49-F238E27FC236}">
                    <a16:creationId xmlns:a16="http://schemas.microsoft.com/office/drawing/2014/main" id="{76DF4B0D-EC19-D112-70BE-313117285E3E}"/>
                  </a:ext>
                </a:extLst>
              </p:cNvPr>
              <p:cNvSpPr/>
              <p:nvPr/>
            </p:nvSpPr>
            <p:spPr>
              <a:xfrm flipH="1">
                <a:off x="2090767" y="2112900"/>
                <a:ext cx="115150" cy="64881"/>
              </a:xfrm>
              <a:custGeom>
                <a:avLst/>
                <a:gdLst/>
                <a:ahLst/>
                <a:cxnLst/>
                <a:rect l="l" t="t" r="r" b="b"/>
                <a:pathLst>
                  <a:path w="1647" h="928" extrusionOk="0">
                    <a:moveTo>
                      <a:pt x="1647" y="1"/>
                    </a:moveTo>
                    <a:lnTo>
                      <a:pt x="1647" y="1"/>
                    </a:lnTo>
                    <a:cubicBezTo>
                      <a:pt x="1145" y="371"/>
                      <a:pt x="589" y="644"/>
                      <a:pt x="1" y="927"/>
                    </a:cubicBezTo>
                    <a:cubicBezTo>
                      <a:pt x="415" y="873"/>
                      <a:pt x="1439" y="295"/>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7036;p50">
              <a:extLst>
                <a:ext uri="{FF2B5EF4-FFF2-40B4-BE49-F238E27FC236}">
                  <a16:creationId xmlns:a16="http://schemas.microsoft.com/office/drawing/2014/main" id="{968907B7-3E62-A970-999F-938FB018E661}"/>
                </a:ext>
              </a:extLst>
            </p:cNvPr>
            <p:cNvSpPr/>
            <p:nvPr/>
          </p:nvSpPr>
          <p:spPr>
            <a:xfrm rot="5112858" flipH="1">
              <a:off x="2095250" y="2844589"/>
              <a:ext cx="63681" cy="438344"/>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7049;p50">
            <a:extLst>
              <a:ext uri="{FF2B5EF4-FFF2-40B4-BE49-F238E27FC236}">
                <a16:creationId xmlns:a16="http://schemas.microsoft.com/office/drawing/2014/main" id="{ADC0CBE3-4AB6-D084-4F69-2B1BD351369D}"/>
              </a:ext>
            </a:extLst>
          </p:cNvPr>
          <p:cNvGrpSpPr/>
          <p:nvPr/>
        </p:nvGrpSpPr>
        <p:grpSpPr>
          <a:xfrm>
            <a:off x="7207857" y="1701472"/>
            <a:ext cx="1810736" cy="2992567"/>
            <a:chOff x="7320649" y="1471610"/>
            <a:chExt cx="1456423" cy="3003762"/>
          </a:xfrm>
        </p:grpSpPr>
        <p:sp>
          <p:nvSpPr>
            <p:cNvPr id="340" name="Google Shape;7050;p50">
              <a:extLst>
                <a:ext uri="{FF2B5EF4-FFF2-40B4-BE49-F238E27FC236}">
                  <a16:creationId xmlns:a16="http://schemas.microsoft.com/office/drawing/2014/main" id="{C44CD352-AD57-7984-AFDC-1CE8C5C1D5E7}"/>
                </a:ext>
              </a:extLst>
            </p:cNvPr>
            <p:cNvSpPr/>
            <p:nvPr/>
          </p:nvSpPr>
          <p:spPr>
            <a:xfrm flipH="1">
              <a:off x="7320649" y="1494928"/>
              <a:ext cx="1456423" cy="289752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7051;p50">
              <a:extLst>
                <a:ext uri="{FF2B5EF4-FFF2-40B4-BE49-F238E27FC236}">
                  <a16:creationId xmlns:a16="http://schemas.microsoft.com/office/drawing/2014/main" id="{50AF3072-9B7D-4704-2F20-CB64A471B034}"/>
                </a:ext>
              </a:extLst>
            </p:cNvPr>
            <p:cNvGrpSpPr/>
            <p:nvPr/>
          </p:nvGrpSpPr>
          <p:grpSpPr>
            <a:xfrm>
              <a:off x="7386444" y="1471610"/>
              <a:ext cx="1310678" cy="2920832"/>
              <a:chOff x="7386444" y="1471610"/>
              <a:chExt cx="1310678" cy="2920832"/>
            </a:xfrm>
          </p:grpSpPr>
          <p:sp>
            <p:nvSpPr>
              <p:cNvPr id="343" name="Google Shape;7052;p50">
                <a:extLst>
                  <a:ext uri="{FF2B5EF4-FFF2-40B4-BE49-F238E27FC236}">
                    <a16:creationId xmlns:a16="http://schemas.microsoft.com/office/drawing/2014/main" id="{8F13DA88-F505-BBD6-EAAE-F153DB7E5992}"/>
                  </a:ext>
                </a:extLst>
              </p:cNvPr>
              <p:cNvSpPr/>
              <p:nvPr/>
            </p:nvSpPr>
            <p:spPr>
              <a:xfrm flipH="1">
                <a:off x="7431747" y="1471610"/>
                <a:ext cx="1265375" cy="2634019"/>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053;p50">
                <a:extLst>
                  <a:ext uri="{FF2B5EF4-FFF2-40B4-BE49-F238E27FC236}">
                    <a16:creationId xmlns:a16="http://schemas.microsoft.com/office/drawing/2014/main" id="{4F5FD436-D966-CA88-6AB9-DBA249EFB2A5}"/>
                  </a:ext>
                </a:extLst>
              </p:cNvPr>
              <p:cNvSpPr/>
              <p:nvPr/>
            </p:nvSpPr>
            <p:spPr>
              <a:xfrm flipH="1">
                <a:off x="7386444" y="2723818"/>
                <a:ext cx="993046" cy="1668623"/>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054;p50">
                <a:extLst>
                  <a:ext uri="{FF2B5EF4-FFF2-40B4-BE49-F238E27FC236}">
                    <a16:creationId xmlns:a16="http://schemas.microsoft.com/office/drawing/2014/main" id="{5E976C7B-2CB6-965B-F6E9-1435054C55F8}"/>
                  </a:ext>
                </a:extLst>
              </p:cNvPr>
              <p:cNvSpPr/>
              <p:nvPr/>
            </p:nvSpPr>
            <p:spPr>
              <a:xfrm flipH="1">
                <a:off x="8179615" y="3807800"/>
                <a:ext cx="45638" cy="314137"/>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55;p50">
                <a:extLst>
                  <a:ext uri="{FF2B5EF4-FFF2-40B4-BE49-F238E27FC236}">
                    <a16:creationId xmlns:a16="http://schemas.microsoft.com/office/drawing/2014/main" id="{20CB7204-7456-B85C-44D8-5C7095E80CA3}"/>
                  </a:ext>
                </a:extLst>
              </p:cNvPr>
              <p:cNvSpPr/>
              <p:nvPr/>
            </p:nvSpPr>
            <p:spPr>
              <a:xfrm flipH="1">
                <a:off x="7478891" y="1785578"/>
                <a:ext cx="118259" cy="138247"/>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56;p50">
                <a:extLst>
                  <a:ext uri="{FF2B5EF4-FFF2-40B4-BE49-F238E27FC236}">
                    <a16:creationId xmlns:a16="http://schemas.microsoft.com/office/drawing/2014/main" id="{81C78A5D-5744-7EDE-743D-7CEB7637550A}"/>
                  </a:ext>
                </a:extLst>
              </p:cNvPr>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57;p50">
                <a:extLst>
                  <a:ext uri="{FF2B5EF4-FFF2-40B4-BE49-F238E27FC236}">
                    <a16:creationId xmlns:a16="http://schemas.microsoft.com/office/drawing/2014/main" id="{B16509CC-8734-8722-5389-0AD58D4476E6}"/>
                  </a:ext>
                </a:extLst>
              </p:cNvPr>
              <p:cNvSpPr/>
              <p:nvPr/>
            </p:nvSpPr>
            <p:spPr>
              <a:xfrm flipH="1">
                <a:off x="7954590"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58;p50">
                <a:extLst>
                  <a:ext uri="{FF2B5EF4-FFF2-40B4-BE49-F238E27FC236}">
                    <a16:creationId xmlns:a16="http://schemas.microsoft.com/office/drawing/2014/main" id="{2F798B71-CC75-9266-FD79-CCB838113592}"/>
                  </a:ext>
                </a:extLst>
              </p:cNvPr>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59;p50">
                <a:extLst>
                  <a:ext uri="{FF2B5EF4-FFF2-40B4-BE49-F238E27FC236}">
                    <a16:creationId xmlns:a16="http://schemas.microsoft.com/office/drawing/2014/main" id="{4CA3A83E-82CD-49C8-64DA-18FE9CFF8E2B}"/>
                  </a:ext>
                </a:extLst>
              </p:cNvPr>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60;p50">
                <a:extLst>
                  <a:ext uri="{FF2B5EF4-FFF2-40B4-BE49-F238E27FC236}">
                    <a16:creationId xmlns:a16="http://schemas.microsoft.com/office/drawing/2014/main" id="{5D3F2F81-1ABE-9384-852D-A31C79A6FFFD}"/>
                  </a:ext>
                </a:extLst>
              </p:cNvPr>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1;p50">
                <a:extLst>
                  <a:ext uri="{FF2B5EF4-FFF2-40B4-BE49-F238E27FC236}">
                    <a16:creationId xmlns:a16="http://schemas.microsoft.com/office/drawing/2014/main" id="{D4586344-EB69-2C2B-7EED-4CCE4D551C6C}"/>
                  </a:ext>
                </a:extLst>
              </p:cNvPr>
              <p:cNvSpPr/>
              <p:nvPr/>
            </p:nvSpPr>
            <p:spPr>
              <a:xfrm flipH="1">
                <a:off x="7740393" y="2920194"/>
                <a:ext cx="10993" cy="14658"/>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062;p50">
                <a:extLst>
                  <a:ext uri="{FF2B5EF4-FFF2-40B4-BE49-F238E27FC236}">
                    <a16:creationId xmlns:a16="http://schemas.microsoft.com/office/drawing/2014/main" id="{D7DB8171-5F6D-CB71-48F5-7009A164DC58}"/>
                  </a:ext>
                </a:extLst>
              </p:cNvPr>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7063;p50">
              <a:extLst>
                <a:ext uri="{FF2B5EF4-FFF2-40B4-BE49-F238E27FC236}">
                  <a16:creationId xmlns:a16="http://schemas.microsoft.com/office/drawing/2014/main" id="{FC088228-11F8-52D5-7C6F-A5CADA29D2DF}"/>
                </a:ext>
              </a:extLst>
            </p:cNvPr>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3892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99"/>
        <p:cNvGrpSpPr/>
        <p:nvPr/>
      </p:nvGrpSpPr>
      <p:grpSpPr>
        <a:xfrm>
          <a:off x="0" y="0"/>
          <a:ext cx="0" cy="0"/>
          <a:chOff x="0" y="0"/>
          <a:chExt cx="0" cy="0"/>
        </a:xfrm>
      </p:grpSpPr>
      <p:sp>
        <p:nvSpPr>
          <p:cNvPr id="6400" name="Google Shape;6400;p35"/>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Kristen ITC" panose="03050502040202030202" pitchFamily="66" charset="0"/>
              </a:rPr>
              <a:t>Pulso musical </a:t>
            </a:r>
            <a:endParaRPr sz="4000" dirty="0">
              <a:latin typeface="Kristen ITC" panose="03050502040202030202" pitchFamily="66" charset="0"/>
            </a:endParaRPr>
          </a:p>
        </p:txBody>
      </p:sp>
      <p:sp>
        <p:nvSpPr>
          <p:cNvPr id="6401" name="Google Shape;6401;p35"/>
          <p:cNvSpPr txBox="1">
            <a:spLocks noGrp="1"/>
          </p:cNvSpPr>
          <p:nvPr>
            <p:ph type="body" idx="1"/>
          </p:nvPr>
        </p:nvSpPr>
        <p:spPr>
          <a:xfrm>
            <a:off x="726100" y="1694020"/>
            <a:ext cx="7691700" cy="17554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1600" dirty="0">
                <a:latin typeface="Century Gothic" panose="020B0502020202020204" pitchFamily="34" charset="0"/>
              </a:rPr>
              <a:t>El pulso musical, consiste en una serie de pulsaciones repetidas de manera constante que dividen en el tiempo en fragmentos idénticos y esta determinado por dos factores fundamentales que son: la duración y el tiempo.</a:t>
            </a:r>
          </a:p>
          <a:p>
            <a:pPr marL="0" lvl="0" indent="0" algn="l" rtl="0">
              <a:spcBef>
                <a:spcPts val="0"/>
              </a:spcBef>
              <a:spcAft>
                <a:spcPts val="0"/>
              </a:spcAft>
              <a:buNone/>
            </a:pPr>
            <a:r>
              <a:rPr lang="es-MX" sz="1600" dirty="0">
                <a:latin typeface="Century Gothic" panose="020B0502020202020204" pitchFamily="34" charset="0"/>
              </a:rPr>
              <a:t>Regularmente el pulso musical es constante, aunque puede modificarse; esto quiere decir que el pulso se puede retardar o acelerar </a:t>
            </a:r>
          </a:p>
          <a:p>
            <a:pPr marL="0" lvl="0" indent="0" algn="l" rtl="0">
              <a:spcBef>
                <a:spcPts val="0"/>
              </a:spcBef>
              <a:spcAft>
                <a:spcPts val="0"/>
              </a:spcAft>
              <a:buNone/>
            </a:pPr>
            <a:r>
              <a:rPr lang="es-MX" sz="1600" dirty="0">
                <a:latin typeface="Century Gothic" panose="020B0502020202020204" pitchFamily="34" charset="0"/>
              </a:rPr>
              <a:t>Es decir que el pulso musical son como las señales que reflejan el ritmo, el pulso funciona como una estructura que colabora en la percepción y la comprensión por parte del oyente. </a:t>
            </a:r>
          </a:p>
          <a:p>
            <a:pPr marL="0" lvl="0" indent="0" algn="l" rtl="0">
              <a:spcBef>
                <a:spcPts val="0"/>
              </a:spcBef>
              <a:spcAft>
                <a:spcPts val="0"/>
              </a:spcAft>
              <a:buNone/>
            </a:pPr>
            <a:endParaRPr lang="es-MX" sz="1600" dirty="0">
              <a:latin typeface="Century Gothic" panose="020B0502020202020204" pitchFamily="34" charset="0"/>
            </a:endParaRPr>
          </a:p>
          <a:p>
            <a:pPr marL="0" lvl="0" indent="0" algn="l" rtl="0">
              <a:spcBef>
                <a:spcPts val="0"/>
              </a:spcBef>
              <a:spcAft>
                <a:spcPts val="0"/>
              </a:spcAft>
              <a:buNone/>
            </a:pPr>
            <a:r>
              <a:rPr lang="es-MX" sz="1600" dirty="0">
                <a:latin typeface="Century Gothic" panose="020B0502020202020204" pitchFamily="34" charset="0"/>
              </a:rPr>
              <a:t>De manera más simple el pulso musical, en una canción es aquello que se marca a partir de aplausos y del movimientos rítmico del pie. </a:t>
            </a:r>
            <a:endParaRPr dirty="0">
              <a:latin typeface="Century Gothic" panose="020B0502020202020204" pitchFamily="34" charset="0"/>
            </a:endParaRPr>
          </a:p>
        </p:txBody>
      </p:sp>
      <p:grpSp>
        <p:nvGrpSpPr>
          <p:cNvPr id="6402" name="Google Shape;6402;p35"/>
          <p:cNvGrpSpPr/>
          <p:nvPr/>
        </p:nvGrpSpPr>
        <p:grpSpPr>
          <a:xfrm>
            <a:off x="8423988" y="264263"/>
            <a:ext cx="274024" cy="883939"/>
            <a:chOff x="2730925" y="320325"/>
            <a:chExt cx="315950" cy="1018950"/>
          </a:xfrm>
        </p:grpSpPr>
        <p:sp>
          <p:nvSpPr>
            <p:cNvPr id="6403" name="Google Shape;6403;p35"/>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8" name="Google Shape;6408;p35"/>
          <p:cNvGrpSpPr/>
          <p:nvPr/>
        </p:nvGrpSpPr>
        <p:grpSpPr>
          <a:xfrm>
            <a:off x="552075" y="539570"/>
            <a:ext cx="8221100" cy="2266425"/>
            <a:chOff x="552075" y="539570"/>
            <a:chExt cx="8221100" cy="2266425"/>
          </a:xfrm>
        </p:grpSpPr>
        <p:sp>
          <p:nvSpPr>
            <p:cNvPr id="6409" name="Google Shape;6409;p35"/>
            <p:cNvSpPr/>
            <p:nvPr/>
          </p:nvSpPr>
          <p:spPr>
            <a:xfrm>
              <a:off x="8659475" y="269229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552075" y="539570"/>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31E79DB-A8F5-7350-838E-517F0B4CA5FF}"/>
              </a:ext>
            </a:extLst>
          </p:cNvPr>
          <p:cNvSpPr>
            <a:spLocks noGrp="1"/>
          </p:cNvSpPr>
          <p:nvPr>
            <p:ph type="body" idx="1"/>
          </p:nvPr>
        </p:nvSpPr>
        <p:spPr>
          <a:xfrm>
            <a:off x="1987076" y="1915022"/>
            <a:ext cx="4919328" cy="1313456"/>
          </a:xfrm>
        </p:spPr>
        <p:txBody>
          <a:bodyPr/>
          <a:lstStyle/>
          <a:p>
            <a:pPr marL="127000" indent="0" algn="ctr">
              <a:buNone/>
            </a:pPr>
            <a:r>
              <a:rPr lang="es-MX" sz="2000" dirty="0"/>
              <a:t>La Danza Educativa/Creativa tiene como finalidad desarrollar la capacidad expresiva y creativa del alumno a través del lenguaje de la danza en cualquiera de sus estilos, poniéndola al alcance de todos (independientemente de su edad y condición física).</a:t>
            </a:r>
          </a:p>
        </p:txBody>
      </p:sp>
      <p:sp>
        <p:nvSpPr>
          <p:cNvPr id="3" name="Título 2">
            <a:extLst>
              <a:ext uri="{FF2B5EF4-FFF2-40B4-BE49-F238E27FC236}">
                <a16:creationId xmlns:a16="http://schemas.microsoft.com/office/drawing/2014/main" id="{199C185A-8DBE-85EE-A518-A0A180663291}"/>
              </a:ext>
            </a:extLst>
          </p:cNvPr>
          <p:cNvSpPr>
            <a:spLocks noGrp="1"/>
          </p:cNvSpPr>
          <p:nvPr>
            <p:ph type="title"/>
          </p:nvPr>
        </p:nvSpPr>
        <p:spPr/>
        <p:txBody>
          <a:bodyPr/>
          <a:lstStyle/>
          <a:p>
            <a:r>
              <a:rPr lang="es-MX" dirty="0"/>
              <a:t>Danza educativa</a:t>
            </a:r>
          </a:p>
        </p:txBody>
      </p:sp>
      <p:grpSp>
        <p:nvGrpSpPr>
          <p:cNvPr id="4" name="Google Shape;7580;p59">
            <a:extLst>
              <a:ext uri="{FF2B5EF4-FFF2-40B4-BE49-F238E27FC236}">
                <a16:creationId xmlns:a16="http://schemas.microsoft.com/office/drawing/2014/main" id="{991274C9-A55A-617D-7322-D6BFD06B47B2}"/>
              </a:ext>
            </a:extLst>
          </p:cNvPr>
          <p:cNvGrpSpPr/>
          <p:nvPr/>
        </p:nvGrpSpPr>
        <p:grpSpPr>
          <a:xfrm>
            <a:off x="242219" y="1553227"/>
            <a:ext cx="1837102" cy="3590273"/>
            <a:chOff x="1011477" y="957700"/>
            <a:chExt cx="1646462" cy="3423489"/>
          </a:xfrm>
        </p:grpSpPr>
        <p:sp>
          <p:nvSpPr>
            <p:cNvPr id="5" name="Google Shape;7581;p59">
              <a:extLst>
                <a:ext uri="{FF2B5EF4-FFF2-40B4-BE49-F238E27FC236}">
                  <a16:creationId xmlns:a16="http://schemas.microsoft.com/office/drawing/2014/main" id="{3E874934-B34E-A0B4-2BFC-DBACDD2808CA}"/>
                </a:ext>
              </a:extLst>
            </p:cNvPr>
            <p:cNvSpPr/>
            <p:nvPr/>
          </p:nvSpPr>
          <p:spPr>
            <a:xfrm flipH="1">
              <a:off x="1011477" y="1047524"/>
              <a:ext cx="1646462" cy="3261740"/>
            </a:xfrm>
            <a:custGeom>
              <a:avLst/>
              <a:gdLst/>
              <a:ahLst/>
              <a:cxnLst/>
              <a:rect l="l" t="t" r="r" b="b"/>
              <a:pathLst>
                <a:path w="34002" h="67360" extrusionOk="0">
                  <a:moveTo>
                    <a:pt x="10698" y="24955"/>
                  </a:moveTo>
                  <a:cubicBezTo>
                    <a:pt x="11346" y="24955"/>
                    <a:pt x="12061" y="24991"/>
                    <a:pt x="12802" y="25049"/>
                  </a:cubicBezTo>
                  <a:cubicBezTo>
                    <a:pt x="11176" y="25743"/>
                    <a:pt x="9472" y="26233"/>
                    <a:pt x="7719" y="26517"/>
                  </a:cubicBezTo>
                  <a:cubicBezTo>
                    <a:pt x="7530" y="26548"/>
                    <a:pt x="7341" y="26580"/>
                    <a:pt x="7167" y="26643"/>
                  </a:cubicBezTo>
                  <a:cubicBezTo>
                    <a:pt x="7372" y="26233"/>
                    <a:pt x="7625" y="25854"/>
                    <a:pt x="7940" y="25538"/>
                  </a:cubicBezTo>
                  <a:cubicBezTo>
                    <a:pt x="8352" y="25105"/>
                    <a:pt x="9387" y="24955"/>
                    <a:pt x="10698" y="24955"/>
                  </a:cubicBezTo>
                  <a:close/>
                  <a:moveTo>
                    <a:pt x="10434" y="34394"/>
                  </a:moveTo>
                  <a:cubicBezTo>
                    <a:pt x="10971" y="34804"/>
                    <a:pt x="11461" y="35293"/>
                    <a:pt x="11887" y="35830"/>
                  </a:cubicBezTo>
                  <a:cubicBezTo>
                    <a:pt x="13150" y="37409"/>
                    <a:pt x="15312" y="38277"/>
                    <a:pt x="17522" y="38545"/>
                  </a:cubicBezTo>
                  <a:cubicBezTo>
                    <a:pt x="17427" y="38971"/>
                    <a:pt x="17333" y="39413"/>
                    <a:pt x="17238" y="39855"/>
                  </a:cubicBezTo>
                  <a:cubicBezTo>
                    <a:pt x="15067" y="40113"/>
                    <a:pt x="12648" y="40390"/>
                    <a:pt x="10709" y="40390"/>
                  </a:cubicBezTo>
                  <a:cubicBezTo>
                    <a:pt x="8728" y="40390"/>
                    <a:pt x="7248" y="40101"/>
                    <a:pt x="7041" y="39208"/>
                  </a:cubicBezTo>
                  <a:cubicBezTo>
                    <a:pt x="6693" y="37756"/>
                    <a:pt x="8635" y="35830"/>
                    <a:pt x="10434" y="34394"/>
                  </a:cubicBezTo>
                  <a:close/>
                  <a:moveTo>
                    <a:pt x="11140" y="1"/>
                  </a:moveTo>
                  <a:cubicBezTo>
                    <a:pt x="10577" y="1"/>
                    <a:pt x="10021" y="253"/>
                    <a:pt x="9629" y="834"/>
                  </a:cubicBezTo>
                  <a:cubicBezTo>
                    <a:pt x="9140" y="1560"/>
                    <a:pt x="9456" y="2444"/>
                    <a:pt x="9898" y="3170"/>
                  </a:cubicBezTo>
                  <a:cubicBezTo>
                    <a:pt x="9377" y="3486"/>
                    <a:pt x="8935" y="3912"/>
                    <a:pt x="8588" y="4417"/>
                  </a:cubicBezTo>
                  <a:lnTo>
                    <a:pt x="8146" y="5128"/>
                  </a:lnTo>
                  <a:cubicBezTo>
                    <a:pt x="8019" y="5333"/>
                    <a:pt x="7925" y="5538"/>
                    <a:pt x="7846" y="5759"/>
                  </a:cubicBezTo>
                  <a:cubicBezTo>
                    <a:pt x="7719" y="5838"/>
                    <a:pt x="7719" y="6106"/>
                    <a:pt x="7719" y="6106"/>
                  </a:cubicBezTo>
                  <a:cubicBezTo>
                    <a:pt x="7546" y="6580"/>
                    <a:pt x="7498" y="7069"/>
                    <a:pt x="7562" y="7559"/>
                  </a:cubicBezTo>
                  <a:cubicBezTo>
                    <a:pt x="7678" y="8049"/>
                    <a:pt x="8074" y="8211"/>
                    <a:pt x="8552" y="8211"/>
                  </a:cubicBezTo>
                  <a:cubicBezTo>
                    <a:pt x="8982" y="8211"/>
                    <a:pt x="9479" y="8079"/>
                    <a:pt x="9898" y="7937"/>
                  </a:cubicBezTo>
                  <a:cubicBezTo>
                    <a:pt x="10292" y="8679"/>
                    <a:pt x="10940" y="10100"/>
                    <a:pt x="10845" y="10968"/>
                  </a:cubicBezTo>
                  <a:cubicBezTo>
                    <a:pt x="10750" y="11947"/>
                    <a:pt x="9882" y="13257"/>
                    <a:pt x="9661" y="13888"/>
                  </a:cubicBezTo>
                  <a:cubicBezTo>
                    <a:pt x="9172" y="14615"/>
                    <a:pt x="8793" y="15199"/>
                    <a:pt x="8682" y="15435"/>
                  </a:cubicBezTo>
                  <a:cubicBezTo>
                    <a:pt x="8288" y="16272"/>
                    <a:pt x="7988" y="17772"/>
                    <a:pt x="9030" y="18419"/>
                  </a:cubicBezTo>
                  <a:cubicBezTo>
                    <a:pt x="10008" y="19003"/>
                    <a:pt x="12644" y="20250"/>
                    <a:pt x="13986" y="21844"/>
                  </a:cubicBezTo>
                  <a:cubicBezTo>
                    <a:pt x="11918" y="21860"/>
                    <a:pt x="9850" y="22113"/>
                    <a:pt x="7846" y="22618"/>
                  </a:cubicBezTo>
                  <a:cubicBezTo>
                    <a:pt x="4405" y="23533"/>
                    <a:pt x="2668" y="28521"/>
                    <a:pt x="3268" y="29184"/>
                  </a:cubicBezTo>
                  <a:cubicBezTo>
                    <a:pt x="3523" y="29468"/>
                    <a:pt x="3857" y="29706"/>
                    <a:pt x="4125" y="29706"/>
                  </a:cubicBezTo>
                  <a:cubicBezTo>
                    <a:pt x="4215" y="29706"/>
                    <a:pt x="4298" y="29679"/>
                    <a:pt x="4367" y="29618"/>
                  </a:cubicBezTo>
                  <a:lnTo>
                    <a:pt x="4367" y="29618"/>
                  </a:lnTo>
                  <a:cubicBezTo>
                    <a:pt x="4374" y="29624"/>
                    <a:pt x="4381" y="29628"/>
                    <a:pt x="4390" y="29628"/>
                  </a:cubicBezTo>
                  <a:cubicBezTo>
                    <a:pt x="4427" y="29628"/>
                    <a:pt x="4479" y="29552"/>
                    <a:pt x="4531" y="29327"/>
                  </a:cubicBezTo>
                  <a:lnTo>
                    <a:pt x="4531" y="29327"/>
                  </a:lnTo>
                  <a:cubicBezTo>
                    <a:pt x="4493" y="29463"/>
                    <a:pt x="4436" y="29557"/>
                    <a:pt x="4367" y="29618"/>
                  </a:cubicBezTo>
                  <a:lnTo>
                    <a:pt x="4367" y="29618"/>
                  </a:lnTo>
                  <a:cubicBezTo>
                    <a:pt x="4309" y="29564"/>
                    <a:pt x="4308" y="29304"/>
                    <a:pt x="4450" y="29304"/>
                  </a:cubicBezTo>
                  <a:cubicBezTo>
                    <a:pt x="4473" y="29304"/>
                    <a:pt x="4500" y="29311"/>
                    <a:pt x="4531" y="29327"/>
                  </a:cubicBezTo>
                  <a:cubicBezTo>
                    <a:pt x="4567" y="29344"/>
                    <a:pt x="4599" y="29352"/>
                    <a:pt x="4630" y="29352"/>
                  </a:cubicBezTo>
                  <a:cubicBezTo>
                    <a:pt x="4850" y="29352"/>
                    <a:pt x="4929" y="28921"/>
                    <a:pt x="5000" y="28454"/>
                  </a:cubicBezTo>
                  <a:lnTo>
                    <a:pt x="5000" y="28454"/>
                  </a:lnTo>
                  <a:cubicBezTo>
                    <a:pt x="4984" y="28582"/>
                    <a:pt x="4969" y="28717"/>
                    <a:pt x="4957" y="28853"/>
                  </a:cubicBezTo>
                  <a:cubicBezTo>
                    <a:pt x="4625" y="29958"/>
                    <a:pt x="4878" y="31284"/>
                    <a:pt x="5888" y="32373"/>
                  </a:cubicBezTo>
                  <a:cubicBezTo>
                    <a:pt x="2747" y="35341"/>
                    <a:pt x="0" y="39761"/>
                    <a:pt x="3047" y="43123"/>
                  </a:cubicBezTo>
                  <a:cubicBezTo>
                    <a:pt x="4268" y="44473"/>
                    <a:pt x="6359" y="44950"/>
                    <a:pt x="8708" y="44950"/>
                  </a:cubicBezTo>
                  <a:cubicBezTo>
                    <a:pt x="11220" y="44950"/>
                    <a:pt x="14028" y="44405"/>
                    <a:pt x="16386" y="43802"/>
                  </a:cubicBezTo>
                  <a:lnTo>
                    <a:pt x="16386" y="43802"/>
                  </a:lnTo>
                  <a:cubicBezTo>
                    <a:pt x="16007" y="45585"/>
                    <a:pt x="15691" y="47274"/>
                    <a:pt x="15486" y="48537"/>
                  </a:cubicBezTo>
                  <a:cubicBezTo>
                    <a:pt x="14917" y="52136"/>
                    <a:pt x="13544" y="60913"/>
                    <a:pt x="13418" y="61671"/>
                  </a:cubicBezTo>
                  <a:cubicBezTo>
                    <a:pt x="13102" y="62918"/>
                    <a:pt x="12502" y="64086"/>
                    <a:pt x="11666" y="65064"/>
                  </a:cubicBezTo>
                  <a:cubicBezTo>
                    <a:pt x="11073" y="65760"/>
                    <a:pt x="10370" y="67359"/>
                    <a:pt x="11341" y="67359"/>
                  </a:cubicBezTo>
                  <a:cubicBezTo>
                    <a:pt x="11405" y="67359"/>
                    <a:pt x="11476" y="67352"/>
                    <a:pt x="11555" y="67338"/>
                  </a:cubicBezTo>
                  <a:cubicBezTo>
                    <a:pt x="12692" y="67132"/>
                    <a:pt x="14160" y="66359"/>
                    <a:pt x="15407" y="64828"/>
                  </a:cubicBezTo>
                  <a:cubicBezTo>
                    <a:pt x="15407" y="64828"/>
                    <a:pt x="15863" y="66408"/>
                    <a:pt x="16223" y="66408"/>
                  </a:cubicBezTo>
                  <a:cubicBezTo>
                    <a:pt x="16230" y="66408"/>
                    <a:pt x="16237" y="66407"/>
                    <a:pt x="16243" y="66406"/>
                  </a:cubicBezTo>
                  <a:cubicBezTo>
                    <a:pt x="16591" y="66359"/>
                    <a:pt x="16417" y="61607"/>
                    <a:pt x="16417" y="61607"/>
                  </a:cubicBezTo>
                  <a:cubicBezTo>
                    <a:pt x="16985" y="59319"/>
                    <a:pt x="19022" y="51521"/>
                    <a:pt x="19795" y="48537"/>
                  </a:cubicBezTo>
                  <a:cubicBezTo>
                    <a:pt x="20079" y="47401"/>
                    <a:pt x="20821" y="45143"/>
                    <a:pt x="21642" y="42665"/>
                  </a:cubicBezTo>
                  <a:cubicBezTo>
                    <a:pt x="21794" y="42653"/>
                    <a:pt x="21946" y="42646"/>
                    <a:pt x="22099" y="42646"/>
                  </a:cubicBezTo>
                  <a:cubicBezTo>
                    <a:pt x="22911" y="42646"/>
                    <a:pt x="23723" y="42822"/>
                    <a:pt x="24468" y="43154"/>
                  </a:cubicBezTo>
                  <a:cubicBezTo>
                    <a:pt x="24868" y="43330"/>
                    <a:pt x="25467" y="43471"/>
                    <a:pt x="25957" y="43471"/>
                  </a:cubicBezTo>
                  <a:cubicBezTo>
                    <a:pt x="26570" y="43471"/>
                    <a:pt x="27011" y="43251"/>
                    <a:pt x="26678" y="42602"/>
                  </a:cubicBezTo>
                  <a:cubicBezTo>
                    <a:pt x="26157" y="41576"/>
                    <a:pt x="24988" y="40408"/>
                    <a:pt x="23173" y="39634"/>
                  </a:cubicBezTo>
                  <a:cubicBezTo>
                    <a:pt x="23173" y="39634"/>
                    <a:pt x="24594" y="38703"/>
                    <a:pt x="24452" y="38387"/>
                  </a:cubicBezTo>
                  <a:cubicBezTo>
                    <a:pt x="24435" y="38348"/>
                    <a:pt x="24350" y="38331"/>
                    <a:pt x="24214" y="38331"/>
                  </a:cubicBezTo>
                  <a:cubicBezTo>
                    <a:pt x="23965" y="38331"/>
                    <a:pt x="23543" y="38390"/>
                    <a:pt x="23063" y="38482"/>
                  </a:cubicBezTo>
                  <a:cubicBezTo>
                    <a:pt x="23126" y="38277"/>
                    <a:pt x="23205" y="38056"/>
                    <a:pt x="23268" y="37851"/>
                  </a:cubicBezTo>
                  <a:cubicBezTo>
                    <a:pt x="23505" y="37740"/>
                    <a:pt x="23726" y="37614"/>
                    <a:pt x="23947" y="37488"/>
                  </a:cubicBezTo>
                  <a:cubicBezTo>
                    <a:pt x="24771" y="36938"/>
                    <a:pt x="25406" y="36768"/>
                    <a:pt x="25979" y="36768"/>
                  </a:cubicBezTo>
                  <a:cubicBezTo>
                    <a:pt x="26905" y="36768"/>
                    <a:pt x="27666" y="37214"/>
                    <a:pt x="28790" y="37214"/>
                  </a:cubicBezTo>
                  <a:cubicBezTo>
                    <a:pt x="29246" y="37214"/>
                    <a:pt x="29761" y="37141"/>
                    <a:pt x="30371" y="36935"/>
                  </a:cubicBezTo>
                  <a:cubicBezTo>
                    <a:pt x="34002" y="35704"/>
                    <a:pt x="33970" y="31821"/>
                    <a:pt x="31066" y="28664"/>
                  </a:cubicBezTo>
                  <a:cubicBezTo>
                    <a:pt x="27735" y="25049"/>
                    <a:pt x="23631" y="23817"/>
                    <a:pt x="21737" y="23439"/>
                  </a:cubicBezTo>
                  <a:cubicBezTo>
                    <a:pt x="21721" y="23154"/>
                    <a:pt x="21674" y="22886"/>
                    <a:pt x="21626" y="22618"/>
                  </a:cubicBezTo>
                  <a:cubicBezTo>
                    <a:pt x="22889" y="22523"/>
                    <a:pt x="24089" y="21813"/>
                    <a:pt x="24341" y="20471"/>
                  </a:cubicBezTo>
                  <a:cubicBezTo>
                    <a:pt x="24499" y="19668"/>
                    <a:pt x="24816" y="19441"/>
                    <a:pt x="25246" y="19441"/>
                  </a:cubicBezTo>
                  <a:cubicBezTo>
                    <a:pt x="25805" y="19441"/>
                    <a:pt x="26553" y="19825"/>
                    <a:pt x="27386" y="19825"/>
                  </a:cubicBezTo>
                  <a:cubicBezTo>
                    <a:pt x="27777" y="19825"/>
                    <a:pt x="28186" y="19740"/>
                    <a:pt x="28603" y="19492"/>
                  </a:cubicBezTo>
                  <a:cubicBezTo>
                    <a:pt x="30482" y="18387"/>
                    <a:pt x="30971" y="15341"/>
                    <a:pt x="29550" y="13967"/>
                  </a:cubicBezTo>
                  <a:cubicBezTo>
                    <a:pt x="28430" y="12847"/>
                    <a:pt x="27072" y="13257"/>
                    <a:pt x="25999" y="10952"/>
                  </a:cubicBezTo>
                  <a:cubicBezTo>
                    <a:pt x="24941" y="8648"/>
                    <a:pt x="21737" y="7732"/>
                    <a:pt x="19448" y="7369"/>
                  </a:cubicBezTo>
                  <a:cubicBezTo>
                    <a:pt x="17143" y="7006"/>
                    <a:pt x="16591" y="5964"/>
                    <a:pt x="16133" y="4496"/>
                  </a:cubicBezTo>
                  <a:cubicBezTo>
                    <a:pt x="15659" y="3028"/>
                    <a:pt x="13781" y="2918"/>
                    <a:pt x="13197" y="1450"/>
                  </a:cubicBezTo>
                  <a:cubicBezTo>
                    <a:pt x="12846" y="569"/>
                    <a:pt x="11985" y="1"/>
                    <a:pt x="11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82;p59">
              <a:extLst>
                <a:ext uri="{FF2B5EF4-FFF2-40B4-BE49-F238E27FC236}">
                  <a16:creationId xmlns:a16="http://schemas.microsoft.com/office/drawing/2014/main" id="{89F5BBCA-E430-21A7-89D8-C62D1507080D}"/>
                </a:ext>
              </a:extLst>
            </p:cNvPr>
            <p:cNvSpPr/>
            <p:nvPr/>
          </p:nvSpPr>
          <p:spPr>
            <a:xfrm flipH="1">
              <a:off x="1752147" y="1000263"/>
              <a:ext cx="216352" cy="178001"/>
            </a:xfrm>
            <a:custGeom>
              <a:avLst/>
              <a:gdLst/>
              <a:ahLst/>
              <a:cxnLst/>
              <a:rect l="l" t="t" r="r" b="b"/>
              <a:pathLst>
                <a:path w="4468" h="3676" extrusionOk="0">
                  <a:moveTo>
                    <a:pt x="2766" y="0"/>
                  </a:moveTo>
                  <a:cubicBezTo>
                    <a:pt x="2268" y="0"/>
                    <a:pt x="1718" y="190"/>
                    <a:pt x="1248" y="563"/>
                  </a:cubicBezTo>
                  <a:cubicBezTo>
                    <a:pt x="316" y="1305"/>
                    <a:pt x="1" y="2473"/>
                    <a:pt x="569" y="3168"/>
                  </a:cubicBezTo>
                  <a:cubicBezTo>
                    <a:pt x="838" y="3505"/>
                    <a:pt x="1259" y="3675"/>
                    <a:pt x="1729" y="3675"/>
                  </a:cubicBezTo>
                  <a:cubicBezTo>
                    <a:pt x="2225" y="3675"/>
                    <a:pt x="2774" y="3486"/>
                    <a:pt x="3252" y="3104"/>
                  </a:cubicBezTo>
                  <a:cubicBezTo>
                    <a:pt x="4168" y="2378"/>
                    <a:pt x="4468" y="1210"/>
                    <a:pt x="3931" y="516"/>
                  </a:cubicBezTo>
                  <a:cubicBezTo>
                    <a:pt x="3663" y="170"/>
                    <a:pt x="3237"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83;p59">
              <a:extLst>
                <a:ext uri="{FF2B5EF4-FFF2-40B4-BE49-F238E27FC236}">
                  <a16:creationId xmlns:a16="http://schemas.microsoft.com/office/drawing/2014/main" id="{1A27453F-35FD-089C-BB89-157F1FD476F4}"/>
                </a:ext>
              </a:extLst>
            </p:cNvPr>
            <p:cNvSpPr/>
            <p:nvPr/>
          </p:nvSpPr>
          <p:spPr>
            <a:xfrm flipH="1">
              <a:off x="1529597" y="2885351"/>
              <a:ext cx="319637" cy="1149211"/>
            </a:xfrm>
            <a:custGeom>
              <a:avLst/>
              <a:gdLst/>
              <a:ahLst/>
              <a:cxnLst/>
              <a:rect l="l" t="t" r="r" b="b"/>
              <a:pathLst>
                <a:path w="6601" h="23733" extrusionOk="0">
                  <a:moveTo>
                    <a:pt x="6598" y="0"/>
                  </a:moveTo>
                  <a:lnTo>
                    <a:pt x="6598" y="0"/>
                  </a:lnTo>
                  <a:cubicBezTo>
                    <a:pt x="6598" y="0"/>
                    <a:pt x="6593" y="12"/>
                    <a:pt x="6583" y="39"/>
                  </a:cubicBezTo>
                  <a:cubicBezTo>
                    <a:pt x="6558" y="113"/>
                    <a:pt x="6491" y="302"/>
                    <a:pt x="6416" y="520"/>
                  </a:cubicBezTo>
                  <a:lnTo>
                    <a:pt x="6416" y="520"/>
                  </a:lnTo>
                  <a:cubicBezTo>
                    <a:pt x="6440" y="455"/>
                    <a:pt x="6464" y="389"/>
                    <a:pt x="6488" y="323"/>
                  </a:cubicBezTo>
                  <a:lnTo>
                    <a:pt x="6488" y="323"/>
                  </a:lnTo>
                  <a:cubicBezTo>
                    <a:pt x="6478" y="350"/>
                    <a:pt x="6473" y="361"/>
                    <a:pt x="6473" y="361"/>
                  </a:cubicBezTo>
                  <a:cubicBezTo>
                    <a:pt x="6470" y="361"/>
                    <a:pt x="6601" y="0"/>
                    <a:pt x="6598" y="0"/>
                  </a:cubicBezTo>
                  <a:close/>
                  <a:moveTo>
                    <a:pt x="505" y="22058"/>
                  </a:moveTo>
                  <a:cubicBezTo>
                    <a:pt x="505" y="22058"/>
                    <a:pt x="505" y="22059"/>
                    <a:pt x="505" y="22059"/>
                  </a:cubicBezTo>
                  <a:cubicBezTo>
                    <a:pt x="497" y="22080"/>
                    <a:pt x="486" y="22113"/>
                    <a:pt x="472" y="22154"/>
                  </a:cubicBezTo>
                  <a:lnTo>
                    <a:pt x="472" y="22154"/>
                  </a:lnTo>
                  <a:cubicBezTo>
                    <a:pt x="491" y="22095"/>
                    <a:pt x="503" y="22058"/>
                    <a:pt x="505" y="22058"/>
                  </a:cubicBezTo>
                  <a:close/>
                  <a:moveTo>
                    <a:pt x="212" y="23037"/>
                  </a:moveTo>
                  <a:cubicBezTo>
                    <a:pt x="163" y="23189"/>
                    <a:pt x="142" y="23257"/>
                    <a:pt x="142" y="23257"/>
                  </a:cubicBezTo>
                  <a:cubicBezTo>
                    <a:pt x="142" y="23257"/>
                    <a:pt x="169" y="23175"/>
                    <a:pt x="212" y="23037"/>
                  </a:cubicBezTo>
                  <a:close/>
                  <a:moveTo>
                    <a:pt x="17" y="23664"/>
                  </a:moveTo>
                  <a:cubicBezTo>
                    <a:pt x="7" y="23681"/>
                    <a:pt x="0" y="23695"/>
                    <a:pt x="0" y="23717"/>
                  </a:cubicBezTo>
                  <a:lnTo>
                    <a:pt x="17" y="23664"/>
                  </a:lnTo>
                  <a:close/>
                  <a:moveTo>
                    <a:pt x="6416" y="520"/>
                  </a:moveTo>
                  <a:lnTo>
                    <a:pt x="6416" y="520"/>
                  </a:lnTo>
                  <a:cubicBezTo>
                    <a:pt x="5438" y="3213"/>
                    <a:pt x="4622" y="5837"/>
                    <a:pt x="3820" y="8610"/>
                  </a:cubicBezTo>
                  <a:cubicBezTo>
                    <a:pt x="3678" y="9099"/>
                    <a:pt x="3173" y="10978"/>
                    <a:pt x="2636" y="12935"/>
                  </a:cubicBezTo>
                  <a:cubicBezTo>
                    <a:pt x="2084" y="14893"/>
                    <a:pt x="1563" y="16960"/>
                    <a:pt x="1358" y="17797"/>
                  </a:cubicBezTo>
                  <a:lnTo>
                    <a:pt x="1310" y="17955"/>
                  </a:lnTo>
                  <a:cubicBezTo>
                    <a:pt x="1074" y="18871"/>
                    <a:pt x="821" y="19991"/>
                    <a:pt x="647" y="20781"/>
                  </a:cubicBezTo>
                  <a:lnTo>
                    <a:pt x="426" y="21870"/>
                  </a:lnTo>
                  <a:cubicBezTo>
                    <a:pt x="455" y="21776"/>
                    <a:pt x="483" y="21682"/>
                    <a:pt x="508" y="21592"/>
                  </a:cubicBezTo>
                  <a:lnTo>
                    <a:pt x="508" y="21592"/>
                  </a:lnTo>
                  <a:cubicBezTo>
                    <a:pt x="429" y="21901"/>
                    <a:pt x="358" y="22177"/>
                    <a:pt x="332" y="22296"/>
                  </a:cubicBezTo>
                  <a:cubicBezTo>
                    <a:pt x="259" y="22626"/>
                    <a:pt x="236" y="22741"/>
                    <a:pt x="241" y="22741"/>
                  </a:cubicBezTo>
                  <a:cubicBezTo>
                    <a:pt x="248" y="22741"/>
                    <a:pt x="308" y="22518"/>
                    <a:pt x="363" y="22343"/>
                  </a:cubicBezTo>
                  <a:cubicBezTo>
                    <a:pt x="385" y="22273"/>
                    <a:pt x="392" y="22260"/>
                    <a:pt x="395" y="22260"/>
                  </a:cubicBezTo>
                  <a:cubicBezTo>
                    <a:pt x="397" y="22260"/>
                    <a:pt x="398" y="22265"/>
                    <a:pt x="400" y="22265"/>
                  </a:cubicBezTo>
                  <a:cubicBezTo>
                    <a:pt x="404" y="22265"/>
                    <a:pt x="415" y="22242"/>
                    <a:pt x="458" y="22091"/>
                  </a:cubicBezTo>
                  <a:lnTo>
                    <a:pt x="458" y="22091"/>
                  </a:lnTo>
                  <a:cubicBezTo>
                    <a:pt x="395" y="22343"/>
                    <a:pt x="363" y="22454"/>
                    <a:pt x="284" y="22706"/>
                  </a:cubicBezTo>
                  <a:cubicBezTo>
                    <a:pt x="284" y="22707"/>
                    <a:pt x="284" y="22707"/>
                    <a:pt x="285" y="22707"/>
                  </a:cubicBezTo>
                  <a:cubicBezTo>
                    <a:pt x="292" y="22707"/>
                    <a:pt x="464" y="22097"/>
                    <a:pt x="465" y="22097"/>
                  </a:cubicBezTo>
                  <a:lnTo>
                    <a:pt x="465" y="22097"/>
                  </a:lnTo>
                  <a:cubicBezTo>
                    <a:pt x="465" y="22097"/>
                    <a:pt x="463" y="22105"/>
                    <a:pt x="458" y="22122"/>
                  </a:cubicBezTo>
                  <a:cubicBezTo>
                    <a:pt x="395" y="22359"/>
                    <a:pt x="316" y="22612"/>
                    <a:pt x="253" y="22864"/>
                  </a:cubicBezTo>
                  <a:cubicBezTo>
                    <a:pt x="259" y="22848"/>
                    <a:pt x="274" y="22803"/>
                    <a:pt x="293" y="22742"/>
                  </a:cubicBezTo>
                  <a:lnTo>
                    <a:pt x="293" y="22742"/>
                  </a:lnTo>
                  <a:cubicBezTo>
                    <a:pt x="287" y="22764"/>
                    <a:pt x="284" y="22779"/>
                    <a:pt x="284" y="22785"/>
                  </a:cubicBezTo>
                  <a:cubicBezTo>
                    <a:pt x="300" y="22754"/>
                    <a:pt x="348" y="22548"/>
                    <a:pt x="395" y="22438"/>
                  </a:cubicBezTo>
                  <a:lnTo>
                    <a:pt x="395" y="22438"/>
                  </a:lnTo>
                  <a:cubicBezTo>
                    <a:pt x="322" y="22683"/>
                    <a:pt x="258" y="22892"/>
                    <a:pt x="212" y="23037"/>
                  </a:cubicBezTo>
                  <a:lnTo>
                    <a:pt x="212" y="23037"/>
                  </a:lnTo>
                  <a:cubicBezTo>
                    <a:pt x="224" y="23000"/>
                    <a:pt x="238" y="22958"/>
                    <a:pt x="253" y="22912"/>
                  </a:cubicBezTo>
                  <a:lnTo>
                    <a:pt x="253" y="22912"/>
                  </a:lnTo>
                  <a:lnTo>
                    <a:pt x="127" y="23322"/>
                  </a:lnTo>
                  <a:lnTo>
                    <a:pt x="32" y="23590"/>
                  </a:lnTo>
                  <a:cubicBezTo>
                    <a:pt x="42" y="23571"/>
                    <a:pt x="51" y="23550"/>
                    <a:pt x="61" y="23527"/>
                  </a:cubicBezTo>
                  <a:lnTo>
                    <a:pt x="61" y="23527"/>
                  </a:lnTo>
                  <a:lnTo>
                    <a:pt x="17" y="23664"/>
                  </a:lnTo>
                  <a:lnTo>
                    <a:pt x="17" y="23664"/>
                  </a:lnTo>
                  <a:cubicBezTo>
                    <a:pt x="18" y="23662"/>
                    <a:pt x="20" y="23660"/>
                    <a:pt x="21" y="23658"/>
                  </a:cubicBezTo>
                  <a:lnTo>
                    <a:pt x="21" y="23658"/>
                  </a:lnTo>
                  <a:cubicBezTo>
                    <a:pt x="13" y="23685"/>
                    <a:pt x="6" y="23710"/>
                    <a:pt x="0" y="23732"/>
                  </a:cubicBezTo>
                  <a:lnTo>
                    <a:pt x="26" y="23649"/>
                  </a:lnTo>
                  <a:lnTo>
                    <a:pt x="26" y="23649"/>
                  </a:lnTo>
                  <a:cubicBezTo>
                    <a:pt x="24" y="23652"/>
                    <a:pt x="23" y="23655"/>
                    <a:pt x="21" y="23658"/>
                  </a:cubicBezTo>
                  <a:lnTo>
                    <a:pt x="21" y="23658"/>
                  </a:lnTo>
                  <a:cubicBezTo>
                    <a:pt x="33" y="23616"/>
                    <a:pt x="48" y="23569"/>
                    <a:pt x="63" y="23522"/>
                  </a:cubicBezTo>
                  <a:lnTo>
                    <a:pt x="63" y="23522"/>
                  </a:lnTo>
                  <a:cubicBezTo>
                    <a:pt x="65" y="23517"/>
                    <a:pt x="67" y="23513"/>
                    <a:pt x="69" y="23508"/>
                  </a:cubicBezTo>
                  <a:lnTo>
                    <a:pt x="69" y="23508"/>
                  </a:lnTo>
                  <a:lnTo>
                    <a:pt x="26" y="23649"/>
                  </a:lnTo>
                  <a:lnTo>
                    <a:pt x="26" y="23649"/>
                  </a:lnTo>
                  <a:cubicBezTo>
                    <a:pt x="28" y="23645"/>
                    <a:pt x="30" y="23642"/>
                    <a:pt x="32" y="23638"/>
                  </a:cubicBezTo>
                  <a:lnTo>
                    <a:pt x="75" y="23495"/>
                  </a:lnTo>
                  <a:lnTo>
                    <a:pt x="75" y="23495"/>
                  </a:lnTo>
                  <a:cubicBezTo>
                    <a:pt x="92" y="23453"/>
                    <a:pt x="109" y="23406"/>
                    <a:pt x="127" y="23354"/>
                  </a:cubicBezTo>
                  <a:cubicBezTo>
                    <a:pt x="237" y="23022"/>
                    <a:pt x="363" y="22691"/>
                    <a:pt x="411" y="22533"/>
                  </a:cubicBezTo>
                  <a:cubicBezTo>
                    <a:pt x="916" y="21080"/>
                    <a:pt x="1405" y="19612"/>
                    <a:pt x="1863" y="18160"/>
                  </a:cubicBezTo>
                  <a:lnTo>
                    <a:pt x="1863" y="18160"/>
                  </a:lnTo>
                  <a:cubicBezTo>
                    <a:pt x="1863" y="18160"/>
                    <a:pt x="1851" y="18176"/>
                    <a:pt x="1843" y="18176"/>
                  </a:cubicBezTo>
                  <a:cubicBezTo>
                    <a:pt x="1835" y="18176"/>
                    <a:pt x="1831" y="18160"/>
                    <a:pt x="1847" y="18097"/>
                  </a:cubicBezTo>
                  <a:cubicBezTo>
                    <a:pt x="1958" y="17702"/>
                    <a:pt x="2084" y="17418"/>
                    <a:pt x="2194" y="17039"/>
                  </a:cubicBezTo>
                  <a:lnTo>
                    <a:pt x="2194" y="17008"/>
                  </a:lnTo>
                  <a:lnTo>
                    <a:pt x="2494" y="16092"/>
                  </a:lnTo>
                  <a:cubicBezTo>
                    <a:pt x="2668" y="15508"/>
                    <a:pt x="2826" y="14940"/>
                    <a:pt x="2984" y="14356"/>
                  </a:cubicBezTo>
                  <a:lnTo>
                    <a:pt x="2984" y="14356"/>
                  </a:lnTo>
                  <a:cubicBezTo>
                    <a:pt x="2978" y="14362"/>
                    <a:pt x="2972" y="14365"/>
                    <a:pt x="2969" y="14365"/>
                  </a:cubicBezTo>
                  <a:cubicBezTo>
                    <a:pt x="2963" y="14365"/>
                    <a:pt x="2964" y="14354"/>
                    <a:pt x="2984" y="14324"/>
                  </a:cubicBezTo>
                  <a:cubicBezTo>
                    <a:pt x="3047" y="14072"/>
                    <a:pt x="3141" y="13740"/>
                    <a:pt x="3236" y="13409"/>
                  </a:cubicBezTo>
                  <a:cubicBezTo>
                    <a:pt x="3252" y="13346"/>
                    <a:pt x="3268" y="13298"/>
                    <a:pt x="3284" y="13251"/>
                  </a:cubicBezTo>
                  <a:cubicBezTo>
                    <a:pt x="3299" y="13204"/>
                    <a:pt x="3284" y="13204"/>
                    <a:pt x="3284" y="13188"/>
                  </a:cubicBezTo>
                  <a:cubicBezTo>
                    <a:pt x="3331" y="13030"/>
                    <a:pt x="3362" y="12904"/>
                    <a:pt x="3410" y="12762"/>
                  </a:cubicBezTo>
                  <a:cubicBezTo>
                    <a:pt x="3836" y="11073"/>
                    <a:pt x="4246" y="9320"/>
                    <a:pt x="4688" y="7442"/>
                  </a:cubicBezTo>
                  <a:cubicBezTo>
                    <a:pt x="4783" y="7047"/>
                    <a:pt x="4862" y="6637"/>
                    <a:pt x="4957" y="6258"/>
                  </a:cubicBezTo>
                  <a:cubicBezTo>
                    <a:pt x="5099" y="5690"/>
                    <a:pt x="5304" y="4979"/>
                    <a:pt x="5462" y="4427"/>
                  </a:cubicBezTo>
                  <a:lnTo>
                    <a:pt x="5462" y="4427"/>
                  </a:lnTo>
                  <a:cubicBezTo>
                    <a:pt x="5460" y="4428"/>
                    <a:pt x="5458" y="4429"/>
                    <a:pt x="5456" y="4429"/>
                  </a:cubicBezTo>
                  <a:cubicBezTo>
                    <a:pt x="5389" y="4429"/>
                    <a:pt x="5657" y="3369"/>
                    <a:pt x="5611" y="3369"/>
                  </a:cubicBezTo>
                  <a:cubicBezTo>
                    <a:pt x="5606" y="3369"/>
                    <a:pt x="5599" y="3379"/>
                    <a:pt x="5588" y="3401"/>
                  </a:cubicBezTo>
                  <a:cubicBezTo>
                    <a:pt x="5699" y="3038"/>
                    <a:pt x="5857" y="2501"/>
                    <a:pt x="5857" y="2470"/>
                  </a:cubicBezTo>
                  <a:cubicBezTo>
                    <a:pt x="5857" y="2375"/>
                    <a:pt x="5904" y="2075"/>
                    <a:pt x="6220" y="1128"/>
                  </a:cubicBezTo>
                  <a:cubicBezTo>
                    <a:pt x="6273" y="946"/>
                    <a:pt x="6347" y="721"/>
                    <a:pt x="6416" y="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84;p59">
              <a:extLst>
                <a:ext uri="{FF2B5EF4-FFF2-40B4-BE49-F238E27FC236}">
                  <a16:creationId xmlns:a16="http://schemas.microsoft.com/office/drawing/2014/main" id="{6EEBA438-EF6A-B1A3-3388-0EE3660D8FDD}"/>
                </a:ext>
              </a:extLst>
            </p:cNvPr>
            <p:cNvSpPr/>
            <p:nvPr/>
          </p:nvSpPr>
          <p:spPr>
            <a:xfrm flipH="1">
              <a:off x="1984817" y="2927721"/>
              <a:ext cx="574533" cy="267583"/>
            </a:xfrm>
            <a:custGeom>
              <a:avLst/>
              <a:gdLst/>
              <a:ahLst/>
              <a:cxnLst/>
              <a:rect l="l" t="t" r="r" b="b"/>
              <a:pathLst>
                <a:path w="11865" h="5526" extrusionOk="0">
                  <a:moveTo>
                    <a:pt x="111" y="0"/>
                  </a:moveTo>
                  <a:lnTo>
                    <a:pt x="111" y="0"/>
                  </a:lnTo>
                  <a:cubicBezTo>
                    <a:pt x="105" y="67"/>
                    <a:pt x="98" y="144"/>
                    <a:pt x="92" y="222"/>
                  </a:cubicBezTo>
                  <a:lnTo>
                    <a:pt x="92" y="222"/>
                  </a:lnTo>
                  <a:cubicBezTo>
                    <a:pt x="103" y="147"/>
                    <a:pt x="111" y="57"/>
                    <a:pt x="111" y="0"/>
                  </a:cubicBezTo>
                  <a:close/>
                  <a:moveTo>
                    <a:pt x="95" y="32"/>
                  </a:moveTo>
                  <a:lnTo>
                    <a:pt x="85" y="211"/>
                  </a:lnTo>
                  <a:lnTo>
                    <a:pt x="84" y="223"/>
                  </a:lnTo>
                  <a:lnTo>
                    <a:pt x="84" y="223"/>
                  </a:lnTo>
                  <a:cubicBezTo>
                    <a:pt x="84" y="223"/>
                    <a:pt x="84" y="222"/>
                    <a:pt x="84" y="222"/>
                  </a:cubicBezTo>
                  <a:lnTo>
                    <a:pt x="84" y="222"/>
                  </a:lnTo>
                  <a:lnTo>
                    <a:pt x="82" y="258"/>
                  </a:lnTo>
                  <a:lnTo>
                    <a:pt x="82" y="258"/>
                  </a:lnTo>
                  <a:cubicBezTo>
                    <a:pt x="91" y="220"/>
                    <a:pt x="94" y="181"/>
                    <a:pt x="95" y="142"/>
                  </a:cubicBezTo>
                  <a:lnTo>
                    <a:pt x="95" y="142"/>
                  </a:lnTo>
                  <a:cubicBezTo>
                    <a:pt x="95" y="127"/>
                    <a:pt x="95" y="111"/>
                    <a:pt x="95" y="95"/>
                  </a:cubicBezTo>
                  <a:lnTo>
                    <a:pt x="95" y="95"/>
                  </a:lnTo>
                  <a:lnTo>
                    <a:pt x="95" y="95"/>
                  </a:lnTo>
                  <a:lnTo>
                    <a:pt x="95" y="95"/>
                  </a:lnTo>
                  <a:cubicBezTo>
                    <a:pt x="95" y="90"/>
                    <a:pt x="95" y="84"/>
                    <a:pt x="95" y="79"/>
                  </a:cubicBezTo>
                  <a:lnTo>
                    <a:pt x="95" y="32"/>
                  </a:lnTo>
                  <a:close/>
                  <a:moveTo>
                    <a:pt x="92" y="222"/>
                  </a:moveTo>
                  <a:cubicBezTo>
                    <a:pt x="88" y="251"/>
                    <a:pt x="84" y="278"/>
                    <a:pt x="80" y="300"/>
                  </a:cubicBezTo>
                  <a:lnTo>
                    <a:pt x="82" y="258"/>
                  </a:lnTo>
                  <a:lnTo>
                    <a:pt x="82" y="258"/>
                  </a:lnTo>
                  <a:cubicBezTo>
                    <a:pt x="81" y="262"/>
                    <a:pt x="81" y="265"/>
                    <a:pt x="80" y="269"/>
                  </a:cubicBezTo>
                  <a:lnTo>
                    <a:pt x="84" y="223"/>
                  </a:lnTo>
                  <a:lnTo>
                    <a:pt x="84" y="223"/>
                  </a:lnTo>
                  <a:cubicBezTo>
                    <a:pt x="83" y="228"/>
                    <a:pt x="81" y="233"/>
                    <a:pt x="80" y="237"/>
                  </a:cubicBezTo>
                  <a:cubicBezTo>
                    <a:pt x="64" y="458"/>
                    <a:pt x="48" y="663"/>
                    <a:pt x="32" y="774"/>
                  </a:cubicBezTo>
                  <a:cubicBezTo>
                    <a:pt x="1" y="1247"/>
                    <a:pt x="32" y="1721"/>
                    <a:pt x="127" y="2194"/>
                  </a:cubicBezTo>
                  <a:cubicBezTo>
                    <a:pt x="237" y="2684"/>
                    <a:pt x="458" y="3142"/>
                    <a:pt x="774" y="3536"/>
                  </a:cubicBezTo>
                  <a:cubicBezTo>
                    <a:pt x="785" y="3536"/>
                    <a:pt x="781" y="3508"/>
                    <a:pt x="792" y="3508"/>
                  </a:cubicBezTo>
                  <a:cubicBezTo>
                    <a:pt x="797" y="3508"/>
                    <a:pt x="806" y="3515"/>
                    <a:pt x="822" y="3536"/>
                  </a:cubicBezTo>
                  <a:cubicBezTo>
                    <a:pt x="979" y="3726"/>
                    <a:pt x="1153" y="3883"/>
                    <a:pt x="1342" y="4041"/>
                  </a:cubicBezTo>
                  <a:lnTo>
                    <a:pt x="1374" y="4041"/>
                  </a:lnTo>
                  <a:cubicBezTo>
                    <a:pt x="1516" y="4183"/>
                    <a:pt x="1690" y="4310"/>
                    <a:pt x="1863" y="4420"/>
                  </a:cubicBezTo>
                  <a:cubicBezTo>
                    <a:pt x="2195" y="4610"/>
                    <a:pt x="2542" y="4752"/>
                    <a:pt x="2905" y="4878"/>
                  </a:cubicBezTo>
                  <a:cubicBezTo>
                    <a:pt x="2905" y="4870"/>
                    <a:pt x="2905" y="4866"/>
                    <a:pt x="2907" y="4866"/>
                  </a:cubicBezTo>
                  <a:cubicBezTo>
                    <a:pt x="2909" y="4866"/>
                    <a:pt x="2913" y="4870"/>
                    <a:pt x="2921" y="4878"/>
                  </a:cubicBezTo>
                  <a:lnTo>
                    <a:pt x="3489" y="5083"/>
                  </a:lnTo>
                  <a:lnTo>
                    <a:pt x="3584" y="5099"/>
                  </a:lnTo>
                  <a:lnTo>
                    <a:pt x="3616" y="5099"/>
                  </a:lnTo>
                  <a:lnTo>
                    <a:pt x="3884" y="5178"/>
                  </a:lnTo>
                  <a:cubicBezTo>
                    <a:pt x="4973" y="5367"/>
                    <a:pt x="6078" y="5462"/>
                    <a:pt x="7183" y="5478"/>
                  </a:cubicBezTo>
                  <a:cubicBezTo>
                    <a:pt x="7351" y="5478"/>
                    <a:pt x="7513" y="5471"/>
                    <a:pt x="7672" y="5471"/>
                  </a:cubicBezTo>
                  <a:cubicBezTo>
                    <a:pt x="7751" y="5471"/>
                    <a:pt x="7830" y="5473"/>
                    <a:pt x="7909" y="5478"/>
                  </a:cubicBezTo>
                  <a:cubicBezTo>
                    <a:pt x="8272" y="5478"/>
                    <a:pt x="8698" y="5509"/>
                    <a:pt x="9046" y="5525"/>
                  </a:cubicBezTo>
                  <a:cubicBezTo>
                    <a:pt x="8998" y="5462"/>
                    <a:pt x="9835" y="5462"/>
                    <a:pt x="9677" y="5415"/>
                  </a:cubicBezTo>
                  <a:cubicBezTo>
                    <a:pt x="9898" y="5415"/>
                    <a:pt x="10245" y="5430"/>
                    <a:pt x="10261" y="5430"/>
                  </a:cubicBezTo>
                  <a:cubicBezTo>
                    <a:pt x="10288" y="5412"/>
                    <a:pt x="10363" y="5394"/>
                    <a:pt x="10537" y="5394"/>
                  </a:cubicBezTo>
                  <a:cubicBezTo>
                    <a:pt x="10664" y="5394"/>
                    <a:pt x="10844" y="5404"/>
                    <a:pt x="11098" y="5430"/>
                  </a:cubicBezTo>
                  <a:cubicBezTo>
                    <a:pt x="11335" y="5446"/>
                    <a:pt x="11682" y="5494"/>
                    <a:pt x="11777" y="5509"/>
                  </a:cubicBezTo>
                  <a:cubicBezTo>
                    <a:pt x="11865" y="5509"/>
                    <a:pt x="11675" y="5486"/>
                    <a:pt x="11602" y="5478"/>
                  </a:cubicBezTo>
                  <a:lnTo>
                    <a:pt x="11602" y="5478"/>
                  </a:lnTo>
                  <a:cubicBezTo>
                    <a:pt x="11602" y="5478"/>
                    <a:pt x="11602" y="5478"/>
                    <a:pt x="11603" y="5478"/>
                  </a:cubicBezTo>
                  <a:cubicBezTo>
                    <a:pt x="9851" y="5241"/>
                    <a:pt x="8162" y="5115"/>
                    <a:pt x="6441" y="4878"/>
                  </a:cubicBezTo>
                  <a:cubicBezTo>
                    <a:pt x="6283" y="4862"/>
                    <a:pt x="5936" y="4815"/>
                    <a:pt x="5462" y="4752"/>
                  </a:cubicBezTo>
                  <a:cubicBezTo>
                    <a:pt x="4926" y="4673"/>
                    <a:pt x="4373" y="4562"/>
                    <a:pt x="3852" y="4420"/>
                  </a:cubicBezTo>
                  <a:cubicBezTo>
                    <a:pt x="3300" y="4294"/>
                    <a:pt x="2763" y="4104"/>
                    <a:pt x="2258" y="3852"/>
                  </a:cubicBezTo>
                  <a:cubicBezTo>
                    <a:pt x="1895" y="3694"/>
                    <a:pt x="1579" y="3473"/>
                    <a:pt x="1295" y="3205"/>
                  </a:cubicBezTo>
                  <a:lnTo>
                    <a:pt x="1232" y="3157"/>
                  </a:lnTo>
                  <a:cubicBezTo>
                    <a:pt x="1027" y="2952"/>
                    <a:pt x="869" y="2731"/>
                    <a:pt x="727" y="2494"/>
                  </a:cubicBezTo>
                  <a:cubicBezTo>
                    <a:pt x="585" y="2273"/>
                    <a:pt x="490" y="2021"/>
                    <a:pt x="395" y="1768"/>
                  </a:cubicBezTo>
                  <a:cubicBezTo>
                    <a:pt x="332" y="1563"/>
                    <a:pt x="269" y="1358"/>
                    <a:pt x="237" y="1137"/>
                  </a:cubicBezTo>
                  <a:lnTo>
                    <a:pt x="237" y="1137"/>
                  </a:lnTo>
                  <a:cubicBezTo>
                    <a:pt x="237" y="1232"/>
                    <a:pt x="253" y="1342"/>
                    <a:pt x="269" y="1421"/>
                  </a:cubicBezTo>
                  <a:cubicBezTo>
                    <a:pt x="222" y="1200"/>
                    <a:pt x="190" y="963"/>
                    <a:pt x="190" y="884"/>
                  </a:cubicBezTo>
                  <a:cubicBezTo>
                    <a:pt x="164" y="688"/>
                    <a:pt x="151" y="619"/>
                    <a:pt x="146" y="619"/>
                  </a:cubicBezTo>
                  <a:cubicBezTo>
                    <a:pt x="137" y="619"/>
                    <a:pt x="143" y="757"/>
                    <a:pt x="143" y="868"/>
                  </a:cubicBezTo>
                  <a:cubicBezTo>
                    <a:pt x="143" y="912"/>
                    <a:pt x="141" y="920"/>
                    <a:pt x="138" y="920"/>
                  </a:cubicBezTo>
                  <a:cubicBezTo>
                    <a:pt x="137" y="920"/>
                    <a:pt x="135" y="918"/>
                    <a:pt x="134" y="918"/>
                  </a:cubicBezTo>
                  <a:cubicBezTo>
                    <a:pt x="130" y="918"/>
                    <a:pt x="127" y="931"/>
                    <a:pt x="127" y="1026"/>
                  </a:cubicBezTo>
                  <a:cubicBezTo>
                    <a:pt x="111" y="884"/>
                    <a:pt x="111" y="805"/>
                    <a:pt x="111" y="647"/>
                  </a:cubicBezTo>
                  <a:lnTo>
                    <a:pt x="111" y="868"/>
                  </a:lnTo>
                  <a:cubicBezTo>
                    <a:pt x="111" y="957"/>
                    <a:pt x="121" y="1025"/>
                    <a:pt x="117" y="1025"/>
                  </a:cubicBezTo>
                  <a:cubicBezTo>
                    <a:pt x="116" y="1025"/>
                    <a:pt x="114" y="1020"/>
                    <a:pt x="111" y="1011"/>
                  </a:cubicBezTo>
                  <a:cubicBezTo>
                    <a:pt x="111" y="868"/>
                    <a:pt x="95" y="695"/>
                    <a:pt x="95" y="553"/>
                  </a:cubicBezTo>
                  <a:cubicBezTo>
                    <a:pt x="95" y="576"/>
                    <a:pt x="95" y="701"/>
                    <a:pt x="95" y="821"/>
                  </a:cubicBezTo>
                  <a:cubicBezTo>
                    <a:pt x="95" y="517"/>
                    <a:pt x="95" y="303"/>
                    <a:pt x="91" y="303"/>
                  </a:cubicBezTo>
                  <a:cubicBezTo>
                    <a:pt x="89" y="303"/>
                    <a:pt x="85" y="369"/>
                    <a:pt x="80" y="521"/>
                  </a:cubicBezTo>
                  <a:cubicBezTo>
                    <a:pt x="80" y="439"/>
                    <a:pt x="85" y="330"/>
                    <a:pt x="92"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85;p59">
              <a:extLst>
                <a:ext uri="{FF2B5EF4-FFF2-40B4-BE49-F238E27FC236}">
                  <a16:creationId xmlns:a16="http://schemas.microsoft.com/office/drawing/2014/main" id="{E454A8EF-FA88-6AAE-9A44-0990A29BEEB7}"/>
                </a:ext>
              </a:extLst>
            </p:cNvPr>
            <p:cNvSpPr/>
            <p:nvPr/>
          </p:nvSpPr>
          <p:spPr>
            <a:xfrm flipH="1">
              <a:off x="1815581" y="2754175"/>
              <a:ext cx="494587" cy="220758"/>
            </a:xfrm>
            <a:custGeom>
              <a:avLst/>
              <a:gdLst/>
              <a:ahLst/>
              <a:cxnLst/>
              <a:rect l="l" t="t" r="r" b="b"/>
              <a:pathLst>
                <a:path w="10214" h="4559" extrusionOk="0">
                  <a:moveTo>
                    <a:pt x="1879" y="17"/>
                  </a:moveTo>
                  <a:lnTo>
                    <a:pt x="1848" y="48"/>
                  </a:lnTo>
                  <a:cubicBezTo>
                    <a:pt x="1846" y="51"/>
                    <a:pt x="1844" y="54"/>
                    <a:pt x="1842" y="56"/>
                  </a:cubicBezTo>
                  <a:lnTo>
                    <a:pt x="1842" y="56"/>
                  </a:lnTo>
                  <a:cubicBezTo>
                    <a:pt x="1854" y="43"/>
                    <a:pt x="1866" y="30"/>
                    <a:pt x="1879" y="17"/>
                  </a:cubicBezTo>
                  <a:close/>
                  <a:moveTo>
                    <a:pt x="1773" y="140"/>
                  </a:moveTo>
                  <a:lnTo>
                    <a:pt x="1721" y="206"/>
                  </a:lnTo>
                  <a:cubicBezTo>
                    <a:pt x="1736" y="185"/>
                    <a:pt x="1753" y="163"/>
                    <a:pt x="1773" y="140"/>
                  </a:cubicBezTo>
                  <a:close/>
                  <a:moveTo>
                    <a:pt x="1879" y="1"/>
                  </a:moveTo>
                  <a:cubicBezTo>
                    <a:pt x="1828" y="60"/>
                    <a:pt x="1768" y="138"/>
                    <a:pt x="1711" y="215"/>
                  </a:cubicBezTo>
                  <a:lnTo>
                    <a:pt x="1711" y="215"/>
                  </a:lnTo>
                  <a:cubicBezTo>
                    <a:pt x="1759" y="152"/>
                    <a:pt x="1834" y="62"/>
                    <a:pt x="1879" y="1"/>
                  </a:cubicBezTo>
                  <a:close/>
                  <a:moveTo>
                    <a:pt x="1549" y="455"/>
                  </a:moveTo>
                  <a:lnTo>
                    <a:pt x="1549" y="455"/>
                  </a:lnTo>
                  <a:cubicBezTo>
                    <a:pt x="1548" y="455"/>
                    <a:pt x="1516" y="507"/>
                    <a:pt x="1481" y="560"/>
                  </a:cubicBezTo>
                  <a:lnTo>
                    <a:pt x="1481" y="560"/>
                  </a:lnTo>
                  <a:cubicBezTo>
                    <a:pt x="1516" y="509"/>
                    <a:pt x="1542" y="470"/>
                    <a:pt x="1548" y="459"/>
                  </a:cubicBezTo>
                  <a:cubicBezTo>
                    <a:pt x="1549" y="456"/>
                    <a:pt x="1550" y="455"/>
                    <a:pt x="1549" y="455"/>
                  </a:cubicBezTo>
                  <a:close/>
                  <a:moveTo>
                    <a:pt x="1842" y="56"/>
                  </a:moveTo>
                  <a:cubicBezTo>
                    <a:pt x="1833" y="66"/>
                    <a:pt x="1824" y="76"/>
                    <a:pt x="1816" y="86"/>
                  </a:cubicBezTo>
                  <a:lnTo>
                    <a:pt x="1816" y="86"/>
                  </a:lnTo>
                  <a:lnTo>
                    <a:pt x="1832" y="64"/>
                  </a:lnTo>
                  <a:lnTo>
                    <a:pt x="1809" y="94"/>
                  </a:lnTo>
                  <a:lnTo>
                    <a:pt x="1809" y="94"/>
                  </a:lnTo>
                  <a:cubicBezTo>
                    <a:pt x="1776" y="133"/>
                    <a:pt x="1744" y="174"/>
                    <a:pt x="1707" y="221"/>
                  </a:cubicBezTo>
                  <a:lnTo>
                    <a:pt x="1707" y="221"/>
                  </a:lnTo>
                  <a:cubicBezTo>
                    <a:pt x="1708" y="219"/>
                    <a:pt x="1710" y="217"/>
                    <a:pt x="1711" y="215"/>
                  </a:cubicBezTo>
                  <a:lnTo>
                    <a:pt x="1711" y="215"/>
                  </a:lnTo>
                  <a:cubicBezTo>
                    <a:pt x="1709" y="217"/>
                    <a:pt x="1707" y="220"/>
                    <a:pt x="1706" y="222"/>
                  </a:cubicBezTo>
                  <a:cubicBezTo>
                    <a:pt x="1706" y="222"/>
                    <a:pt x="1706" y="221"/>
                    <a:pt x="1707" y="221"/>
                  </a:cubicBezTo>
                  <a:lnTo>
                    <a:pt x="1707" y="221"/>
                  </a:lnTo>
                  <a:cubicBezTo>
                    <a:pt x="1683" y="252"/>
                    <a:pt x="1660" y="284"/>
                    <a:pt x="1639" y="313"/>
                  </a:cubicBezTo>
                  <a:lnTo>
                    <a:pt x="1639" y="313"/>
                  </a:lnTo>
                  <a:cubicBezTo>
                    <a:pt x="1654" y="294"/>
                    <a:pt x="1669" y="275"/>
                    <a:pt x="1685" y="256"/>
                  </a:cubicBezTo>
                  <a:lnTo>
                    <a:pt x="1685" y="256"/>
                  </a:lnTo>
                  <a:cubicBezTo>
                    <a:pt x="1664" y="283"/>
                    <a:pt x="1630" y="329"/>
                    <a:pt x="1579" y="396"/>
                  </a:cubicBezTo>
                  <a:cubicBezTo>
                    <a:pt x="1597" y="371"/>
                    <a:pt x="1617" y="343"/>
                    <a:pt x="1639" y="313"/>
                  </a:cubicBezTo>
                  <a:lnTo>
                    <a:pt x="1639" y="313"/>
                  </a:lnTo>
                  <a:cubicBezTo>
                    <a:pt x="1548" y="426"/>
                    <a:pt x="1464" y="527"/>
                    <a:pt x="1406" y="585"/>
                  </a:cubicBezTo>
                  <a:cubicBezTo>
                    <a:pt x="1137" y="948"/>
                    <a:pt x="885" y="1327"/>
                    <a:pt x="664" y="1706"/>
                  </a:cubicBezTo>
                  <a:cubicBezTo>
                    <a:pt x="427" y="2100"/>
                    <a:pt x="222" y="2527"/>
                    <a:pt x="80" y="2953"/>
                  </a:cubicBezTo>
                  <a:cubicBezTo>
                    <a:pt x="80" y="2953"/>
                    <a:pt x="88" y="2945"/>
                    <a:pt x="93" y="2945"/>
                  </a:cubicBezTo>
                  <a:cubicBezTo>
                    <a:pt x="99" y="2945"/>
                    <a:pt x="103" y="2953"/>
                    <a:pt x="95" y="2984"/>
                  </a:cubicBezTo>
                  <a:cubicBezTo>
                    <a:pt x="64" y="3111"/>
                    <a:pt x="32" y="3221"/>
                    <a:pt x="16" y="3347"/>
                  </a:cubicBezTo>
                  <a:cubicBezTo>
                    <a:pt x="1" y="3411"/>
                    <a:pt x="1" y="3474"/>
                    <a:pt x="16" y="3553"/>
                  </a:cubicBezTo>
                  <a:cubicBezTo>
                    <a:pt x="16" y="3632"/>
                    <a:pt x="48" y="3726"/>
                    <a:pt x="95" y="3805"/>
                  </a:cubicBezTo>
                  <a:lnTo>
                    <a:pt x="127" y="3805"/>
                  </a:lnTo>
                  <a:cubicBezTo>
                    <a:pt x="269" y="3995"/>
                    <a:pt x="458" y="4153"/>
                    <a:pt x="679" y="4231"/>
                  </a:cubicBezTo>
                  <a:cubicBezTo>
                    <a:pt x="1027" y="4358"/>
                    <a:pt x="1390" y="4437"/>
                    <a:pt x="1769" y="4484"/>
                  </a:cubicBezTo>
                  <a:cubicBezTo>
                    <a:pt x="1769" y="4484"/>
                    <a:pt x="1753" y="4468"/>
                    <a:pt x="1784" y="4468"/>
                  </a:cubicBezTo>
                  <a:cubicBezTo>
                    <a:pt x="1927" y="4484"/>
                    <a:pt x="2132" y="4516"/>
                    <a:pt x="2353" y="4547"/>
                  </a:cubicBezTo>
                  <a:lnTo>
                    <a:pt x="2447" y="4547"/>
                  </a:lnTo>
                  <a:cubicBezTo>
                    <a:pt x="2463" y="4547"/>
                    <a:pt x="2479" y="4547"/>
                    <a:pt x="2479" y="4531"/>
                  </a:cubicBezTo>
                  <a:lnTo>
                    <a:pt x="2732" y="4547"/>
                  </a:lnTo>
                  <a:cubicBezTo>
                    <a:pt x="3000" y="4555"/>
                    <a:pt x="3268" y="4559"/>
                    <a:pt x="3536" y="4559"/>
                  </a:cubicBezTo>
                  <a:cubicBezTo>
                    <a:pt x="4341" y="4559"/>
                    <a:pt x="5143" y="4523"/>
                    <a:pt x="5936" y="4452"/>
                  </a:cubicBezTo>
                  <a:cubicBezTo>
                    <a:pt x="6189" y="4437"/>
                    <a:pt x="6425" y="4405"/>
                    <a:pt x="6646" y="4389"/>
                  </a:cubicBezTo>
                  <a:lnTo>
                    <a:pt x="7751" y="4342"/>
                  </a:lnTo>
                  <a:cubicBezTo>
                    <a:pt x="7704" y="4295"/>
                    <a:pt x="8509" y="4231"/>
                    <a:pt x="8351" y="4216"/>
                  </a:cubicBezTo>
                  <a:cubicBezTo>
                    <a:pt x="8572" y="4216"/>
                    <a:pt x="8904" y="4184"/>
                    <a:pt x="8919" y="4184"/>
                  </a:cubicBezTo>
                  <a:cubicBezTo>
                    <a:pt x="8967" y="4153"/>
                    <a:pt x="9125" y="4121"/>
                    <a:pt x="9724" y="4121"/>
                  </a:cubicBezTo>
                  <a:lnTo>
                    <a:pt x="10214" y="4121"/>
                  </a:lnTo>
                  <a:cubicBezTo>
                    <a:pt x="9067" y="4079"/>
                    <a:pt x="7962" y="4079"/>
                    <a:pt x="6843" y="4079"/>
                  </a:cubicBezTo>
                  <a:lnTo>
                    <a:pt x="6843" y="4079"/>
                  </a:lnTo>
                  <a:cubicBezTo>
                    <a:pt x="6283" y="4079"/>
                    <a:pt x="5720" y="4079"/>
                    <a:pt x="5147" y="4074"/>
                  </a:cubicBezTo>
                  <a:cubicBezTo>
                    <a:pt x="5052" y="4074"/>
                    <a:pt x="4863" y="4075"/>
                    <a:pt x="4609" y="4075"/>
                  </a:cubicBezTo>
                  <a:cubicBezTo>
                    <a:pt x="4101" y="4075"/>
                    <a:pt x="3337" y="4068"/>
                    <a:pt x="2558" y="4026"/>
                  </a:cubicBezTo>
                  <a:cubicBezTo>
                    <a:pt x="2005" y="3995"/>
                    <a:pt x="1469" y="3916"/>
                    <a:pt x="932" y="3774"/>
                  </a:cubicBezTo>
                  <a:cubicBezTo>
                    <a:pt x="758" y="3742"/>
                    <a:pt x="601" y="3663"/>
                    <a:pt x="474" y="3537"/>
                  </a:cubicBezTo>
                  <a:cubicBezTo>
                    <a:pt x="474" y="3521"/>
                    <a:pt x="458" y="3505"/>
                    <a:pt x="458" y="3505"/>
                  </a:cubicBezTo>
                  <a:lnTo>
                    <a:pt x="458" y="3458"/>
                  </a:lnTo>
                  <a:cubicBezTo>
                    <a:pt x="458" y="3426"/>
                    <a:pt x="458" y="3395"/>
                    <a:pt x="458" y="3363"/>
                  </a:cubicBezTo>
                  <a:cubicBezTo>
                    <a:pt x="458" y="3300"/>
                    <a:pt x="474" y="3221"/>
                    <a:pt x="490" y="3158"/>
                  </a:cubicBezTo>
                  <a:cubicBezTo>
                    <a:pt x="490" y="3126"/>
                    <a:pt x="490" y="3111"/>
                    <a:pt x="506" y="3079"/>
                  </a:cubicBezTo>
                  <a:cubicBezTo>
                    <a:pt x="648" y="2542"/>
                    <a:pt x="837" y="2037"/>
                    <a:pt x="1074" y="1532"/>
                  </a:cubicBezTo>
                  <a:cubicBezTo>
                    <a:pt x="1153" y="1343"/>
                    <a:pt x="1248" y="1138"/>
                    <a:pt x="1342" y="948"/>
                  </a:cubicBezTo>
                  <a:lnTo>
                    <a:pt x="1342" y="948"/>
                  </a:lnTo>
                  <a:lnTo>
                    <a:pt x="1200" y="1185"/>
                  </a:lnTo>
                  <a:lnTo>
                    <a:pt x="1453" y="727"/>
                  </a:lnTo>
                  <a:cubicBezTo>
                    <a:pt x="1545" y="556"/>
                    <a:pt x="1574" y="498"/>
                    <a:pt x="1570" y="498"/>
                  </a:cubicBezTo>
                  <a:lnTo>
                    <a:pt x="1570" y="498"/>
                  </a:lnTo>
                  <a:cubicBezTo>
                    <a:pt x="1564" y="498"/>
                    <a:pt x="1492" y="613"/>
                    <a:pt x="1437" y="696"/>
                  </a:cubicBezTo>
                  <a:cubicBezTo>
                    <a:pt x="1412" y="731"/>
                    <a:pt x="1404" y="739"/>
                    <a:pt x="1402" y="739"/>
                  </a:cubicBezTo>
                  <a:cubicBezTo>
                    <a:pt x="1400" y="739"/>
                    <a:pt x="1401" y="734"/>
                    <a:pt x="1398" y="734"/>
                  </a:cubicBezTo>
                  <a:cubicBezTo>
                    <a:pt x="1394" y="734"/>
                    <a:pt x="1381" y="748"/>
                    <a:pt x="1327" y="822"/>
                  </a:cubicBezTo>
                  <a:cubicBezTo>
                    <a:pt x="1406" y="696"/>
                    <a:pt x="1453" y="632"/>
                    <a:pt x="1532" y="506"/>
                  </a:cubicBezTo>
                  <a:cubicBezTo>
                    <a:pt x="1532" y="506"/>
                    <a:pt x="1532" y="506"/>
                    <a:pt x="1532" y="506"/>
                  </a:cubicBezTo>
                  <a:cubicBezTo>
                    <a:pt x="1523" y="506"/>
                    <a:pt x="1329" y="820"/>
                    <a:pt x="1321" y="820"/>
                  </a:cubicBezTo>
                  <a:cubicBezTo>
                    <a:pt x="1320" y="820"/>
                    <a:pt x="1322" y="816"/>
                    <a:pt x="1327" y="806"/>
                  </a:cubicBezTo>
                  <a:cubicBezTo>
                    <a:pt x="1406" y="680"/>
                    <a:pt x="1500" y="553"/>
                    <a:pt x="1579" y="427"/>
                  </a:cubicBezTo>
                  <a:lnTo>
                    <a:pt x="1579" y="427"/>
                  </a:lnTo>
                  <a:cubicBezTo>
                    <a:pt x="1548" y="474"/>
                    <a:pt x="1305" y="838"/>
                    <a:pt x="1295" y="838"/>
                  </a:cubicBezTo>
                  <a:cubicBezTo>
                    <a:pt x="1295" y="838"/>
                    <a:pt x="1295" y="838"/>
                    <a:pt x="1295" y="838"/>
                  </a:cubicBezTo>
                  <a:cubicBezTo>
                    <a:pt x="1318" y="800"/>
                    <a:pt x="1373" y="719"/>
                    <a:pt x="1426" y="641"/>
                  </a:cubicBezTo>
                  <a:lnTo>
                    <a:pt x="1426" y="641"/>
                  </a:lnTo>
                  <a:cubicBezTo>
                    <a:pt x="1424" y="644"/>
                    <a:pt x="1423" y="646"/>
                    <a:pt x="1421" y="648"/>
                  </a:cubicBezTo>
                  <a:cubicBezTo>
                    <a:pt x="1438" y="626"/>
                    <a:pt x="1460" y="593"/>
                    <a:pt x="1481" y="560"/>
                  </a:cubicBezTo>
                  <a:lnTo>
                    <a:pt x="1481" y="560"/>
                  </a:lnTo>
                  <a:cubicBezTo>
                    <a:pt x="1464" y="585"/>
                    <a:pt x="1445" y="613"/>
                    <a:pt x="1426" y="641"/>
                  </a:cubicBezTo>
                  <a:lnTo>
                    <a:pt x="1426" y="641"/>
                  </a:lnTo>
                  <a:cubicBezTo>
                    <a:pt x="1550" y="447"/>
                    <a:pt x="1651" y="304"/>
                    <a:pt x="1690" y="249"/>
                  </a:cubicBezTo>
                  <a:lnTo>
                    <a:pt x="1690" y="249"/>
                  </a:lnTo>
                  <a:cubicBezTo>
                    <a:pt x="1688" y="251"/>
                    <a:pt x="1686" y="254"/>
                    <a:pt x="1685" y="256"/>
                  </a:cubicBezTo>
                  <a:lnTo>
                    <a:pt x="1685" y="256"/>
                  </a:lnTo>
                  <a:cubicBezTo>
                    <a:pt x="1695" y="243"/>
                    <a:pt x="1701" y="234"/>
                    <a:pt x="1704" y="229"/>
                  </a:cubicBezTo>
                  <a:lnTo>
                    <a:pt x="1704" y="229"/>
                  </a:lnTo>
                  <a:cubicBezTo>
                    <a:pt x="1702" y="233"/>
                    <a:pt x="1697" y="240"/>
                    <a:pt x="1690" y="249"/>
                  </a:cubicBezTo>
                  <a:lnTo>
                    <a:pt x="1690" y="249"/>
                  </a:lnTo>
                  <a:cubicBezTo>
                    <a:pt x="1706" y="230"/>
                    <a:pt x="1721" y="210"/>
                    <a:pt x="1737" y="190"/>
                  </a:cubicBezTo>
                  <a:lnTo>
                    <a:pt x="1791" y="118"/>
                  </a:lnTo>
                  <a:lnTo>
                    <a:pt x="1791" y="118"/>
                  </a:lnTo>
                  <a:cubicBezTo>
                    <a:pt x="1808" y="99"/>
                    <a:pt x="1825" y="78"/>
                    <a:pt x="1842"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86;p59">
              <a:extLst>
                <a:ext uri="{FF2B5EF4-FFF2-40B4-BE49-F238E27FC236}">
                  <a16:creationId xmlns:a16="http://schemas.microsoft.com/office/drawing/2014/main" id="{D4244889-22BF-147F-EBCB-E0E9E185B183}"/>
                </a:ext>
              </a:extLst>
            </p:cNvPr>
            <p:cNvSpPr/>
            <p:nvPr/>
          </p:nvSpPr>
          <p:spPr>
            <a:xfrm flipH="1">
              <a:off x="2055563" y="1319755"/>
              <a:ext cx="48229" cy="50553"/>
            </a:xfrm>
            <a:custGeom>
              <a:avLst/>
              <a:gdLst/>
              <a:ahLst/>
              <a:cxnLst/>
              <a:rect l="l" t="t" r="r" b="b"/>
              <a:pathLst>
                <a:path w="996" h="1044" extrusionOk="0">
                  <a:moveTo>
                    <a:pt x="597" y="86"/>
                  </a:moveTo>
                  <a:lnTo>
                    <a:pt x="597" y="86"/>
                  </a:lnTo>
                  <a:cubicBezTo>
                    <a:pt x="597" y="86"/>
                    <a:pt x="599" y="88"/>
                    <a:pt x="601" y="91"/>
                  </a:cubicBezTo>
                  <a:lnTo>
                    <a:pt x="601" y="91"/>
                  </a:lnTo>
                  <a:cubicBezTo>
                    <a:pt x="601" y="90"/>
                    <a:pt x="601" y="90"/>
                    <a:pt x="601" y="90"/>
                  </a:cubicBezTo>
                  <a:cubicBezTo>
                    <a:pt x="598" y="87"/>
                    <a:pt x="597" y="86"/>
                    <a:pt x="597" y="86"/>
                  </a:cubicBezTo>
                  <a:close/>
                  <a:moveTo>
                    <a:pt x="601" y="91"/>
                  </a:moveTo>
                  <a:cubicBezTo>
                    <a:pt x="601" y="95"/>
                    <a:pt x="602" y="107"/>
                    <a:pt x="613" y="110"/>
                  </a:cubicBezTo>
                  <a:lnTo>
                    <a:pt x="613" y="110"/>
                  </a:lnTo>
                  <a:cubicBezTo>
                    <a:pt x="609" y="102"/>
                    <a:pt x="604" y="95"/>
                    <a:pt x="601" y="91"/>
                  </a:cubicBezTo>
                  <a:close/>
                  <a:moveTo>
                    <a:pt x="679" y="0"/>
                  </a:moveTo>
                  <a:cubicBezTo>
                    <a:pt x="654" y="0"/>
                    <a:pt x="664" y="34"/>
                    <a:pt x="664" y="58"/>
                  </a:cubicBezTo>
                  <a:cubicBezTo>
                    <a:pt x="648" y="90"/>
                    <a:pt x="632" y="74"/>
                    <a:pt x="648" y="105"/>
                  </a:cubicBezTo>
                  <a:lnTo>
                    <a:pt x="616" y="74"/>
                  </a:lnTo>
                  <a:lnTo>
                    <a:pt x="616" y="74"/>
                  </a:lnTo>
                  <a:cubicBezTo>
                    <a:pt x="617" y="74"/>
                    <a:pt x="648" y="105"/>
                    <a:pt x="632" y="105"/>
                  </a:cubicBezTo>
                  <a:cubicBezTo>
                    <a:pt x="626" y="109"/>
                    <a:pt x="621" y="110"/>
                    <a:pt x="617" y="110"/>
                  </a:cubicBezTo>
                  <a:cubicBezTo>
                    <a:pt x="616" y="110"/>
                    <a:pt x="614" y="110"/>
                    <a:pt x="613" y="110"/>
                  </a:cubicBezTo>
                  <a:lnTo>
                    <a:pt x="613" y="110"/>
                  </a:lnTo>
                  <a:cubicBezTo>
                    <a:pt x="619" y="120"/>
                    <a:pt x="623" y="131"/>
                    <a:pt x="616" y="137"/>
                  </a:cubicBezTo>
                  <a:cubicBezTo>
                    <a:pt x="603" y="137"/>
                    <a:pt x="601" y="102"/>
                    <a:pt x="591" y="102"/>
                  </a:cubicBezTo>
                  <a:cubicBezTo>
                    <a:pt x="589" y="102"/>
                    <a:pt x="587" y="103"/>
                    <a:pt x="585" y="105"/>
                  </a:cubicBezTo>
                  <a:cubicBezTo>
                    <a:pt x="582" y="109"/>
                    <a:pt x="580" y="111"/>
                    <a:pt x="579" y="113"/>
                  </a:cubicBezTo>
                  <a:lnTo>
                    <a:pt x="579" y="113"/>
                  </a:lnTo>
                  <a:cubicBezTo>
                    <a:pt x="574" y="112"/>
                    <a:pt x="569" y="111"/>
                    <a:pt x="565" y="111"/>
                  </a:cubicBezTo>
                  <a:cubicBezTo>
                    <a:pt x="551" y="111"/>
                    <a:pt x="544" y="119"/>
                    <a:pt x="553" y="137"/>
                  </a:cubicBezTo>
                  <a:cubicBezTo>
                    <a:pt x="553" y="137"/>
                    <a:pt x="537" y="121"/>
                    <a:pt x="522" y="121"/>
                  </a:cubicBezTo>
                  <a:lnTo>
                    <a:pt x="522" y="137"/>
                  </a:lnTo>
                  <a:lnTo>
                    <a:pt x="522" y="169"/>
                  </a:lnTo>
                  <a:lnTo>
                    <a:pt x="522" y="216"/>
                  </a:lnTo>
                  <a:cubicBezTo>
                    <a:pt x="553" y="248"/>
                    <a:pt x="569" y="295"/>
                    <a:pt x="585" y="326"/>
                  </a:cubicBezTo>
                  <a:lnTo>
                    <a:pt x="601" y="326"/>
                  </a:lnTo>
                  <a:cubicBezTo>
                    <a:pt x="616" y="326"/>
                    <a:pt x="601" y="358"/>
                    <a:pt x="601" y="374"/>
                  </a:cubicBezTo>
                  <a:lnTo>
                    <a:pt x="616" y="374"/>
                  </a:lnTo>
                  <a:cubicBezTo>
                    <a:pt x="616" y="390"/>
                    <a:pt x="616" y="390"/>
                    <a:pt x="601" y="405"/>
                  </a:cubicBezTo>
                  <a:cubicBezTo>
                    <a:pt x="601" y="421"/>
                    <a:pt x="601" y="453"/>
                    <a:pt x="601" y="469"/>
                  </a:cubicBezTo>
                  <a:lnTo>
                    <a:pt x="616" y="469"/>
                  </a:lnTo>
                  <a:cubicBezTo>
                    <a:pt x="616" y="484"/>
                    <a:pt x="601" y="484"/>
                    <a:pt x="601" y="500"/>
                  </a:cubicBezTo>
                  <a:lnTo>
                    <a:pt x="601" y="516"/>
                  </a:lnTo>
                  <a:cubicBezTo>
                    <a:pt x="601" y="595"/>
                    <a:pt x="553" y="674"/>
                    <a:pt x="490" y="737"/>
                  </a:cubicBezTo>
                  <a:cubicBezTo>
                    <a:pt x="490" y="753"/>
                    <a:pt x="474" y="768"/>
                    <a:pt x="443" y="784"/>
                  </a:cubicBezTo>
                  <a:lnTo>
                    <a:pt x="348" y="784"/>
                  </a:lnTo>
                  <a:cubicBezTo>
                    <a:pt x="364" y="832"/>
                    <a:pt x="285" y="847"/>
                    <a:pt x="285" y="895"/>
                  </a:cubicBezTo>
                  <a:cubicBezTo>
                    <a:pt x="274" y="895"/>
                    <a:pt x="257" y="888"/>
                    <a:pt x="242" y="888"/>
                  </a:cubicBezTo>
                  <a:cubicBezTo>
                    <a:pt x="234" y="888"/>
                    <a:pt x="227" y="889"/>
                    <a:pt x="222" y="895"/>
                  </a:cubicBezTo>
                  <a:cubicBezTo>
                    <a:pt x="209" y="934"/>
                    <a:pt x="164" y="962"/>
                    <a:pt x="122" y="962"/>
                  </a:cubicBezTo>
                  <a:cubicBezTo>
                    <a:pt x="113" y="962"/>
                    <a:pt x="104" y="961"/>
                    <a:pt x="95" y="958"/>
                  </a:cubicBezTo>
                  <a:cubicBezTo>
                    <a:pt x="64" y="958"/>
                    <a:pt x="32" y="911"/>
                    <a:pt x="17" y="911"/>
                  </a:cubicBezTo>
                  <a:cubicBezTo>
                    <a:pt x="1" y="911"/>
                    <a:pt x="32" y="958"/>
                    <a:pt x="17" y="958"/>
                  </a:cubicBezTo>
                  <a:cubicBezTo>
                    <a:pt x="117" y="1015"/>
                    <a:pt x="228" y="1043"/>
                    <a:pt x="338" y="1043"/>
                  </a:cubicBezTo>
                  <a:cubicBezTo>
                    <a:pt x="469" y="1043"/>
                    <a:pt x="599" y="1004"/>
                    <a:pt x="711" y="926"/>
                  </a:cubicBezTo>
                  <a:cubicBezTo>
                    <a:pt x="806" y="847"/>
                    <a:pt x="885" y="753"/>
                    <a:pt x="932" y="642"/>
                  </a:cubicBezTo>
                  <a:cubicBezTo>
                    <a:pt x="979" y="516"/>
                    <a:pt x="995" y="390"/>
                    <a:pt x="964" y="248"/>
                  </a:cubicBezTo>
                  <a:cubicBezTo>
                    <a:pt x="948" y="169"/>
                    <a:pt x="900" y="90"/>
                    <a:pt x="837" y="42"/>
                  </a:cubicBezTo>
                  <a:cubicBezTo>
                    <a:pt x="822" y="27"/>
                    <a:pt x="790" y="11"/>
                    <a:pt x="758" y="11"/>
                  </a:cubicBezTo>
                  <a:cubicBezTo>
                    <a:pt x="758" y="11"/>
                    <a:pt x="758" y="27"/>
                    <a:pt x="758" y="42"/>
                  </a:cubicBezTo>
                  <a:cubicBezTo>
                    <a:pt x="743" y="27"/>
                    <a:pt x="727" y="11"/>
                    <a:pt x="711" y="11"/>
                  </a:cubicBezTo>
                  <a:cubicBezTo>
                    <a:pt x="696" y="3"/>
                    <a:pt x="68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87;p59">
              <a:extLst>
                <a:ext uri="{FF2B5EF4-FFF2-40B4-BE49-F238E27FC236}">
                  <a16:creationId xmlns:a16="http://schemas.microsoft.com/office/drawing/2014/main" id="{7B87CEEA-0C7E-9388-2AC0-638E04B3BE91}"/>
                </a:ext>
              </a:extLst>
            </p:cNvPr>
            <p:cNvSpPr/>
            <p:nvPr/>
          </p:nvSpPr>
          <p:spPr>
            <a:xfrm flipH="1">
              <a:off x="1820132" y="2071902"/>
              <a:ext cx="646198" cy="302302"/>
            </a:xfrm>
            <a:custGeom>
              <a:avLst/>
              <a:gdLst/>
              <a:ahLst/>
              <a:cxnLst/>
              <a:rect l="l" t="t" r="r" b="b"/>
              <a:pathLst>
                <a:path w="13345" h="6243" extrusionOk="0">
                  <a:moveTo>
                    <a:pt x="13028" y="216"/>
                  </a:moveTo>
                  <a:lnTo>
                    <a:pt x="13065" y="222"/>
                  </a:lnTo>
                  <a:lnTo>
                    <a:pt x="13065" y="222"/>
                  </a:lnTo>
                  <a:cubicBezTo>
                    <a:pt x="13052" y="220"/>
                    <a:pt x="13040" y="218"/>
                    <a:pt x="13028" y="216"/>
                  </a:cubicBezTo>
                  <a:close/>
                  <a:moveTo>
                    <a:pt x="13060" y="200"/>
                  </a:moveTo>
                  <a:lnTo>
                    <a:pt x="13241" y="230"/>
                  </a:lnTo>
                  <a:lnTo>
                    <a:pt x="13241" y="230"/>
                  </a:lnTo>
                  <a:cubicBezTo>
                    <a:pt x="13180" y="226"/>
                    <a:pt x="13125" y="213"/>
                    <a:pt x="13060" y="200"/>
                  </a:cubicBezTo>
                  <a:close/>
                  <a:moveTo>
                    <a:pt x="12256" y="298"/>
                  </a:moveTo>
                  <a:cubicBezTo>
                    <a:pt x="12289" y="302"/>
                    <a:pt x="12339" y="306"/>
                    <a:pt x="12392" y="308"/>
                  </a:cubicBezTo>
                  <a:lnTo>
                    <a:pt x="12392" y="308"/>
                  </a:lnTo>
                  <a:lnTo>
                    <a:pt x="12256" y="298"/>
                  </a:lnTo>
                  <a:close/>
                  <a:moveTo>
                    <a:pt x="12392" y="308"/>
                  </a:moveTo>
                  <a:lnTo>
                    <a:pt x="12634" y="326"/>
                  </a:lnTo>
                  <a:cubicBezTo>
                    <a:pt x="12642" y="318"/>
                    <a:pt x="12509" y="314"/>
                    <a:pt x="12392" y="308"/>
                  </a:cubicBezTo>
                  <a:close/>
                  <a:moveTo>
                    <a:pt x="10549" y="0"/>
                  </a:moveTo>
                  <a:cubicBezTo>
                    <a:pt x="10182" y="0"/>
                    <a:pt x="9813" y="9"/>
                    <a:pt x="9445" y="26"/>
                  </a:cubicBezTo>
                  <a:cubicBezTo>
                    <a:pt x="9445" y="42"/>
                    <a:pt x="9492" y="42"/>
                    <a:pt x="9414" y="58"/>
                  </a:cubicBezTo>
                  <a:cubicBezTo>
                    <a:pt x="9279" y="66"/>
                    <a:pt x="9161" y="66"/>
                    <a:pt x="9043" y="66"/>
                  </a:cubicBezTo>
                  <a:cubicBezTo>
                    <a:pt x="8924" y="66"/>
                    <a:pt x="8806" y="66"/>
                    <a:pt x="8672" y="74"/>
                  </a:cubicBezTo>
                  <a:lnTo>
                    <a:pt x="8656" y="105"/>
                  </a:lnTo>
                  <a:cubicBezTo>
                    <a:pt x="8451" y="105"/>
                    <a:pt x="8230" y="121"/>
                    <a:pt x="8009" y="121"/>
                  </a:cubicBezTo>
                  <a:cubicBezTo>
                    <a:pt x="7614" y="168"/>
                    <a:pt x="7219" y="216"/>
                    <a:pt x="6809" y="279"/>
                  </a:cubicBezTo>
                  <a:cubicBezTo>
                    <a:pt x="6825" y="279"/>
                    <a:pt x="6841" y="295"/>
                    <a:pt x="6793" y="295"/>
                  </a:cubicBezTo>
                  <a:lnTo>
                    <a:pt x="6162" y="389"/>
                  </a:lnTo>
                  <a:lnTo>
                    <a:pt x="6067" y="405"/>
                  </a:lnTo>
                  <a:cubicBezTo>
                    <a:pt x="6035" y="405"/>
                    <a:pt x="6035" y="421"/>
                    <a:pt x="6020" y="437"/>
                  </a:cubicBezTo>
                  <a:lnTo>
                    <a:pt x="5736" y="484"/>
                  </a:lnTo>
                  <a:cubicBezTo>
                    <a:pt x="5167" y="610"/>
                    <a:pt x="4599" y="768"/>
                    <a:pt x="4015" y="926"/>
                  </a:cubicBezTo>
                  <a:cubicBezTo>
                    <a:pt x="3415" y="1131"/>
                    <a:pt x="2847" y="1447"/>
                    <a:pt x="2358" y="1857"/>
                  </a:cubicBezTo>
                  <a:cubicBezTo>
                    <a:pt x="2247" y="1952"/>
                    <a:pt x="2137" y="2031"/>
                    <a:pt x="2042" y="2126"/>
                  </a:cubicBezTo>
                  <a:lnTo>
                    <a:pt x="1758" y="2426"/>
                  </a:lnTo>
                  <a:cubicBezTo>
                    <a:pt x="1631" y="2568"/>
                    <a:pt x="1474" y="2726"/>
                    <a:pt x="1331" y="2899"/>
                  </a:cubicBezTo>
                  <a:cubicBezTo>
                    <a:pt x="1189" y="3057"/>
                    <a:pt x="1047" y="3246"/>
                    <a:pt x="937" y="3389"/>
                  </a:cubicBezTo>
                  <a:cubicBezTo>
                    <a:pt x="1010" y="3389"/>
                    <a:pt x="623" y="4065"/>
                    <a:pt x="690" y="4065"/>
                  </a:cubicBezTo>
                  <a:cubicBezTo>
                    <a:pt x="696" y="4065"/>
                    <a:pt x="704" y="4061"/>
                    <a:pt x="716" y="4052"/>
                  </a:cubicBezTo>
                  <a:lnTo>
                    <a:pt x="716" y="4052"/>
                  </a:lnTo>
                  <a:cubicBezTo>
                    <a:pt x="605" y="4241"/>
                    <a:pt x="511" y="4430"/>
                    <a:pt x="432" y="4620"/>
                  </a:cubicBezTo>
                  <a:cubicBezTo>
                    <a:pt x="463" y="4699"/>
                    <a:pt x="432" y="4904"/>
                    <a:pt x="242" y="5520"/>
                  </a:cubicBezTo>
                  <a:cubicBezTo>
                    <a:pt x="163" y="5756"/>
                    <a:pt x="21" y="6119"/>
                    <a:pt x="6" y="6214"/>
                  </a:cubicBezTo>
                  <a:cubicBezTo>
                    <a:pt x="1" y="6234"/>
                    <a:pt x="1" y="6243"/>
                    <a:pt x="3" y="6243"/>
                  </a:cubicBezTo>
                  <a:cubicBezTo>
                    <a:pt x="16" y="6243"/>
                    <a:pt x="105" y="6028"/>
                    <a:pt x="118" y="6028"/>
                  </a:cubicBezTo>
                  <a:cubicBezTo>
                    <a:pt x="121" y="6028"/>
                    <a:pt x="120" y="6036"/>
                    <a:pt x="116" y="6056"/>
                  </a:cubicBezTo>
                  <a:cubicBezTo>
                    <a:pt x="384" y="5172"/>
                    <a:pt x="795" y="4320"/>
                    <a:pt x="1316" y="3562"/>
                  </a:cubicBezTo>
                  <a:cubicBezTo>
                    <a:pt x="1837" y="2804"/>
                    <a:pt x="2515" y="2189"/>
                    <a:pt x="3320" y="1747"/>
                  </a:cubicBezTo>
                  <a:cubicBezTo>
                    <a:pt x="3620" y="1573"/>
                    <a:pt x="3936" y="1447"/>
                    <a:pt x="4283" y="1368"/>
                  </a:cubicBezTo>
                  <a:lnTo>
                    <a:pt x="4315" y="1352"/>
                  </a:lnTo>
                  <a:cubicBezTo>
                    <a:pt x="4315" y="1352"/>
                    <a:pt x="4378" y="1336"/>
                    <a:pt x="4394" y="1336"/>
                  </a:cubicBezTo>
                  <a:lnTo>
                    <a:pt x="4489" y="1305"/>
                  </a:lnTo>
                  <a:lnTo>
                    <a:pt x="4678" y="1258"/>
                  </a:lnTo>
                  <a:lnTo>
                    <a:pt x="5120" y="1147"/>
                  </a:lnTo>
                  <a:cubicBezTo>
                    <a:pt x="5420" y="1084"/>
                    <a:pt x="5751" y="1021"/>
                    <a:pt x="6067" y="958"/>
                  </a:cubicBezTo>
                  <a:cubicBezTo>
                    <a:pt x="6730" y="831"/>
                    <a:pt x="7393" y="752"/>
                    <a:pt x="7977" y="689"/>
                  </a:cubicBezTo>
                  <a:cubicBezTo>
                    <a:pt x="8561" y="626"/>
                    <a:pt x="9050" y="610"/>
                    <a:pt x="9335" y="595"/>
                  </a:cubicBezTo>
                  <a:lnTo>
                    <a:pt x="9445" y="595"/>
                  </a:lnTo>
                  <a:cubicBezTo>
                    <a:pt x="10061" y="579"/>
                    <a:pt x="10818" y="563"/>
                    <a:pt x="11339" y="547"/>
                  </a:cubicBezTo>
                  <a:lnTo>
                    <a:pt x="12065" y="516"/>
                  </a:lnTo>
                  <a:lnTo>
                    <a:pt x="11766" y="468"/>
                  </a:lnTo>
                  <a:cubicBezTo>
                    <a:pt x="11968" y="468"/>
                    <a:pt x="12160" y="488"/>
                    <a:pt x="12277" y="488"/>
                  </a:cubicBezTo>
                  <a:cubicBezTo>
                    <a:pt x="12306" y="488"/>
                    <a:pt x="12331" y="487"/>
                    <a:pt x="12350" y="484"/>
                  </a:cubicBezTo>
                  <a:cubicBezTo>
                    <a:pt x="12886" y="484"/>
                    <a:pt x="12586" y="437"/>
                    <a:pt x="12381" y="389"/>
                  </a:cubicBezTo>
                  <a:cubicBezTo>
                    <a:pt x="12239" y="358"/>
                    <a:pt x="12444" y="342"/>
                    <a:pt x="12208" y="295"/>
                  </a:cubicBezTo>
                  <a:lnTo>
                    <a:pt x="12208" y="295"/>
                  </a:lnTo>
                  <a:lnTo>
                    <a:pt x="12256" y="298"/>
                  </a:lnTo>
                  <a:lnTo>
                    <a:pt x="12256" y="298"/>
                  </a:lnTo>
                  <a:cubicBezTo>
                    <a:pt x="12219" y="293"/>
                    <a:pt x="12205" y="287"/>
                    <a:pt x="12239" y="279"/>
                  </a:cubicBezTo>
                  <a:lnTo>
                    <a:pt x="12239" y="279"/>
                  </a:lnTo>
                  <a:cubicBezTo>
                    <a:pt x="12397" y="295"/>
                    <a:pt x="12571" y="295"/>
                    <a:pt x="12744" y="310"/>
                  </a:cubicBezTo>
                  <a:cubicBezTo>
                    <a:pt x="12681" y="279"/>
                    <a:pt x="12160" y="263"/>
                    <a:pt x="12192" y="247"/>
                  </a:cubicBezTo>
                  <a:lnTo>
                    <a:pt x="12192" y="247"/>
                  </a:lnTo>
                  <a:cubicBezTo>
                    <a:pt x="12350" y="263"/>
                    <a:pt x="12523" y="279"/>
                    <a:pt x="12697" y="279"/>
                  </a:cubicBezTo>
                  <a:cubicBezTo>
                    <a:pt x="12646" y="269"/>
                    <a:pt x="12588" y="258"/>
                    <a:pt x="12532" y="252"/>
                  </a:cubicBezTo>
                  <a:lnTo>
                    <a:pt x="12532" y="252"/>
                  </a:lnTo>
                  <a:cubicBezTo>
                    <a:pt x="12694" y="262"/>
                    <a:pt x="12827" y="267"/>
                    <a:pt x="12913" y="267"/>
                  </a:cubicBezTo>
                  <a:cubicBezTo>
                    <a:pt x="13072" y="267"/>
                    <a:pt x="13066" y="248"/>
                    <a:pt x="12776" y="200"/>
                  </a:cubicBezTo>
                  <a:lnTo>
                    <a:pt x="12776" y="200"/>
                  </a:lnTo>
                  <a:cubicBezTo>
                    <a:pt x="12936" y="215"/>
                    <a:pt x="13137" y="243"/>
                    <a:pt x="13304" y="259"/>
                  </a:cubicBezTo>
                  <a:lnTo>
                    <a:pt x="13304" y="259"/>
                  </a:lnTo>
                  <a:lnTo>
                    <a:pt x="13328" y="263"/>
                  </a:lnTo>
                  <a:lnTo>
                    <a:pt x="13326" y="261"/>
                  </a:lnTo>
                  <a:lnTo>
                    <a:pt x="13326" y="261"/>
                  </a:lnTo>
                  <a:cubicBezTo>
                    <a:pt x="13332" y="262"/>
                    <a:pt x="13338" y="263"/>
                    <a:pt x="13344" y="263"/>
                  </a:cubicBezTo>
                  <a:cubicBezTo>
                    <a:pt x="13337" y="262"/>
                    <a:pt x="13330" y="260"/>
                    <a:pt x="13322" y="259"/>
                  </a:cubicBezTo>
                  <a:lnTo>
                    <a:pt x="13322" y="259"/>
                  </a:lnTo>
                  <a:lnTo>
                    <a:pt x="13281" y="231"/>
                  </a:lnTo>
                  <a:cubicBezTo>
                    <a:pt x="13269" y="231"/>
                    <a:pt x="13257" y="231"/>
                    <a:pt x="13246" y="230"/>
                  </a:cubicBezTo>
                  <a:lnTo>
                    <a:pt x="13246" y="230"/>
                  </a:lnTo>
                  <a:lnTo>
                    <a:pt x="13092" y="184"/>
                  </a:lnTo>
                  <a:cubicBezTo>
                    <a:pt x="12855" y="137"/>
                    <a:pt x="12634" y="89"/>
                    <a:pt x="12507" y="89"/>
                  </a:cubicBezTo>
                  <a:cubicBezTo>
                    <a:pt x="11860" y="29"/>
                    <a:pt x="11206" y="0"/>
                    <a:pt x="1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88;p59">
              <a:extLst>
                <a:ext uri="{FF2B5EF4-FFF2-40B4-BE49-F238E27FC236}">
                  <a16:creationId xmlns:a16="http://schemas.microsoft.com/office/drawing/2014/main" id="{F4866A4E-437E-470B-688C-9308CE609152}"/>
                </a:ext>
              </a:extLst>
            </p:cNvPr>
            <p:cNvSpPr/>
            <p:nvPr/>
          </p:nvSpPr>
          <p:spPr>
            <a:xfrm flipH="1">
              <a:off x="1570224" y="1627528"/>
              <a:ext cx="500689" cy="666778"/>
            </a:xfrm>
            <a:custGeom>
              <a:avLst/>
              <a:gdLst/>
              <a:ahLst/>
              <a:cxnLst/>
              <a:rect l="l" t="t" r="r" b="b"/>
              <a:pathLst>
                <a:path w="10340" h="13770" extrusionOk="0">
                  <a:moveTo>
                    <a:pt x="2175" y="1"/>
                  </a:moveTo>
                  <a:cubicBezTo>
                    <a:pt x="1894" y="1"/>
                    <a:pt x="1620" y="63"/>
                    <a:pt x="1374" y="174"/>
                  </a:cubicBezTo>
                  <a:cubicBezTo>
                    <a:pt x="1042" y="332"/>
                    <a:pt x="774" y="569"/>
                    <a:pt x="585" y="869"/>
                  </a:cubicBezTo>
                  <a:cubicBezTo>
                    <a:pt x="379" y="1153"/>
                    <a:pt x="221" y="1468"/>
                    <a:pt x="127" y="1816"/>
                  </a:cubicBezTo>
                  <a:cubicBezTo>
                    <a:pt x="0" y="2384"/>
                    <a:pt x="32" y="2984"/>
                    <a:pt x="206" y="3552"/>
                  </a:cubicBezTo>
                  <a:cubicBezTo>
                    <a:pt x="316" y="3978"/>
                    <a:pt x="490" y="4405"/>
                    <a:pt x="695" y="4799"/>
                  </a:cubicBezTo>
                  <a:cubicBezTo>
                    <a:pt x="916" y="5194"/>
                    <a:pt x="1153" y="5573"/>
                    <a:pt x="1405" y="5936"/>
                  </a:cubicBezTo>
                  <a:cubicBezTo>
                    <a:pt x="1404" y="5931"/>
                    <a:pt x="1405" y="5928"/>
                    <a:pt x="1408" y="5928"/>
                  </a:cubicBezTo>
                  <a:cubicBezTo>
                    <a:pt x="1438" y="5928"/>
                    <a:pt x="1712" y="6244"/>
                    <a:pt x="1974" y="6520"/>
                  </a:cubicBezTo>
                  <a:cubicBezTo>
                    <a:pt x="2200" y="6771"/>
                    <a:pt x="2426" y="6993"/>
                    <a:pt x="2453" y="6993"/>
                  </a:cubicBezTo>
                  <a:cubicBezTo>
                    <a:pt x="2460" y="6993"/>
                    <a:pt x="2454" y="6978"/>
                    <a:pt x="2431" y="6946"/>
                  </a:cubicBezTo>
                  <a:lnTo>
                    <a:pt x="2431" y="6946"/>
                  </a:lnTo>
                  <a:cubicBezTo>
                    <a:pt x="2731" y="7277"/>
                    <a:pt x="3047" y="7609"/>
                    <a:pt x="3394" y="7909"/>
                  </a:cubicBezTo>
                  <a:cubicBezTo>
                    <a:pt x="3536" y="7988"/>
                    <a:pt x="3678" y="8083"/>
                    <a:pt x="3805" y="8193"/>
                  </a:cubicBezTo>
                  <a:lnTo>
                    <a:pt x="4926" y="9093"/>
                  </a:lnTo>
                  <a:cubicBezTo>
                    <a:pt x="5336" y="9424"/>
                    <a:pt x="6015" y="9945"/>
                    <a:pt x="6173" y="10056"/>
                  </a:cubicBezTo>
                  <a:cubicBezTo>
                    <a:pt x="6205" y="10077"/>
                    <a:pt x="6222" y="10086"/>
                    <a:pt x="6227" y="10086"/>
                  </a:cubicBezTo>
                  <a:cubicBezTo>
                    <a:pt x="6255" y="10086"/>
                    <a:pt x="5809" y="9730"/>
                    <a:pt x="5840" y="9730"/>
                  </a:cubicBezTo>
                  <a:cubicBezTo>
                    <a:pt x="5845" y="9730"/>
                    <a:pt x="5860" y="9738"/>
                    <a:pt x="5888" y="9756"/>
                  </a:cubicBezTo>
                  <a:lnTo>
                    <a:pt x="5289" y="9298"/>
                  </a:lnTo>
                  <a:cubicBezTo>
                    <a:pt x="5083" y="9140"/>
                    <a:pt x="4894" y="8982"/>
                    <a:pt x="4705" y="8824"/>
                  </a:cubicBezTo>
                  <a:cubicBezTo>
                    <a:pt x="4326" y="8493"/>
                    <a:pt x="3947" y="8161"/>
                    <a:pt x="3600" y="7814"/>
                  </a:cubicBezTo>
                  <a:cubicBezTo>
                    <a:pt x="2873" y="7120"/>
                    <a:pt x="2226" y="6378"/>
                    <a:pt x="1642" y="5573"/>
                  </a:cubicBezTo>
                  <a:cubicBezTo>
                    <a:pt x="1074" y="4783"/>
                    <a:pt x="600" y="3884"/>
                    <a:pt x="474" y="2968"/>
                  </a:cubicBezTo>
                  <a:cubicBezTo>
                    <a:pt x="411" y="2510"/>
                    <a:pt x="458" y="2053"/>
                    <a:pt x="648" y="1626"/>
                  </a:cubicBezTo>
                  <a:cubicBezTo>
                    <a:pt x="806" y="1200"/>
                    <a:pt x="1105" y="853"/>
                    <a:pt x="1484" y="632"/>
                  </a:cubicBezTo>
                  <a:cubicBezTo>
                    <a:pt x="1705" y="506"/>
                    <a:pt x="1942" y="458"/>
                    <a:pt x="2195" y="458"/>
                  </a:cubicBezTo>
                  <a:cubicBezTo>
                    <a:pt x="2621" y="506"/>
                    <a:pt x="3063" y="632"/>
                    <a:pt x="3442" y="853"/>
                  </a:cubicBezTo>
                  <a:cubicBezTo>
                    <a:pt x="4373" y="1358"/>
                    <a:pt x="5399" y="2321"/>
                    <a:pt x="6267" y="3410"/>
                  </a:cubicBezTo>
                  <a:cubicBezTo>
                    <a:pt x="7120" y="4468"/>
                    <a:pt x="7846" y="5620"/>
                    <a:pt x="8430" y="6851"/>
                  </a:cubicBezTo>
                  <a:cubicBezTo>
                    <a:pt x="8840" y="7719"/>
                    <a:pt x="9172" y="8619"/>
                    <a:pt x="9440" y="9535"/>
                  </a:cubicBezTo>
                  <a:cubicBezTo>
                    <a:pt x="9456" y="9598"/>
                    <a:pt x="9472" y="9677"/>
                    <a:pt x="9503" y="9740"/>
                  </a:cubicBezTo>
                  <a:cubicBezTo>
                    <a:pt x="9677" y="10387"/>
                    <a:pt x="9772" y="11050"/>
                    <a:pt x="9756" y="11729"/>
                  </a:cubicBezTo>
                  <a:cubicBezTo>
                    <a:pt x="9740" y="12045"/>
                    <a:pt x="9677" y="12345"/>
                    <a:pt x="9551" y="12629"/>
                  </a:cubicBezTo>
                  <a:cubicBezTo>
                    <a:pt x="9440" y="12850"/>
                    <a:pt x="9251" y="13039"/>
                    <a:pt x="9014" y="13134"/>
                  </a:cubicBezTo>
                  <a:cubicBezTo>
                    <a:pt x="8809" y="13229"/>
                    <a:pt x="8572" y="13260"/>
                    <a:pt x="8351" y="13260"/>
                  </a:cubicBezTo>
                  <a:cubicBezTo>
                    <a:pt x="8098" y="13260"/>
                    <a:pt x="7846" y="13260"/>
                    <a:pt x="7577" y="13229"/>
                  </a:cubicBezTo>
                  <a:lnTo>
                    <a:pt x="7577" y="13229"/>
                  </a:lnTo>
                  <a:cubicBezTo>
                    <a:pt x="7814" y="13260"/>
                    <a:pt x="8035" y="13292"/>
                    <a:pt x="8225" y="13307"/>
                  </a:cubicBezTo>
                  <a:cubicBezTo>
                    <a:pt x="7704" y="13292"/>
                    <a:pt x="7183" y="13213"/>
                    <a:pt x="6978" y="13213"/>
                  </a:cubicBezTo>
                  <a:cubicBezTo>
                    <a:pt x="6644" y="13180"/>
                    <a:pt x="6466" y="13167"/>
                    <a:pt x="6391" y="13167"/>
                  </a:cubicBezTo>
                  <a:cubicBezTo>
                    <a:pt x="6214" y="13167"/>
                    <a:pt x="6615" y="13241"/>
                    <a:pt x="6914" y="13307"/>
                  </a:cubicBezTo>
                  <a:cubicBezTo>
                    <a:pt x="7214" y="13371"/>
                    <a:pt x="6788" y="13355"/>
                    <a:pt x="7278" y="13418"/>
                  </a:cubicBezTo>
                  <a:lnTo>
                    <a:pt x="6394" y="13323"/>
                  </a:lnTo>
                  <a:lnTo>
                    <a:pt x="6394" y="13323"/>
                  </a:lnTo>
                  <a:cubicBezTo>
                    <a:pt x="6362" y="13339"/>
                    <a:pt x="7483" y="13434"/>
                    <a:pt x="7230" y="13434"/>
                  </a:cubicBezTo>
                  <a:lnTo>
                    <a:pt x="6173" y="13323"/>
                  </a:lnTo>
                  <a:lnTo>
                    <a:pt x="6173" y="13323"/>
                  </a:lnTo>
                  <a:cubicBezTo>
                    <a:pt x="6299" y="13371"/>
                    <a:pt x="7388" y="13481"/>
                    <a:pt x="7341" y="13497"/>
                  </a:cubicBezTo>
                  <a:cubicBezTo>
                    <a:pt x="7147" y="13482"/>
                    <a:pt x="6437" y="13369"/>
                    <a:pt x="6301" y="13369"/>
                  </a:cubicBezTo>
                  <a:cubicBezTo>
                    <a:pt x="6293" y="13369"/>
                    <a:pt x="6287" y="13370"/>
                    <a:pt x="6283" y="13371"/>
                  </a:cubicBezTo>
                  <a:cubicBezTo>
                    <a:pt x="6269" y="13371"/>
                    <a:pt x="6526" y="13406"/>
                    <a:pt x="6708" y="13426"/>
                  </a:cubicBezTo>
                  <a:lnTo>
                    <a:pt x="6708" y="13426"/>
                  </a:lnTo>
                  <a:cubicBezTo>
                    <a:pt x="6156" y="13370"/>
                    <a:pt x="5744" y="13332"/>
                    <a:pt x="5624" y="13332"/>
                  </a:cubicBezTo>
                  <a:cubicBezTo>
                    <a:pt x="5518" y="13332"/>
                    <a:pt x="5639" y="13362"/>
                    <a:pt x="6094" y="13434"/>
                  </a:cubicBezTo>
                  <a:cubicBezTo>
                    <a:pt x="5746" y="13402"/>
                    <a:pt x="5273" y="13323"/>
                    <a:pt x="4910" y="13276"/>
                  </a:cubicBezTo>
                  <a:lnTo>
                    <a:pt x="4910" y="13276"/>
                  </a:lnTo>
                  <a:lnTo>
                    <a:pt x="5573" y="13371"/>
                  </a:lnTo>
                  <a:lnTo>
                    <a:pt x="5573" y="13371"/>
                  </a:lnTo>
                  <a:lnTo>
                    <a:pt x="4941" y="13292"/>
                  </a:lnTo>
                  <a:lnTo>
                    <a:pt x="5052" y="13323"/>
                  </a:lnTo>
                  <a:lnTo>
                    <a:pt x="5205" y="13344"/>
                  </a:lnTo>
                  <a:lnTo>
                    <a:pt x="5205" y="13344"/>
                  </a:lnTo>
                  <a:lnTo>
                    <a:pt x="5462" y="13402"/>
                  </a:lnTo>
                  <a:cubicBezTo>
                    <a:pt x="5936" y="13481"/>
                    <a:pt x="6409" y="13576"/>
                    <a:pt x="6662" y="13607"/>
                  </a:cubicBezTo>
                  <a:cubicBezTo>
                    <a:pt x="7199" y="13671"/>
                    <a:pt x="7735" y="13734"/>
                    <a:pt x="8288" y="13765"/>
                  </a:cubicBezTo>
                  <a:cubicBezTo>
                    <a:pt x="8338" y="13768"/>
                    <a:pt x="8387" y="13769"/>
                    <a:pt x="8437" y="13769"/>
                  </a:cubicBezTo>
                  <a:cubicBezTo>
                    <a:pt x="8698" y="13769"/>
                    <a:pt x="8951" y="13732"/>
                    <a:pt x="9203" y="13639"/>
                  </a:cubicBezTo>
                  <a:cubicBezTo>
                    <a:pt x="9503" y="13528"/>
                    <a:pt x="9772" y="13307"/>
                    <a:pt x="9961" y="13039"/>
                  </a:cubicBezTo>
                  <a:cubicBezTo>
                    <a:pt x="10119" y="12771"/>
                    <a:pt x="10229" y="12487"/>
                    <a:pt x="10277" y="12171"/>
                  </a:cubicBezTo>
                  <a:cubicBezTo>
                    <a:pt x="10324" y="11887"/>
                    <a:pt x="10340" y="11603"/>
                    <a:pt x="10340" y="11303"/>
                  </a:cubicBezTo>
                  <a:cubicBezTo>
                    <a:pt x="10308" y="10750"/>
                    <a:pt x="10214" y="10198"/>
                    <a:pt x="10072" y="9661"/>
                  </a:cubicBezTo>
                  <a:cubicBezTo>
                    <a:pt x="10063" y="9661"/>
                    <a:pt x="10064" y="9696"/>
                    <a:pt x="10058" y="9696"/>
                  </a:cubicBezTo>
                  <a:cubicBezTo>
                    <a:pt x="10054" y="9696"/>
                    <a:pt x="10045" y="9674"/>
                    <a:pt x="10024" y="9598"/>
                  </a:cubicBezTo>
                  <a:cubicBezTo>
                    <a:pt x="9898" y="9077"/>
                    <a:pt x="9740" y="8572"/>
                    <a:pt x="9551" y="8083"/>
                  </a:cubicBezTo>
                  <a:lnTo>
                    <a:pt x="9535" y="8051"/>
                  </a:lnTo>
                  <a:cubicBezTo>
                    <a:pt x="9377" y="7641"/>
                    <a:pt x="9219" y="7214"/>
                    <a:pt x="9030" y="6788"/>
                  </a:cubicBezTo>
                  <a:cubicBezTo>
                    <a:pt x="8667" y="5999"/>
                    <a:pt x="8256" y="5257"/>
                    <a:pt x="7783" y="4547"/>
                  </a:cubicBezTo>
                  <a:cubicBezTo>
                    <a:pt x="7783" y="4553"/>
                    <a:pt x="7783" y="4560"/>
                    <a:pt x="7779" y="4560"/>
                  </a:cubicBezTo>
                  <a:cubicBezTo>
                    <a:pt x="7775" y="4560"/>
                    <a:pt x="7763" y="4546"/>
                    <a:pt x="7735" y="4499"/>
                  </a:cubicBezTo>
                  <a:cubicBezTo>
                    <a:pt x="7546" y="4215"/>
                    <a:pt x="7262" y="3805"/>
                    <a:pt x="6946" y="3394"/>
                  </a:cubicBezTo>
                  <a:lnTo>
                    <a:pt x="6804" y="3221"/>
                  </a:lnTo>
                  <a:cubicBezTo>
                    <a:pt x="6788" y="3205"/>
                    <a:pt x="6772" y="3189"/>
                    <a:pt x="6741" y="3173"/>
                  </a:cubicBezTo>
                  <a:cubicBezTo>
                    <a:pt x="6599" y="2984"/>
                    <a:pt x="6472" y="2826"/>
                    <a:pt x="6346" y="2684"/>
                  </a:cubicBezTo>
                  <a:cubicBezTo>
                    <a:pt x="5936" y="2210"/>
                    <a:pt x="5494" y="1768"/>
                    <a:pt x="5004" y="1358"/>
                  </a:cubicBezTo>
                  <a:cubicBezTo>
                    <a:pt x="4515" y="932"/>
                    <a:pt x="3978" y="569"/>
                    <a:pt x="3379" y="300"/>
                  </a:cubicBezTo>
                  <a:cubicBezTo>
                    <a:pt x="3079" y="158"/>
                    <a:pt x="2747" y="64"/>
                    <a:pt x="2416" y="16"/>
                  </a:cubicBezTo>
                  <a:cubicBezTo>
                    <a:pt x="2335" y="6"/>
                    <a:pt x="2255"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89;p59">
              <a:extLst>
                <a:ext uri="{FF2B5EF4-FFF2-40B4-BE49-F238E27FC236}">
                  <a16:creationId xmlns:a16="http://schemas.microsoft.com/office/drawing/2014/main" id="{B8541901-F538-CEEE-D42A-4443C9A28021}"/>
                </a:ext>
              </a:extLst>
            </p:cNvPr>
            <p:cNvSpPr/>
            <p:nvPr/>
          </p:nvSpPr>
          <p:spPr>
            <a:xfrm flipH="1">
              <a:off x="1788077" y="2924719"/>
              <a:ext cx="172771" cy="889715"/>
            </a:xfrm>
            <a:custGeom>
              <a:avLst/>
              <a:gdLst/>
              <a:ahLst/>
              <a:cxnLst/>
              <a:rect l="l" t="t" r="r" b="b"/>
              <a:pathLst>
                <a:path w="3568" h="18374" extrusionOk="0">
                  <a:moveTo>
                    <a:pt x="3565" y="1"/>
                  </a:moveTo>
                  <a:cubicBezTo>
                    <a:pt x="3565" y="1"/>
                    <a:pt x="3561" y="9"/>
                    <a:pt x="3552" y="31"/>
                  </a:cubicBezTo>
                  <a:cubicBezTo>
                    <a:pt x="3542" y="60"/>
                    <a:pt x="3522" y="123"/>
                    <a:pt x="3496" y="205"/>
                  </a:cubicBezTo>
                  <a:lnTo>
                    <a:pt x="3496" y="205"/>
                  </a:lnTo>
                  <a:cubicBezTo>
                    <a:pt x="3523" y="126"/>
                    <a:pt x="3567" y="1"/>
                    <a:pt x="3565" y="1"/>
                  </a:cubicBezTo>
                  <a:close/>
                  <a:moveTo>
                    <a:pt x="3496" y="205"/>
                  </a:moveTo>
                  <a:cubicBezTo>
                    <a:pt x="3484" y="240"/>
                    <a:pt x="3475" y="266"/>
                    <a:pt x="3476" y="266"/>
                  </a:cubicBezTo>
                  <a:cubicBezTo>
                    <a:pt x="3476" y="266"/>
                    <a:pt x="3476" y="266"/>
                    <a:pt x="3477" y="265"/>
                  </a:cubicBezTo>
                  <a:lnTo>
                    <a:pt x="3477" y="265"/>
                  </a:lnTo>
                  <a:cubicBezTo>
                    <a:pt x="3472" y="281"/>
                    <a:pt x="3467" y="297"/>
                    <a:pt x="3461" y="314"/>
                  </a:cubicBezTo>
                  <a:lnTo>
                    <a:pt x="3461" y="314"/>
                  </a:lnTo>
                  <a:cubicBezTo>
                    <a:pt x="3471" y="288"/>
                    <a:pt x="3480" y="262"/>
                    <a:pt x="3489" y="236"/>
                  </a:cubicBezTo>
                  <a:lnTo>
                    <a:pt x="3489" y="236"/>
                  </a:lnTo>
                  <a:cubicBezTo>
                    <a:pt x="3482" y="254"/>
                    <a:pt x="3478" y="263"/>
                    <a:pt x="3477" y="265"/>
                  </a:cubicBezTo>
                  <a:lnTo>
                    <a:pt x="3477" y="265"/>
                  </a:lnTo>
                  <a:cubicBezTo>
                    <a:pt x="3483" y="244"/>
                    <a:pt x="3490" y="224"/>
                    <a:pt x="3496" y="205"/>
                  </a:cubicBezTo>
                  <a:close/>
                  <a:moveTo>
                    <a:pt x="252" y="17115"/>
                  </a:moveTo>
                  <a:lnTo>
                    <a:pt x="252" y="17115"/>
                  </a:lnTo>
                  <a:cubicBezTo>
                    <a:pt x="244" y="17147"/>
                    <a:pt x="213" y="17304"/>
                    <a:pt x="190" y="17428"/>
                  </a:cubicBezTo>
                  <a:lnTo>
                    <a:pt x="190" y="17428"/>
                  </a:lnTo>
                  <a:lnTo>
                    <a:pt x="252" y="17115"/>
                  </a:lnTo>
                  <a:close/>
                  <a:moveTo>
                    <a:pt x="190" y="17428"/>
                  </a:moveTo>
                  <a:lnTo>
                    <a:pt x="158" y="17584"/>
                  </a:lnTo>
                  <a:cubicBezTo>
                    <a:pt x="158" y="17584"/>
                    <a:pt x="158" y="17584"/>
                    <a:pt x="158" y="17584"/>
                  </a:cubicBezTo>
                  <a:cubicBezTo>
                    <a:pt x="159" y="17584"/>
                    <a:pt x="173" y="17514"/>
                    <a:pt x="190" y="17428"/>
                  </a:cubicBezTo>
                  <a:close/>
                  <a:moveTo>
                    <a:pt x="174" y="17569"/>
                  </a:moveTo>
                  <a:cubicBezTo>
                    <a:pt x="169" y="17591"/>
                    <a:pt x="165" y="17610"/>
                    <a:pt x="162" y="17623"/>
                  </a:cubicBezTo>
                  <a:lnTo>
                    <a:pt x="162" y="17623"/>
                  </a:lnTo>
                  <a:cubicBezTo>
                    <a:pt x="166" y="17607"/>
                    <a:pt x="170" y="17588"/>
                    <a:pt x="174" y="17569"/>
                  </a:cubicBezTo>
                  <a:close/>
                  <a:moveTo>
                    <a:pt x="84" y="18075"/>
                  </a:moveTo>
                  <a:lnTo>
                    <a:pt x="80" y="18089"/>
                  </a:lnTo>
                  <a:lnTo>
                    <a:pt x="32" y="18263"/>
                  </a:lnTo>
                  <a:lnTo>
                    <a:pt x="62" y="18166"/>
                  </a:lnTo>
                  <a:lnTo>
                    <a:pt x="62" y="18166"/>
                  </a:lnTo>
                  <a:lnTo>
                    <a:pt x="84" y="18075"/>
                  </a:lnTo>
                  <a:close/>
                  <a:moveTo>
                    <a:pt x="95" y="18058"/>
                  </a:moveTo>
                  <a:lnTo>
                    <a:pt x="62" y="18166"/>
                  </a:lnTo>
                  <a:lnTo>
                    <a:pt x="62" y="18166"/>
                  </a:lnTo>
                  <a:lnTo>
                    <a:pt x="31" y="18297"/>
                  </a:lnTo>
                  <a:lnTo>
                    <a:pt x="31" y="18297"/>
                  </a:lnTo>
                  <a:cubicBezTo>
                    <a:pt x="31" y="18296"/>
                    <a:pt x="32" y="18295"/>
                    <a:pt x="32" y="18294"/>
                  </a:cubicBezTo>
                  <a:lnTo>
                    <a:pt x="95" y="18058"/>
                  </a:lnTo>
                  <a:close/>
                  <a:moveTo>
                    <a:pt x="31" y="18297"/>
                  </a:moveTo>
                  <a:lnTo>
                    <a:pt x="31" y="18297"/>
                  </a:lnTo>
                  <a:cubicBezTo>
                    <a:pt x="16" y="18327"/>
                    <a:pt x="16" y="18342"/>
                    <a:pt x="16" y="18357"/>
                  </a:cubicBezTo>
                  <a:lnTo>
                    <a:pt x="31" y="18297"/>
                  </a:lnTo>
                  <a:close/>
                  <a:moveTo>
                    <a:pt x="3461" y="314"/>
                  </a:moveTo>
                  <a:cubicBezTo>
                    <a:pt x="3096" y="1345"/>
                    <a:pt x="2820" y="2377"/>
                    <a:pt x="2558" y="3425"/>
                  </a:cubicBezTo>
                  <a:cubicBezTo>
                    <a:pt x="2289" y="4482"/>
                    <a:pt x="2053" y="5556"/>
                    <a:pt x="1816" y="6661"/>
                  </a:cubicBezTo>
                  <a:cubicBezTo>
                    <a:pt x="1753" y="7055"/>
                    <a:pt x="1484" y="8492"/>
                    <a:pt x="1200" y="10007"/>
                  </a:cubicBezTo>
                  <a:cubicBezTo>
                    <a:pt x="932" y="11522"/>
                    <a:pt x="679" y="13132"/>
                    <a:pt x="569" y="13780"/>
                  </a:cubicBezTo>
                  <a:lnTo>
                    <a:pt x="553" y="13906"/>
                  </a:lnTo>
                  <a:cubicBezTo>
                    <a:pt x="443" y="14616"/>
                    <a:pt x="332" y="15485"/>
                    <a:pt x="269" y="16100"/>
                  </a:cubicBezTo>
                  <a:cubicBezTo>
                    <a:pt x="237" y="16368"/>
                    <a:pt x="222" y="16653"/>
                    <a:pt x="190" y="16937"/>
                  </a:cubicBezTo>
                  <a:cubicBezTo>
                    <a:pt x="203" y="16831"/>
                    <a:pt x="228" y="16736"/>
                    <a:pt x="244" y="16643"/>
                  </a:cubicBezTo>
                  <a:lnTo>
                    <a:pt x="244" y="16643"/>
                  </a:lnTo>
                  <a:cubicBezTo>
                    <a:pt x="202" y="16909"/>
                    <a:pt x="173" y="17165"/>
                    <a:pt x="158" y="17268"/>
                  </a:cubicBezTo>
                  <a:cubicBezTo>
                    <a:pt x="126" y="17525"/>
                    <a:pt x="117" y="17614"/>
                    <a:pt x="122" y="17614"/>
                  </a:cubicBezTo>
                  <a:cubicBezTo>
                    <a:pt x="129" y="17614"/>
                    <a:pt x="162" y="17438"/>
                    <a:pt x="190" y="17300"/>
                  </a:cubicBezTo>
                  <a:cubicBezTo>
                    <a:pt x="206" y="17247"/>
                    <a:pt x="211" y="17237"/>
                    <a:pt x="213" y="17237"/>
                  </a:cubicBezTo>
                  <a:cubicBezTo>
                    <a:pt x="215" y="17237"/>
                    <a:pt x="215" y="17241"/>
                    <a:pt x="216" y="17241"/>
                  </a:cubicBezTo>
                  <a:cubicBezTo>
                    <a:pt x="219" y="17241"/>
                    <a:pt x="225" y="17223"/>
                    <a:pt x="253" y="17110"/>
                  </a:cubicBezTo>
                  <a:lnTo>
                    <a:pt x="253" y="17110"/>
                  </a:lnTo>
                  <a:lnTo>
                    <a:pt x="252" y="17115"/>
                  </a:lnTo>
                  <a:lnTo>
                    <a:pt x="252" y="17115"/>
                  </a:lnTo>
                  <a:cubicBezTo>
                    <a:pt x="253" y="17111"/>
                    <a:pt x="254" y="17109"/>
                    <a:pt x="254" y="17109"/>
                  </a:cubicBezTo>
                  <a:lnTo>
                    <a:pt x="254" y="17109"/>
                  </a:lnTo>
                  <a:cubicBezTo>
                    <a:pt x="255" y="17109"/>
                    <a:pt x="255" y="17114"/>
                    <a:pt x="253" y="17126"/>
                  </a:cubicBezTo>
                  <a:cubicBezTo>
                    <a:pt x="232" y="17253"/>
                    <a:pt x="211" y="17387"/>
                    <a:pt x="185" y="17518"/>
                  </a:cubicBezTo>
                  <a:lnTo>
                    <a:pt x="185" y="17518"/>
                  </a:lnTo>
                  <a:cubicBezTo>
                    <a:pt x="226" y="17331"/>
                    <a:pt x="280" y="17078"/>
                    <a:pt x="284" y="17078"/>
                  </a:cubicBezTo>
                  <a:cubicBezTo>
                    <a:pt x="285" y="17078"/>
                    <a:pt x="285" y="17078"/>
                    <a:pt x="285" y="17079"/>
                  </a:cubicBezTo>
                  <a:cubicBezTo>
                    <a:pt x="273" y="17158"/>
                    <a:pt x="214" y="17398"/>
                    <a:pt x="181" y="17540"/>
                  </a:cubicBezTo>
                  <a:lnTo>
                    <a:pt x="181" y="17540"/>
                  </a:lnTo>
                  <a:cubicBezTo>
                    <a:pt x="182" y="17533"/>
                    <a:pt x="184" y="17525"/>
                    <a:pt x="185" y="17518"/>
                  </a:cubicBezTo>
                  <a:lnTo>
                    <a:pt x="185" y="17518"/>
                  </a:lnTo>
                  <a:cubicBezTo>
                    <a:pt x="181" y="17536"/>
                    <a:pt x="178" y="17553"/>
                    <a:pt x="174" y="17569"/>
                  </a:cubicBezTo>
                  <a:lnTo>
                    <a:pt x="174" y="17569"/>
                  </a:lnTo>
                  <a:cubicBezTo>
                    <a:pt x="176" y="17560"/>
                    <a:pt x="178" y="17550"/>
                    <a:pt x="181" y="17540"/>
                  </a:cubicBezTo>
                  <a:lnTo>
                    <a:pt x="181" y="17540"/>
                  </a:lnTo>
                  <a:cubicBezTo>
                    <a:pt x="174" y="17574"/>
                    <a:pt x="167" y="17609"/>
                    <a:pt x="159" y="17642"/>
                  </a:cubicBezTo>
                  <a:lnTo>
                    <a:pt x="159" y="17642"/>
                  </a:lnTo>
                  <a:cubicBezTo>
                    <a:pt x="159" y="17638"/>
                    <a:pt x="161" y="17632"/>
                    <a:pt x="162" y="17623"/>
                  </a:cubicBezTo>
                  <a:lnTo>
                    <a:pt x="162" y="17623"/>
                  </a:lnTo>
                  <a:cubicBezTo>
                    <a:pt x="153" y="17666"/>
                    <a:pt x="146" y="17698"/>
                    <a:pt x="143" y="17710"/>
                  </a:cubicBezTo>
                  <a:cubicBezTo>
                    <a:pt x="148" y="17688"/>
                    <a:pt x="154" y="17665"/>
                    <a:pt x="159" y="17642"/>
                  </a:cubicBezTo>
                  <a:lnTo>
                    <a:pt x="159" y="17642"/>
                  </a:lnTo>
                  <a:cubicBezTo>
                    <a:pt x="159" y="17644"/>
                    <a:pt x="158" y="17646"/>
                    <a:pt x="158" y="17647"/>
                  </a:cubicBezTo>
                  <a:cubicBezTo>
                    <a:pt x="158" y="17647"/>
                    <a:pt x="189" y="17533"/>
                    <a:pt x="210" y="17440"/>
                  </a:cubicBezTo>
                  <a:lnTo>
                    <a:pt x="210" y="17440"/>
                  </a:lnTo>
                  <a:cubicBezTo>
                    <a:pt x="164" y="17674"/>
                    <a:pt x="125" y="17861"/>
                    <a:pt x="106" y="17952"/>
                  </a:cubicBezTo>
                  <a:lnTo>
                    <a:pt x="106" y="17952"/>
                  </a:lnTo>
                  <a:cubicBezTo>
                    <a:pt x="70" y="18096"/>
                    <a:pt x="32" y="18248"/>
                    <a:pt x="1" y="18373"/>
                  </a:cubicBezTo>
                  <a:cubicBezTo>
                    <a:pt x="32" y="18279"/>
                    <a:pt x="64" y="18121"/>
                    <a:pt x="95" y="18026"/>
                  </a:cubicBezTo>
                  <a:lnTo>
                    <a:pt x="95" y="18026"/>
                  </a:lnTo>
                  <a:lnTo>
                    <a:pt x="84" y="18075"/>
                  </a:lnTo>
                  <a:lnTo>
                    <a:pt x="269" y="17442"/>
                  </a:lnTo>
                  <a:cubicBezTo>
                    <a:pt x="585" y="16321"/>
                    <a:pt x="869" y="15185"/>
                    <a:pt x="1137" y="14048"/>
                  </a:cubicBezTo>
                  <a:cubicBezTo>
                    <a:pt x="1129" y="14048"/>
                    <a:pt x="1121" y="14060"/>
                    <a:pt x="1117" y="14060"/>
                  </a:cubicBezTo>
                  <a:cubicBezTo>
                    <a:pt x="1113" y="14060"/>
                    <a:pt x="1113" y="14048"/>
                    <a:pt x="1121" y="14001"/>
                  </a:cubicBezTo>
                  <a:cubicBezTo>
                    <a:pt x="1169" y="13701"/>
                    <a:pt x="1263" y="13480"/>
                    <a:pt x="1311" y="13180"/>
                  </a:cubicBezTo>
                  <a:lnTo>
                    <a:pt x="1295" y="13148"/>
                  </a:lnTo>
                  <a:lnTo>
                    <a:pt x="1484" y="12438"/>
                  </a:lnTo>
                  <a:cubicBezTo>
                    <a:pt x="1579" y="11996"/>
                    <a:pt x="1658" y="11538"/>
                    <a:pt x="1737" y="11096"/>
                  </a:cubicBezTo>
                  <a:lnTo>
                    <a:pt x="1737" y="11096"/>
                  </a:lnTo>
                  <a:cubicBezTo>
                    <a:pt x="1737" y="11096"/>
                    <a:pt x="1734" y="11099"/>
                    <a:pt x="1732" y="11099"/>
                  </a:cubicBezTo>
                  <a:cubicBezTo>
                    <a:pt x="1729" y="11099"/>
                    <a:pt x="1727" y="11093"/>
                    <a:pt x="1737" y="11065"/>
                  </a:cubicBezTo>
                  <a:cubicBezTo>
                    <a:pt x="1753" y="10875"/>
                    <a:pt x="1816" y="10623"/>
                    <a:pt x="1879" y="10354"/>
                  </a:cubicBezTo>
                  <a:lnTo>
                    <a:pt x="1895" y="10228"/>
                  </a:lnTo>
                  <a:cubicBezTo>
                    <a:pt x="1895" y="10196"/>
                    <a:pt x="1895" y="10196"/>
                    <a:pt x="1879" y="10196"/>
                  </a:cubicBezTo>
                  <a:cubicBezTo>
                    <a:pt x="1911" y="10070"/>
                    <a:pt x="1926" y="9960"/>
                    <a:pt x="1958" y="9865"/>
                  </a:cubicBezTo>
                  <a:cubicBezTo>
                    <a:pt x="2147" y="8539"/>
                    <a:pt x="2337" y="7197"/>
                    <a:pt x="2542" y="5745"/>
                  </a:cubicBezTo>
                  <a:cubicBezTo>
                    <a:pt x="2574" y="5429"/>
                    <a:pt x="2605" y="5129"/>
                    <a:pt x="2668" y="4829"/>
                  </a:cubicBezTo>
                  <a:cubicBezTo>
                    <a:pt x="2731" y="4387"/>
                    <a:pt x="2858" y="3835"/>
                    <a:pt x="2921" y="3409"/>
                  </a:cubicBezTo>
                  <a:lnTo>
                    <a:pt x="2921" y="3409"/>
                  </a:lnTo>
                  <a:cubicBezTo>
                    <a:pt x="2919" y="3410"/>
                    <a:pt x="2918" y="3410"/>
                    <a:pt x="2917" y="3410"/>
                  </a:cubicBezTo>
                  <a:cubicBezTo>
                    <a:pt x="2870" y="3410"/>
                    <a:pt x="3003" y="2596"/>
                    <a:pt x="2967" y="2596"/>
                  </a:cubicBezTo>
                  <a:cubicBezTo>
                    <a:pt x="2964" y="2596"/>
                    <a:pt x="2959" y="2603"/>
                    <a:pt x="2952" y="2619"/>
                  </a:cubicBezTo>
                  <a:cubicBezTo>
                    <a:pt x="3000" y="2335"/>
                    <a:pt x="3094" y="1909"/>
                    <a:pt x="3094" y="1893"/>
                  </a:cubicBezTo>
                  <a:cubicBezTo>
                    <a:pt x="3079" y="1814"/>
                    <a:pt x="3094" y="1593"/>
                    <a:pt x="3300" y="852"/>
                  </a:cubicBezTo>
                  <a:cubicBezTo>
                    <a:pt x="3344" y="692"/>
                    <a:pt x="3408" y="483"/>
                    <a:pt x="3461"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90;p59">
              <a:extLst>
                <a:ext uri="{FF2B5EF4-FFF2-40B4-BE49-F238E27FC236}">
                  <a16:creationId xmlns:a16="http://schemas.microsoft.com/office/drawing/2014/main" id="{803E3E15-4524-D54C-EBC7-999AB1CAC5E9}"/>
                </a:ext>
              </a:extLst>
            </p:cNvPr>
            <p:cNvSpPr/>
            <p:nvPr/>
          </p:nvSpPr>
          <p:spPr>
            <a:xfrm flipH="1">
              <a:off x="1348546" y="2971301"/>
              <a:ext cx="187298" cy="214512"/>
            </a:xfrm>
            <a:custGeom>
              <a:avLst/>
              <a:gdLst/>
              <a:ahLst/>
              <a:cxnLst/>
              <a:rect l="l" t="t" r="r" b="b"/>
              <a:pathLst>
                <a:path w="3868" h="4430" extrusionOk="0">
                  <a:moveTo>
                    <a:pt x="789" y="0"/>
                  </a:moveTo>
                  <a:cubicBezTo>
                    <a:pt x="821" y="32"/>
                    <a:pt x="868" y="95"/>
                    <a:pt x="900" y="142"/>
                  </a:cubicBezTo>
                  <a:lnTo>
                    <a:pt x="789" y="0"/>
                  </a:lnTo>
                  <a:close/>
                  <a:moveTo>
                    <a:pt x="789" y="0"/>
                  </a:moveTo>
                  <a:lnTo>
                    <a:pt x="789" y="47"/>
                  </a:lnTo>
                  <a:cubicBezTo>
                    <a:pt x="795" y="53"/>
                    <a:pt x="800" y="59"/>
                    <a:pt x="805" y="65"/>
                  </a:cubicBezTo>
                  <a:lnTo>
                    <a:pt x="805" y="65"/>
                  </a:lnTo>
                  <a:cubicBezTo>
                    <a:pt x="806" y="96"/>
                    <a:pt x="821" y="127"/>
                    <a:pt x="837" y="158"/>
                  </a:cubicBezTo>
                  <a:cubicBezTo>
                    <a:pt x="884" y="268"/>
                    <a:pt x="947" y="363"/>
                    <a:pt x="1026" y="458"/>
                  </a:cubicBezTo>
                  <a:cubicBezTo>
                    <a:pt x="1216" y="679"/>
                    <a:pt x="1437" y="884"/>
                    <a:pt x="1673" y="1073"/>
                  </a:cubicBezTo>
                  <a:cubicBezTo>
                    <a:pt x="1910" y="1263"/>
                    <a:pt x="2147" y="1421"/>
                    <a:pt x="2368" y="1594"/>
                  </a:cubicBezTo>
                  <a:cubicBezTo>
                    <a:pt x="2368" y="1582"/>
                    <a:pt x="2368" y="1558"/>
                    <a:pt x="2385" y="1558"/>
                  </a:cubicBezTo>
                  <a:cubicBezTo>
                    <a:pt x="2389" y="1558"/>
                    <a:pt x="2394" y="1560"/>
                    <a:pt x="2400" y="1563"/>
                  </a:cubicBezTo>
                  <a:cubicBezTo>
                    <a:pt x="2526" y="1642"/>
                    <a:pt x="2573" y="1752"/>
                    <a:pt x="2668" y="1831"/>
                  </a:cubicBezTo>
                  <a:lnTo>
                    <a:pt x="2699" y="1815"/>
                  </a:lnTo>
                  <a:cubicBezTo>
                    <a:pt x="2763" y="1894"/>
                    <a:pt x="2810" y="1973"/>
                    <a:pt x="2873" y="2068"/>
                  </a:cubicBezTo>
                  <a:cubicBezTo>
                    <a:pt x="2968" y="2194"/>
                    <a:pt x="3047" y="2352"/>
                    <a:pt x="3094" y="2510"/>
                  </a:cubicBezTo>
                  <a:lnTo>
                    <a:pt x="3126" y="2510"/>
                  </a:lnTo>
                  <a:cubicBezTo>
                    <a:pt x="3141" y="2605"/>
                    <a:pt x="3157" y="2699"/>
                    <a:pt x="3141" y="2794"/>
                  </a:cubicBezTo>
                  <a:lnTo>
                    <a:pt x="3141" y="2841"/>
                  </a:lnTo>
                  <a:cubicBezTo>
                    <a:pt x="3141" y="2841"/>
                    <a:pt x="3157" y="2857"/>
                    <a:pt x="3157" y="2857"/>
                  </a:cubicBezTo>
                  <a:cubicBezTo>
                    <a:pt x="3157" y="2889"/>
                    <a:pt x="3157" y="2936"/>
                    <a:pt x="3141" y="2983"/>
                  </a:cubicBezTo>
                  <a:cubicBezTo>
                    <a:pt x="3126" y="3236"/>
                    <a:pt x="3031" y="3489"/>
                    <a:pt x="2857" y="3678"/>
                  </a:cubicBezTo>
                  <a:cubicBezTo>
                    <a:pt x="2802" y="3747"/>
                    <a:pt x="2723" y="3792"/>
                    <a:pt x="2641" y="3792"/>
                  </a:cubicBezTo>
                  <a:cubicBezTo>
                    <a:pt x="2629" y="3792"/>
                    <a:pt x="2617" y="3791"/>
                    <a:pt x="2605" y="3788"/>
                  </a:cubicBezTo>
                  <a:cubicBezTo>
                    <a:pt x="2478" y="3757"/>
                    <a:pt x="2368" y="3678"/>
                    <a:pt x="2289" y="3568"/>
                  </a:cubicBezTo>
                  <a:cubicBezTo>
                    <a:pt x="2194" y="3457"/>
                    <a:pt x="2100" y="3331"/>
                    <a:pt x="1989" y="3220"/>
                  </a:cubicBezTo>
                  <a:cubicBezTo>
                    <a:pt x="1863" y="3047"/>
                    <a:pt x="1689" y="2810"/>
                    <a:pt x="1547" y="2652"/>
                  </a:cubicBezTo>
                  <a:cubicBezTo>
                    <a:pt x="1544" y="2658"/>
                    <a:pt x="1538" y="2660"/>
                    <a:pt x="1529" y="2660"/>
                  </a:cubicBezTo>
                  <a:cubicBezTo>
                    <a:pt x="1490" y="2660"/>
                    <a:pt x="1400" y="2612"/>
                    <a:pt x="1310" y="2573"/>
                  </a:cubicBezTo>
                  <a:cubicBezTo>
                    <a:pt x="1251" y="2533"/>
                    <a:pt x="1192" y="2500"/>
                    <a:pt x="1156" y="2500"/>
                  </a:cubicBezTo>
                  <a:cubicBezTo>
                    <a:pt x="1134" y="2500"/>
                    <a:pt x="1121" y="2512"/>
                    <a:pt x="1121" y="2541"/>
                  </a:cubicBezTo>
                  <a:cubicBezTo>
                    <a:pt x="1032" y="2452"/>
                    <a:pt x="872" y="2335"/>
                    <a:pt x="841" y="2335"/>
                  </a:cubicBezTo>
                  <a:cubicBezTo>
                    <a:pt x="839" y="2335"/>
                    <a:pt x="838" y="2335"/>
                    <a:pt x="837" y="2336"/>
                  </a:cubicBezTo>
                  <a:cubicBezTo>
                    <a:pt x="791" y="2359"/>
                    <a:pt x="753" y="2374"/>
                    <a:pt x="711" y="2374"/>
                  </a:cubicBezTo>
                  <a:cubicBezTo>
                    <a:pt x="696" y="2374"/>
                    <a:pt x="680" y="2372"/>
                    <a:pt x="663" y="2368"/>
                  </a:cubicBezTo>
                  <a:cubicBezTo>
                    <a:pt x="584" y="2368"/>
                    <a:pt x="490" y="2352"/>
                    <a:pt x="347" y="2320"/>
                  </a:cubicBezTo>
                  <a:cubicBezTo>
                    <a:pt x="267" y="2297"/>
                    <a:pt x="194" y="2283"/>
                    <a:pt x="124" y="2283"/>
                  </a:cubicBezTo>
                  <a:cubicBezTo>
                    <a:pt x="98" y="2283"/>
                    <a:pt x="73" y="2285"/>
                    <a:pt x="48" y="2289"/>
                  </a:cubicBezTo>
                  <a:cubicBezTo>
                    <a:pt x="0" y="2305"/>
                    <a:pt x="48" y="2305"/>
                    <a:pt x="79" y="2320"/>
                  </a:cubicBezTo>
                  <a:cubicBezTo>
                    <a:pt x="111" y="2336"/>
                    <a:pt x="142" y="2352"/>
                    <a:pt x="111" y="2368"/>
                  </a:cubicBezTo>
                  <a:cubicBezTo>
                    <a:pt x="458" y="2384"/>
                    <a:pt x="837" y="2684"/>
                    <a:pt x="1168" y="3047"/>
                  </a:cubicBezTo>
                  <a:cubicBezTo>
                    <a:pt x="1342" y="3236"/>
                    <a:pt x="1500" y="3425"/>
                    <a:pt x="1642" y="3631"/>
                  </a:cubicBezTo>
                  <a:cubicBezTo>
                    <a:pt x="1705" y="3741"/>
                    <a:pt x="1784" y="3852"/>
                    <a:pt x="1879" y="3994"/>
                  </a:cubicBezTo>
                  <a:cubicBezTo>
                    <a:pt x="2005" y="4167"/>
                    <a:pt x="2179" y="4309"/>
                    <a:pt x="2384" y="4388"/>
                  </a:cubicBezTo>
                  <a:cubicBezTo>
                    <a:pt x="2464" y="4418"/>
                    <a:pt x="2557" y="4429"/>
                    <a:pt x="2650" y="4429"/>
                  </a:cubicBezTo>
                  <a:cubicBezTo>
                    <a:pt x="2704" y="4429"/>
                    <a:pt x="2758" y="4426"/>
                    <a:pt x="2810" y="4420"/>
                  </a:cubicBezTo>
                  <a:cubicBezTo>
                    <a:pt x="2999" y="4373"/>
                    <a:pt x="3189" y="4278"/>
                    <a:pt x="3331" y="4136"/>
                  </a:cubicBezTo>
                  <a:cubicBezTo>
                    <a:pt x="3410" y="4057"/>
                    <a:pt x="3473" y="3978"/>
                    <a:pt x="3536" y="3883"/>
                  </a:cubicBezTo>
                  <a:cubicBezTo>
                    <a:pt x="3599" y="3788"/>
                    <a:pt x="3647" y="3694"/>
                    <a:pt x="3694" y="3599"/>
                  </a:cubicBezTo>
                  <a:cubicBezTo>
                    <a:pt x="3773" y="3394"/>
                    <a:pt x="3836" y="3173"/>
                    <a:pt x="3852" y="2936"/>
                  </a:cubicBezTo>
                  <a:cubicBezTo>
                    <a:pt x="3868" y="2715"/>
                    <a:pt x="3836" y="2478"/>
                    <a:pt x="3773" y="2257"/>
                  </a:cubicBezTo>
                  <a:cubicBezTo>
                    <a:pt x="3710" y="2036"/>
                    <a:pt x="3615" y="1847"/>
                    <a:pt x="3489" y="1657"/>
                  </a:cubicBezTo>
                  <a:cubicBezTo>
                    <a:pt x="3315" y="1436"/>
                    <a:pt x="3110" y="1215"/>
                    <a:pt x="2889" y="1042"/>
                  </a:cubicBezTo>
                  <a:lnTo>
                    <a:pt x="2826" y="994"/>
                  </a:lnTo>
                  <a:cubicBezTo>
                    <a:pt x="2542" y="758"/>
                    <a:pt x="2194" y="537"/>
                    <a:pt x="1958" y="379"/>
                  </a:cubicBezTo>
                  <a:cubicBezTo>
                    <a:pt x="1847" y="300"/>
                    <a:pt x="1721" y="237"/>
                    <a:pt x="1610" y="158"/>
                  </a:cubicBezTo>
                  <a:lnTo>
                    <a:pt x="1610" y="158"/>
                  </a:lnTo>
                  <a:lnTo>
                    <a:pt x="1705" y="316"/>
                  </a:lnTo>
                  <a:cubicBezTo>
                    <a:pt x="1626" y="237"/>
                    <a:pt x="1547" y="158"/>
                    <a:pt x="1452" y="95"/>
                  </a:cubicBezTo>
                  <a:cubicBezTo>
                    <a:pt x="1374" y="37"/>
                    <a:pt x="1331" y="14"/>
                    <a:pt x="1312" y="14"/>
                  </a:cubicBezTo>
                  <a:cubicBezTo>
                    <a:pt x="1272" y="14"/>
                    <a:pt x="1321" y="105"/>
                    <a:pt x="1342" y="189"/>
                  </a:cubicBezTo>
                  <a:cubicBezTo>
                    <a:pt x="1389" y="268"/>
                    <a:pt x="1279" y="221"/>
                    <a:pt x="1342" y="332"/>
                  </a:cubicBezTo>
                  <a:cubicBezTo>
                    <a:pt x="1279" y="268"/>
                    <a:pt x="1247" y="221"/>
                    <a:pt x="1184" y="158"/>
                  </a:cubicBezTo>
                  <a:lnTo>
                    <a:pt x="1184" y="158"/>
                  </a:lnTo>
                  <a:cubicBezTo>
                    <a:pt x="1154" y="173"/>
                    <a:pt x="1371" y="348"/>
                    <a:pt x="1332" y="348"/>
                  </a:cubicBezTo>
                  <a:cubicBezTo>
                    <a:pt x="1331" y="348"/>
                    <a:pt x="1329" y="348"/>
                    <a:pt x="1326" y="347"/>
                  </a:cubicBezTo>
                  <a:cubicBezTo>
                    <a:pt x="1263" y="268"/>
                    <a:pt x="1184" y="205"/>
                    <a:pt x="1105" y="142"/>
                  </a:cubicBezTo>
                  <a:lnTo>
                    <a:pt x="1105" y="142"/>
                  </a:lnTo>
                  <a:cubicBezTo>
                    <a:pt x="1105" y="189"/>
                    <a:pt x="1342" y="395"/>
                    <a:pt x="1310" y="395"/>
                  </a:cubicBezTo>
                  <a:cubicBezTo>
                    <a:pt x="1266" y="380"/>
                    <a:pt x="1168" y="202"/>
                    <a:pt x="1116" y="202"/>
                  </a:cubicBezTo>
                  <a:cubicBezTo>
                    <a:pt x="1112" y="202"/>
                    <a:pt x="1109" y="203"/>
                    <a:pt x="1105" y="205"/>
                  </a:cubicBezTo>
                  <a:cubicBezTo>
                    <a:pt x="1105" y="205"/>
                    <a:pt x="1168" y="284"/>
                    <a:pt x="1200" y="316"/>
                  </a:cubicBezTo>
                  <a:cubicBezTo>
                    <a:pt x="1070" y="196"/>
                    <a:pt x="968" y="113"/>
                    <a:pt x="940" y="113"/>
                  </a:cubicBezTo>
                  <a:cubicBezTo>
                    <a:pt x="921" y="113"/>
                    <a:pt x="938" y="154"/>
                    <a:pt x="1010" y="253"/>
                  </a:cubicBezTo>
                  <a:cubicBezTo>
                    <a:pt x="932" y="174"/>
                    <a:pt x="868" y="63"/>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1;p59">
              <a:extLst>
                <a:ext uri="{FF2B5EF4-FFF2-40B4-BE49-F238E27FC236}">
                  <a16:creationId xmlns:a16="http://schemas.microsoft.com/office/drawing/2014/main" id="{E5ADEBC4-E7CC-42D5-F033-3D1AABE01679}"/>
                </a:ext>
              </a:extLst>
            </p:cNvPr>
            <p:cNvSpPr/>
            <p:nvPr/>
          </p:nvSpPr>
          <p:spPr>
            <a:xfrm flipH="1">
              <a:off x="1026536" y="2530221"/>
              <a:ext cx="1376894" cy="344090"/>
            </a:xfrm>
            <a:custGeom>
              <a:avLst/>
              <a:gdLst/>
              <a:ahLst/>
              <a:cxnLst/>
              <a:rect l="l" t="t" r="r" b="b"/>
              <a:pathLst>
                <a:path w="28435" h="7106" extrusionOk="0">
                  <a:moveTo>
                    <a:pt x="1" y="1"/>
                  </a:moveTo>
                  <a:cubicBezTo>
                    <a:pt x="17" y="81"/>
                    <a:pt x="37" y="161"/>
                    <a:pt x="61" y="239"/>
                  </a:cubicBezTo>
                  <a:lnTo>
                    <a:pt x="61" y="239"/>
                  </a:lnTo>
                  <a:cubicBezTo>
                    <a:pt x="38" y="161"/>
                    <a:pt x="18" y="82"/>
                    <a:pt x="1" y="1"/>
                  </a:cubicBezTo>
                  <a:close/>
                  <a:moveTo>
                    <a:pt x="61" y="239"/>
                  </a:moveTo>
                  <a:cubicBezTo>
                    <a:pt x="94" y="349"/>
                    <a:pt x="135" y="457"/>
                    <a:pt x="187" y="565"/>
                  </a:cubicBezTo>
                  <a:lnTo>
                    <a:pt x="187" y="565"/>
                  </a:lnTo>
                  <a:cubicBezTo>
                    <a:pt x="138" y="459"/>
                    <a:pt x="95" y="350"/>
                    <a:pt x="61" y="239"/>
                  </a:cubicBezTo>
                  <a:close/>
                  <a:moveTo>
                    <a:pt x="105" y="435"/>
                  </a:moveTo>
                  <a:lnTo>
                    <a:pt x="105" y="435"/>
                  </a:lnTo>
                  <a:cubicBezTo>
                    <a:pt x="127" y="492"/>
                    <a:pt x="151" y="547"/>
                    <a:pt x="175" y="601"/>
                  </a:cubicBezTo>
                  <a:cubicBezTo>
                    <a:pt x="148" y="548"/>
                    <a:pt x="122" y="496"/>
                    <a:pt x="105" y="435"/>
                  </a:cubicBezTo>
                  <a:close/>
                  <a:moveTo>
                    <a:pt x="795" y="1249"/>
                  </a:moveTo>
                  <a:lnTo>
                    <a:pt x="795" y="1249"/>
                  </a:lnTo>
                  <a:cubicBezTo>
                    <a:pt x="803" y="1257"/>
                    <a:pt x="810" y="1265"/>
                    <a:pt x="817" y="1273"/>
                  </a:cubicBezTo>
                  <a:lnTo>
                    <a:pt x="817" y="1273"/>
                  </a:lnTo>
                  <a:cubicBezTo>
                    <a:pt x="814" y="1270"/>
                    <a:pt x="810" y="1267"/>
                    <a:pt x="806" y="1264"/>
                  </a:cubicBezTo>
                  <a:cubicBezTo>
                    <a:pt x="803" y="1259"/>
                    <a:pt x="799" y="1254"/>
                    <a:pt x="795" y="1249"/>
                  </a:cubicBezTo>
                  <a:close/>
                  <a:moveTo>
                    <a:pt x="1006" y="1448"/>
                  </a:moveTo>
                  <a:lnTo>
                    <a:pt x="1006" y="1448"/>
                  </a:lnTo>
                  <a:cubicBezTo>
                    <a:pt x="1028" y="1466"/>
                    <a:pt x="1051" y="1484"/>
                    <a:pt x="1074" y="1501"/>
                  </a:cubicBezTo>
                  <a:cubicBezTo>
                    <a:pt x="1190" y="1607"/>
                    <a:pt x="1318" y="1701"/>
                    <a:pt x="1396" y="1755"/>
                  </a:cubicBezTo>
                  <a:lnTo>
                    <a:pt x="1396" y="1755"/>
                  </a:lnTo>
                  <a:cubicBezTo>
                    <a:pt x="1267" y="1671"/>
                    <a:pt x="1147" y="1575"/>
                    <a:pt x="1027" y="1469"/>
                  </a:cubicBezTo>
                  <a:cubicBezTo>
                    <a:pt x="1020" y="1462"/>
                    <a:pt x="1013" y="1455"/>
                    <a:pt x="1006" y="1448"/>
                  </a:cubicBezTo>
                  <a:close/>
                  <a:moveTo>
                    <a:pt x="10633" y="6866"/>
                  </a:moveTo>
                  <a:lnTo>
                    <a:pt x="10633" y="6866"/>
                  </a:lnTo>
                  <a:cubicBezTo>
                    <a:pt x="10635" y="6867"/>
                    <a:pt x="10637" y="6868"/>
                    <a:pt x="10640" y="6868"/>
                  </a:cubicBezTo>
                  <a:cubicBezTo>
                    <a:pt x="10638" y="6867"/>
                    <a:pt x="10636" y="6867"/>
                    <a:pt x="10633" y="6866"/>
                  </a:cubicBezTo>
                  <a:close/>
                  <a:moveTo>
                    <a:pt x="1" y="48"/>
                  </a:moveTo>
                  <a:lnTo>
                    <a:pt x="17" y="143"/>
                  </a:lnTo>
                  <a:cubicBezTo>
                    <a:pt x="29" y="206"/>
                    <a:pt x="47" y="269"/>
                    <a:pt x="67" y="331"/>
                  </a:cubicBezTo>
                  <a:lnTo>
                    <a:pt x="67" y="331"/>
                  </a:lnTo>
                  <a:cubicBezTo>
                    <a:pt x="51" y="289"/>
                    <a:pt x="37" y="248"/>
                    <a:pt x="17" y="206"/>
                  </a:cubicBezTo>
                  <a:lnTo>
                    <a:pt x="17" y="206"/>
                  </a:lnTo>
                  <a:cubicBezTo>
                    <a:pt x="48" y="317"/>
                    <a:pt x="80" y="443"/>
                    <a:pt x="127" y="553"/>
                  </a:cubicBezTo>
                  <a:cubicBezTo>
                    <a:pt x="285" y="932"/>
                    <a:pt x="538" y="1280"/>
                    <a:pt x="838" y="1564"/>
                  </a:cubicBezTo>
                  <a:cubicBezTo>
                    <a:pt x="1643" y="2290"/>
                    <a:pt x="2669" y="2653"/>
                    <a:pt x="3647" y="2905"/>
                  </a:cubicBezTo>
                  <a:cubicBezTo>
                    <a:pt x="4610" y="3174"/>
                    <a:pt x="5573" y="3458"/>
                    <a:pt x="6315" y="4010"/>
                  </a:cubicBezTo>
                  <a:cubicBezTo>
                    <a:pt x="6315" y="4010"/>
                    <a:pt x="6290" y="3980"/>
                    <a:pt x="6303" y="3980"/>
                  </a:cubicBezTo>
                  <a:cubicBezTo>
                    <a:pt x="6310" y="3980"/>
                    <a:pt x="6331" y="3991"/>
                    <a:pt x="6378" y="4026"/>
                  </a:cubicBezTo>
                  <a:cubicBezTo>
                    <a:pt x="6773" y="4310"/>
                    <a:pt x="6962" y="4658"/>
                    <a:pt x="7341" y="5052"/>
                  </a:cubicBezTo>
                  <a:lnTo>
                    <a:pt x="7373" y="5068"/>
                  </a:lnTo>
                  <a:cubicBezTo>
                    <a:pt x="7657" y="5415"/>
                    <a:pt x="7988" y="5731"/>
                    <a:pt x="8351" y="5984"/>
                  </a:cubicBezTo>
                  <a:cubicBezTo>
                    <a:pt x="9060" y="6409"/>
                    <a:pt x="9831" y="6708"/>
                    <a:pt x="10633" y="6866"/>
                  </a:cubicBezTo>
                  <a:lnTo>
                    <a:pt x="10633" y="6866"/>
                  </a:lnTo>
                  <a:cubicBezTo>
                    <a:pt x="10629" y="6864"/>
                    <a:pt x="10631" y="6860"/>
                    <a:pt x="10644" y="6860"/>
                  </a:cubicBezTo>
                  <a:cubicBezTo>
                    <a:pt x="10652" y="6860"/>
                    <a:pt x="10666" y="6862"/>
                    <a:pt x="10688" y="6868"/>
                  </a:cubicBezTo>
                  <a:cubicBezTo>
                    <a:pt x="11114" y="6962"/>
                    <a:pt x="11540" y="7025"/>
                    <a:pt x="11950" y="7073"/>
                  </a:cubicBezTo>
                  <a:cubicBezTo>
                    <a:pt x="12029" y="7073"/>
                    <a:pt x="12092" y="7089"/>
                    <a:pt x="12171" y="7089"/>
                  </a:cubicBezTo>
                  <a:cubicBezTo>
                    <a:pt x="12187" y="7089"/>
                    <a:pt x="12219" y="7089"/>
                    <a:pt x="12250" y="7073"/>
                  </a:cubicBezTo>
                  <a:cubicBezTo>
                    <a:pt x="12455" y="7089"/>
                    <a:pt x="12645" y="7104"/>
                    <a:pt x="12834" y="7104"/>
                  </a:cubicBezTo>
                  <a:cubicBezTo>
                    <a:pt x="12881" y="7105"/>
                    <a:pt x="12927" y="7105"/>
                    <a:pt x="12973" y="7105"/>
                  </a:cubicBezTo>
                  <a:cubicBezTo>
                    <a:pt x="14125" y="7105"/>
                    <a:pt x="15262" y="6917"/>
                    <a:pt x="16354" y="6568"/>
                  </a:cubicBezTo>
                  <a:cubicBezTo>
                    <a:pt x="16639" y="6473"/>
                    <a:pt x="16923" y="6362"/>
                    <a:pt x="17207" y="6252"/>
                  </a:cubicBezTo>
                  <a:cubicBezTo>
                    <a:pt x="17475" y="6141"/>
                    <a:pt x="17744" y="6031"/>
                    <a:pt x="18028" y="5952"/>
                  </a:cubicBezTo>
                  <a:cubicBezTo>
                    <a:pt x="18212" y="5901"/>
                    <a:pt x="18398" y="5879"/>
                    <a:pt x="18587" y="5879"/>
                  </a:cubicBezTo>
                  <a:cubicBezTo>
                    <a:pt x="18980" y="5879"/>
                    <a:pt x="19385" y="5972"/>
                    <a:pt x="19811" y="6078"/>
                  </a:cubicBezTo>
                  <a:cubicBezTo>
                    <a:pt x="20080" y="6126"/>
                    <a:pt x="20348" y="6173"/>
                    <a:pt x="20616" y="6205"/>
                  </a:cubicBezTo>
                  <a:cubicBezTo>
                    <a:pt x="20885" y="6236"/>
                    <a:pt x="21137" y="6252"/>
                    <a:pt x="21406" y="6252"/>
                  </a:cubicBezTo>
                  <a:cubicBezTo>
                    <a:pt x="21832" y="6236"/>
                    <a:pt x="22258" y="6205"/>
                    <a:pt x="22669" y="6126"/>
                  </a:cubicBezTo>
                  <a:cubicBezTo>
                    <a:pt x="23079" y="6047"/>
                    <a:pt x="23474" y="5936"/>
                    <a:pt x="23868" y="5794"/>
                  </a:cubicBezTo>
                  <a:cubicBezTo>
                    <a:pt x="23805" y="5778"/>
                    <a:pt x="24200" y="5605"/>
                    <a:pt x="24547" y="5415"/>
                  </a:cubicBezTo>
                  <a:cubicBezTo>
                    <a:pt x="24858" y="5232"/>
                    <a:pt x="25131" y="5061"/>
                    <a:pt x="25060" y="5061"/>
                  </a:cubicBezTo>
                  <a:cubicBezTo>
                    <a:pt x="25052" y="5061"/>
                    <a:pt x="25039" y="5063"/>
                    <a:pt x="25021" y="5068"/>
                  </a:cubicBezTo>
                  <a:cubicBezTo>
                    <a:pt x="25384" y="4863"/>
                    <a:pt x="25747" y="4626"/>
                    <a:pt x="26078" y="4373"/>
                  </a:cubicBezTo>
                  <a:cubicBezTo>
                    <a:pt x="26157" y="4231"/>
                    <a:pt x="26268" y="4121"/>
                    <a:pt x="26378" y="4026"/>
                  </a:cubicBezTo>
                  <a:cubicBezTo>
                    <a:pt x="26583" y="3821"/>
                    <a:pt x="26883" y="3553"/>
                    <a:pt x="27357" y="3095"/>
                  </a:cubicBezTo>
                  <a:cubicBezTo>
                    <a:pt x="27720" y="2748"/>
                    <a:pt x="28288" y="2195"/>
                    <a:pt x="28399" y="2053"/>
                  </a:cubicBezTo>
                  <a:cubicBezTo>
                    <a:pt x="28425" y="2025"/>
                    <a:pt x="28434" y="2013"/>
                    <a:pt x="28432" y="2013"/>
                  </a:cubicBezTo>
                  <a:lnTo>
                    <a:pt x="28432" y="2013"/>
                  </a:lnTo>
                  <a:cubicBezTo>
                    <a:pt x="28421" y="2013"/>
                    <a:pt x="28085" y="2335"/>
                    <a:pt x="28066" y="2335"/>
                  </a:cubicBezTo>
                  <a:cubicBezTo>
                    <a:pt x="28062" y="2335"/>
                    <a:pt x="28071" y="2322"/>
                    <a:pt x="28099" y="2290"/>
                  </a:cubicBezTo>
                  <a:lnTo>
                    <a:pt x="28099" y="2290"/>
                  </a:lnTo>
                  <a:cubicBezTo>
                    <a:pt x="27451" y="2969"/>
                    <a:pt x="26741" y="3584"/>
                    <a:pt x="25999" y="4137"/>
                  </a:cubicBezTo>
                  <a:cubicBezTo>
                    <a:pt x="25273" y="4689"/>
                    <a:pt x="24468" y="5131"/>
                    <a:pt x="23600" y="5447"/>
                  </a:cubicBezTo>
                  <a:cubicBezTo>
                    <a:pt x="22890" y="5710"/>
                    <a:pt x="22135" y="5841"/>
                    <a:pt x="21383" y="5841"/>
                  </a:cubicBezTo>
                  <a:cubicBezTo>
                    <a:pt x="21233" y="5841"/>
                    <a:pt x="21082" y="5836"/>
                    <a:pt x="20932" y="5826"/>
                  </a:cubicBezTo>
                  <a:cubicBezTo>
                    <a:pt x="20711" y="5810"/>
                    <a:pt x="20490" y="5778"/>
                    <a:pt x="20269" y="5731"/>
                  </a:cubicBezTo>
                  <a:cubicBezTo>
                    <a:pt x="20048" y="5684"/>
                    <a:pt x="19811" y="5620"/>
                    <a:pt x="19575" y="5557"/>
                  </a:cubicBezTo>
                  <a:cubicBezTo>
                    <a:pt x="19322" y="5510"/>
                    <a:pt x="19070" y="5463"/>
                    <a:pt x="18817" y="5431"/>
                  </a:cubicBezTo>
                  <a:cubicBezTo>
                    <a:pt x="18750" y="5427"/>
                    <a:pt x="18683" y="5425"/>
                    <a:pt x="18616" y="5425"/>
                  </a:cubicBezTo>
                  <a:cubicBezTo>
                    <a:pt x="18415" y="5425"/>
                    <a:pt x="18217" y="5443"/>
                    <a:pt x="18028" y="5478"/>
                  </a:cubicBezTo>
                  <a:cubicBezTo>
                    <a:pt x="17744" y="5542"/>
                    <a:pt x="17459" y="5636"/>
                    <a:pt x="17191" y="5747"/>
                  </a:cubicBezTo>
                  <a:cubicBezTo>
                    <a:pt x="16781" y="5905"/>
                    <a:pt x="16354" y="6062"/>
                    <a:pt x="15928" y="6189"/>
                  </a:cubicBezTo>
                  <a:cubicBezTo>
                    <a:pt x="14999" y="6443"/>
                    <a:pt x="14039" y="6575"/>
                    <a:pt x="13074" y="6575"/>
                  </a:cubicBezTo>
                  <a:cubicBezTo>
                    <a:pt x="12841" y="6575"/>
                    <a:pt x="12609" y="6567"/>
                    <a:pt x="12377" y="6552"/>
                  </a:cubicBezTo>
                  <a:cubicBezTo>
                    <a:pt x="11098" y="6473"/>
                    <a:pt x="9756" y="6157"/>
                    <a:pt x="8809" y="5589"/>
                  </a:cubicBezTo>
                  <a:cubicBezTo>
                    <a:pt x="8367" y="5321"/>
                    <a:pt x="7988" y="4989"/>
                    <a:pt x="7688" y="4594"/>
                  </a:cubicBezTo>
                  <a:cubicBezTo>
                    <a:pt x="7436" y="4295"/>
                    <a:pt x="7183" y="4010"/>
                    <a:pt x="6899" y="3742"/>
                  </a:cubicBezTo>
                  <a:lnTo>
                    <a:pt x="6725" y="3600"/>
                  </a:lnTo>
                  <a:cubicBezTo>
                    <a:pt x="6157" y="3190"/>
                    <a:pt x="5542" y="2890"/>
                    <a:pt x="4879" y="2700"/>
                  </a:cubicBezTo>
                  <a:cubicBezTo>
                    <a:pt x="4231" y="2495"/>
                    <a:pt x="3600" y="2353"/>
                    <a:pt x="3111" y="2211"/>
                  </a:cubicBezTo>
                  <a:cubicBezTo>
                    <a:pt x="2653" y="2085"/>
                    <a:pt x="2211" y="1911"/>
                    <a:pt x="1800" y="1690"/>
                  </a:cubicBezTo>
                  <a:lnTo>
                    <a:pt x="1800" y="1690"/>
                  </a:lnTo>
                  <a:cubicBezTo>
                    <a:pt x="1958" y="1800"/>
                    <a:pt x="2132" y="1895"/>
                    <a:pt x="2321" y="1990"/>
                  </a:cubicBezTo>
                  <a:cubicBezTo>
                    <a:pt x="1974" y="1832"/>
                    <a:pt x="1643" y="1643"/>
                    <a:pt x="1327" y="1422"/>
                  </a:cubicBezTo>
                  <a:cubicBezTo>
                    <a:pt x="1008" y="1167"/>
                    <a:pt x="906" y="1056"/>
                    <a:pt x="886" y="1056"/>
                  </a:cubicBezTo>
                  <a:cubicBezTo>
                    <a:pt x="882" y="1056"/>
                    <a:pt x="882" y="1062"/>
                    <a:pt x="885" y="1074"/>
                  </a:cubicBezTo>
                  <a:cubicBezTo>
                    <a:pt x="980" y="1232"/>
                    <a:pt x="1090" y="1358"/>
                    <a:pt x="1216" y="1469"/>
                  </a:cubicBezTo>
                  <a:cubicBezTo>
                    <a:pt x="1437" y="1674"/>
                    <a:pt x="1106" y="1453"/>
                    <a:pt x="1469" y="1737"/>
                  </a:cubicBezTo>
                  <a:cubicBezTo>
                    <a:pt x="1232" y="1595"/>
                    <a:pt x="1027" y="1406"/>
                    <a:pt x="822" y="1216"/>
                  </a:cubicBezTo>
                  <a:lnTo>
                    <a:pt x="822" y="1216"/>
                  </a:lnTo>
                  <a:cubicBezTo>
                    <a:pt x="932" y="1327"/>
                    <a:pt x="1043" y="1437"/>
                    <a:pt x="1169" y="1532"/>
                  </a:cubicBezTo>
                  <a:cubicBezTo>
                    <a:pt x="1328" y="1651"/>
                    <a:pt x="1476" y="1748"/>
                    <a:pt x="1454" y="1748"/>
                  </a:cubicBezTo>
                  <a:cubicBezTo>
                    <a:pt x="1450" y="1748"/>
                    <a:pt x="1439" y="1745"/>
                    <a:pt x="1422" y="1737"/>
                  </a:cubicBezTo>
                  <a:cubicBezTo>
                    <a:pt x="1137" y="1548"/>
                    <a:pt x="869" y="1311"/>
                    <a:pt x="632" y="1059"/>
                  </a:cubicBezTo>
                  <a:lnTo>
                    <a:pt x="632" y="1059"/>
                  </a:lnTo>
                  <a:cubicBezTo>
                    <a:pt x="675" y="1111"/>
                    <a:pt x="719" y="1164"/>
                    <a:pt x="765" y="1216"/>
                  </a:cubicBezTo>
                  <a:lnTo>
                    <a:pt x="765" y="1216"/>
                  </a:lnTo>
                  <a:cubicBezTo>
                    <a:pt x="741" y="1193"/>
                    <a:pt x="715" y="1173"/>
                    <a:pt x="695" y="1153"/>
                  </a:cubicBezTo>
                  <a:lnTo>
                    <a:pt x="695" y="1153"/>
                  </a:lnTo>
                  <a:cubicBezTo>
                    <a:pt x="715" y="1182"/>
                    <a:pt x="734" y="1211"/>
                    <a:pt x="756" y="1239"/>
                  </a:cubicBezTo>
                  <a:lnTo>
                    <a:pt x="756" y="1239"/>
                  </a:lnTo>
                  <a:cubicBezTo>
                    <a:pt x="589" y="1071"/>
                    <a:pt x="439" y="890"/>
                    <a:pt x="317" y="695"/>
                  </a:cubicBezTo>
                  <a:cubicBezTo>
                    <a:pt x="295" y="656"/>
                    <a:pt x="278" y="637"/>
                    <a:pt x="271" y="637"/>
                  </a:cubicBezTo>
                  <a:cubicBezTo>
                    <a:pt x="252" y="637"/>
                    <a:pt x="300" y="776"/>
                    <a:pt x="506" y="1074"/>
                  </a:cubicBezTo>
                  <a:cubicBezTo>
                    <a:pt x="390" y="929"/>
                    <a:pt x="290" y="774"/>
                    <a:pt x="209" y="610"/>
                  </a:cubicBezTo>
                  <a:lnTo>
                    <a:pt x="209" y="610"/>
                  </a:lnTo>
                  <a:cubicBezTo>
                    <a:pt x="213" y="617"/>
                    <a:pt x="218" y="625"/>
                    <a:pt x="222" y="632"/>
                  </a:cubicBezTo>
                  <a:cubicBezTo>
                    <a:pt x="210" y="610"/>
                    <a:pt x="198" y="587"/>
                    <a:pt x="187" y="565"/>
                  </a:cubicBezTo>
                  <a:lnTo>
                    <a:pt x="187" y="565"/>
                  </a:lnTo>
                  <a:cubicBezTo>
                    <a:pt x="194" y="580"/>
                    <a:pt x="202" y="595"/>
                    <a:pt x="209" y="610"/>
                  </a:cubicBezTo>
                  <a:lnTo>
                    <a:pt x="209" y="610"/>
                  </a:lnTo>
                  <a:cubicBezTo>
                    <a:pt x="106" y="428"/>
                    <a:pt x="46" y="245"/>
                    <a:pt x="1"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92;p59">
              <a:extLst>
                <a:ext uri="{FF2B5EF4-FFF2-40B4-BE49-F238E27FC236}">
                  <a16:creationId xmlns:a16="http://schemas.microsoft.com/office/drawing/2014/main" id="{6FA69405-755E-95EC-98C1-1A6D4A41A883}"/>
                </a:ext>
              </a:extLst>
            </p:cNvPr>
            <p:cNvSpPr/>
            <p:nvPr/>
          </p:nvSpPr>
          <p:spPr>
            <a:xfrm flipH="1">
              <a:off x="1072287" y="2206800"/>
              <a:ext cx="426438" cy="489361"/>
            </a:xfrm>
            <a:custGeom>
              <a:avLst/>
              <a:gdLst/>
              <a:ahLst/>
              <a:cxnLst/>
              <a:rect l="l" t="t" r="r" b="b"/>
              <a:pathLst>
                <a:path w="9488" h="10888" extrusionOk="0">
                  <a:moveTo>
                    <a:pt x="746" y="0"/>
                  </a:moveTo>
                  <a:cubicBezTo>
                    <a:pt x="682" y="0"/>
                    <a:pt x="820" y="114"/>
                    <a:pt x="916" y="220"/>
                  </a:cubicBezTo>
                  <a:cubicBezTo>
                    <a:pt x="1042" y="299"/>
                    <a:pt x="853" y="252"/>
                    <a:pt x="1026" y="378"/>
                  </a:cubicBezTo>
                  <a:lnTo>
                    <a:pt x="679" y="189"/>
                  </a:lnTo>
                  <a:lnTo>
                    <a:pt x="679" y="189"/>
                  </a:lnTo>
                  <a:cubicBezTo>
                    <a:pt x="649" y="204"/>
                    <a:pt x="1087" y="395"/>
                    <a:pt x="1021" y="395"/>
                  </a:cubicBezTo>
                  <a:cubicBezTo>
                    <a:pt x="1018" y="395"/>
                    <a:pt x="1015" y="394"/>
                    <a:pt x="1011" y="394"/>
                  </a:cubicBezTo>
                  <a:cubicBezTo>
                    <a:pt x="869" y="315"/>
                    <a:pt x="711" y="236"/>
                    <a:pt x="569" y="173"/>
                  </a:cubicBezTo>
                  <a:lnTo>
                    <a:pt x="569" y="173"/>
                  </a:lnTo>
                  <a:cubicBezTo>
                    <a:pt x="600" y="220"/>
                    <a:pt x="1058" y="441"/>
                    <a:pt x="1011" y="457"/>
                  </a:cubicBezTo>
                  <a:cubicBezTo>
                    <a:pt x="937" y="427"/>
                    <a:pt x="684" y="233"/>
                    <a:pt x="613" y="233"/>
                  </a:cubicBezTo>
                  <a:cubicBezTo>
                    <a:pt x="608" y="233"/>
                    <a:pt x="603" y="234"/>
                    <a:pt x="600" y="236"/>
                  </a:cubicBezTo>
                  <a:cubicBezTo>
                    <a:pt x="648" y="267"/>
                    <a:pt x="727" y="315"/>
                    <a:pt x="790" y="346"/>
                  </a:cubicBezTo>
                  <a:cubicBezTo>
                    <a:pt x="540" y="221"/>
                    <a:pt x="351" y="142"/>
                    <a:pt x="299" y="142"/>
                  </a:cubicBezTo>
                  <a:cubicBezTo>
                    <a:pt x="259" y="142"/>
                    <a:pt x="300" y="189"/>
                    <a:pt x="458" y="299"/>
                  </a:cubicBezTo>
                  <a:cubicBezTo>
                    <a:pt x="332" y="220"/>
                    <a:pt x="142" y="94"/>
                    <a:pt x="0" y="31"/>
                  </a:cubicBezTo>
                  <a:lnTo>
                    <a:pt x="0" y="31"/>
                  </a:lnTo>
                  <a:lnTo>
                    <a:pt x="253" y="173"/>
                  </a:lnTo>
                  <a:lnTo>
                    <a:pt x="253" y="173"/>
                  </a:lnTo>
                  <a:lnTo>
                    <a:pt x="0" y="46"/>
                  </a:lnTo>
                  <a:lnTo>
                    <a:pt x="48" y="94"/>
                  </a:lnTo>
                  <a:cubicBezTo>
                    <a:pt x="95" y="125"/>
                    <a:pt x="158" y="157"/>
                    <a:pt x="221" y="189"/>
                  </a:cubicBezTo>
                  <a:lnTo>
                    <a:pt x="221" y="189"/>
                  </a:lnTo>
                  <a:lnTo>
                    <a:pt x="64" y="110"/>
                  </a:lnTo>
                  <a:lnTo>
                    <a:pt x="64" y="110"/>
                  </a:lnTo>
                  <a:cubicBezTo>
                    <a:pt x="95" y="141"/>
                    <a:pt x="142" y="173"/>
                    <a:pt x="190" y="220"/>
                  </a:cubicBezTo>
                  <a:cubicBezTo>
                    <a:pt x="363" y="346"/>
                    <a:pt x="537" y="473"/>
                    <a:pt x="648" y="536"/>
                  </a:cubicBezTo>
                  <a:cubicBezTo>
                    <a:pt x="1500" y="994"/>
                    <a:pt x="2352" y="1451"/>
                    <a:pt x="3189" y="1909"/>
                  </a:cubicBezTo>
                  <a:cubicBezTo>
                    <a:pt x="3189" y="1898"/>
                    <a:pt x="3182" y="1880"/>
                    <a:pt x="3198" y="1880"/>
                  </a:cubicBezTo>
                  <a:cubicBezTo>
                    <a:pt x="3205" y="1880"/>
                    <a:pt x="3217" y="1884"/>
                    <a:pt x="3236" y="1893"/>
                  </a:cubicBezTo>
                  <a:cubicBezTo>
                    <a:pt x="3473" y="1988"/>
                    <a:pt x="3615" y="2130"/>
                    <a:pt x="3836" y="2241"/>
                  </a:cubicBezTo>
                  <a:lnTo>
                    <a:pt x="3852" y="2225"/>
                  </a:lnTo>
                  <a:cubicBezTo>
                    <a:pt x="4026" y="2335"/>
                    <a:pt x="4183" y="2446"/>
                    <a:pt x="4357" y="2556"/>
                  </a:cubicBezTo>
                  <a:cubicBezTo>
                    <a:pt x="4673" y="2746"/>
                    <a:pt x="4989" y="2935"/>
                    <a:pt x="5304" y="3156"/>
                  </a:cubicBezTo>
                  <a:cubicBezTo>
                    <a:pt x="5304" y="3147"/>
                    <a:pt x="5304" y="3138"/>
                    <a:pt x="5310" y="3138"/>
                  </a:cubicBezTo>
                  <a:cubicBezTo>
                    <a:pt x="5315" y="3138"/>
                    <a:pt x="5322" y="3143"/>
                    <a:pt x="5336" y="3156"/>
                  </a:cubicBezTo>
                  <a:cubicBezTo>
                    <a:pt x="5462" y="3235"/>
                    <a:pt x="5620" y="3361"/>
                    <a:pt x="5794" y="3503"/>
                  </a:cubicBezTo>
                  <a:lnTo>
                    <a:pt x="5873" y="3551"/>
                  </a:lnTo>
                  <a:cubicBezTo>
                    <a:pt x="5880" y="3559"/>
                    <a:pt x="5888" y="3563"/>
                    <a:pt x="5896" y="3563"/>
                  </a:cubicBezTo>
                  <a:cubicBezTo>
                    <a:pt x="5904" y="3563"/>
                    <a:pt x="5912" y="3559"/>
                    <a:pt x="5920" y="3551"/>
                  </a:cubicBezTo>
                  <a:cubicBezTo>
                    <a:pt x="5983" y="3614"/>
                    <a:pt x="6062" y="3677"/>
                    <a:pt x="6109" y="3724"/>
                  </a:cubicBezTo>
                  <a:cubicBezTo>
                    <a:pt x="7009" y="4387"/>
                    <a:pt x="7767" y="5240"/>
                    <a:pt x="8303" y="6203"/>
                  </a:cubicBezTo>
                  <a:cubicBezTo>
                    <a:pt x="8446" y="6424"/>
                    <a:pt x="8556" y="6645"/>
                    <a:pt x="8635" y="6881"/>
                  </a:cubicBezTo>
                  <a:cubicBezTo>
                    <a:pt x="8761" y="7245"/>
                    <a:pt x="8840" y="7639"/>
                    <a:pt x="8856" y="8018"/>
                  </a:cubicBezTo>
                  <a:cubicBezTo>
                    <a:pt x="8859" y="8016"/>
                    <a:pt x="8863" y="8015"/>
                    <a:pt x="8866" y="8015"/>
                  </a:cubicBezTo>
                  <a:cubicBezTo>
                    <a:pt x="8912" y="8015"/>
                    <a:pt x="8969" y="8205"/>
                    <a:pt x="8998" y="8381"/>
                  </a:cubicBezTo>
                  <a:cubicBezTo>
                    <a:pt x="9023" y="8534"/>
                    <a:pt x="9059" y="8676"/>
                    <a:pt x="9097" y="8676"/>
                  </a:cubicBezTo>
                  <a:cubicBezTo>
                    <a:pt x="9106" y="8676"/>
                    <a:pt x="9115" y="8668"/>
                    <a:pt x="9124" y="8649"/>
                  </a:cubicBezTo>
                  <a:lnTo>
                    <a:pt x="9124" y="8649"/>
                  </a:lnTo>
                  <a:cubicBezTo>
                    <a:pt x="9108" y="8855"/>
                    <a:pt x="9108" y="9076"/>
                    <a:pt x="9124" y="9281"/>
                  </a:cubicBezTo>
                  <a:cubicBezTo>
                    <a:pt x="9187" y="9328"/>
                    <a:pt x="9282" y="9533"/>
                    <a:pt x="9298" y="10165"/>
                  </a:cubicBezTo>
                  <a:cubicBezTo>
                    <a:pt x="9298" y="10402"/>
                    <a:pt x="9251" y="10780"/>
                    <a:pt x="9266" y="10859"/>
                  </a:cubicBezTo>
                  <a:cubicBezTo>
                    <a:pt x="9271" y="10879"/>
                    <a:pt x="9275" y="10887"/>
                    <a:pt x="9279" y="10887"/>
                  </a:cubicBezTo>
                  <a:cubicBezTo>
                    <a:pt x="9302" y="10887"/>
                    <a:pt x="9324" y="10658"/>
                    <a:pt x="9338" y="10658"/>
                  </a:cubicBezTo>
                  <a:cubicBezTo>
                    <a:pt x="9341" y="10658"/>
                    <a:pt x="9343" y="10666"/>
                    <a:pt x="9345" y="10686"/>
                  </a:cubicBezTo>
                  <a:cubicBezTo>
                    <a:pt x="9377" y="9786"/>
                    <a:pt x="9487" y="8870"/>
                    <a:pt x="9393" y="7908"/>
                  </a:cubicBezTo>
                  <a:cubicBezTo>
                    <a:pt x="9282" y="6929"/>
                    <a:pt x="8935" y="5982"/>
                    <a:pt x="8414" y="5161"/>
                  </a:cubicBezTo>
                  <a:cubicBezTo>
                    <a:pt x="8303" y="5035"/>
                    <a:pt x="8082" y="4687"/>
                    <a:pt x="7735" y="4293"/>
                  </a:cubicBezTo>
                  <a:cubicBezTo>
                    <a:pt x="7325" y="3835"/>
                    <a:pt x="6883" y="3409"/>
                    <a:pt x="6393" y="3030"/>
                  </a:cubicBezTo>
                  <a:cubicBezTo>
                    <a:pt x="5525" y="2383"/>
                    <a:pt x="4625" y="1799"/>
                    <a:pt x="3663" y="1293"/>
                  </a:cubicBezTo>
                  <a:lnTo>
                    <a:pt x="3584" y="1246"/>
                  </a:lnTo>
                  <a:cubicBezTo>
                    <a:pt x="3047" y="946"/>
                    <a:pt x="2400" y="630"/>
                    <a:pt x="1942" y="425"/>
                  </a:cubicBezTo>
                  <a:lnTo>
                    <a:pt x="1279" y="173"/>
                  </a:lnTo>
                  <a:lnTo>
                    <a:pt x="1279" y="173"/>
                  </a:lnTo>
                  <a:lnTo>
                    <a:pt x="1532" y="346"/>
                  </a:lnTo>
                  <a:cubicBezTo>
                    <a:pt x="1358" y="252"/>
                    <a:pt x="1184" y="173"/>
                    <a:pt x="1011" y="94"/>
                  </a:cubicBezTo>
                  <a:cubicBezTo>
                    <a:pt x="856" y="27"/>
                    <a:pt x="777"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93;p59">
              <a:extLst>
                <a:ext uri="{FF2B5EF4-FFF2-40B4-BE49-F238E27FC236}">
                  <a16:creationId xmlns:a16="http://schemas.microsoft.com/office/drawing/2014/main" id="{7E714FF5-5274-063E-6B34-C4A3EE4074ED}"/>
                </a:ext>
              </a:extLst>
            </p:cNvPr>
            <p:cNvSpPr/>
            <p:nvPr/>
          </p:nvSpPr>
          <p:spPr>
            <a:xfrm flipH="1">
              <a:off x="1836199" y="2212514"/>
              <a:ext cx="467326" cy="96076"/>
            </a:xfrm>
            <a:custGeom>
              <a:avLst/>
              <a:gdLst/>
              <a:ahLst/>
              <a:cxnLst/>
              <a:rect l="l" t="t" r="r" b="b"/>
              <a:pathLst>
                <a:path w="9651" h="2702" extrusionOk="0">
                  <a:moveTo>
                    <a:pt x="8940" y="1153"/>
                  </a:moveTo>
                  <a:cubicBezTo>
                    <a:pt x="8952" y="1157"/>
                    <a:pt x="8966" y="1162"/>
                    <a:pt x="8982" y="1166"/>
                  </a:cubicBezTo>
                  <a:lnTo>
                    <a:pt x="8982" y="1166"/>
                  </a:lnTo>
                  <a:lnTo>
                    <a:pt x="8940" y="1153"/>
                  </a:lnTo>
                  <a:close/>
                  <a:moveTo>
                    <a:pt x="8982" y="1166"/>
                  </a:moveTo>
                  <a:lnTo>
                    <a:pt x="9161" y="1222"/>
                  </a:lnTo>
                  <a:cubicBezTo>
                    <a:pt x="9170" y="1213"/>
                    <a:pt x="9059" y="1189"/>
                    <a:pt x="8982" y="1166"/>
                  </a:cubicBezTo>
                  <a:close/>
                  <a:moveTo>
                    <a:pt x="3954" y="1"/>
                  </a:moveTo>
                  <a:cubicBezTo>
                    <a:pt x="3848" y="1"/>
                    <a:pt x="3742" y="3"/>
                    <a:pt x="3636" y="7"/>
                  </a:cubicBezTo>
                  <a:cubicBezTo>
                    <a:pt x="3415" y="23"/>
                    <a:pt x="3210" y="54"/>
                    <a:pt x="3005" y="117"/>
                  </a:cubicBezTo>
                  <a:cubicBezTo>
                    <a:pt x="2784" y="181"/>
                    <a:pt x="2595" y="275"/>
                    <a:pt x="2405" y="402"/>
                  </a:cubicBezTo>
                  <a:cubicBezTo>
                    <a:pt x="2263" y="512"/>
                    <a:pt x="2121" y="623"/>
                    <a:pt x="1979" y="733"/>
                  </a:cubicBezTo>
                  <a:cubicBezTo>
                    <a:pt x="1790" y="891"/>
                    <a:pt x="1521" y="1049"/>
                    <a:pt x="1316" y="1191"/>
                  </a:cubicBezTo>
                  <a:cubicBezTo>
                    <a:pt x="1395" y="1254"/>
                    <a:pt x="937" y="1633"/>
                    <a:pt x="1095" y="1633"/>
                  </a:cubicBezTo>
                  <a:cubicBezTo>
                    <a:pt x="969" y="1712"/>
                    <a:pt x="858" y="1791"/>
                    <a:pt x="763" y="1901"/>
                  </a:cubicBezTo>
                  <a:cubicBezTo>
                    <a:pt x="779" y="1980"/>
                    <a:pt x="732" y="2122"/>
                    <a:pt x="400" y="2406"/>
                  </a:cubicBezTo>
                  <a:cubicBezTo>
                    <a:pt x="274" y="2517"/>
                    <a:pt x="37" y="2643"/>
                    <a:pt x="6" y="2690"/>
                  </a:cubicBezTo>
                  <a:cubicBezTo>
                    <a:pt x="1" y="2698"/>
                    <a:pt x="3" y="2701"/>
                    <a:pt x="10" y="2701"/>
                  </a:cubicBezTo>
                  <a:cubicBezTo>
                    <a:pt x="34" y="2701"/>
                    <a:pt x="118" y="2664"/>
                    <a:pt x="148" y="2664"/>
                  </a:cubicBezTo>
                  <a:cubicBezTo>
                    <a:pt x="161" y="2664"/>
                    <a:pt x="164" y="2671"/>
                    <a:pt x="148" y="2690"/>
                  </a:cubicBezTo>
                  <a:cubicBezTo>
                    <a:pt x="669" y="2343"/>
                    <a:pt x="1174" y="1980"/>
                    <a:pt x="1679" y="1617"/>
                  </a:cubicBezTo>
                  <a:cubicBezTo>
                    <a:pt x="2168" y="1254"/>
                    <a:pt x="2658" y="859"/>
                    <a:pt x="3131" y="733"/>
                  </a:cubicBezTo>
                  <a:cubicBezTo>
                    <a:pt x="3321" y="670"/>
                    <a:pt x="3526" y="654"/>
                    <a:pt x="3731" y="654"/>
                  </a:cubicBezTo>
                  <a:cubicBezTo>
                    <a:pt x="4031" y="654"/>
                    <a:pt x="4473" y="717"/>
                    <a:pt x="4883" y="765"/>
                  </a:cubicBezTo>
                  <a:cubicBezTo>
                    <a:pt x="5752" y="875"/>
                    <a:pt x="6636" y="1033"/>
                    <a:pt x="6999" y="1128"/>
                  </a:cubicBezTo>
                  <a:lnTo>
                    <a:pt x="7062" y="1128"/>
                  </a:lnTo>
                  <a:cubicBezTo>
                    <a:pt x="7456" y="1222"/>
                    <a:pt x="7930" y="1333"/>
                    <a:pt x="8261" y="1364"/>
                  </a:cubicBezTo>
                  <a:lnTo>
                    <a:pt x="8735" y="1412"/>
                  </a:lnTo>
                  <a:cubicBezTo>
                    <a:pt x="8672" y="1380"/>
                    <a:pt x="8609" y="1349"/>
                    <a:pt x="8561" y="1317"/>
                  </a:cubicBezTo>
                  <a:lnTo>
                    <a:pt x="8561" y="1317"/>
                  </a:lnTo>
                  <a:cubicBezTo>
                    <a:pt x="8688" y="1364"/>
                    <a:pt x="8814" y="1396"/>
                    <a:pt x="8940" y="1412"/>
                  </a:cubicBezTo>
                  <a:cubicBezTo>
                    <a:pt x="9001" y="1421"/>
                    <a:pt x="9045" y="1424"/>
                    <a:pt x="9075" y="1424"/>
                  </a:cubicBezTo>
                  <a:cubicBezTo>
                    <a:pt x="9210" y="1424"/>
                    <a:pt x="9078" y="1347"/>
                    <a:pt x="8988" y="1270"/>
                  </a:cubicBezTo>
                  <a:cubicBezTo>
                    <a:pt x="8909" y="1222"/>
                    <a:pt x="9035" y="1222"/>
                    <a:pt x="8909" y="1143"/>
                  </a:cubicBezTo>
                  <a:lnTo>
                    <a:pt x="8909" y="1143"/>
                  </a:lnTo>
                  <a:lnTo>
                    <a:pt x="8940" y="1153"/>
                  </a:lnTo>
                  <a:lnTo>
                    <a:pt x="8940" y="1153"/>
                  </a:lnTo>
                  <a:cubicBezTo>
                    <a:pt x="8908" y="1142"/>
                    <a:pt x="8895" y="1133"/>
                    <a:pt x="8924" y="1128"/>
                  </a:cubicBezTo>
                  <a:lnTo>
                    <a:pt x="8924" y="1128"/>
                  </a:lnTo>
                  <a:cubicBezTo>
                    <a:pt x="9019" y="1159"/>
                    <a:pt x="9130" y="1175"/>
                    <a:pt x="9240" y="1207"/>
                  </a:cubicBezTo>
                  <a:cubicBezTo>
                    <a:pt x="9209" y="1175"/>
                    <a:pt x="8877" y="1096"/>
                    <a:pt x="8909" y="1065"/>
                  </a:cubicBezTo>
                  <a:cubicBezTo>
                    <a:pt x="8965" y="1065"/>
                    <a:pt x="9146" y="1164"/>
                    <a:pt x="9207" y="1164"/>
                  </a:cubicBezTo>
                  <a:cubicBezTo>
                    <a:pt x="9215" y="1164"/>
                    <a:pt x="9221" y="1163"/>
                    <a:pt x="9224" y="1159"/>
                  </a:cubicBezTo>
                  <a:cubicBezTo>
                    <a:pt x="9212" y="1151"/>
                    <a:pt x="9199" y="1144"/>
                    <a:pt x="9185" y="1138"/>
                  </a:cubicBezTo>
                  <a:lnTo>
                    <a:pt x="9185" y="1138"/>
                  </a:lnTo>
                  <a:cubicBezTo>
                    <a:pt x="9277" y="1156"/>
                    <a:pt x="9350" y="1166"/>
                    <a:pt x="9394" y="1166"/>
                  </a:cubicBezTo>
                  <a:cubicBezTo>
                    <a:pt x="9473" y="1166"/>
                    <a:pt x="9462" y="1135"/>
                    <a:pt x="9303" y="1065"/>
                  </a:cubicBezTo>
                  <a:lnTo>
                    <a:pt x="9303" y="1065"/>
                  </a:lnTo>
                  <a:cubicBezTo>
                    <a:pt x="9390" y="1093"/>
                    <a:pt x="9515" y="1148"/>
                    <a:pt x="9620" y="1170"/>
                  </a:cubicBezTo>
                  <a:lnTo>
                    <a:pt x="9620" y="1170"/>
                  </a:lnTo>
                  <a:lnTo>
                    <a:pt x="9635" y="1175"/>
                  </a:lnTo>
                  <a:lnTo>
                    <a:pt x="9635" y="1175"/>
                  </a:lnTo>
                  <a:lnTo>
                    <a:pt x="9633" y="1172"/>
                  </a:lnTo>
                  <a:lnTo>
                    <a:pt x="9633" y="1172"/>
                  </a:lnTo>
                  <a:cubicBezTo>
                    <a:pt x="9639" y="1173"/>
                    <a:pt x="9645" y="1174"/>
                    <a:pt x="9651" y="1175"/>
                  </a:cubicBezTo>
                  <a:lnTo>
                    <a:pt x="9651" y="1175"/>
                  </a:lnTo>
                  <a:lnTo>
                    <a:pt x="9632" y="1169"/>
                  </a:lnTo>
                  <a:lnTo>
                    <a:pt x="9632" y="1169"/>
                  </a:lnTo>
                  <a:lnTo>
                    <a:pt x="9619" y="1143"/>
                  </a:lnTo>
                  <a:cubicBezTo>
                    <a:pt x="9572" y="1128"/>
                    <a:pt x="9524" y="1112"/>
                    <a:pt x="9477" y="1096"/>
                  </a:cubicBezTo>
                  <a:lnTo>
                    <a:pt x="9477" y="1096"/>
                  </a:lnTo>
                  <a:lnTo>
                    <a:pt x="9603" y="1128"/>
                  </a:lnTo>
                  <a:cubicBezTo>
                    <a:pt x="9572" y="1112"/>
                    <a:pt x="9540" y="1080"/>
                    <a:pt x="9509" y="1065"/>
                  </a:cubicBezTo>
                  <a:cubicBezTo>
                    <a:pt x="9398" y="1001"/>
                    <a:pt x="9272" y="938"/>
                    <a:pt x="9161" y="891"/>
                  </a:cubicBezTo>
                  <a:cubicBezTo>
                    <a:pt x="8530" y="686"/>
                    <a:pt x="7883" y="512"/>
                    <a:pt x="7235" y="370"/>
                  </a:cubicBezTo>
                  <a:lnTo>
                    <a:pt x="7235" y="370"/>
                  </a:lnTo>
                  <a:cubicBezTo>
                    <a:pt x="7235" y="383"/>
                    <a:pt x="7246" y="406"/>
                    <a:pt x="7225" y="406"/>
                  </a:cubicBezTo>
                  <a:cubicBezTo>
                    <a:pt x="7220" y="406"/>
                    <a:pt x="7213" y="405"/>
                    <a:pt x="7204" y="402"/>
                  </a:cubicBezTo>
                  <a:cubicBezTo>
                    <a:pt x="7030" y="386"/>
                    <a:pt x="6904" y="307"/>
                    <a:pt x="6730" y="291"/>
                  </a:cubicBezTo>
                  <a:lnTo>
                    <a:pt x="6715" y="307"/>
                  </a:lnTo>
                  <a:lnTo>
                    <a:pt x="6320" y="196"/>
                  </a:lnTo>
                  <a:cubicBezTo>
                    <a:pt x="6052" y="165"/>
                    <a:pt x="5799" y="117"/>
                    <a:pt x="5546" y="86"/>
                  </a:cubicBezTo>
                  <a:cubicBezTo>
                    <a:pt x="5546" y="102"/>
                    <a:pt x="5546" y="117"/>
                    <a:pt x="5531" y="117"/>
                  </a:cubicBezTo>
                  <a:cubicBezTo>
                    <a:pt x="5420" y="117"/>
                    <a:pt x="5262" y="70"/>
                    <a:pt x="5120" y="54"/>
                  </a:cubicBezTo>
                  <a:lnTo>
                    <a:pt x="5041" y="54"/>
                  </a:lnTo>
                  <a:cubicBezTo>
                    <a:pt x="5041" y="54"/>
                    <a:pt x="5025" y="54"/>
                    <a:pt x="5025" y="70"/>
                  </a:cubicBezTo>
                  <a:lnTo>
                    <a:pt x="4820" y="39"/>
                  </a:lnTo>
                  <a:cubicBezTo>
                    <a:pt x="4531" y="15"/>
                    <a:pt x="4243" y="1"/>
                    <a:pt x="3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94;p59">
              <a:extLst>
                <a:ext uri="{FF2B5EF4-FFF2-40B4-BE49-F238E27FC236}">
                  <a16:creationId xmlns:a16="http://schemas.microsoft.com/office/drawing/2014/main" id="{79A42E14-7CCD-1673-D0BD-07BBB20DB5F5}"/>
                </a:ext>
              </a:extLst>
            </p:cNvPr>
            <p:cNvSpPr/>
            <p:nvPr/>
          </p:nvSpPr>
          <p:spPr>
            <a:xfrm flipH="1">
              <a:off x="1935572" y="1520321"/>
              <a:ext cx="116989" cy="96070"/>
            </a:xfrm>
            <a:custGeom>
              <a:avLst/>
              <a:gdLst/>
              <a:ahLst/>
              <a:cxnLst/>
              <a:rect l="l" t="t" r="r" b="b"/>
              <a:pathLst>
                <a:path w="2416" h="1984" extrusionOk="0">
                  <a:moveTo>
                    <a:pt x="345" y="0"/>
                  </a:moveTo>
                  <a:cubicBezTo>
                    <a:pt x="339" y="0"/>
                    <a:pt x="335" y="2"/>
                    <a:pt x="332" y="5"/>
                  </a:cubicBezTo>
                  <a:cubicBezTo>
                    <a:pt x="332" y="20"/>
                    <a:pt x="269" y="68"/>
                    <a:pt x="158" y="68"/>
                  </a:cubicBezTo>
                  <a:cubicBezTo>
                    <a:pt x="111" y="52"/>
                    <a:pt x="79" y="52"/>
                    <a:pt x="32" y="52"/>
                  </a:cubicBezTo>
                  <a:cubicBezTo>
                    <a:pt x="0" y="52"/>
                    <a:pt x="79" y="83"/>
                    <a:pt x="63" y="83"/>
                  </a:cubicBezTo>
                  <a:cubicBezTo>
                    <a:pt x="379" y="162"/>
                    <a:pt x="679" y="336"/>
                    <a:pt x="884" y="604"/>
                  </a:cubicBezTo>
                  <a:cubicBezTo>
                    <a:pt x="1168" y="888"/>
                    <a:pt x="1437" y="1204"/>
                    <a:pt x="1689" y="1536"/>
                  </a:cubicBezTo>
                  <a:lnTo>
                    <a:pt x="1705" y="1551"/>
                  </a:lnTo>
                  <a:cubicBezTo>
                    <a:pt x="1768" y="1646"/>
                    <a:pt x="1863" y="1741"/>
                    <a:pt x="1958" y="1836"/>
                  </a:cubicBezTo>
                  <a:lnTo>
                    <a:pt x="2068" y="1930"/>
                  </a:lnTo>
                  <a:lnTo>
                    <a:pt x="2052" y="1867"/>
                  </a:lnTo>
                  <a:lnTo>
                    <a:pt x="2052" y="1867"/>
                  </a:lnTo>
                  <a:cubicBezTo>
                    <a:pt x="2068" y="1899"/>
                    <a:pt x="2100" y="1930"/>
                    <a:pt x="2131" y="1946"/>
                  </a:cubicBezTo>
                  <a:cubicBezTo>
                    <a:pt x="2158" y="1973"/>
                    <a:pt x="2174" y="1984"/>
                    <a:pt x="2184" y="1984"/>
                  </a:cubicBezTo>
                  <a:cubicBezTo>
                    <a:pt x="2201" y="1984"/>
                    <a:pt x="2194" y="1946"/>
                    <a:pt x="2194" y="1915"/>
                  </a:cubicBezTo>
                  <a:cubicBezTo>
                    <a:pt x="2194" y="1867"/>
                    <a:pt x="2226" y="1899"/>
                    <a:pt x="2210" y="1851"/>
                  </a:cubicBezTo>
                  <a:lnTo>
                    <a:pt x="2210" y="1851"/>
                  </a:lnTo>
                  <a:lnTo>
                    <a:pt x="2258" y="1915"/>
                  </a:lnTo>
                  <a:cubicBezTo>
                    <a:pt x="2272" y="1915"/>
                    <a:pt x="2208" y="1849"/>
                    <a:pt x="2220" y="1849"/>
                  </a:cubicBezTo>
                  <a:cubicBezTo>
                    <a:pt x="2221" y="1849"/>
                    <a:pt x="2223" y="1850"/>
                    <a:pt x="2226" y="1851"/>
                  </a:cubicBezTo>
                  <a:cubicBezTo>
                    <a:pt x="2242" y="1867"/>
                    <a:pt x="2258" y="1899"/>
                    <a:pt x="2289" y="1915"/>
                  </a:cubicBezTo>
                  <a:cubicBezTo>
                    <a:pt x="2289" y="1899"/>
                    <a:pt x="2210" y="1836"/>
                    <a:pt x="2226" y="1820"/>
                  </a:cubicBezTo>
                  <a:cubicBezTo>
                    <a:pt x="2255" y="1820"/>
                    <a:pt x="2271" y="1901"/>
                    <a:pt x="2286" y="1901"/>
                  </a:cubicBezTo>
                  <a:cubicBezTo>
                    <a:pt x="2287" y="1901"/>
                    <a:pt x="2288" y="1900"/>
                    <a:pt x="2289" y="1899"/>
                  </a:cubicBezTo>
                  <a:cubicBezTo>
                    <a:pt x="2294" y="1896"/>
                    <a:pt x="2297" y="1894"/>
                    <a:pt x="2299" y="1891"/>
                  </a:cubicBezTo>
                  <a:lnTo>
                    <a:pt x="2299" y="1891"/>
                  </a:lnTo>
                  <a:cubicBezTo>
                    <a:pt x="2324" y="1915"/>
                    <a:pt x="2345" y="1930"/>
                    <a:pt x="2355" y="1930"/>
                  </a:cubicBezTo>
                  <a:cubicBezTo>
                    <a:pt x="2365" y="1930"/>
                    <a:pt x="2366" y="1916"/>
                    <a:pt x="2352" y="1883"/>
                  </a:cubicBezTo>
                  <a:lnTo>
                    <a:pt x="2352" y="1883"/>
                  </a:lnTo>
                  <a:cubicBezTo>
                    <a:pt x="2368" y="1915"/>
                    <a:pt x="2384" y="1946"/>
                    <a:pt x="2415" y="1962"/>
                  </a:cubicBezTo>
                  <a:lnTo>
                    <a:pt x="2415" y="1946"/>
                  </a:lnTo>
                  <a:cubicBezTo>
                    <a:pt x="2415" y="1930"/>
                    <a:pt x="2415" y="1915"/>
                    <a:pt x="2415" y="1899"/>
                  </a:cubicBezTo>
                  <a:cubicBezTo>
                    <a:pt x="2400" y="1867"/>
                    <a:pt x="2384" y="1836"/>
                    <a:pt x="2368" y="1788"/>
                  </a:cubicBezTo>
                  <a:cubicBezTo>
                    <a:pt x="2242" y="1630"/>
                    <a:pt x="2131" y="1473"/>
                    <a:pt x="2005" y="1315"/>
                  </a:cubicBezTo>
                  <a:cubicBezTo>
                    <a:pt x="2005" y="1315"/>
                    <a:pt x="2005" y="1322"/>
                    <a:pt x="1996" y="1322"/>
                  </a:cubicBezTo>
                  <a:cubicBezTo>
                    <a:pt x="1991" y="1322"/>
                    <a:pt x="1984" y="1320"/>
                    <a:pt x="1974" y="1315"/>
                  </a:cubicBezTo>
                  <a:cubicBezTo>
                    <a:pt x="1958" y="1299"/>
                    <a:pt x="1942" y="1236"/>
                    <a:pt x="1895" y="1204"/>
                  </a:cubicBezTo>
                  <a:lnTo>
                    <a:pt x="1879" y="1204"/>
                  </a:lnTo>
                  <a:lnTo>
                    <a:pt x="1816" y="1094"/>
                  </a:lnTo>
                  <a:lnTo>
                    <a:pt x="1658" y="920"/>
                  </a:lnTo>
                  <a:lnTo>
                    <a:pt x="1642" y="920"/>
                  </a:lnTo>
                  <a:cubicBezTo>
                    <a:pt x="1626" y="888"/>
                    <a:pt x="1595" y="841"/>
                    <a:pt x="1579" y="810"/>
                  </a:cubicBezTo>
                  <a:lnTo>
                    <a:pt x="1563" y="794"/>
                  </a:lnTo>
                  <a:lnTo>
                    <a:pt x="1547" y="794"/>
                  </a:lnTo>
                  <a:lnTo>
                    <a:pt x="1516" y="762"/>
                  </a:lnTo>
                  <a:cubicBezTo>
                    <a:pt x="1342" y="573"/>
                    <a:pt x="1153" y="415"/>
                    <a:pt x="963" y="257"/>
                  </a:cubicBezTo>
                  <a:cubicBezTo>
                    <a:pt x="916" y="225"/>
                    <a:pt x="869" y="210"/>
                    <a:pt x="821" y="178"/>
                  </a:cubicBezTo>
                  <a:cubicBezTo>
                    <a:pt x="774" y="147"/>
                    <a:pt x="679" y="52"/>
                    <a:pt x="632" y="20"/>
                  </a:cubicBezTo>
                  <a:cubicBezTo>
                    <a:pt x="628" y="27"/>
                    <a:pt x="617" y="30"/>
                    <a:pt x="601" y="30"/>
                  </a:cubicBezTo>
                  <a:cubicBezTo>
                    <a:pt x="573" y="30"/>
                    <a:pt x="532" y="22"/>
                    <a:pt x="501" y="22"/>
                  </a:cubicBezTo>
                  <a:cubicBezTo>
                    <a:pt x="472" y="22"/>
                    <a:pt x="452" y="29"/>
                    <a:pt x="458" y="52"/>
                  </a:cubicBezTo>
                  <a:cubicBezTo>
                    <a:pt x="419" y="26"/>
                    <a:pt x="370"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95;p59">
              <a:extLst>
                <a:ext uri="{FF2B5EF4-FFF2-40B4-BE49-F238E27FC236}">
                  <a16:creationId xmlns:a16="http://schemas.microsoft.com/office/drawing/2014/main" id="{58C6A7D5-6004-5174-6C93-948F1D5EB30A}"/>
                </a:ext>
              </a:extLst>
            </p:cNvPr>
            <p:cNvSpPr/>
            <p:nvPr/>
          </p:nvSpPr>
          <p:spPr>
            <a:xfrm flipH="1">
              <a:off x="2024233" y="1509038"/>
              <a:ext cx="90260" cy="31378"/>
            </a:xfrm>
            <a:custGeom>
              <a:avLst/>
              <a:gdLst/>
              <a:ahLst/>
              <a:cxnLst/>
              <a:rect l="l" t="t" r="r" b="b"/>
              <a:pathLst>
                <a:path w="1864" h="648" extrusionOk="0">
                  <a:moveTo>
                    <a:pt x="1816" y="1"/>
                  </a:moveTo>
                  <a:cubicBezTo>
                    <a:pt x="1611" y="64"/>
                    <a:pt x="1406" y="127"/>
                    <a:pt x="1185" y="174"/>
                  </a:cubicBezTo>
                  <a:cubicBezTo>
                    <a:pt x="1074" y="206"/>
                    <a:pt x="964" y="238"/>
                    <a:pt x="853" y="253"/>
                  </a:cubicBezTo>
                  <a:cubicBezTo>
                    <a:pt x="727" y="269"/>
                    <a:pt x="601" y="269"/>
                    <a:pt x="474" y="269"/>
                  </a:cubicBezTo>
                  <a:lnTo>
                    <a:pt x="459" y="269"/>
                  </a:lnTo>
                  <a:cubicBezTo>
                    <a:pt x="395" y="269"/>
                    <a:pt x="316" y="269"/>
                    <a:pt x="253" y="285"/>
                  </a:cubicBezTo>
                  <a:lnTo>
                    <a:pt x="159" y="316"/>
                  </a:lnTo>
                  <a:lnTo>
                    <a:pt x="190" y="348"/>
                  </a:lnTo>
                  <a:cubicBezTo>
                    <a:pt x="182" y="340"/>
                    <a:pt x="170" y="336"/>
                    <a:pt x="159" y="336"/>
                  </a:cubicBezTo>
                  <a:cubicBezTo>
                    <a:pt x="147" y="336"/>
                    <a:pt x="135" y="340"/>
                    <a:pt x="127" y="348"/>
                  </a:cubicBezTo>
                  <a:cubicBezTo>
                    <a:pt x="64" y="348"/>
                    <a:pt x="95" y="380"/>
                    <a:pt x="127" y="411"/>
                  </a:cubicBezTo>
                  <a:cubicBezTo>
                    <a:pt x="159" y="443"/>
                    <a:pt x="127" y="443"/>
                    <a:pt x="143" y="458"/>
                  </a:cubicBezTo>
                  <a:lnTo>
                    <a:pt x="95" y="458"/>
                  </a:lnTo>
                  <a:cubicBezTo>
                    <a:pt x="95" y="466"/>
                    <a:pt x="111" y="466"/>
                    <a:pt x="125" y="466"/>
                  </a:cubicBezTo>
                  <a:cubicBezTo>
                    <a:pt x="139" y="466"/>
                    <a:pt x="151" y="466"/>
                    <a:pt x="143" y="474"/>
                  </a:cubicBezTo>
                  <a:lnTo>
                    <a:pt x="80" y="474"/>
                  </a:lnTo>
                  <a:cubicBezTo>
                    <a:pt x="80" y="490"/>
                    <a:pt x="143" y="490"/>
                    <a:pt x="143" y="506"/>
                  </a:cubicBezTo>
                  <a:cubicBezTo>
                    <a:pt x="143" y="508"/>
                    <a:pt x="141" y="509"/>
                    <a:pt x="139" y="509"/>
                  </a:cubicBezTo>
                  <a:cubicBezTo>
                    <a:pt x="129" y="509"/>
                    <a:pt x="105" y="495"/>
                    <a:pt x="90" y="495"/>
                  </a:cubicBezTo>
                  <a:cubicBezTo>
                    <a:pt x="84" y="495"/>
                    <a:pt x="80" y="498"/>
                    <a:pt x="80" y="506"/>
                  </a:cubicBezTo>
                  <a:cubicBezTo>
                    <a:pt x="80" y="506"/>
                    <a:pt x="80" y="507"/>
                    <a:pt x="80" y="507"/>
                  </a:cubicBezTo>
                  <a:lnTo>
                    <a:pt x="80" y="507"/>
                  </a:lnTo>
                  <a:cubicBezTo>
                    <a:pt x="39" y="512"/>
                    <a:pt x="25" y="527"/>
                    <a:pt x="64" y="553"/>
                  </a:cubicBezTo>
                  <a:cubicBezTo>
                    <a:pt x="48" y="553"/>
                    <a:pt x="17" y="537"/>
                    <a:pt x="1" y="537"/>
                  </a:cubicBezTo>
                  <a:lnTo>
                    <a:pt x="1" y="553"/>
                  </a:lnTo>
                  <a:cubicBezTo>
                    <a:pt x="1" y="553"/>
                    <a:pt x="17" y="569"/>
                    <a:pt x="17" y="569"/>
                  </a:cubicBezTo>
                  <a:cubicBezTo>
                    <a:pt x="48" y="585"/>
                    <a:pt x="64" y="601"/>
                    <a:pt x="95" y="616"/>
                  </a:cubicBezTo>
                  <a:cubicBezTo>
                    <a:pt x="222" y="632"/>
                    <a:pt x="348" y="648"/>
                    <a:pt x="474" y="648"/>
                  </a:cubicBezTo>
                  <a:lnTo>
                    <a:pt x="474" y="632"/>
                  </a:lnTo>
                  <a:cubicBezTo>
                    <a:pt x="474" y="632"/>
                    <a:pt x="495" y="639"/>
                    <a:pt x="523" y="639"/>
                  </a:cubicBezTo>
                  <a:cubicBezTo>
                    <a:pt x="537" y="639"/>
                    <a:pt x="553" y="637"/>
                    <a:pt x="569" y="632"/>
                  </a:cubicBezTo>
                  <a:lnTo>
                    <a:pt x="648" y="648"/>
                  </a:lnTo>
                  <a:lnTo>
                    <a:pt x="790" y="632"/>
                  </a:lnTo>
                  <a:lnTo>
                    <a:pt x="790" y="616"/>
                  </a:lnTo>
                  <a:lnTo>
                    <a:pt x="885" y="616"/>
                  </a:lnTo>
                  <a:cubicBezTo>
                    <a:pt x="885" y="616"/>
                    <a:pt x="885" y="601"/>
                    <a:pt x="885" y="601"/>
                  </a:cubicBezTo>
                  <a:lnTo>
                    <a:pt x="916" y="601"/>
                  </a:lnTo>
                  <a:cubicBezTo>
                    <a:pt x="1058" y="553"/>
                    <a:pt x="1216" y="506"/>
                    <a:pt x="1358" y="443"/>
                  </a:cubicBezTo>
                  <a:cubicBezTo>
                    <a:pt x="1374" y="411"/>
                    <a:pt x="1406" y="395"/>
                    <a:pt x="1437" y="380"/>
                  </a:cubicBezTo>
                  <a:cubicBezTo>
                    <a:pt x="1485" y="364"/>
                    <a:pt x="1548" y="364"/>
                    <a:pt x="1595" y="348"/>
                  </a:cubicBezTo>
                  <a:cubicBezTo>
                    <a:pt x="1563" y="316"/>
                    <a:pt x="1674" y="253"/>
                    <a:pt x="1627" y="222"/>
                  </a:cubicBezTo>
                  <a:cubicBezTo>
                    <a:pt x="1658" y="222"/>
                    <a:pt x="1706" y="190"/>
                    <a:pt x="1706" y="190"/>
                  </a:cubicBezTo>
                  <a:cubicBezTo>
                    <a:pt x="1690" y="127"/>
                    <a:pt x="1721" y="80"/>
                    <a:pt x="1769" y="48"/>
                  </a:cubicBezTo>
                  <a:cubicBezTo>
                    <a:pt x="1800" y="32"/>
                    <a:pt x="1848" y="32"/>
                    <a:pt x="1848" y="17"/>
                  </a:cubicBezTo>
                  <a:cubicBezTo>
                    <a:pt x="1863" y="17"/>
                    <a:pt x="1800" y="17"/>
                    <a:pt x="1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96;p59">
              <a:extLst>
                <a:ext uri="{FF2B5EF4-FFF2-40B4-BE49-F238E27FC236}">
                  <a16:creationId xmlns:a16="http://schemas.microsoft.com/office/drawing/2014/main" id="{7882A7DF-CC71-8D15-7656-619DDEFDEB1D}"/>
                </a:ext>
              </a:extLst>
            </p:cNvPr>
            <p:cNvSpPr/>
            <p:nvPr/>
          </p:nvSpPr>
          <p:spPr>
            <a:xfrm flipH="1">
              <a:off x="1711618" y="957700"/>
              <a:ext cx="244243" cy="256446"/>
            </a:xfrm>
            <a:custGeom>
              <a:avLst/>
              <a:gdLst/>
              <a:ahLst/>
              <a:cxnLst/>
              <a:rect l="l" t="t" r="r" b="b"/>
              <a:pathLst>
                <a:path w="5044" h="5296" extrusionOk="0">
                  <a:moveTo>
                    <a:pt x="324" y="2215"/>
                  </a:moveTo>
                  <a:cubicBezTo>
                    <a:pt x="323" y="2220"/>
                    <a:pt x="321" y="2224"/>
                    <a:pt x="320" y="2229"/>
                  </a:cubicBezTo>
                  <a:lnTo>
                    <a:pt x="320" y="2229"/>
                  </a:lnTo>
                  <a:cubicBezTo>
                    <a:pt x="321" y="2224"/>
                    <a:pt x="322" y="2219"/>
                    <a:pt x="324" y="2215"/>
                  </a:cubicBezTo>
                  <a:close/>
                  <a:moveTo>
                    <a:pt x="3177" y="1"/>
                  </a:moveTo>
                  <a:cubicBezTo>
                    <a:pt x="3045" y="1"/>
                    <a:pt x="2914" y="17"/>
                    <a:pt x="2786" y="53"/>
                  </a:cubicBezTo>
                  <a:cubicBezTo>
                    <a:pt x="2581" y="100"/>
                    <a:pt x="2376" y="148"/>
                    <a:pt x="2171" y="227"/>
                  </a:cubicBezTo>
                  <a:lnTo>
                    <a:pt x="1760" y="369"/>
                  </a:lnTo>
                  <a:lnTo>
                    <a:pt x="1681" y="400"/>
                  </a:lnTo>
                  <a:cubicBezTo>
                    <a:pt x="1429" y="479"/>
                    <a:pt x="1176" y="590"/>
                    <a:pt x="955" y="732"/>
                  </a:cubicBezTo>
                  <a:cubicBezTo>
                    <a:pt x="718" y="874"/>
                    <a:pt x="529" y="1047"/>
                    <a:pt x="355" y="1253"/>
                  </a:cubicBezTo>
                  <a:cubicBezTo>
                    <a:pt x="229" y="1426"/>
                    <a:pt x="134" y="1616"/>
                    <a:pt x="71" y="1821"/>
                  </a:cubicBezTo>
                  <a:cubicBezTo>
                    <a:pt x="119" y="1742"/>
                    <a:pt x="166" y="1679"/>
                    <a:pt x="229" y="1616"/>
                  </a:cubicBezTo>
                  <a:lnTo>
                    <a:pt x="229" y="1616"/>
                  </a:lnTo>
                  <a:cubicBezTo>
                    <a:pt x="134" y="1742"/>
                    <a:pt x="71" y="1900"/>
                    <a:pt x="40" y="2073"/>
                  </a:cubicBezTo>
                  <a:cubicBezTo>
                    <a:pt x="1" y="2255"/>
                    <a:pt x="15" y="2319"/>
                    <a:pt x="30" y="2319"/>
                  </a:cubicBezTo>
                  <a:cubicBezTo>
                    <a:pt x="33" y="2319"/>
                    <a:pt x="37" y="2316"/>
                    <a:pt x="40" y="2310"/>
                  </a:cubicBezTo>
                  <a:cubicBezTo>
                    <a:pt x="55" y="2294"/>
                    <a:pt x="103" y="2200"/>
                    <a:pt x="166" y="2137"/>
                  </a:cubicBezTo>
                  <a:cubicBezTo>
                    <a:pt x="180" y="2103"/>
                    <a:pt x="190" y="2094"/>
                    <a:pt x="199" y="2094"/>
                  </a:cubicBezTo>
                  <a:cubicBezTo>
                    <a:pt x="210" y="2094"/>
                    <a:pt x="219" y="2105"/>
                    <a:pt x="232" y="2105"/>
                  </a:cubicBezTo>
                  <a:cubicBezTo>
                    <a:pt x="246" y="2105"/>
                    <a:pt x="264" y="2093"/>
                    <a:pt x="292" y="2042"/>
                  </a:cubicBezTo>
                  <a:lnTo>
                    <a:pt x="292" y="2042"/>
                  </a:lnTo>
                  <a:cubicBezTo>
                    <a:pt x="261" y="2121"/>
                    <a:pt x="229" y="2231"/>
                    <a:pt x="213" y="2326"/>
                  </a:cubicBezTo>
                  <a:cubicBezTo>
                    <a:pt x="229" y="2326"/>
                    <a:pt x="229" y="2247"/>
                    <a:pt x="261" y="2168"/>
                  </a:cubicBezTo>
                  <a:cubicBezTo>
                    <a:pt x="273" y="2096"/>
                    <a:pt x="294" y="2041"/>
                    <a:pt x="303" y="2041"/>
                  </a:cubicBezTo>
                  <a:cubicBezTo>
                    <a:pt x="306" y="2041"/>
                    <a:pt x="308" y="2047"/>
                    <a:pt x="308" y="2058"/>
                  </a:cubicBezTo>
                  <a:cubicBezTo>
                    <a:pt x="261" y="2168"/>
                    <a:pt x="245" y="2279"/>
                    <a:pt x="229" y="2405"/>
                  </a:cubicBezTo>
                  <a:cubicBezTo>
                    <a:pt x="261" y="2342"/>
                    <a:pt x="276" y="2263"/>
                    <a:pt x="292" y="2200"/>
                  </a:cubicBezTo>
                  <a:cubicBezTo>
                    <a:pt x="321" y="2113"/>
                    <a:pt x="363" y="2040"/>
                    <a:pt x="370" y="2040"/>
                  </a:cubicBezTo>
                  <a:cubicBezTo>
                    <a:pt x="371" y="2040"/>
                    <a:pt x="371" y="2040"/>
                    <a:pt x="371" y="2042"/>
                  </a:cubicBezTo>
                  <a:cubicBezTo>
                    <a:pt x="387" y="2058"/>
                    <a:pt x="324" y="2152"/>
                    <a:pt x="308" y="2215"/>
                  </a:cubicBezTo>
                  <a:cubicBezTo>
                    <a:pt x="276" y="2294"/>
                    <a:pt x="261" y="2358"/>
                    <a:pt x="276" y="2373"/>
                  </a:cubicBezTo>
                  <a:cubicBezTo>
                    <a:pt x="278" y="2374"/>
                    <a:pt x="280" y="2375"/>
                    <a:pt x="282" y="2375"/>
                  </a:cubicBezTo>
                  <a:cubicBezTo>
                    <a:pt x="291" y="2375"/>
                    <a:pt x="297" y="2360"/>
                    <a:pt x="302" y="2339"/>
                  </a:cubicBezTo>
                  <a:lnTo>
                    <a:pt x="302" y="2339"/>
                  </a:lnTo>
                  <a:cubicBezTo>
                    <a:pt x="296" y="2415"/>
                    <a:pt x="304" y="2492"/>
                    <a:pt x="324" y="2563"/>
                  </a:cubicBezTo>
                  <a:cubicBezTo>
                    <a:pt x="328" y="2576"/>
                    <a:pt x="333" y="2583"/>
                    <a:pt x="338" y="2583"/>
                  </a:cubicBezTo>
                  <a:cubicBezTo>
                    <a:pt x="350" y="2583"/>
                    <a:pt x="364" y="2538"/>
                    <a:pt x="387" y="2436"/>
                  </a:cubicBezTo>
                  <a:lnTo>
                    <a:pt x="387" y="2436"/>
                  </a:lnTo>
                  <a:cubicBezTo>
                    <a:pt x="371" y="2547"/>
                    <a:pt x="371" y="2673"/>
                    <a:pt x="403" y="2784"/>
                  </a:cubicBezTo>
                  <a:cubicBezTo>
                    <a:pt x="387" y="2721"/>
                    <a:pt x="387" y="2658"/>
                    <a:pt x="387" y="2594"/>
                  </a:cubicBezTo>
                  <a:lnTo>
                    <a:pt x="387" y="2594"/>
                  </a:lnTo>
                  <a:cubicBezTo>
                    <a:pt x="387" y="2657"/>
                    <a:pt x="403" y="2705"/>
                    <a:pt x="418" y="2768"/>
                  </a:cubicBezTo>
                  <a:lnTo>
                    <a:pt x="418" y="2736"/>
                  </a:lnTo>
                  <a:lnTo>
                    <a:pt x="418" y="2610"/>
                  </a:lnTo>
                  <a:cubicBezTo>
                    <a:pt x="418" y="2642"/>
                    <a:pt x="418" y="2673"/>
                    <a:pt x="434" y="2721"/>
                  </a:cubicBezTo>
                  <a:cubicBezTo>
                    <a:pt x="434" y="2689"/>
                    <a:pt x="450" y="2657"/>
                    <a:pt x="450" y="2610"/>
                  </a:cubicBezTo>
                  <a:cubicBezTo>
                    <a:pt x="466" y="2515"/>
                    <a:pt x="497" y="2405"/>
                    <a:pt x="545" y="2310"/>
                  </a:cubicBezTo>
                  <a:cubicBezTo>
                    <a:pt x="639" y="2010"/>
                    <a:pt x="813" y="1773"/>
                    <a:pt x="1050" y="1584"/>
                  </a:cubicBezTo>
                  <a:cubicBezTo>
                    <a:pt x="1318" y="1379"/>
                    <a:pt x="1618" y="1221"/>
                    <a:pt x="1934" y="1126"/>
                  </a:cubicBezTo>
                  <a:cubicBezTo>
                    <a:pt x="1934" y="1110"/>
                    <a:pt x="1887" y="1110"/>
                    <a:pt x="1934" y="1079"/>
                  </a:cubicBezTo>
                  <a:cubicBezTo>
                    <a:pt x="2108" y="1000"/>
                    <a:pt x="2265" y="1000"/>
                    <a:pt x="2439" y="921"/>
                  </a:cubicBezTo>
                  <a:lnTo>
                    <a:pt x="2439" y="889"/>
                  </a:lnTo>
                  <a:cubicBezTo>
                    <a:pt x="2581" y="858"/>
                    <a:pt x="2723" y="826"/>
                    <a:pt x="2881" y="811"/>
                  </a:cubicBezTo>
                  <a:cubicBezTo>
                    <a:pt x="2976" y="779"/>
                    <a:pt x="3078" y="763"/>
                    <a:pt x="3183" y="763"/>
                  </a:cubicBezTo>
                  <a:cubicBezTo>
                    <a:pt x="3287" y="763"/>
                    <a:pt x="3394" y="779"/>
                    <a:pt x="3497" y="811"/>
                  </a:cubicBezTo>
                  <a:cubicBezTo>
                    <a:pt x="3497" y="799"/>
                    <a:pt x="3497" y="788"/>
                    <a:pt x="3502" y="788"/>
                  </a:cubicBezTo>
                  <a:cubicBezTo>
                    <a:pt x="3505" y="788"/>
                    <a:pt x="3508" y="790"/>
                    <a:pt x="3512" y="795"/>
                  </a:cubicBezTo>
                  <a:cubicBezTo>
                    <a:pt x="3607" y="826"/>
                    <a:pt x="3686" y="905"/>
                    <a:pt x="3749" y="984"/>
                  </a:cubicBezTo>
                  <a:lnTo>
                    <a:pt x="3781" y="1032"/>
                  </a:lnTo>
                  <a:lnTo>
                    <a:pt x="3812" y="1032"/>
                  </a:lnTo>
                  <a:cubicBezTo>
                    <a:pt x="3844" y="1079"/>
                    <a:pt x="3875" y="1142"/>
                    <a:pt x="3907" y="1189"/>
                  </a:cubicBezTo>
                  <a:cubicBezTo>
                    <a:pt x="4112" y="1537"/>
                    <a:pt x="4270" y="1916"/>
                    <a:pt x="4349" y="2310"/>
                  </a:cubicBezTo>
                  <a:cubicBezTo>
                    <a:pt x="4428" y="2721"/>
                    <a:pt x="4396" y="3147"/>
                    <a:pt x="4239" y="3541"/>
                  </a:cubicBezTo>
                  <a:cubicBezTo>
                    <a:pt x="4175" y="3715"/>
                    <a:pt x="4081" y="3889"/>
                    <a:pt x="3970" y="4031"/>
                  </a:cubicBezTo>
                  <a:cubicBezTo>
                    <a:pt x="3749" y="4236"/>
                    <a:pt x="3497" y="4394"/>
                    <a:pt x="3228" y="4489"/>
                  </a:cubicBezTo>
                  <a:cubicBezTo>
                    <a:pt x="3260" y="4520"/>
                    <a:pt x="3134" y="4615"/>
                    <a:pt x="2991" y="4694"/>
                  </a:cubicBezTo>
                  <a:cubicBezTo>
                    <a:pt x="2865" y="4757"/>
                    <a:pt x="2739" y="4820"/>
                    <a:pt x="2818" y="4852"/>
                  </a:cubicBezTo>
                  <a:cubicBezTo>
                    <a:pt x="2644" y="4883"/>
                    <a:pt x="2486" y="4915"/>
                    <a:pt x="2329" y="4962"/>
                  </a:cubicBezTo>
                  <a:cubicBezTo>
                    <a:pt x="2297" y="5041"/>
                    <a:pt x="2155" y="5167"/>
                    <a:pt x="1618" y="5215"/>
                  </a:cubicBezTo>
                  <a:cubicBezTo>
                    <a:pt x="1429" y="5199"/>
                    <a:pt x="1224" y="5183"/>
                    <a:pt x="1034" y="5152"/>
                  </a:cubicBezTo>
                  <a:cubicBezTo>
                    <a:pt x="908" y="5152"/>
                    <a:pt x="1287" y="5246"/>
                    <a:pt x="1176" y="5246"/>
                  </a:cubicBezTo>
                  <a:cubicBezTo>
                    <a:pt x="1379" y="5280"/>
                    <a:pt x="1591" y="5296"/>
                    <a:pt x="1805" y="5296"/>
                  </a:cubicBezTo>
                  <a:cubicBezTo>
                    <a:pt x="1990" y="5296"/>
                    <a:pt x="2177" y="5284"/>
                    <a:pt x="2360" y="5262"/>
                  </a:cubicBezTo>
                  <a:cubicBezTo>
                    <a:pt x="2739" y="5215"/>
                    <a:pt x="3134" y="5120"/>
                    <a:pt x="3497" y="4962"/>
                  </a:cubicBezTo>
                  <a:cubicBezTo>
                    <a:pt x="3891" y="4804"/>
                    <a:pt x="4239" y="4552"/>
                    <a:pt x="4507" y="4220"/>
                  </a:cubicBezTo>
                  <a:cubicBezTo>
                    <a:pt x="4775" y="3873"/>
                    <a:pt x="4949" y="3478"/>
                    <a:pt x="5012" y="3052"/>
                  </a:cubicBezTo>
                  <a:cubicBezTo>
                    <a:pt x="5044" y="2736"/>
                    <a:pt x="5028" y="2421"/>
                    <a:pt x="4980" y="2105"/>
                  </a:cubicBezTo>
                  <a:cubicBezTo>
                    <a:pt x="4933" y="1868"/>
                    <a:pt x="4870" y="1631"/>
                    <a:pt x="4791" y="1410"/>
                  </a:cubicBezTo>
                  <a:cubicBezTo>
                    <a:pt x="4696" y="1142"/>
                    <a:pt x="4570" y="905"/>
                    <a:pt x="4428" y="668"/>
                  </a:cubicBezTo>
                  <a:cubicBezTo>
                    <a:pt x="4333" y="542"/>
                    <a:pt x="4239" y="416"/>
                    <a:pt x="4112" y="305"/>
                  </a:cubicBezTo>
                  <a:cubicBezTo>
                    <a:pt x="3986" y="195"/>
                    <a:pt x="3828" y="116"/>
                    <a:pt x="3654" y="69"/>
                  </a:cubicBezTo>
                  <a:cubicBezTo>
                    <a:pt x="3498" y="25"/>
                    <a:pt x="3337" y="1"/>
                    <a:pt x="3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97;p59">
              <a:extLst>
                <a:ext uri="{FF2B5EF4-FFF2-40B4-BE49-F238E27FC236}">
                  <a16:creationId xmlns:a16="http://schemas.microsoft.com/office/drawing/2014/main" id="{20430911-0093-5ED2-78BD-31AD6E979E1A}"/>
                </a:ext>
              </a:extLst>
            </p:cNvPr>
            <p:cNvSpPr/>
            <p:nvPr/>
          </p:nvSpPr>
          <p:spPr>
            <a:xfrm flipH="1">
              <a:off x="1592778" y="1122899"/>
              <a:ext cx="369186" cy="220742"/>
            </a:xfrm>
            <a:custGeom>
              <a:avLst/>
              <a:gdLst/>
              <a:ahLst/>
              <a:cxnLst/>
              <a:rect l="l" t="t" r="r" b="b"/>
              <a:pathLst>
                <a:path w="9978" h="5966" extrusionOk="0">
                  <a:moveTo>
                    <a:pt x="577" y="1"/>
                  </a:moveTo>
                  <a:cubicBezTo>
                    <a:pt x="538" y="1"/>
                    <a:pt x="530" y="13"/>
                    <a:pt x="538" y="28"/>
                  </a:cubicBezTo>
                  <a:cubicBezTo>
                    <a:pt x="569" y="60"/>
                    <a:pt x="664" y="107"/>
                    <a:pt x="727" y="170"/>
                  </a:cubicBezTo>
                  <a:cubicBezTo>
                    <a:pt x="822" y="234"/>
                    <a:pt x="664" y="218"/>
                    <a:pt x="822" y="313"/>
                  </a:cubicBezTo>
                  <a:cubicBezTo>
                    <a:pt x="727" y="265"/>
                    <a:pt x="617" y="234"/>
                    <a:pt x="522" y="202"/>
                  </a:cubicBezTo>
                  <a:lnTo>
                    <a:pt x="522" y="202"/>
                  </a:lnTo>
                  <a:cubicBezTo>
                    <a:pt x="506" y="218"/>
                    <a:pt x="601" y="234"/>
                    <a:pt x="695" y="265"/>
                  </a:cubicBezTo>
                  <a:cubicBezTo>
                    <a:pt x="774" y="297"/>
                    <a:pt x="853" y="328"/>
                    <a:pt x="790" y="328"/>
                  </a:cubicBezTo>
                  <a:cubicBezTo>
                    <a:pt x="680" y="281"/>
                    <a:pt x="553" y="234"/>
                    <a:pt x="427" y="218"/>
                  </a:cubicBezTo>
                  <a:lnTo>
                    <a:pt x="427" y="218"/>
                  </a:lnTo>
                  <a:cubicBezTo>
                    <a:pt x="506" y="249"/>
                    <a:pt x="569" y="281"/>
                    <a:pt x="648" y="297"/>
                  </a:cubicBezTo>
                  <a:cubicBezTo>
                    <a:pt x="743" y="344"/>
                    <a:pt x="822" y="376"/>
                    <a:pt x="806" y="391"/>
                  </a:cubicBezTo>
                  <a:cubicBezTo>
                    <a:pt x="752" y="364"/>
                    <a:pt x="558" y="256"/>
                    <a:pt x="484" y="256"/>
                  </a:cubicBezTo>
                  <a:cubicBezTo>
                    <a:pt x="472" y="256"/>
                    <a:pt x="463" y="258"/>
                    <a:pt x="459" y="265"/>
                  </a:cubicBezTo>
                  <a:cubicBezTo>
                    <a:pt x="484" y="278"/>
                    <a:pt x="507" y="288"/>
                    <a:pt x="530" y="297"/>
                  </a:cubicBezTo>
                  <a:lnTo>
                    <a:pt x="530" y="297"/>
                  </a:lnTo>
                  <a:cubicBezTo>
                    <a:pt x="469" y="282"/>
                    <a:pt x="409" y="275"/>
                    <a:pt x="348" y="275"/>
                  </a:cubicBezTo>
                  <a:cubicBezTo>
                    <a:pt x="317" y="275"/>
                    <a:pt x="285" y="277"/>
                    <a:pt x="253" y="281"/>
                  </a:cubicBezTo>
                  <a:cubicBezTo>
                    <a:pt x="190" y="297"/>
                    <a:pt x="222" y="313"/>
                    <a:pt x="380" y="360"/>
                  </a:cubicBezTo>
                  <a:cubicBezTo>
                    <a:pt x="287" y="337"/>
                    <a:pt x="195" y="322"/>
                    <a:pt x="102" y="322"/>
                  </a:cubicBezTo>
                  <a:cubicBezTo>
                    <a:pt x="69" y="322"/>
                    <a:pt x="35" y="324"/>
                    <a:pt x="1" y="328"/>
                  </a:cubicBezTo>
                  <a:cubicBezTo>
                    <a:pt x="47" y="328"/>
                    <a:pt x="101" y="328"/>
                    <a:pt x="152" y="334"/>
                  </a:cubicBezTo>
                  <a:lnTo>
                    <a:pt x="152" y="334"/>
                  </a:lnTo>
                  <a:cubicBezTo>
                    <a:pt x="138" y="333"/>
                    <a:pt x="125" y="332"/>
                    <a:pt x="111" y="332"/>
                  </a:cubicBezTo>
                  <a:cubicBezTo>
                    <a:pt x="80" y="332"/>
                    <a:pt x="48" y="336"/>
                    <a:pt x="17" y="344"/>
                  </a:cubicBezTo>
                  <a:lnTo>
                    <a:pt x="48" y="360"/>
                  </a:lnTo>
                  <a:lnTo>
                    <a:pt x="102" y="366"/>
                  </a:lnTo>
                  <a:lnTo>
                    <a:pt x="102" y="366"/>
                  </a:lnTo>
                  <a:cubicBezTo>
                    <a:pt x="90" y="368"/>
                    <a:pt x="78" y="371"/>
                    <a:pt x="64" y="376"/>
                  </a:cubicBezTo>
                  <a:lnTo>
                    <a:pt x="175" y="407"/>
                  </a:lnTo>
                  <a:cubicBezTo>
                    <a:pt x="285" y="439"/>
                    <a:pt x="411" y="486"/>
                    <a:pt x="522" y="549"/>
                  </a:cubicBezTo>
                  <a:cubicBezTo>
                    <a:pt x="838" y="660"/>
                    <a:pt x="1122" y="849"/>
                    <a:pt x="1358" y="1118"/>
                  </a:cubicBezTo>
                  <a:cubicBezTo>
                    <a:pt x="1579" y="1386"/>
                    <a:pt x="1785" y="1686"/>
                    <a:pt x="1927" y="2017"/>
                  </a:cubicBezTo>
                  <a:cubicBezTo>
                    <a:pt x="1937" y="2017"/>
                    <a:pt x="1941" y="1989"/>
                    <a:pt x="1951" y="1989"/>
                  </a:cubicBezTo>
                  <a:cubicBezTo>
                    <a:pt x="1957" y="1989"/>
                    <a:pt x="1964" y="1996"/>
                    <a:pt x="1974" y="2017"/>
                  </a:cubicBezTo>
                  <a:cubicBezTo>
                    <a:pt x="2069" y="2175"/>
                    <a:pt x="2085" y="2349"/>
                    <a:pt x="2163" y="2522"/>
                  </a:cubicBezTo>
                  <a:lnTo>
                    <a:pt x="2195" y="2522"/>
                  </a:lnTo>
                  <a:cubicBezTo>
                    <a:pt x="2242" y="2680"/>
                    <a:pt x="2290" y="2838"/>
                    <a:pt x="2337" y="2996"/>
                  </a:cubicBezTo>
                  <a:cubicBezTo>
                    <a:pt x="2448" y="3296"/>
                    <a:pt x="2558" y="3596"/>
                    <a:pt x="2700" y="3896"/>
                  </a:cubicBezTo>
                  <a:cubicBezTo>
                    <a:pt x="2700" y="3887"/>
                    <a:pt x="2705" y="3878"/>
                    <a:pt x="2713" y="3878"/>
                  </a:cubicBezTo>
                  <a:cubicBezTo>
                    <a:pt x="2718" y="3878"/>
                    <a:pt x="2725" y="3882"/>
                    <a:pt x="2732" y="3896"/>
                  </a:cubicBezTo>
                  <a:cubicBezTo>
                    <a:pt x="2795" y="4022"/>
                    <a:pt x="2858" y="4196"/>
                    <a:pt x="2953" y="4369"/>
                  </a:cubicBezTo>
                  <a:lnTo>
                    <a:pt x="3000" y="4448"/>
                  </a:lnTo>
                  <a:cubicBezTo>
                    <a:pt x="3016" y="4448"/>
                    <a:pt x="3032" y="4464"/>
                    <a:pt x="3032" y="4464"/>
                  </a:cubicBezTo>
                  <a:lnTo>
                    <a:pt x="3158" y="4669"/>
                  </a:lnTo>
                  <a:cubicBezTo>
                    <a:pt x="3458" y="5095"/>
                    <a:pt x="3853" y="5427"/>
                    <a:pt x="4310" y="5664"/>
                  </a:cubicBezTo>
                  <a:cubicBezTo>
                    <a:pt x="4754" y="5856"/>
                    <a:pt x="5239" y="5965"/>
                    <a:pt x="5727" y="5965"/>
                  </a:cubicBezTo>
                  <a:cubicBezTo>
                    <a:pt x="5760" y="5965"/>
                    <a:pt x="5793" y="5965"/>
                    <a:pt x="5826" y="5964"/>
                  </a:cubicBezTo>
                  <a:cubicBezTo>
                    <a:pt x="6047" y="5948"/>
                    <a:pt x="6268" y="5932"/>
                    <a:pt x="6473" y="5916"/>
                  </a:cubicBezTo>
                  <a:cubicBezTo>
                    <a:pt x="6773" y="5885"/>
                    <a:pt x="7167" y="5869"/>
                    <a:pt x="7452" y="5837"/>
                  </a:cubicBezTo>
                  <a:cubicBezTo>
                    <a:pt x="7404" y="5743"/>
                    <a:pt x="8115" y="5616"/>
                    <a:pt x="7957" y="5553"/>
                  </a:cubicBezTo>
                  <a:cubicBezTo>
                    <a:pt x="8130" y="5537"/>
                    <a:pt x="8304" y="5522"/>
                    <a:pt x="8462" y="5490"/>
                  </a:cubicBezTo>
                  <a:cubicBezTo>
                    <a:pt x="8509" y="5411"/>
                    <a:pt x="8667" y="5285"/>
                    <a:pt x="9219" y="5269"/>
                  </a:cubicBezTo>
                  <a:cubicBezTo>
                    <a:pt x="9425" y="5301"/>
                    <a:pt x="9646" y="5332"/>
                    <a:pt x="9851" y="5364"/>
                  </a:cubicBezTo>
                  <a:cubicBezTo>
                    <a:pt x="9977" y="5364"/>
                    <a:pt x="9583" y="5253"/>
                    <a:pt x="9709" y="5253"/>
                  </a:cubicBezTo>
                  <a:cubicBezTo>
                    <a:pt x="9404" y="5196"/>
                    <a:pt x="9103" y="5174"/>
                    <a:pt x="8809" y="5174"/>
                  </a:cubicBezTo>
                  <a:cubicBezTo>
                    <a:pt x="8296" y="5174"/>
                    <a:pt x="7803" y="5240"/>
                    <a:pt x="7341" y="5301"/>
                  </a:cubicBezTo>
                  <a:cubicBezTo>
                    <a:pt x="6978" y="5348"/>
                    <a:pt x="6615" y="5380"/>
                    <a:pt x="6252" y="5395"/>
                  </a:cubicBezTo>
                  <a:cubicBezTo>
                    <a:pt x="6194" y="5398"/>
                    <a:pt x="6136" y="5399"/>
                    <a:pt x="6078" y="5399"/>
                  </a:cubicBezTo>
                  <a:cubicBezTo>
                    <a:pt x="5789" y="5399"/>
                    <a:pt x="5502" y="5366"/>
                    <a:pt x="5226" y="5301"/>
                  </a:cubicBezTo>
                  <a:cubicBezTo>
                    <a:pt x="4973" y="5253"/>
                    <a:pt x="4736" y="5174"/>
                    <a:pt x="4531" y="5048"/>
                  </a:cubicBezTo>
                  <a:cubicBezTo>
                    <a:pt x="4168" y="4827"/>
                    <a:pt x="3868" y="4511"/>
                    <a:pt x="3647" y="4133"/>
                  </a:cubicBezTo>
                  <a:cubicBezTo>
                    <a:pt x="3411" y="3706"/>
                    <a:pt x="3221" y="3264"/>
                    <a:pt x="3063" y="2791"/>
                  </a:cubicBezTo>
                  <a:cubicBezTo>
                    <a:pt x="2905" y="2365"/>
                    <a:pt x="2748" y="1986"/>
                    <a:pt x="2653" y="1765"/>
                  </a:cubicBezTo>
                  <a:lnTo>
                    <a:pt x="2621" y="1686"/>
                  </a:lnTo>
                  <a:cubicBezTo>
                    <a:pt x="2495" y="1433"/>
                    <a:pt x="2353" y="1181"/>
                    <a:pt x="2195" y="960"/>
                  </a:cubicBezTo>
                  <a:cubicBezTo>
                    <a:pt x="2037" y="739"/>
                    <a:pt x="1832" y="549"/>
                    <a:pt x="1627" y="391"/>
                  </a:cubicBezTo>
                  <a:cubicBezTo>
                    <a:pt x="1437" y="265"/>
                    <a:pt x="1248" y="170"/>
                    <a:pt x="1043" y="92"/>
                  </a:cubicBezTo>
                  <a:lnTo>
                    <a:pt x="1043" y="92"/>
                  </a:lnTo>
                  <a:cubicBezTo>
                    <a:pt x="1122" y="139"/>
                    <a:pt x="1185" y="202"/>
                    <a:pt x="1264" y="265"/>
                  </a:cubicBezTo>
                  <a:cubicBezTo>
                    <a:pt x="1122" y="155"/>
                    <a:pt x="964" y="92"/>
                    <a:pt x="806" y="44"/>
                  </a:cubicBezTo>
                  <a:cubicBezTo>
                    <a:pt x="688" y="13"/>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98;p59">
              <a:extLst>
                <a:ext uri="{FF2B5EF4-FFF2-40B4-BE49-F238E27FC236}">
                  <a16:creationId xmlns:a16="http://schemas.microsoft.com/office/drawing/2014/main" id="{1A764D64-0707-C8F5-AD93-9A2B80765042}"/>
                </a:ext>
              </a:extLst>
            </p:cNvPr>
            <p:cNvSpPr/>
            <p:nvPr/>
          </p:nvSpPr>
          <p:spPr>
            <a:xfrm flipH="1">
              <a:off x="1159746" y="1636680"/>
              <a:ext cx="515990" cy="461757"/>
            </a:xfrm>
            <a:custGeom>
              <a:avLst/>
              <a:gdLst/>
              <a:ahLst/>
              <a:cxnLst/>
              <a:rect l="l" t="t" r="r" b="b"/>
              <a:pathLst>
                <a:path w="10656" h="9536" extrusionOk="0">
                  <a:moveTo>
                    <a:pt x="6978" y="175"/>
                  </a:moveTo>
                  <a:lnTo>
                    <a:pt x="6978" y="175"/>
                  </a:lnTo>
                  <a:cubicBezTo>
                    <a:pt x="7052" y="187"/>
                    <a:pt x="7176" y="190"/>
                    <a:pt x="7264" y="198"/>
                  </a:cubicBezTo>
                  <a:lnTo>
                    <a:pt x="7264" y="198"/>
                  </a:lnTo>
                  <a:cubicBezTo>
                    <a:pt x="7173" y="177"/>
                    <a:pt x="7063" y="189"/>
                    <a:pt x="6978" y="175"/>
                  </a:cubicBezTo>
                  <a:close/>
                  <a:moveTo>
                    <a:pt x="7093" y="207"/>
                  </a:moveTo>
                  <a:lnTo>
                    <a:pt x="7093" y="207"/>
                  </a:lnTo>
                  <a:cubicBezTo>
                    <a:pt x="7160" y="211"/>
                    <a:pt x="7229" y="222"/>
                    <a:pt x="7309" y="222"/>
                  </a:cubicBezTo>
                  <a:cubicBezTo>
                    <a:pt x="7232" y="222"/>
                    <a:pt x="7170" y="222"/>
                    <a:pt x="7093" y="207"/>
                  </a:cubicBezTo>
                  <a:close/>
                  <a:moveTo>
                    <a:pt x="7783" y="159"/>
                  </a:moveTo>
                  <a:cubicBezTo>
                    <a:pt x="7775" y="159"/>
                    <a:pt x="7898" y="196"/>
                    <a:pt x="8016" y="236"/>
                  </a:cubicBezTo>
                  <a:lnTo>
                    <a:pt x="8016" y="236"/>
                  </a:lnTo>
                  <a:cubicBezTo>
                    <a:pt x="7938" y="205"/>
                    <a:pt x="7861" y="174"/>
                    <a:pt x="7783" y="159"/>
                  </a:cubicBezTo>
                  <a:close/>
                  <a:moveTo>
                    <a:pt x="8016" y="236"/>
                  </a:moveTo>
                  <a:cubicBezTo>
                    <a:pt x="8017" y="237"/>
                    <a:pt x="8018" y="237"/>
                    <a:pt x="8019" y="238"/>
                  </a:cubicBezTo>
                  <a:cubicBezTo>
                    <a:pt x="8020" y="238"/>
                    <a:pt x="8020" y="238"/>
                    <a:pt x="8021" y="238"/>
                  </a:cubicBezTo>
                  <a:lnTo>
                    <a:pt x="8021" y="238"/>
                  </a:lnTo>
                  <a:cubicBezTo>
                    <a:pt x="8019" y="237"/>
                    <a:pt x="8018" y="237"/>
                    <a:pt x="8016" y="236"/>
                  </a:cubicBezTo>
                  <a:close/>
                  <a:moveTo>
                    <a:pt x="7830" y="1"/>
                  </a:moveTo>
                  <a:cubicBezTo>
                    <a:pt x="7783" y="1"/>
                    <a:pt x="7767" y="1"/>
                    <a:pt x="7798" y="17"/>
                  </a:cubicBezTo>
                  <a:cubicBezTo>
                    <a:pt x="7814" y="32"/>
                    <a:pt x="7972" y="111"/>
                    <a:pt x="8067" y="175"/>
                  </a:cubicBezTo>
                  <a:cubicBezTo>
                    <a:pt x="8225" y="253"/>
                    <a:pt x="8004" y="190"/>
                    <a:pt x="8240" y="317"/>
                  </a:cubicBezTo>
                  <a:cubicBezTo>
                    <a:pt x="8162" y="285"/>
                    <a:pt x="8099" y="254"/>
                    <a:pt x="8021" y="238"/>
                  </a:cubicBezTo>
                  <a:lnTo>
                    <a:pt x="8021" y="238"/>
                  </a:lnTo>
                  <a:cubicBezTo>
                    <a:pt x="8156" y="284"/>
                    <a:pt x="8284" y="332"/>
                    <a:pt x="8209" y="332"/>
                  </a:cubicBezTo>
                  <a:cubicBezTo>
                    <a:pt x="8035" y="253"/>
                    <a:pt x="7846" y="190"/>
                    <a:pt x="7656" y="143"/>
                  </a:cubicBezTo>
                  <a:lnTo>
                    <a:pt x="7656" y="143"/>
                  </a:lnTo>
                  <a:cubicBezTo>
                    <a:pt x="7688" y="175"/>
                    <a:pt x="7862" y="206"/>
                    <a:pt x="7988" y="269"/>
                  </a:cubicBezTo>
                  <a:cubicBezTo>
                    <a:pt x="8067" y="301"/>
                    <a:pt x="8130" y="317"/>
                    <a:pt x="8177" y="332"/>
                  </a:cubicBezTo>
                  <a:cubicBezTo>
                    <a:pt x="8225" y="364"/>
                    <a:pt x="8256" y="380"/>
                    <a:pt x="8240" y="380"/>
                  </a:cubicBezTo>
                  <a:cubicBezTo>
                    <a:pt x="8067" y="301"/>
                    <a:pt x="7893" y="238"/>
                    <a:pt x="7704" y="190"/>
                  </a:cubicBezTo>
                  <a:lnTo>
                    <a:pt x="7704" y="190"/>
                  </a:lnTo>
                  <a:cubicBezTo>
                    <a:pt x="7704" y="190"/>
                    <a:pt x="7877" y="238"/>
                    <a:pt x="7972" y="285"/>
                  </a:cubicBezTo>
                  <a:cubicBezTo>
                    <a:pt x="7846" y="238"/>
                    <a:pt x="7735" y="206"/>
                    <a:pt x="7609" y="190"/>
                  </a:cubicBezTo>
                  <a:cubicBezTo>
                    <a:pt x="7498" y="175"/>
                    <a:pt x="7420" y="175"/>
                    <a:pt x="7388" y="175"/>
                  </a:cubicBezTo>
                  <a:cubicBezTo>
                    <a:pt x="7293" y="175"/>
                    <a:pt x="7356" y="190"/>
                    <a:pt x="7593" y="253"/>
                  </a:cubicBezTo>
                  <a:cubicBezTo>
                    <a:pt x="7514" y="238"/>
                    <a:pt x="7404" y="222"/>
                    <a:pt x="7293" y="206"/>
                  </a:cubicBezTo>
                  <a:cubicBezTo>
                    <a:pt x="7286" y="204"/>
                    <a:pt x="7278" y="201"/>
                    <a:pt x="7271" y="200"/>
                  </a:cubicBezTo>
                  <a:lnTo>
                    <a:pt x="7271" y="200"/>
                  </a:lnTo>
                  <a:cubicBezTo>
                    <a:pt x="7289" y="201"/>
                    <a:pt x="7307" y="203"/>
                    <a:pt x="7325" y="206"/>
                  </a:cubicBezTo>
                  <a:cubicBezTo>
                    <a:pt x="7308" y="203"/>
                    <a:pt x="7287" y="200"/>
                    <a:pt x="7264" y="198"/>
                  </a:cubicBezTo>
                  <a:lnTo>
                    <a:pt x="7264" y="198"/>
                  </a:lnTo>
                  <a:cubicBezTo>
                    <a:pt x="7266" y="198"/>
                    <a:pt x="7268" y="199"/>
                    <a:pt x="7271" y="200"/>
                  </a:cubicBezTo>
                  <a:lnTo>
                    <a:pt x="7271" y="200"/>
                  </a:lnTo>
                  <a:cubicBezTo>
                    <a:pt x="7179" y="190"/>
                    <a:pt x="7088" y="190"/>
                    <a:pt x="7009" y="190"/>
                  </a:cubicBezTo>
                  <a:lnTo>
                    <a:pt x="7056" y="206"/>
                  </a:lnTo>
                  <a:cubicBezTo>
                    <a:pt x="7068" y="206"/>
                    <a:pt x="7079" y="206"/>
                    <a:pt x="7091" y="207"/>
                  </a:cubicBezTo>
                  <a:lnTo>
                    <a:pt x="7091" y="207"/>
                  </a:lnTo>
                  <a:cubicBezTo>
                    <a:pt x="7138" y="222"/>
                    <a:pt x="7200" y="238"/>
                    <a:pt x="7262" y="253"/>
                  </a:cubicBezTo>
                  <a:cubicBezTo>
                    <a:pt x="7467" y="301"/>
                    <a:pt x="7672" y="348"/>
                    <a:pt x="7862" y="427"/>
                  </a:cubicBezTo>
                  <a:cubicBezTo>
                    <a:pt x="8903" y="790"/>
                    <a:pt x="9708" y="1627"/>
                    <a:pt x="10008" y="2700"/>
                  </a:cubicBezTo>
                  <a:cubicBezTo>
                    <a:pt x="10017" y="2700"/>
                    <a:pt x="10021" y="2680"/>
                    <a:pt x="10026" y="2680"/>
                  </a:cubicBezTo>
                  <a:cubicBezTo>
                    <a:pt x="10029" y="2680"/>
                    <a:pt x="10033" y="2691"/>
                    <a:pt x="10040" y="2732"/>
                  </a:cubicBezTo>
                  <a:cubicBezTo>
                    <a:pt x="10103" y="2984"/>
                    <a:pt x="10119" y="3237"/>
                    <a:pt x="10103" y="3505"/>
                  </a:cubicBezTo>
                  <a:lnTo>
                    <a:pt x="10119" y="3521"/>
                  </a:lnTo>
                  <a:cubicBezTo>
                    <a:pt x="10119" y="3631"/>
                    <a:pt x="10103" y="3742"/>
                    <a:pt x="10071" y="3852"/>
                  </a:cubicBezTo>
                  <a:cubicBezTo>
                    <a:pt x="10056" y="3900"/>
                    <a:pt x="10056" y="3963"/>
                    <a:pt x="10040" y="4010"/>
                  </a:cubicBezTo>
                  <a:lnTo>
                    <a:pt x="9993" y="4184"/>
                  </a:lnTo>
                  <a:cubicBezTo>
                    <a:pt x="9882" y="4594"/>
                    <a:pt x="9693" y="4973"/>
                    <a:pt x="9440" y="5321"/>
                  </a:cubicBezTo>
                  <a:cubicBezTo>
                    <a:pt x="9456" y="5321"/>
                    <a:pt x="9456" y="5321"/>
                    <a:pt x="9440" y="5352"/>
                  </a:cubicBezTo>
                  <a:cubicBezTo>
                    <a:pt x="9298" y="5542"/>
                    <a:pt x="9156" y="5699"/>
                    <a:pt x="8982" y="5841"/>
                  </a:cubicBezTo>
                  <a:lnTo>
                    <a:pt x="8903" y="5920"/>
                  </a:lnTo>
                  <a:cubicBezTo>
                    <a:pt x="8888" y="5936"/>
                    <a:pt x="8872" y="5952"/>
                    <a:pt x="8872" y="5968"/>
                  </a:cubicBezTo>
                  <a:cubicBezTo>
                    <a:pt x="8777" y="6031"/>
                    <a:pt x="8698" y="6094"/>
                    <a:pt x="8619" y="6141"/>
                  </a:cubicBezTo>
                  <a:cubicBezTo>
                    <a:pt x="8367" y="6331"/>
                    <a:pt x="8083" y="6489"/>
                    <a:pt x="7783" y="6583"/>
                  </a:cubicBezTo>
                  <a:cubicBezTo>
                    <a:pt x="7483" y="6694"/>
                    <a:pt x="7167" y="6741"/>
                    <a:pt x="6851" y="6741"/>
                  </a:cubicBezTo>
                  <a:cubicBezTo>
                    <a:pt x="6693" y="6725"/>
                    <a:pt x="6536" y="6694"/>
                    <a:pt x="6394" y="6646"/>
                  </a:cubicBezTo>
                  <a:cubicBezTo>
                    <a:pt x="6236" y="6583"/>
                    <a:pt x="6078" y="6520"/>
                    <a:pt x="5936" y="6425"/>
                  </a:cubicBezTo>
                  <a:cubicBezTo>
                    <a:pt x="5778" y="6331"/>
                    <a:pt x="5620" y="6236"/>
                    <a:pt x="5446" y="6173"/>
                  </a:cubicBezTo>
                  <a:cubicBezTo>
                    <a:pt x="5257" y="6094"/>
                    <a:pt x="5052" y="6047"/>
                    <a:pt x="4847" y="6047"/>
                  </a:cubicBezTo>
                  <a:cubicBezTo>
                    <a:pt x="4515" y="6062"/>
                    <a:pt x="4199" y="6141"/>
                    <a:pt x="3899" y="6299"/>
                  </a:cubicBezTo>
                  <a:cubicBezTo>
                    <a:pt x="3678" y="6394"/>
                    <a:pt x="3457" y="6536"/>
                    <a:pt x="3268" y="6694"/>
                  </a:cubicBezTo>
                  <a:cubicBezTo>
                    <a:pt x="3079" y="6836"/>
                    <a:pt x="2889" y="7010"/>
                    <a:pt x="2731" y="7199"/>
                  </a:cubicBezTo>
                  <a:cubicBezTo>
                    <a:pt x="2820" y="7199"/>
                    <a:pt x="2244" y="7920"/>
                    <a:pt x="2313" y="7920"/>
                  </a:cubicBezTo>
                  <a:cubicBezTo>
                    <a:pt x="2318" y="7920"/>
                    <a:pt x="2326" y="7916"/>
                    <a:pt x="2337" y="7909"/>
                  </a:cubicBezTo>
                  <a:lnTo>
                    <a:pt x="2337" y="7909"/>
                  </a:lnTo>
                  <a:cubicBezTo>
                    <a:pt x="2147" y="8130"/>
                    <a:pt x="1847" y="8446"/>
                    <a:pt x="1832" y="8478"/>
                  </a:cubicBezTo>
                  <a:cubicBezTo>
                    <a:pt x="1816" y="8572"/>
                    <a:pt x="1768" y="8651"/>
                    <a:pt x="1690" y="8730"/>
                  </a:cubicBezTo>
                  <a:cubicBezTo>
                    <a:pt x="1500" y="8935"/>
                    <a:pt x="1279" y="9125"/>
                    <a:pt x="1027" y="9267"/>
                  </a:cubicBezTo>
                  <a:cubicBezTo>
                    <a:pt x="853" y="9346"/>
                    <a:pt x="679" y="9409"/>
                    <a:pt x="490" y="9440"/>
                  </a:cubicBezTo>
                  <a:cubicBezTo>
                    <a:pt x="348" y="9472"/>
                    <a:pt x="221" y="9488"/>
                    <a:pt x="79" y="9488"/>
                  </a:cubicBezTo>
                  <a:cubicBezTo>
                    <a:pt x="0" y="9504"/>
                    <a:pt x="95" y="9519"/>
                    <a:pt x="206" y="9519"/>
                  </a:cubicBezTo>
                  <a:cubicBezTo>
                    <a:pt x="332" y="9519"/>
                    <a:pt x="442" y="9519"/>
                    <a:pt x="348" y="9535"/>
                  </a:cubicBezTo>
                  <a:cubicBezTo>
                    <a:pt x="663" y="9488"/>
                    <a:pt x="963" y="9377"/>
                    <a:pt x="1248" y="9219"/>
                  </a:cubicBezTo>
                  <a:cubicBezTo>
                    <a:pt x="1500" y="9062"/>
                    <a:pt x="1737" y="8872"/>
                    <a:pt x="1958" y="8667"/>
                  </a:cubicBezTo>
                  <a:cubicBezTo>
                    <a:pt x="2384" y="8257"/>
                    <a:pt x="2716" y="7799"/>
                    <a:pt x="3079" y="7404"/>
                  </a:cubicBezTo>
                  <a:cubicBezTo>
                    <a:pt x="3252" y="7215"/>
                    <a:pt x="3442" y="7041"/>
                    <a:pt x="3647" y="6899"/>
                  </a:cubicBezTo>
                  <a:cubicBezTo>
                    <a:pt x="3836" y="6741"/>
                    <a:pt x="4057" y="6631"/>
                    <a:pt x="4294" y="6552"/>
                  </a:cubicBezTo>
                  <a:cubicBezTo>
                    <a:pt x="4445" y="6498"/>
                    <a:pt x="4603" y="6473"/>
                    <a:pt x="4759" y="6473"/>
                  </a:cubicBezTo>
                  <a:cubicBezTo>
                    <a:pt x="4831" y="6473"/>
                    <a:pt x="4903" y="6479"/>
                    <a:pt x="4973" y="6489"/>
                  </a:cubicBezTo>
                  <a:cubicBezTo>
                    <a:pt x="5210" y="6552"/>
                    <a:pt x="5446" y="6646"/>
                    <a:pt x="5636" y="6789"/>
                  </a:cubicBezTo>
                  <a:cubicBezTo>
                    <a:pt x="5731" y="6836"/>
                    <a:pt x="5873" y="6931"/>
                    <a:pt x="6094" y="7041"/>
                  </a:cubicBezTo>
                  <a:cubicBezTo>
                    <a:pt x="6378" y="7152"/>
                    <a:pt x="6678" y="7215"/>
                    <a:pt x="6993" y="7215"/>
                  </a:cubicBezTo>
                  <a:cubicBezTo>
                    <a:pt x="7783" y="7183"/>
                    <a:pt x="8540" y="6899"/>
                    <a:pt x="9140" y="6410"/>
                  </a:cubicBezTo>
                  <a:cubicBezTo>
                    <a:pt x="9787" y="5889"/>
                    <a:pt x="10245" y="5210"/>
                    <a:pt x="10498" y="4437"/>
                  </a:cubicBezTo>
                  <a:cubicBezTo>
                    <a:pt x="10592" y="4105"/>
                    <a:pt x="10640" y="3774"/>
                    <a:pt x="10656" y="3442"/>
                  </a:cubicBezTo>
                  <a:cubicBezTo>
                    <a:pt x="10656" y="3300"/>
                    <a:pt x="10656" y="3158"/>
                    <a:pt x="10640" y="3047"/>
                  </a:cubicBezTo>
                  <a:cubicBezTo>
                    <a:pt x="10624" y="2937"/>
                    <a:pt x="10608" y="2826"/>
                    <a:pt x="10592" y="2732"/>
                  </a:cubicBezTo>
                  <a:lnTo>
                    <a:pt x="10561" y="2605"/>
                  </a:lnTo>
                  <a:cubicBezTo>
                    <a:pt x="10466" y="2195"/>
                    <a:pt x="10292" y="1816"/>
                    <a:pt x="10056" y="1469"/>
                  </a:cubicBezTo>
                  <a:cubicBezTo>
                    <a:pt x="9850" y="1137"/>
                    <a:pt x="9582" y="869"/>
                    <a:pt x="9266" y="632"/>
                  </a:cubicBezTo>
                  <a:cubicBezTo>
                    <a:pt x="9156" y="538"/>
                    <a:pt x="9030" y="459"/>
                    <a:pt x="8888" y="380"/>
                  </a:cubicBezTo>
                  <a:cubicBezTo>
                    <a:pt x="8761" y="301"/>
                    <a:pt x="8619" y="238"/>
                    <a:pt x="8477" y="175"/>
                  </a:cubicBezTo>
                  <a:lnTo>
                    <a:pt x="8477" y="175"/>
                  </a:lnTo>
                  <a:cubicBezTo>
                    <a:pt x="8588" y="238"/>
                    <a:pt x="8698" y="317"/>
                    <a:pt x="8793" y="396"/>
                  </a:cubicBezTo>
                  <a:cubicBezTo>
                    <a:pt x="8682" y="317"/>
                    <a:pt x="8556" y="253"/>
                    <a:pt x="8414" y="190"/>
                  </a:cubicBezTo>
                  <a:cubicBezTo>
                    <a:pt x="8335" y="143"/>
                    <a:pt x="8240" y="111"/>
                    <a:pt x="8146" y="80"/>
                  </a:cubicBezTo>
                  <a:lnTo>
                    <a:pt x="7956" y="32"/>
                  </a:lnTo>
                  <a:cubicBezTo>
                    <a:pt x="7909" y="17"/>
                    <a:pt x="7877" y="17"/>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99;p59">
              <a:extLst>
                <a:ext uri="{FF2B5EF4-FFF2-40B4-BE49-F238E27FC236}">
                  <a16:creationId xmlns:a16="http://schemas.microsoft.com/office/drawing/2014/main" id="{E6626312-5F70-CD4F-32AC-AEA2F97C1590}"/>
                </a:ext>
              </a:extLst>
            </p:cNvPr>
            <p:cNvSpPr/>
            <p:nvPr/>
          </p:nvSpPr>
          <p:spPr>
            <a:xfrm flipH="1">
              <a:off x="1482289" y="3037010"/>
              <a:ext cx="29877" cy="50505"/>
            </a:xfrm>
            <a:custGeom>
              <a:avLst/>
              <a:gdLst/>
              <a:ahLst/>
              <a:cxnLst/>
              <a:rect l="l" t="t" r="r" b="b"/>
              <a:pathLst>
                <a:path w="617" h="1043" extrusionOk="0">
                  <a:moveTo>
                    <a:pt x="480" y="987"/>
                  </a:moveTo>
                  <a:lnTo>
                    <a:pt x="480" y="987"/>
                  </a:lnTo>
                  <a:cubicBezTo>
                    <a:pt x="479" y="990"/>
                    <a:pt x="478" y="993"/>
                    <a:pt x="477" y="996"/>
                  </a:cubicBezTo>
                  <a:lnTo>
                    <a:pt x="477" y="996"/>
                  </a:lnTo>
                  <a:cubicBezTo>
                    <a:pt x="478" y="993"/>
                    <a:pt x="479" y="990"/>
                    <a:pt x="480" y="987"/>
                  </a:cubicBezTo>
                  <a:close/>
                  <a:moveTo>
                    <a:pt x="477" y="996"/>
                  </a:moveTo>
                  <a:cubicBezTo>
                    <a:pt x="476" y="1001"/>
                    <a:pt x="474" y="1006"/>
                    <a:pt x="474" y="1011"/>
                  </a:cubicBezTo>
                  <a:cubicBezTo>
                    <a:pt x="474" y="1013"/>
                    <a:pt x="474" y="1013"/>
                    <a:pt x="474" y="1013"/>
                  </a:cubicBezTo>
                  <a:cubicBezTo>
                    <a:pt x="474" y="1013"/>
                    <a:pt x="475" y="1006"/>
                    <a:pt x="477" y="996"/>
                  </a:cubicBezTo>
                  <a:close/>
                  <a:moveTo>
                    <a:pt x="32" y="1"/>
                  </a:moveTo>
                  <a:cubicBezTo>
                    <a:pt x="16" y="1"/>
                    <a:pt x="16" y="32"/>
                    <a:pt x="1" y="32"/>
                  </a:cubicBezTo>
                  <a:cubicBezTo>
                    <a:pt x="48" y="143"/>
                    <a:pt x="111" y="253"/>
                    <a:pt x="158" y="379"/>
                  </a:cubicBezTo>
                  <a:cubicBezTo>
                    <a:pt x="222" y="506"/>
                    <a:pt x="253" y="632"/>
                    <a:pt x="253" y="774"/>
                  </a:cubicBezTo>
                  <a:cubicBezTo>
                    <a:pt x="253" y="821"/>
                    <a:pt x="253" y="869"/>
                    <a:pt x="269" y="900"/>
                  </a:cubicBezTo>
                  <a:lnTo>
                    <a:pt x="316" y="963"/>
                  </a:lnTo>
                  <a:lnTo>
                    <a:pt x="332" y="932"/>
                  </a:lnTo>
                  <a:lnTo>
                    <a:pt x="332" y="979"/>
                  </a:lnTo>
                  <a:cubicBezTo>
                    <a:pt x="332" y="987"/>
                    <a:pt x="344" y="991"/>
                    <a:pt x="360" y="991"/>
                  </a:cubicBezTo>
                  <a:cubicBezTo>
                    <a:pt x="375" y="991"/>
                    <a:pt x="395" y="987"/>
                    <a:pt x="411" y="979"/>
                  </a:cubicBezTo>
                  <a:cubicBezTo>
                    <a:pt x="427" y="971"/>
                    <a:pt x="435" y="971"/>
                    <a:pt x="441" y="971"/>
                  </a:cubicBezTo>
                  <a:cubicBezTo>
                    <a:pt x="446" y="971"/>
                    <a:pt x="450" y="971"/>
                    <a:pt x="458" y="963"/>
                  </a:cubicBezTo>
                  <a:lnTo>
                    <a:pt x="458" y="995"/>
                  </a:lnTo>
                  <a:cubicBezTo>
                    <a:pt x="474" y="995"/>
                    <a:pt x="458" y="963"/>
                    <a:pt x="474" y="963"/>
                  </a:cubicBezTo>
                  <a:cubicBezTo>
                    <a:pt x="482" y="971"/>
                    <a:pt x="482" y="979"/>
                    <a:pt x="480" y="987"/>
                  </a:cubicBezTo>
                  <a:lnTo>
                    <a:pt x="480" y="987"/>
                  </a:lnTo>
                  <a:cubicBezTo>
                    <a:pt x="485" y="975"/>
                    <a:pt x="492" y="963"/>
                    <a:pt x="506" y="963"/>
                  </a:cubicBezTo>
                  <a:cubicBezTo>
                    <a:pt x="521" y="963"/>
                    <a:pt x="474" y="995"/>
                    <a:pt x="506" y="1011"/>
                  </a:cubicBezTo>
                  <a:cubicBezTo>
                    <a:pt x="506" y="1011"/>
                    <a:pt x="507" y="1011"/>
                    <a:pt x="507" y="1011"/>
                  </a:cubicBezTo>
                  <a:lnTo>
                    <a:pt x="507" y="1011"/>
                  </a:lnTo>
                  <a:cubicBezTo>
                    <a:pt x="510" y="1024"/>
                    <a:pt x="515" y="1035"/>
                    <a:pt x="525" y="1035"/>
                  </a:cubicBezTo>
                  <a:cubicBezTo>
                    <a:pt x="532" y="1035"/>
                    <a:pt x="541" y="1028"/>
                    <a:pt x="553" y="1011"/>
                  </a:cubicBezTo>
                  <a:lnTo>
                    <a:pt x="553" y="1042"/>
                  </a:lnTo>
                  <a:cubicBezTo>
                    <a:pt x="553" y="1042"/>
                    <a:pt x="553" y="1042"/>
                    <a:pt x="569" y="1027"/>
                  </a:cubicBezTo>
                  <a:cubicBezTo>
                    <a:pt x="585" y="1011"/>
                    <a:pt x="600" y="995"/>
                    <a:pt x="600" y="995"/>
                  </a:cubicBezTo>
                  <a:cubicBezTo>
                    <a:pt x="616" y="900"/>
                    <a:pt x="616" y="821"/>
                    <a:pt x="616" y="742"/>
                  </a:cubicBezTo>
                  <a:lnTo>
                    <a:pt x="585" y="742"/>
                  </a:lnTo>
                  <a:cubicBezTo>
                    <a:pt x="585" y="742"/>
                    <a:pt x="600" y="711"/>
                    <a:pt x="585" y="679"/>
                  </a:cubicBezTo>
                  <a:lnTo>
                    <a:pt x="569" y="679"/>
                  </a:lnTo>
                  <a:lnTo>
                    <a:pt x="585" y="632"/>
                  </a:lnTo>
                  <a:cubicBezTo>
                    <a:pt x="585" y="600"/>
                    <a:pt x="569" y="569"/>
                    <a:pt x="569" y="537"/>
                  </a:cubicBezTo>
                  <a:cubicBezTo>
                    <a:pt x="569" y="521"/>
                    <a:pt x="569" y="506"/>
                    <a:pt x="569" y="490"/>
                  </a:cubicBezTo>
                  <a:cubicBezTo>
                    <a:pt x="569" y="474"/>
                    <a:pt x="569" y="474"/>
                    <a:pt x="569" y="458"/>
                  </a:cubicBezTo>
                  <a:cubicBezTo>
                    <a:pt x="521" y="379"/>
                    <a:pt x="474" y="285"/>
                    <a:pt x="411" y="206"/>
                  </a:cubicBezTo>
                  <a:cubicBezTo>
                    <a:pt x="395" y="190"/>
                    <a:pt x="379" y="174"/>
                    <a:pt x="364" y="158"/>
                  </a:cubicBezTo>
                  <a:cubicBezTo>
                    <a:pt x="348" y="143"/>
                    <a:pt x="332" y="111"/>
                    <a:pt x="332" y="79"/>
                  </a:cubicBezTo>
                  <a:cubicBezTo>
                    <a:pt x="325" y="82"/>
                    <a:pt x="318" y="83"/>
                    <a:pt x="311" y="83"/>
                  </a:cubicBezTo>
                  <a:cubicBezTo>
                    <a:pt x="283" y="83"/>
                    <a:pt x="256" y="68"/>
                    <a:pt x="233" y="68"/>
                  </a:cubicBezTo>
                  <a:cubicBezTo>
                    <a:pt x="223" y="68"/>
                    <a:pt x="214" y="71"/>
                    <a:pt x="206" y="79"/>
                  </a:cubicBezTo>
                  <a:cubicBezTo>
                    <a:pt x="206" y="67"/>
                    <a:pt x="195" y="44"/>
                    <a:pt x="183" y="44"/>
                  </a:cubicBezTo>
                  <a:cubicBezTo>
                    <a:pt x="180" y="44"/>
                    <a:pt x="177" y="45"/>
                    <a:pt x="174" y="48"/>
                  </a:cubicBezTo>
                  <a:cubicBezTo>
                    <a:pt x="158" y="56"/>
                    <a:pt x="139" y="60"/>
                    <a:pt x="117" y="60"/>
                  </a:cubicBezTo>
                  <a:cubicBezTo>
                    <a:pt x="95" y="60"/>
                    <a:pt x="72" y="56"/>
                    <a:pt x="48" y="48"/>
                  </a:cubicBezTo>
                  <a:cubicBezTo>
                    <a:pt x="32" y="32"/>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00;p59">
              <a:extLst>
                <a:ext uri="{FF2B5EF4-FFF2-40B4-BE49-F238E27FC236}">
                  <a16:creationId xmlns:a16="http://schemas.microsoft.com/office/drawing/2014/main" id="{2B210055-04F3-F8DB-506A-BC3DD29F6059}"/>
                </a:ext>
              </a:extLst>
            </p:cNvPr>
            <p:cNvSpPr/>
            <p:nvPr/>
          </p:nvSpPr>
          <p:spPr>
            <a:xfrm flipH="1">
              <a:off x="1428782" y="3063788"/>
              <a:ext cx="20725" cy="61158"/>
            </a:xfrm>
            <a:custGeom>
              <a:avLst/>
              <a:gdLst/>
              <a:ahLst/>
              <a:cxnLst/>
              <a:rect l="l" t="t" r="r" b="b"/>
              <a:pathLst>
                <a:path w="428" h="1263" extrusionOk="0">
                  <a:moveTo>
                    <a:pt x="188" y="1164"/>
                  </a:moveTo>
                  <a:cubicBezTo>
                    <a:pt x="173" y="1178"/>
                    <a:pt x="159" y="1200"/>
                    <a:pt x="159" y="1200"/>
                  </a:cubicBezTo>
                  <a:cubicBezTo>
                    <a:pt x="171" y="1188"/>
                    <a:pt x="192" y="1176"/>
                    <a:pt x="188" y="1164"/>
                  </a:cubicBezTo>
                  <a:close/>
                  <a:moveTo>
                    <a:pt x="80" y="0"/>
                  </a:moveTo>
                  <a:cubicBezTo>
                    <a:pt x="80" y="0"/>
                    <a:pt x="64" y="32"/>
                    <a:pt x="48" y="32"/>
                  </a:cubicBezTo>
                  <a:cubicBezTo>
                    <a:pt x="48" y="158"/>
                    <a:pt x="80" y="300"/>
                    <a:pt x="64" y="442"/>
                  </a:cubicBezTo>
                  <a:cubicBezTo>
                    <a:pt x="80" y="584"/>
                    <a:pt x="64" y="742"/>
                    <a:pt x="17" y="884"/>
                  </a:cubicBezTo>
                  <a:cubicBezTo>
                    <a:pt x="1" y="931"/>
                    <a:pt x="1" y="979"/>
                    <a:pt x="1" y="1026"/>
                  </a:cubicBezTo>
                  <a:lnTo>
                    <a:pt x="17" y="1089"/>
                  </a:lnTo>
                  <a:lnTo>
                    <a:pt x="48" y="1073"/>
                  </a:lnTo>
                  <a:lnTo>
                    <a:pt x="48" y="1073"/>
                  </a:lnTo>
                  <a:cubicBezTo>
                    <a:pt x="48" y="1089"/>
                    <a:pt x="32" y="1121"/>
                    <a:pt x="48" y="1121"/>
                  </a:cubicBezTo>
                  <a:cubicBezTo>
                    <a:pt x="48" y="1149"/>
                    <a:pt x="60" y="1155"/>
                    <a:pt x="76" y="1155"/>
                  </a:cubicBezTo>
                  <a:cubicBezTo>
                    <a:pt x="86" y="1155"/>
                    <a:pt x="99" y="1152"/>
                    <a:pt x="111" y="1152"/>
                  </a:cubicBezTo>
                  <a:cubicBezTo>
                    <a:pt x="121" y="1149"/>
                    <a:pt x="129" y="1148"/>
                    <a:pt x="134" y="1148"/>
                  </a:cubicBezTo>
                  <a:cubicBezTo>
                    <a:pt x="148" y="1148"/>
                    <a:pt x="148" y="1157"/>
                    <a:pt x="152" y="1157"/>
                  </a:cubicBezTo>
                  <a:cubicBezTo>
                    <a:pt x="154" y="1157"/>
                    <a:pt x="155" y="1156"/>
                    <a:pt x="159" y="1152"/>
                  </a:cubicBezTo>
                  <a:lnTo>
                    <a:pt x="159" y="1184"/>
                  </a:lnTo>
                  <a:cubicBezTo>
                    <a:pt x="159" y="1184"/>
                    <a:pt x="159" y="1149"/>
                    <a:pt x="169" y="1149"/>
                  </a:cubicBezTo>
                  <a:cubicBezTo>
                    <a:pt x="170" y="1149"/>
                    <a:pt x="172" y="1150"/>
                    <a:pt x="175" y="1152"/>
                  </a:cubicBezTo>
                  <a:cubicBezTo>
                    <a:pt x="182" y="1156"/>
                    <a:pt x="186" y="1160"/>
                    <a:pt x="188" y="1164"/>
                  </a:cubicBezTo>
                  <a:lnTo>
                    <a:pt x="188" y="1164"/>
                  </a:lnTo>
                  <a:cubicBezTo>
                    <a:pt x="194" y="1157"/>
                    <a:pt x="201" y="1152"/>
                    <a:pt x="206" y="1152"/>
                  </a:cubicBezTo>
                  <a:cubicBezTo>
                    <a:pt x="222" y="1168"/>
                    <a:pt x="175" y="1184"/>
                    <a:pt x="190" y="1200"/>
                  </a:cubicBezTo>
                  <a:cubicBezTo>
                    <a:pt x="206" y="1200"/>
                    <a:pt x="190" y="1184"/>
                    <a:pt x="206" y="1184"/>
                  </a:cubicBezTo>
                  <a:cubicBezTo>
                    <a:pt x="206" y="1210"/>
                    <a:pt x="206" y="1236"/>
                    <a:pt x="223" y="1236"/>
                  </a:cubicBezTo>
                  <a:cubicBezTo>
                    <a:pt x="224" y="1236"/>
                    <a:pt x="226" y="1235"/>
                    <a:pt x="227" y="1235"/>
                  </a:cubicBezTo>
                  <a:lnTo>
                    <a:pt x="227" y="1235"/>
                  </a:lnTo>
                  <a:cubicBezTo>
                    <a:pt x="220" y="1241"/>
                    <a:pt x="217" y="1252"/>
                    <a:pt x="206" y="1263"/>
                  </a:cubicBezTo>
                  <a:cubicBezTo>
                    <a:pt x="206" y="1263"/>
                    <a:pt x="222" y="1247"/>
                    <a:pt x="222" y="1247"/>
                  </a:cubicBezTo>
                  <a:lnTo>
                    <a:pt x="222" y="1263"/>
                  </a:lnTo>
                  <a:lnTo>
                    <a:pt x="238" y="1247"/>
                  </a:lnTo>
                  <a:lnTo>
                    <a:pt x="238" y="1263"/>
                  </a:lnTo>
                  <a:lnTo>
                    <a:pt x="269" y="1263"/>
                  </a:lnTo>
                  <a:cubicBezTo>
                    <a:pt x="285" y="1247"/>
                    <a:pt x="301" y="1247"/>
                    <a:pt x="317" y="1231"/>
                  </a:cubicBezTo>
                  <a:cubicBezTo>
                    <a:pt x="348" y="1137"/>
                    <a:pt x="380" y="1058"/>
                    <a:pt x="396" y="963"/>
                  </a:cubicBezTo>
                  <a:lnTo>
                    <a:pt x="380" y="963"/>
                  </a:lnTo>
                  <a:cubicBezTo>
                    <a:pt x="380" y="963"/>
                    <a:pt x="411" y="931"/>
                    <a:pt x="396" y="900"/>
                  </a:cubicBezTo>
                  <a:lnTo>
                    <a:pt x="427" y="852"/>
                  </a:lnTo>
                  <a:cubicBezTo>
                    <a:pt x="427" y="821"/>
                    <a:pt x="427" y="789"/>
                    <a:pt x="427" y="758"/>
                  </a:cubicBezTo>
                  <a:cubicBezTo>
                    <a:pt x="427" y="742"/>
                    <a:pt x="427" y="726"/>
                    <a:pt x="427" y="710"/>
                  </a:cubicBezTo>
                  <a:lnTo>
                    <a:pt x="427" y="679"/>
                  </a:lnTo>
                  <a:cubicBezTo>
                    <a:pt x="411" y="584"/>
                    <a:pt x="380" y="474"/>
                    <a:pt x="364" y="379"/>
                  </a:cubicBezTo>
                  <a:cubicBezTo>
                    <a:pt x="348" y="347"/>
                    <a:pt x="332" y="332"/>
                    <a:pt x="332" y="316"/>
                  </a:cubicBezTo>
                  <a:cubicBezTo>
                    <a:pt x="317" y="284"/>
                    <a:pt x="317" y="237"/>
                    <a:pt x="332" y="205"/>
                  </a:cubicBezTo>
                  <a:cubicBezTo>
                    <a:pt x="290" y="205"/>
                    <a:pt x="261" y="155"/>
                    <a:pt x="221" y="155"/>
                  </a:cubicBezTo>
                  <a:cubicBezTo>
                    <a:pt x="216" y="155"/>
                    <a:pt x="211" y="156"/>
                    <a:pt x="206" y="158"/>
                  </a:cubicBezTo>
                  <a:cubicBezTo>
                    <a:pt x="206" y="142"/>
                    <a:pt x="206" y="111"/>
                    <a:pt x="190" y="111"/>
                  </a:cubicBezTo>
                  <a:cubicBezTo>
                    <a:pt x="143" y="111"/>
                    <a:pt x="111" y="95"/>
                    <a:pt x="80" y="63"/>
                  </a:cubicBez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01;p59">
              <a:extLst>
                <a:ext uri="{FF2B5EF4-FFF2-40B4-BE49-F238E27FC236}">
                  <a16:creationId xmlns:a16="http://schemas.microsoft.com/office/drawing/2014/main" id="{C17FA13D-91DE-6AFB-F194-C4DE6901BE1C}"/>
                </a:ext>
              </a:extLst>
            </p:cNvPr>
            <p:cNvSpPr/>
            <p:nvPr/>
          </p:nvSpPr>
          <p:spPr>
            <a:xfrm flipH="1">
              <a:off x="1505241" y="2693792"/>
              <a:ext cx="29102" cy="118538"/>
            </a:xfrm>
            <a:custGeom>
              <a:avLst/>
              <a:gdLst/>
              <a:ahLst/>
              <a:cxnLst/>
              <a:rect l="l" t="t" r="r" b="b"/>
              <a:pathLst>
                <a:path w="601" h="2448" extrusionOk="0">
                  <a:moveTo>
                    <a:pt x="285" y="33"/>
                  </a:moveTo>
                  <a:cubicBezTo>
                    <a:pt x="285" y="34"/>
                    <a:pt x="285" y="35"/>
                    <a:pt x="285" y="37"/>
                  </a:cubicBezTo>
                  <a:lnTo>
                    <a:pt x="285" y="37"/>
                  </a:lnTo>
                  <a:cubicBezTo>
                    <a:pt x="285" y="35"/>
                    <a:pt x="285" y="34"/>
                    <a:pt x="285" y="33"/>
                  </a:cubicBezTo>
                  <a:close/>
                  <a:moveTo>
                    <a:pt x="159" y="2306"/>
                  </a:moveTo>
                  <a:lnTo>
                    <a:pt x="159" y="2306"/>
                  </a:lnTo>
                  <a:cubicBezTo>
                    <a:pt x="155" y="2314"/>
                    <a:pt x="152" y="2323"/>
                    <a:pt x="149" y="2330"/>
                  </a:cubicBezTo>
                  <a:lnTo>
                    <a:pt x="149" y="2330"/>
                  </a:lnTo>
                  <a:cubicBezTo>
                    <a:pt x="151" y="2323"/>
                    <a:pt x="152" y="2313"/>
                    <a:pt x="159" y="2306"/>
                  </a:cubicBezTo>
                  <a:close/>
                  <a:moveTo>
                    <a:pt x="316" y="1"/>
                  </a:moveTo>
                  <a:cubicBezTo>
                    <a:pt x="316" y="1"/>
                    <a:pt x="296" y="41"/>
                    <a:pt x="288" y="41"/>
                  </a:cubicBezTo>
                  <a:cubicBezTo>
                    <a:pt x="287" y="41"/>
                    <a:pt x="286" y="40"/>
                    <a:pt x="285" y="37"/>
                  </a:cubicBezTo>
                  <a:lnTo>
                    <a:pt x="285" y="37"/>
                  </a:lnTo>
                  <a:cubicBezTo>
                    <a:pt x="301" y="319"/>
                    <a:pt x="301" y="602"/>
                    <a:pt x="285" y="869"/>
                  </a:cubicBezTo>
                  <a:cubicBezTo>
                    <a:pt x="269" y="1011"/>
                    <a:pt x="253" y="1169"/>
                    <a:pt x="238" y="1311"/>
                  </a:cubicBezTo>
                  <a:cubicBezTo>
                    <a:pt x="190" y="1469"/>
                    <a:pt x="159" y="1627"/>
                    <a:pt x="95" y="1769"/>
                  </a:cubicBezTo>
                  <a:lnTo>
                    <a:pt x="95" y="1785"/>
                  </a:lnTo>
                  <a:cubicBezTo>
                    <a:pt x="64" y="1879"/>
                    <a:pt x="32" y="1958"/>
                    <a:pt x="17" y="2053"/>
                  </a:cubicBezTo>
                  <a:lnTo>
                    <a:pt x="1" y="2179"/>
                  </a:lnTo>
                  <a:lnTo>
                    <a:pt x="48" y="2132"/>
                  </a:lnTo>
                  <a:lnTo>
                    <a:pt x="48" y="2132"/>
                  </a:lnTo>
                  <a:cubicBezTo>
                    <a:pt x="32" y="2164"/>
                    <a:pt x="17" y="2195"/>
                    <a:pt x="17" y="2227"/>
                  </a:cubicBezTo>
                  <a:cubicBezTo>
                    <a:pt x="9" y="2266"/>
                    <a:pt x="13" y="2278"/>
                    <a:pt x="24" y="2278"/>
                  </a:cubicBezTo>
                  <a:cubicBezTo>
                    <a:pt x="36" y="2278"/>
                    <a:pt x="56" y="2266"/>
                    <a:pt x="80" y="2258"/>
                  </a:cubicBezTo>
                  <a:cubicBezTo>
                    <a:pt x="86" y="2255"/>
                    <a:pt x="92" y="2254"/>
                    <a:pt x="96" y="2254"/>
                  </a:cubicBezTo>
                  <a:cubicBezTo>
                    <a:pt x="108" y="2254"/>
                    <a:pt x="112" y="2263"/>
                    <a:pt x="119" y="2263"/>
                  </a:cubicBezTo>
                  <a:cubicBezTo>
                    <a:pt x="121" y="2263"/>
                    <a:pt x="124" y="2262"/>
                    <a:pt x="127" y="2258"/>
                  </a:cubicBezTo>
                  <a:lnTo>
                    <a:pt x="127" y="2258"/>
                  </a:lnTo>
                  <a:lnTo>
                    <a:pt x="95" y="2321"/>
                  </a:lnTo>
                  <a:cubicBezTo>
                    <a:pt x="110" y="2321"/>
                    <a:pt x="124" y="2256"/>
                    <a:pt x="139" y="2256"/>
                  </a:cubicBezTo>
                  <a:cubicBezTo>
                    <a:pt x="140" y="2256"/>
                    <a:pt x="141" y="2257"/>
                    <a:pt x="143" y="2258"/>
                  </a:cubicBezTo>
                  <a:cubicBezTo>
                    <a:pt x="127" y="2290"/>
                    <a:pt x="127" y="2306"/>
                    <a:pt x="111" y="2337"/>
                  </a:cubicBezTo>
                  <a:cubicBezTo>
                    <a:pt x="126" y="2337"/>
                    <a:pt x="153" y="2272"/>
                    <a:pt x="170" y="2272"/>
                  </a:cubicBezTo>
                  <a:cubicBezTo>
                    <a:pt x="171" y="2272"/>
                    <a:pt x="173" y="2273"/>
                    <a:pt x="174" y="2274"/>
                  </a:cubicBezTo>
                  <a:cubicBezTo>
                    <a:pt x="190" y="2274"/>
                    <a:pt x="111" y="2321"/>
                    <a:pt x="127" y="2337"/>
                  </a:cubicBezTo>
                  <a:cubicBezTo>
                    <a:pt x="133" y="2340"/>
                    <a:pt x="137" y="2341"/>
                    <a:pt x="140" y="2341"/>
                  </a:cubicBezTo>
                  <a:cubicBezTo>
                    <a:pt x="143" y="2341"/>
                    <a:pt x="145" y="2340"/>
                    <a:pt x="147" y="2338"/>
                  </a:cubicBezTo>
                  <a:lnTo>
                    <a:pt x="147" y="2338"/>
                  </a:lnTo>
                  <a:cubicBezTo>
                    <a:pt x="135" y="2374"/>
                    <a:pt x="133" y="2398"/>
                    <a:pt x="143" y="2398"/>
                  </a:cubicBezTo>
                  <a:cubicBezTo>
                    <a:pt x="149" y="2398"/>
                    <a:pt x="159" y="2389"/>
                    <a:pt x="174" y="2369"/>
                  </a:cubicBezTo>
                  <a:lnTo>
                    <a:pt x="174" y="2369"/>
                  </a:lnTo>
                  <a:cubicBezTo>
                    <a:pt x="159" y="2400"/>
                    <a:pt x="143" y="2416"/>
                    <a:pt x="127" y="2448"/>
                  </a:cubicBezTo>
                  <a:lnTo>
                    <a:pt x="159" y="2416"/>
                  </a:lnTo>
                  <a:lnTo>
                    <a:pt x="159" y="2416"/>
                  </a:lnTo>
                  <a:lnTo>
                    <a:pt x="143" y="2448"/>
                  </a:lnTo>
                  <a:lnTo>
                    <a:pt x="174" y="2432"/>
                  </a:lnTo>
                  <a:cubicBezTo>
                    <a:pt x="206" y="2416"/>
                    <a:pt x="222" y="2385"/>
                    <a:pt x="253" y="2369"/>
                  </a:cubicBezTo>
                  <a:cubicBezTo>
                    <a:pt x="332" y="2211"/>
                    <a:pt x="395" y="2053"/>
                    <a:pt x="443" y="1895"/>
                  </a:cubicBezTo>
                  <a:cubicBezTo>
                    <a:pt x="443" y="1895"/>
                    <a:pt x="427" y="1895"/>
                    <a:pt x="427" y="1879"/>
                  </a:cubicBezTo>
                  <a:cubicBezTo>
                    <a:pt x="427" y="1879"/>
                    <a:pt x="474" y="1816"/>
                    <a:pt x="474" y="1785"/>
                  </a:cubicBezTo>
                  <a:lnTo>
                    <a:pt x="459" y="1785"/>
                  </a:lnTo>
                  <a:cubicBezTo>
                    <a:pt x="474" y="1753"/>
                    <a:pt x="490" y="1722"/>
                    <a:pt x="506" y="1690"/>
                  </a:cubicBezTo>
                  <a:cubicBezTo>
                    <a:pt x="522" y="1627"/>
                    <a:pt x="537" y="1564"/>
                    <a:pt x="553" y="1501"/>
                  </a:cubicBezTo>
                  <a:cubicBezTo>
                    <a:pt x="553" y="1501"/>
                    <a:pt x="569" y="1437"/>
                    <a:pt x="569" y="1406"/>
                  </a:cubicBezTo>
                  <a:lnTo>
                    <a:pt x="569" y="1390"/>
                  </a:lnTo>
                  <a:lnTo>
                    <a:pt x="585" y="1343"/>
                  </a:lnTo>
                  <a:cubicBezTo>
                    <a:pt x="601" y="1153"/>
                    <a:pt x="601" y="964"/>
                    <a:pt x="585" y="774"/>
                  </a:cubicBezTo>
                  <a:cubicBezTo>
                    <a:pt x="569" y="727"/>
                    <a:pt x="569" y="680"/>
                    <a:pt x="553" y="648"/>
                  </a:cubicBezTo>
                  <a:lnTo>
                    <a:pt x="553" y="443"/>
                  </a:lnTo>
                  <a:cubicBezTo>
                    <a:pt x="511" y="443"/>
                    <a:pt x="494" y="343"/>
                    <a:pt x="457" y="343"/>
                  </a:cubicBezTo>
                  <a:cubicBezTo>
                    <a:pt x="453" y="343"/>
                    <a:pt x="448" y="345"/>
                    <a:pt x="443" y="348"/>
                  </a:cubicBezTo>
                  <a:cubicBezTo>
                    <a:pt x="443" y="301"/>
                    <a:pt x="443" y="254"/>
                    <a:pt x="427" y="254"/>
                  </a:cubicBezTo>
                  <a:cubicBezTo>
                    <a:pt x="411" y="238"/>
                    <a:pt x="348" y="206"/>
                    <a:pt x="316" y="111"/>
                  </a:cubicBez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02;p59">
              <a:extLst>
                <a:ext uri="{FF2B5EF4-FFF2-40B4-BE49-F238E27FC236}">
                  <a16:creationId xmlns:a16="http://schemas.microsoft.com/office/drawing/2014/main" id="{FA62BD44-2262-E115-0F2B-091C72588F27}"/>
                </a:ext>
              </a:extLst>
            </p:cNvPr>
            <p:cNvSpPr/>
            <p:nvPr/>
          </p:nvSpPr>
          <p:spPr>
            <a:xfrm flipH="1">
              <a:off x="1450959" y="2721344"/>
              <a:ext cx="58155" cy="91761"/>
            </a:xfrm>
            <a:custGeom>
              <a:avLst/>
              <a:gdLst/>
              <a:ahLst/>
              <a:cxnLst/>
              <a:rect l="l" t="t" r="r" b="b"/>
              <a:pathLst>
                <a:path w="1201" h="1895" extrusionOk="0">
                  <a:moveTo>
                    <a:pt x="48" y="0"/>
                  </a:moveTo>
                  <a:lnTo>
                    <a:pt x="32" y="32"/>
                  </a:lnTo>
                  <a:cubicBezTo>
                    <a:pt x="16" y="63"/>
                    <a:pt x="16" y="95"/>
                    <a:pt x="1" y="127"/>
                  </a:cubicBezTo>
                  <a:cubicBezTo>
                    <a:pt x="1" y="269"/>
                    <a:pt x="16" y="426"/>
                    <a:pt x="48" y="584"/>
                  </a:cubicBezTo>
                  <a:cubicBezTo>
                    <a:pt x="48" y="584"/>
                    <a:pt x="55" y="577"/>
                    <a:pt x="60" y="577"/>
                  </a:cubicBezTo>
                  <a:cubicBezTo>
                    <a:pt x="62" y="577"/>
                    <a:pt x="64" y="579"/>
                    <a:pt x="64" y="584"/>
                  </a:cubicBezTo>
                  <a:cubicBezTo>
                    <a:pt x="80" y="584"/>
                    <a:pt x="64" y="663"/>
                    <a:pt x="80" y="695"/>
                  </a:cubicBezTo>
                  <a:lnTo>
                    <a:pt x="95" y="695"/>
                  </a:lnTo>
                  <a:lnTo>
                    <a:pt x="95" y="789"/>
                  </a:lnTo>
                  <a:cubicBezTo>
                    <a:pt x="111" y="853"/>
                    <a:pt x="127" y="900"/>
                    <a:pt x="159" y="963"/>
                  </a:cubicBezTo>
                  <a:cubicBezTo>
                    <a:pt x="174" y="995"/>
                    <a:pt x="174" y="1010"/>
                    <a:pt x="190" y="1042"/>
                  </a:cubicBezTo>
                  <a:lnTo>
                    <a:pt x="190" y="1058"/>
                  </a:lnTo>
                  <a:lnTo>
                    <a:pt x="206" y="1058"/>
                  </a:lnTo>
                  <a:lnTo>
                    <a:pt x="222" y="1105"/>
                  </a:lnTo>
                  <a:cubicBezTo>
                    <a:pt x="301" y="1263"/>
                    <a:pt x="411" y="1405"/>
                    <a:pt x="537" y="1531"/>
                  </a:cubicBezTo>
                  <a:cubicBezTo>
                    <a:pt x="569" y="1563"/>
                    <a:pt x="601" y="1579"/>
                    <a:pt x="632" y="1610"/>
                  </a:cubicBezTo>
                  <a:cubicBezTo>
                    <a:pt x="664" y="1658"/>
                    <a:pt x="695" y="1721"/>
                    <a:pt x="727" y="1768"/>
                  </a:cubicBezTo>
                  <a:cubicBezTo>
                    <a:pt x="733" y="1758"/>
                    <a:pt x="744" y="1755"/>
                    <a:pt x="756" y="1755"/>
                  </a:cubicBezTo>
                  <a:cubicBezTo>
                    <a:pt x="789" y="1755"/>
                    <a:pt x="836" y="1782"/>
                    <a:pt x="864" y="1782"/>
                  </a:cubicBezTo>
                  <a:cubicBezTo>
                    <a:pt x="874" y="1782"/>
                    <a:pt x="881" y="1778"/>
                    <a:pt x="885" y="1768"/>
                  </a:cubicBezTo>
                  <a:cubicBezTo>
                    <a:pt x="898" y="1782"/>
                    <a:pt x="923" y="1819"/>
                    <a:pt x="940" y="1819"/>
                  </a:cubicBezTo>
                  <a:cubicBezTo>
                    <a:pt x="943" y="1819"/>
                    <a:pt x="946" y="1818"/>
                    <a:pt x="948" y="1816"/>
                  </a:cubicBezTo>
                  <a:cubicBezTo>
                    <a:pt x="966" y="1803"/>
                    <a:pt x="986" y="1798"/>
                    <a:pt x="1007" y="1798"/>
                  </a:cubicBezTo>
                  <a:cubicBezTo>
                    <a:pt x="1041" y="1798"/>
                    <a:pt x="1076" y="1812"/>
                    <a:pt x="1106" y="1831"/>
                  </a:cubicBezTo>
                  <a:cubicBezTo>
                    <a:pt x="1137" y="1847"/>
                    <a:pt x="1169" y="1894"/>
                    <a:pt x="1185" y="1894"/>
                  </a:cubicBezTo>
                  <a:cubicBezTo>
                    <a:pt x="1200" y="1894"/>
                    <a:pt x="1169" y="1847"/>
                    <a:pt x="1185" y="1847"/>
                  </a:cubicBezTo>
                  <a:cubicBezTo>
                    <a:pt x="995" y="1689"/>
                    <a:pt x="837" y="1484"/>
                    <a:pt x="711" y="1279"/>
                  </a:cubicBezTo>
                  <a:cubicBezTo>
                    <a:pt x="632" y="1184"/>
                    <a:pt x="569" y="1058"/>
                    <a:pt x="506" y="947"/>
                  </a:cubicBezTo>
                  <a:cubicBezTo>
                    <a:pt x="458" y="805"/>
                    <a:pt x="411" y="663"/>
                    <a:pt x="395" y="521"/>
                  </a:cubicBezTo>
                  <a:cubicBezTo>
                    <a:pt x="380" y="426"/>
                    <a:pt x="364" y="348"/>
                    <a:pt x="332" y="269"/>
                  </a:cubicBezTo>
                  <a:lnTo>
                    <a:pt x="285" y="174"/>
                  </a:lnTo>
                  <a:lnTo>
                    <a:pt x="269" y="221"/>
                  </a:lnTo>
                  <a:cubicBezTo>
                    <a:pt x="269" y="190"/>
                    <a:pt x="269" y="158"/>
                    <a:pt x="253" y="142"/>
                  </a:cubicBezTo>
                  <a:cubicBezTo>
                    <a:pt x="247" y="110"/>
                    <a:pt x="240" y="99"/>
                    <a:pt x="233" y="99"/>
                  </a:cubicBezTo>
                  <a:cubicBezTo>
                    <a:pt x="222" y="99"/>
                    <a:pt x="209" y="123"/>
                    <a:pt x="190" y="142"/>
                  </a:cubicBezTo>
                  <a:cubicBezTo>
                    <a:pt x="178" y="154"/>
                    <a:pt x="171" y="157"/>
                    <a:pt x="166" y="157"/>
                  </a:cubicBezTo>
                  <a:cubicBezTo>
                    <a:pt x="160" y="157"/>
                    <a:pt x="156" y="153"/>
                    <a:pt x="152" y="153"/>
                  </a:cubicBezTo>
                  <a:cubicBezTo>
                    <a:pt x="149" y="153"/>
                    <a:pt x="146" y="155"/>
                    <a:pt x="143" y="158"/>
                  </a:cubicBezTo>
                  <a:lnTo>
                    <a:pt x="143" y="111"/>
                  </a:lnTo>
                  <a:cubicBezTo>
                    <a:pt x="143" y="106"/>
                    <a:pt x="143" y="104"/>
                    <a:pt x="143" y="104"/>
                  </a:cubicBezTo>
                  <a:cubicBezTo>
                    <a:pt x="142" y="104"/>
                    <a:pt x="141" y="160"/>
                    <a:pt x="130" y="160"/>
                  </a:cubicBezTo>
                  <a:cubicBezTo>
                    <a:pt x="129" y="160"/>
                    <a:pt x="128" y="159"/>
                    <a:pt x="127" y="158"/>
                  </a:cubicBezTo>
                  <a:cubicBezTo>
                    <a:pt x="111" y="142"/>
                    <a:pt x="127" y="111"/>
                    <a:pt x="127" y="95"/>
                  </a:cubicBezTo>
                  <a:lnTo>
                    <a:pt x="127" y="95"/>
                  </a:lnTo>
                  <a:cubicBezTo>
                    <a:pt x="111" y="95"/>
                    <a:pt x="127" y="174"/>
                    <a:pt x="111" y="174"/>
                  </a:cubicBezTo>
                  <a:cubicBezTo>
                    <a:pt x="94" y="165"/>
                    <a:pt x="101" y="141"/>
                    <a:pt x="107" y="122"/>
                  </a:cubicBezTo>
                  <a:lnTo>
                    <a:pt x="107" y="122"/>
                  </a:lnTo>
                  <a:cubicBezTo>
                    <a:pt x="110" y="125"/>
                    <a:pt x="111" y="127"/>
                    <a:pt x="111" y="127"/>
                  </a:cubicBezTo>
                  <a:cubicBezTo>
                    <a:pt x="111" y="122"/>
                    <a:pt x="111" y="118"/>
                    <a:pt x="111" y="113"/>
                  </a:cubicBezTo>
                  <a:lnTo>
                    <a:pt x="111" y="113"/>
                  </a:lnTo>
                  <a:cubicBezTo>
                    <a:pt x="115" y="103"/>
                    <a:pt x="117" y="95"/>
                    <a:pt x="111" y="95"/>
                  </a:cubicBezTo>
                  <a:cubicBezTo>
                    <a:pt x="110" y="95"/>
                    <a:pt x="109" y="95"/>
                    <a:pt x="108" y="95"/>
                  </a:cubicBezTo>
                  <a:lnTo>
                    <a:pt x="108" y="95"/>
                  </a:lnTo>
                  <a:cubicBezTo>
                    <a:pt x="103" y="68"/>
                    <a:pt x="92" y="49"/>
                    <a:pt x="78" y="49"/>
                  </a:cubicBezTo>
                  <a:cubicBezTo>
                    <a:pt x="69" y="49"/>
                    <a:pt x="59" y="58"/>
                    <a:pt x="48" y="79"/>
                  </a:cubicBez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03;p59">
              <a:extLst>
                <a:ext uri="{FF2B5EF4-FFF2-40B4-BE49-F238E27FC236}">
                  <a16:creationId xmlns:a16="http://schemas.microsoft.com/office/drawing/2014/main" id="{9677CCA9-DB24-5BDC-6002-B1F0BFBEB27E}"/>
                </a:ext>
              </a:extLst>
            </p:cNvPr>
            <p:cNvSpPr/>
            <p:nvPr/>
          </p:nvSpPr>
          <p:spPr>
            <a:xfrm flipH="1">
              <a:off x="2065538" y="2607261"/>
              <a:ext cx="56606" cy="88129"/>
            </a:xfrm>
            <a:custGeom>
              <a:avLst/>
              <a:gdLst/>
              <a:ahLst/>
              <a:cxnLst/>
              <a:rect l="l" t="t" r="r" b="b"/>
              <a:pathLst>
                <a:path w="1169" h="1820" extrusionOk="0">
                  <a:moveTo>
                    <a:pt x="122" y="1696"/>
                  </a:moveTo>
                  <a:cubicBezTo>
                    <a:pt x="113" y="1699"/>
                    <a:pt x="102" y="1705"/>
                    <a:pt x="93" y="1708"/>
                  </a:cubicBezTo>
                  <a:lnTo>
                    <a:pt x="93" y="1708"/>
                  </a:lnTo>
                  <a:cubicBezTo>
                    <a:pt x="105" y="1707"/>
                    <a:pt x="116" y="1703"/>
                    <a:pt x="122" y="1696"/>
                  </a:cubicBezTo>
                  <a:close/>
                  <a:moveTo>
                    <a:pt x="93" y="1708"/>
                  </a:moveTo>
                  <a:cubicBezTo>
                    <a:pt x="84" y="1709"/>
                    <a:pt x="74" y="1709"/>
                    <a:pt x="64" y="1709"/>
                  </a:cubicBezTo>
                  <a:cubicBezTo>
                    <a:pt x="66" y="1711"/>
                    <a:pt x="70" y="1712"/>
                    <a:pt x="74" y="1712"/>
                  </a:cubicBezTo>
                  <a:cubicBezTo>
                    <a:pt x="79" y="1712"/>
                    <a:pt x="86" y="1711"/>
                    <a:pt x="93" y="1708"/>
                  </a:cubicBezTo>
                  <a:close/>
                  <a:moveTo>
                    <a:pt x="1025" y="1"/>
                  </a:moveTo>
                  <a:cubicBezTo>
                    <a:pt x="1020" y="1"/>
                    <a:pt x="1003" y="23"/>
                    <a:pt x="997" y="23"/>
                  </a:cubicBezTo>
                  <a:cubicBezTo>
                    <a:pt x="996" y="23"/>
                    <a:pt x="995" y="22"/>
                    <a:pt x="995" y="20"/>
                  </a:cubicBezTo>
                  <a:cubicBezTo>
                    <a:pt x="948" y="241"/>
                    <a:pt x="869" y="462"/>
                    <a:pt x="774" y="683"/>
                  </a:cubicBezTo>
                  <a:cubicBezTo>
                    <a:pt x="727" y="793"/>
                    <a:pt x="664" y="888"/>
                    <a:pt x="585" y="999"/>
                  </a:cubicBezTo>
                  <a:cubicBezTo>
                    <a:pt x="506" y="1093"/>
                    <a:pt x="411" y="1204"/>
                    <a:pt x="301" y="1283"/>
                  </a:cubicBezTo>
                  <a:cubicBezTo>
                    <a:pt x="238" y="1330"/>
                    <a:pt x="175" y="1393"/>
                    <a:pt x="127" y="1441"/>
                  </a:cubicBezTo>
                  <a:lnTo>
                    <a:pt x="64" y="1520"/>
                  </a:lnTo>
                  <a:lnTo>
                    <a:pt x="111" y="1520"/>
                  </a:lnTo>
                  <a:cubicBezTo>
                    <a:pt x="80" y="1535"/>
                    <a:pt x="64" y="1551"/>
                    <a:pt x="48" y="1567"/>
                  </a:cubicBezTo>
                  <a:cubicBezTo>
                    <a:pt x="1" y="1614"/>
                    <a:pt x="48" y="1614"/>
                    <a:pt x="80" y="1630"/>
                  </a:cubicBezTo>
                  <a:cubicBezTo>
                    <a:pt x="111" y="1646"/>
                    <a:pt x="96" y="1662"/>
                    <a:pt x="127" y="1662"/>
                  </a:cubicBezTo>
                  <a:lnTo>
                    <a:pt x="80" y="1693"/>
                  </a:lnTo>
                  <a:cubicBezTo>
                    <a:pt x="80" y="1695"/>
                    <a:pt x="80" y="1696"/>
                    <a:pt x="82" y="1696"/>
                  </a:cubicBezTo>
                  <a:cubicBezTo>
                    <a:pt x="88" y="1696"/>
                    <a:pt x="111" y="1668"/>
                    <a:pt x="122" y="1668"/>
                  </a:cubicBezTo>
                  <a:cubicBezTo>
                    <a:pt x="125" y="1668"/>
                    <a:pt x="127" y="1671"/>
                    <a:pt x="127" y="1677"/>
                  </a:cubicBezTo>
                  <a:cubicBezTo>
                    <a:pt x="127" y="1685"/>
                    <a:pt x="125" y="1691"/>
                    <a:pt x="122" y="1696"/>
                  </a:cubicBezTo>
                  <a:lnTo>
                    <a:pt x="122" y="1696"/>
                  </a:lnTo>
                  <a:cubicBezTo>
                    <a:pt x="129" y="1692"/>
                    <a:pt x="135" y="1690"/>
                    <a:pt x="139" y="1690"/>
                  </a:cubicBezTo>
                  <a:cubicBezTo>
                    <a:pt x="142" y="1690"/>
                    <a:pt x="143" y="1691"/>
                    <a:pt x="143" y="1693"/>
                  </a:cubicBezTo>
                  <a:cubicBezTo>
                    <a:pt x="159" y="1709"/>
                    <a:pt x="80" y="1709"/>
                    <a:pt x="96" y="1725"/>
                  </a:cubicBezTo>
                  <a:cubicBezTo>
                    <a:pt x="96" y="1729"/>
                    <a:pt x="97" y="1731"/>
                    <a:pt x="99" y="1731"/>
                  </a:cubicBezTo>
                  <a:lnTo>
                    <a:pt x="99" y="1731"/>
                  </a:lnTo>
                  <a:cubicBezTo>
                    <a:pt x="57" y="1766"/>
                    <a:pt x="46" y="1788"/>
                    <a:pt x="111" y="1788"/>
                  </a:cubicBezTo>
                  <a:cubicBezTo>
                    <a:pt x="80" y="1788"/>
                    <a:pt x="48" y="1804"/>
                    <a:pt x="32" y="1820"/>
                  </a:cubicBezTo>
                  <a:cubicBezTo>
                    <a:pt x="48" y="1820"/>
                    <a:pt x="48" y="1804"/>
                    <a:pt x="64" y="1804"/>
                  </a:cubicBezTo>
                  <a:lnTo>
                    <a:pt x="48" y="1820"/>
                  </a:lnTo>
                  <a:lnTo>
                    <a:pt x="159" y="1820"/>
                  </a:lnTo>
                  <a:cubicBezTo>
                    <a:pt x="285" y="1756"/>
                    <a:pt x="396" y="1677"/>
                    <a:pt x="506" y="1583"/>
                  </a:cubicBezTo>
                  <a:cubicBezTo>
                    <a:pt x="506" y="1583"/>
                    <a:pt x="490" y="1583"/>
                    <a:pt x="506" y="1567"/>
                  </a:cubicBezTo>
                  <a:cubicBezTo>
                    <a:pt x="522" y="1535"/>
                    <a:pt x="569" y="1535"/>
                    <a:pt x="601" y="1504"/>
                  </a:cubicBezTo>
                  <a:lnTo>
                    <a:pt x="601" y="1488"/>
                  </a:lnTo>
                  <a:lnTo>
                    <a:pt x="680" y="1441"/>
                  </a:lnTo>
                  <a:cubicBezTo>
                    <a:pt x="711" y="1393"/>
                    <a:pt x="759" y="1346"/>
                    <a:pt x="790" y="1299"/>
                  </a:cubicBezTo>
                  <a:cubicBezTo>
                    <a:pt x="806" y="1267"/>
                    <a:pt x="822" y="1251"/>
                    <a:pt x="853" y="1220"/>
                  </a:cubicBezTo>
                  <a:lnTo>
                    <a:pt x="885" y="1188"/>
                  </a:lnTo>
                  <a:cubicBezTo>
                    <a:pt x="964" y="1030"/>
                    <a:pt x="1027" y="872"/>
                    <a:pt x="1074" y="699"/>
                  </a:cubicBezTo>
                  <a:cubicBezTo>
                    <a:pt x="1074" y="667"/>
                    <a:pt x="1090" y="620"/>
                    <a:pt x="1090" y="588"/>
                  </a:cubicBezTo>
                  <a:cubicBezTo>
                    <a:pt x="1106" y="557"/>
                    <a:pt x="1137" y="478"/>
                    <a:pt x="1169" y="430"/>
                  </a:cubicBezTo>
                  <a:cubicBezTo>
                    <a:pt x="1122" y="430"/>
                    <a:pt x="1137" y="304"/>
                    <a:pt x="1074" y="304"/>
                  </a:cubicBezTo>
                  <a:cubicBezTo>
                    <a:pt x="1090" y="273"/>
                    <a:pt x="1106" y="225"/>
                    <a:pt x="1090" y="225"/>
                  </a:cubicBezTo>
                  <a:cubicBezTo>
                    <a:pt x="1043" y="194"/>
                    <a:pt x="1011" y="146"/>
                    <a:pt x="1011" y="83"/>
                  </a:cubicBezTo>
                  <a:cubicBezTo>
                    <a:pt x="1011" y="52"/>
                    <a:pt x="1043" y="4"/>
                    <a:pt x="1027" y="4"/>
                  </a:cubicBezTo>
                  <a:cubicBezTo>
                    <a:pt x="1027" y="2"/>
                    <a:pt x="1026" y="1"/>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04;p59">
              <a:extLst>
                <a:ext uri="{FF2B5EF4-FFF2-40B4-BE49-F238E27FC236}">
                  <a16:creationId xmlns:a16="http://schemas.microsoft.com/office/drawing/2014/main" id="{273F4F98-F252-DB87-C479-5C85542FECA9}"/>
                </a:ext>
              </a:extLst>
            </p:cNvPr>
            <p:cNvSpPr/>
            <p:nvPr/>
          </p:nvSpPr>
          <p:spPr>
            <a:xfrm flipH="1">
              <a:off x="2033434" y="2677764"/>
              <a:ext cx="188073" cy="118538"/>
            </a:xfrm>
            <a:custGeom>
              <a:avLst/>
              <a:gdLst/>
              <a:ahLst/>
              <a:cxnLst/>
              <a:rect l="l" t="t" r="r" b="b"/>
              <a:pathLst>
                <a:path w="3884" h="2448" extrusionOk="0">
                  <a:moveTo>
                    <a:pt x="3678" y="2257"/>
                  </a:moveTo>
                  <a:cubicBezTo>
                    <a:pt x="3668" y="2258"/>
                    <a:pt x="3658" y="2258"/>
                    <a:pt x="3647" y="2258"/>
                  </a:cubicBezTo>
                  <a:lnTo>
                    <a:pt x="3680" y="2258"/>
                  </a:lnTo>
                  <a:cubicBezTo>
                    <a:pt x="3680" y="2258"/>
                    <a:pt x="3679" y="2257"/>
                    <a:pt x="3678" y="2257"/>
                  </a:cubicBezTo>
                  <a:close/>
                  <a:moveTo>
                    <a:pt x="3680" y="2258"/>
                  </a:moveTo>
                  <a:lnTo>
                    <a:pt x="3680" y="2258"/>
                  </a:lnTo>
                  <a:cubicBezTo>
                    <a:pt x="3690" y="2260"/>
                    <a:pt x="3698" y="2261"/>
                    <a:pt x="3703" y="2261"/>
                  </a:cubicBezTo>
                  <a:cubicBezTo>
                    <a:pt x="3708" y="2261"/>
                    <a:pt x="3710" y="2260"/>
                    <a:pt x="3710" y="2258"/>
                  </a:cubicBezTo>
                  <a:close/>
                  <a:moveTo>
                    <a:pt x="32" y="0"/>
                  </a:moveTo>
                  <a:cubicBezTo>
                    <a:pt x="1" y="0"/>
                    <a:pt x="111" y="64"/>
                    <a:pt x="64" y="64"/>
                  </a:cubicBezTo>
                  <a:cubicBezTo>
                    <a:pt x="569" y="285"/>
                    <a:pt x="1058" y="490"/>
                    <a:pt x="1453" y="837"/>
                  </a:cubicBezTo>
                  <a:cubicBezTo>
                    <a:pt x="1658" y="1011"/>
                    <a:pt x="1848" y="1216"/>
                    <a:pt x="2021" y="1437"/>
                  </a:cubicBezTo>
                  <a:cubicBezTo>
                    <a:pt x="2148" y="1579"/>
                    <a:pt x="2274" y="1737"/>
                    <a:pt x="2400" y="1863"/>
                  </a:cubicBezTo>
                  <a:cubicBezTo>
                    <a:pt x="2495" y="1958"/>
                    <a:pt x="2605" y="2053"/>
                    <a:pt x="2716" y="2147"/>
                  </a:cubicBezTo>
                  <a:lnTo>
                    <a:pt x="2747" y="2163"/>
                  </a:lnTo>
                  <a:cubicBezTo>
                    <a:pt x="2905" y="2289"/>
                    <a:pt x="3095" y="2384"/>
                    <a:pt x="3284" y="2431"/>
                  </a:cubicBezTo>
                  <a:cubicBezTo>
                    <a:pt x="3363" y="2431"/>
                    <a:pt x="3442" y="2447"/>
                    <a:pt x="3521" y="2447"/>
                  </a:cubicBezTo>
                  <a:cubicBezTo>
                    <a:pt x="3489" y="2431"/>
                    <a:pt x="3458" y="2416"/>
                    <a:pt x="3426" y="2400"/>
                  </a:cubicBezTo>
                  <a:lnTo>
                    <a:pt x="3426" y="2400"/>
                  </a:lnTo>
                  <a:cubicBezTo>
                    <a:pt x="3489" y="2416"/>
                    <a:pt x="3552" y="2431"/>
                    <a:pt x="3616" y="2431"/>
                  </a:cubicBezTo>
                  <a:cubicBezTo>
                    <a:pt x="3789" y="2416"/>
                    <a:pt x="3679" y="2384"/>
                    <a:pt x="3631" y="2352"/>
                  </a:cubicBezTo>
                  <a:cubicBezTo>
                    <a:pt x="3568" y="2321"/>
                    <a:pt x="3647" y="2321"/>
                    <a:pt x="3584" y="2305"/>
                  </a:cubicBezTo>
                  <a:lnTo>
                    <a:pt x="3695" y="2305"/>
                  </a:lnTo>
                  <a:cubicBezTo>
                    <a:pt x="3695" y="2305"/>
                    <a:pt x="3552" y="2305"/>
                    <a:pt x="3584" y="2274"/>
                  </a:cubicBezTo>
                  <a:lnTo>
                    <a:pt x="3584" y="2274"/>
                  </a:lnTo>
                  <a:cubicBezTo>
                    <a:pt x="3608" y="2281"/>
                    <a:pt x="3631" y="2285"/>
                    <a:pt x="3655" y="2285"/>
                  </a:cubicBezTo>
                  <a:cubicBezTo>
                    <a:pt x="3679" y="2285"/>
                    <a:pt x="3702" y="2281"/>
                    <a:pt x="3726" y="2274"/>
                  </a:cubicBezTo>
                  <a:cubicBezTo>
                    <a:pt x="3710" y="2258"/>
                    <a:pt x="3568" y="2274"/>
                    <a:pt x="3584" y="2242"/>
                  </a:cubicBezTo>
                  <a:cubicBezTo>
                    <a:pt x="3584" y="2240"/>
                    <a:pt x="3587" y="2239"/>
                    <a:pt x="3591" y="2239"/>
                  </a:cubicBezTo>
                  <a:cubicBezTo>
                    <a:pt x="3608" y="2239"/>
                    <a:pt x="3649" y="2251"/>
                    <a:pt x="3678" y="2257"/>
                  </a:cubicBezTo>
                  <a:lnTo>
                    <a:pt x="3678" y="2257"/>
                  </a:lnTo>
                  <a:cubicBezTo>
                    <a:pt x="3798" y="2253"/>
                    <a:pt x="3844" y="2225"/>
                    <a:pt x="3742" y="2210"/>
                  </a:cubicBezTo>
                  <a:lnTo>
                    <a:pt x="3805" y="2210"/>
                  </a:lnTo>
                  <a:lnTo>
                    <a:pt x="3884" y="2195"/>
                  </a:lnTo>
                  <a:lnTo>
                    <a:pt x="3852" y="2195"/>
                  </a:lnTo>
                  <a:lnTo>
                    <a:pt x="3805" y="2179"/>
                  </a:lnTo>
                  <a:cubicBezTo>
                    <a:pt x="3742" y="2179"/>
                    <a:pt x="3695" y="2163"/>
                    <a:pt x="3663" y="2147"/>
                  </a:cubicBezTo>
                  <a:cubicBezTo>
                    <a:pt x="3410" y="2116"/>
                    <a:pt x="3174" y="2037"/>
                    <a:pt x="2968" y="1879"/>
                  </a:cubicBezTo>
                  <a:cubicBezTo>
                    <a:pt x="2968" y="1879"/>
                    <a:pt x="2968" y="1895"/>
                    <a:pt x="2953" y="1895"/>
                  </a:cubicBezTo>
                  <a:cubicBezTo>
                    <a:pt x="2890" y="1847"/>
                    <a:pt x="2858" y="1800"/>
                    <a:pt x="2811" y="1753"/>
                  </a:cubicBezTo>
                  <a:lnTo>
                    <a:pt x="2795" y="1753"/>
                  </a:lnTo>
                  <a:cubicBezTo>
                    <a:pt x="2747" y="1721"/>
                    <a:pt x="2716" y="1674"/>
                    <a:pt x="2684" y="1626"/>
                  </a:cubicBezTo>
                  <a:cubicBezTo>
                    <a:pt x="2605" y="1547"/>
                    <a:pt x="2526" y="1468"/>
                    <a:pt x="2448" y="1390"/>
                  </a:cubicBezTo>
                  <a:lnTo>
                    <a:pt x="2432" y="1390"/>
                  </a:lnTo>
                  <a:cubicBezTo>
                    <a:pt x="2432" y="1390"/>
                    <a:pt x="2369" y="1311"/>
                    <a:pt x="2321" y="1248"/>
                  </a:cubicBezTo>
                  <a:lnTo>
                    <a:pt x="2305" y="1232"/>
                  </a:lnTo>
                  <a:lnTo>
                    <a:pt x="2290" y="1232"/>
                  </a:lnTo>
                  <a:lnTo>
                    <a:pt x="2242" y="1169"/>
                  </a:lnTo>
                  <a:cubicBezTo>
                    <a:pt x="2006" y="900"/>
                    <a:pt x="1721" y="663"/>
                    <a:pt x="1437" y="458"/>
                  </a:cubicBezTo>
                  <a:lnTo>
                    <a:pt x="1216" y="348"/>
                  </a:lnTo>
                  <a:cubicBezTo>
                    <a:pt x="1122" y="300"/>
                    <a:pt x="995" y="221"/>
                    <a:pt x="901" y="158"/>
                  </a:cubicBezTo>
                  <a:cubicBezTo>
                    <a:pt x="901" y="169"/>
                    <a:pt x="889" y="172"/>
                    <a:pt x="871" y="172"/>
                  </a:cubicBezTo>
                  <a:cubicBezTo>
                    <a:pt x="827" y="172"/>
                    <a:pt x="748" y="152"/>
                    <a:pt x="705" y="152"/>
                  </a:cubicBezTo>
                  <a:cubicBezTo>
                    <a:pt x="683" y="152"/>
                    <a:pt x="671" y="157"/>
                    <a:pt x="680" y="174"/>
                  </a:cubicBezTo>
                  <a:cubicBezTo>
                    <a:pt x="632" y="143"/>
                    <a:pt x="569" y="111"/>
                    <a:pt x="506" y="95"/>
                  </a:cubicBezTo>
                  <a:cubicBezTo>
                    <a:pt x="489" y="112"/>
                    <a:pt x="462" y="125"/>
                    <a:pt x="410" y="125"/>
                  </a:cubicBezTo>
                  <a:cubicBezTo>
                    <a:pt x="367" y="125"/>
                    <a:pt x="307" y="117"/>
                    <a:pt x="222" y="95"/>
                  </a:cubicBezTo>
                  <a:cubicBezTo>
                    <a:pt x="159" y="64"/>
                    <a:pt x="6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05;p59">
              <a:extLst>
                <a:ext uri="{FF2B5EF4-FFF2-40B4-BE49-F238E27FC236}">
                  <a16:creationId xmlns:a16="http://schemas.microsoft.com/office/drawing/2014/main" id="{E3ADA6C0-C8CD-C5A8-ED36-B539A07E3D11}"/>
                </a:ext>
              </a:extLst>
            </p:cNvPr>
            <p:cNvSpPr/>
            <p:nvPr/>
          </p:nvSpPr>
          <p:spPr>
            <a:xfrm flipH="1">
              <a:off x="1914169" y="4078820"/>
              <a:ext cx="90986" cy="22178"/>
            </a:xfrm>
            <a:custGeom>
              <a:avLst/>
              <a:gdLst/>
              <a:ahLst/>
              <a:cxnLst/>
              <a:rect l="l" t="t" r="r" b="b"/>
              <a:pathLst>
                <a:path w="1879" h="458" extrusionOk="0">
                  <a:moveTo>
                    <a:pt x="158" y="380"/>
                  </a:moveTo>
                  <a:cubicBezTo>
                    <a:pt x="155" y="385"/>
                    <a:pt x="153" y="389"/>
                    <a:pt x="151" y="392"/>
                  </a:cubicBezTo>
                  <a:lnTo>
                    <a:pt x="151" y="392"/>
                  </a:lnTo>
                  <a:cubicBezTo>
                    <a:pt x="151" y="385"/>
                    <a:pt x="153" y="380"/>
                    <a:pt x="158" y="380"/>
                  </a:cubicBezTo>
                  <a:close/>
                  <a:moveTo>
                    <a:pt x="347" y="1"/>
                  </a:moveTo>
                  <a:cubicBezTo>
                    <a:pt x="205" y="1"/>
                    <a:pt x="79" y="64"/>
                    <a:pt x="16" y="190"/>
                  </a:cubicBezTo>
                  <a:cubicBezTo>
                    <a:pt x="0" y="238"/>
                    <a:pt x="0" y="301"/>
                    <a:pt x="16" y="348"/>
                  </a:cubicBezTo>
                  <a:cubicBezTo>
                    <a:pt x="16" y="332"/>
                    <a:pt x="32" y="317"/>
                    <a:pt x="47" y="301"/>
                  </a:cubicBezTo>
                  <a:lnTo>
                    <a:pt x="47" y="301"/>
                  </a:lnTo>
                  <a:cubicBezTo>
                    <a:pt x="32" y="332"/>
                    <a:pt x="32" y="380"/>
                    <a:pt x="47" y="411"/>
                  </a:cubicBezTo>
                  <a:cubicBezTo>
                    <a:pt x="65" y="446"/>
                    <a:pt x="75" y="457"/>
                    <a:pt x="83" y="457"/>
                  </a:cubicBezTo>
                  <a:cubicBezTo>
                    <a:pt x="97" y="457"/>
                    <a:pt x="100" y="421"/>
                    <a:pt x="111" y="411"/>
                  </a:cubicBezTo>
                  <a:cubicBezTo>
                    <a:pt x="137" y="398"/>
                    <a:pt x="141" y="407"/>
                    <a:pt x="151" y="392"/>
                  </a:cubicBezTo>
                  <a:lnTo>
                    <a:pt x="151" y="392"/>
                  </a:lnTo>
                  <a:cubicBezTo>
                    <a:pt x="151" y="406"/>
                    <a:pt x="158" y="427"/>
                    <a:pt x="158" y="427"/>
                  </a:cubicBezTo>
                  <a:cubicBezTo>
                    <a:pt x="158" y="411"/>
                    <a:pt x="158" y="396"/>
                    <a:pt x="158" y="380"/>
                  </a:cubicBezTo>
                  <a:cubicBezTo>
                    <a:pt x="174" y="396"/>
                    <a:pt x="158" y="411"/>
                    <a:pt x="174" y="427"/>
                  </a:cubicBezTo>
                  <a:cubicBezTo>
                    <a:pt x="189" y="427"/>
                    <a:pt x="174" y="380"/>
                    <a:pt x="189" y="380"/>
                  </a:cubicBezTo>
                  <a:cubicBezTo>
                    <a:pt x="189" y="380"/>
                    <a:pt x="174" y="411"/>
                    <a:pt x="189" y="411"/>
                  </a:cubicBezTo>
                  <a:cubicBezTo>
                    <a:pt x="194" y="407"/>
                    <a:pt x="196" y="403"/>
                    <a:pt x="196" y="401"/>
                  </a:cubicBezTo>
                  <a:lnTo>
                    <a:pt x="196" y="401"/>
                  </a:lnTo>
                  <a:cubicBezTo>
                    <a:pt x="198" y="402"/>
                    <a:pt x="200" y="403"/>
                    <a:pt x="201" y="403"/>
                  </a:cubicBezTo>
                  <a:cubicBezTo>
                    <a:pt x="203" y="403"/>
                    <a:pt x="205" y="401"/>
                    <a:pt x="205" y="396"/>
                  </a:cubicBezTo>
                  <a:lnTo>
                    <a:pt x="221" y="380"/>
                  </a:lnTo>
                  <a:cubicBezTo>
                    <a:pt x="237" y="364"/>
                    <a:pt x="237" y="364"/>
                    <a:pt x="253" y="364"/>
                  </a:cubicBezTo>
                  <a:lnTo>
                    <a:pt x="268" y="364"/>
                  </a:lnTo>
                  <a:lnTo>
                    <a:pt x="316" y="411"/>
                  </a:lnTo>
                  <a:cubicBezTo>
                    <a:pt x="316" y="411"/>
                    <a:pt x="332" y="348"/>
                    <a:pt x="379" y="348"/>
                  </a:cubicBezTo>
                  <a:lnTo>
                    <a:pt x="379" y="332"/>
                  </a:lnTo>
                  <a:cubicBezTo>
                    <a:pt x="379" y="329"/>
                    <a:pt x="381" y="328"/>
                    <a:pt x="384" y="328"/>
                  </a:cubicBezTo>
                  <a:cubicBezTo>
                    <a:pt x="394" y="328"/>
                    <a:pt x="414" y="337"/>
                    <a:pt x="429" y="337"/>
                  </a:cubicBezTo>
                  <a:cubicBezTo>
                    <a:pt x="434" y="337"/>
                    <a:pt x="439" y="336"/>
                    <a:pt x="442" y="332"/>
                  </a:cubicBezTo>
                  <a:lnTo>
                    <a:pt x="442" y="317"/>
                  </a:lnTo>
                  <a:lnTo>
                    <a:pt x="521" y="332"/>
                  </a:lnTo>
                  <a:lnTo>
                    <a:pt x="789" y="332"/>
                  </a:lnTo>
                  <a:cubicBezTo>
                    <a:pt x="916" y="301"/>
                    <a:pt x="1058" y="285"/>
                    <a:pt x="1200" y="285"/>
                  </a:cubicBezTo>
                  <a:lnTo>
                    <a:pt x="1294" y="285"/>
                  </a:lnTo>
                  <a:cubicBezTo>
                    <a:pt x="1342" y="301"/>
                    <a:pt x="1389" y="301"/>
                    <a:pt x="1436" y="332"/>
                  </a:cubicBezTo>
                  <a:cubicBezTo>
                    <a:pt x="1436" y="285"/>
                    <a:pt x="1547" y="301"/>
                    <a:pt x="1547" y="238"/>
                  </a:cubicBezTo>
                  <a:cubicBezTo>
                    <a:pt x="1579" y="238"/>
                    <a:pt x="1610" y="269"/>
                    <a:pt x="1626" y="269"/>
                  </a:cubicBezTo>
                  <a:cubicBezTo>
                    <a:pt x="1626" y="256"/>
                    <a:pt x="1673" y="219"/>
                    <a:pt x="1746" y="219"/>
                  </a:cubicBezTo>
                  <a:cubicBezTo>
                    <a:pt x="1758" y="219"/>
                    <a:pt x="1771" y="220"/>
                    <a:pt x="1784" y="222"/>
                  </a:cubicBezTo>
                  <a:cubicBezTo>
                    <a:pt x="1815" y="238"/>
                    <a:pt x="1847" y="269"/>
                    <a:pt x="1863" y="269"/>
                  </a:cubicBezTo>
                  <a:cubicBezTo>
                    <a:pt x="1878" y="269"/>
                    <a:pt x="1847" y="222"/>
                    <a:pt x="1863" y="222"/>
                  </a:cubicBezTo>
                  <a:cubicBezTo>
                    <a:pt x="1642" y="96"/>
                    <a:pt x="1389" y="17"/>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06;p59">
              <a:extLst>
                <a:ext uri="{FF2B5EF4-FFF2-40B4-BE49-F238E27FC236}">
                  <a16:creationId xmlns:a16="http://schemas.microsoft.com/office/drawing/2014/main" id="{404175FC-A217-181C-B026-45E0C0BFC5DE}"/>
                </a:ext>
              </a:extLst>
            </p:cNvPr>
            <p:cNvSpPr/>
            <p:nvPr/>
          </p:nvSpPr>
          <p:spPr>
            <a:xfrm flipH="1">
              <a:off x="1943222" y="4134652"/>
              <a:ext cx="83335" cy="19902"/>
            </a:xfrm>
            <a:custGeom>
              <a:avLst/>
              <a:gdLst/>
              <a:ahLst/>
              <a:cxnLst/>
              <a:rect l="l" t="t" r="r" b="b"/>
              <a:pathLst>
                <a:path w="1721" h="411" extrusionOk="0">
                  <a:moveTo>
                    <a:pt x="89" y="250"/>
                  </a:moveTo>
                  <a:lnTo>
                    <a:pt x="89" y="250"/>
                  </a:lnTo>
                  <a:cubicBezTo>
                    <a:pt x="85" y="250"/>
                    <a:pt x="81" y="252"/>
                    <a:pt x="77" y="253"/>
                  </a:cubicBezTo>
                  <a:lnTo>
                    <a:pt x="95" y="253"/>
                  </a:lnTo>
                  <a:cubicBezTo>
                    <a:pt x="92" y="252"/>
                    <a:pt x="90" y="251"/>
                    <a:pt x="89" y="250"/>
                  </a:cubicBezTo>
                  <a:close/>
                  <a:moveTo>
                    <a:pt x="47" y="253"/>
                  </a:moveTo>
                  <a:cubicBezTo>
                    <a:pt x="47" y="256"/>
                    <a:pt x="50" y="257"/>
                    <a:pt x="55" y="257"/>
                  </a:cubicBezTo>
                  <a:cubicBezTo>
                    <a:pt x="60" y="257"/>
                    <a:pt x="69" y="255"/>
                    <a:pt x="77" y="253"/>
                  </a:cubicBezTo>
                  <a:close/>
                  <a:moveTo>
                    <a:pt x="55" y="280"/>
                  </a:moveTo>
                  <a:cubicBezTo>
                    <a:pt x="50" y="280"/>
                    <a:pt x="47" y="281"/>
                    <a:pt x="47" y="284"/>
                  </a:cubicBezTo>
                  <a:cubicBezTo>
                    <a:pt x="47" y="290"/>
                    <a:pt x="49" y="291"/>
                    <a:pt x="52" y="291"/>
                  </a:cubicBezTo>
                  <a:cubicBezTo>
                    <a:pt x="58" y="291"/>
                    <a:pt x="68" y="284"/>
                    <a:pt x="79" y="284"/>
                  </a:cubicBezTo>
                  <a:lnTo>
                    <a:pt x="79" y="284"/>
                  </a:lnTo>
                  <a:cubicBezTo>
                    <a:pt x="70" y="282"/>
                    <a:pt x="61" y="280"/>
                    <a:pt x="55" y="280"/>
                  </a:cubicBezTo>
                  <a:close/>
                  <a:moveTo>
                    <a:pt x="742" y="0"/>
                  </a:moveTo>
                  <a:lnTo>
                    <a:pt x="379" y="16"/>
                  </a:lnTo>
                  <a:lnTo>
                    <a:pt x="363" y="16"/>
                  </a:lnTo>
                  <a:cubicBezTo>
                    <a:pt x="300" y="16"/>
                    <a:pt x="221" y="32"/>
                    <a:pt x="158" y="63"/>
                  </a:cubicBezTo>
                  <a:cubicBezTo>
                    <a:pt x="142" y="63"/>
                    <a:pt x="111" y="95"/>
                    <a:pt x="95" y="111"/>
                  </a:cubicBezTo>
                  <a:lnTo>
                    <a:pt x="126" y="127"/>
                  </a:lnTo>
                  <a:cubicBezTo>
                    <a:pt x="111" y="127"/>
                    <a:pt x="79" y="127"/>
                    <a:pt x="63" y="142"/>
                  </a:cubicBezTo>
                  <a:cubicBezTo>
                    <a:pt x="16" y="174"/>
                    <a:pt x="47" y="190"/>
                    <a:pt x="63" y="205"/>
                  </a:cubicBezTo>
                  <a:cubicBezTo>
                    <a:pt x="78" y="235"/>
                    <a:pt x="65" y="237"/>
                    <a:pt x="89" y="250"/>
                  </a:cubicBezTo>
                  <a:lnTo>
                    <a:pt x="89" y="250"/>
                  </a:lnTo>
                  <a:cubicBezTo>
                    <a:pt x="92" y="249"/>
                    <a:pt x="94" y="248"/>
                    <a:pt x="96" y="248"/>
                  </a:cubicBezTo>
                  <a:cubicBezTo>
                    <a:pt x="98" y="248"/>
                    <a:pt x="98" y="249"/>
                    <a:pt x="95" y="253"/>
                  </a:cubicBezTo>
                  <a:cubicBezTo>
                    <a:pt x="87" y="261"/>
                    <a:pt x="79" y="261"/>
                    <a:pt x="71" y="261"/>
                  </a:cubicBezTo>
                  <a:cubicBezTo>
                    <a:pt x="63" y="261"/>
                    <a:pt x="55" y="261"/>
                    <a:pt x="47" y="269"/>
                  </a:cubicBezTo>
                  <a:cubicBezTo>
                    <a:pt x="40" y="277"/>
                    <a:pt x="55" y="277"/>
                    <a:pt x="73" y="277"/>
                  </a:cubicBezTo>
                  <a:cubicBezTo>
                    <a:pt x="91" y="277"/>
                    <a:pt x="111" y="277"/>
                    <a:pt x="111" y="284"/>
                  </a:cubicBezTo>
                  <a:cubicBezTo>
                    <a:pt x="111" y="288"/>
                    <a:pt x="108" y="289"/>
                    <a:pt x="103" y="289"/>
                  </a:cubicBezTo>
                  <a:cubicBezTo>
                    <a:pt x="97" y="289"/>
                    <a:pt x="88" y="287"/>
                    <a:pt x="79" y="284"/>
                  </a:cubicBezTo>
                  <a:lnTo>
                    <a:pt x="79" y="284"/>
                  </a:lnTo>
                  <a:cubicBezTo>
                    <a:pt x="32" y="300"/>
                    <a:pt x="0" y="316"/>
                    <a:pt x="47" y="332"/>
                  </a:cubicBezTo>
                  <a:lnTo>
                    <a:pt x="0" y="332"/>
                  </a:lnTo>
                  <a:lnTo>
                    <a:pt x="16" y="348"/>
                  </a:lnTo>
                  <a:cubicBezTo>
                    <a:pt x="47" y="348"/>
                    <a:pt x="79" y="379"/>
                    <a:pt x="79" y="379"/>
                  </a:cubicBezTo>
                  <a:lnTo>
                    <a:pt x="410" y="411"/>
                  </a:lnTo>
                  <a:lnTo>
                    <a:pt x="410" y="379"/>
                  </a:lnTo>
                  <a:cubicBezTo>
                    <a:pt x="410" y="379"/>
                    <a:pt x="432" y="386"/>
                    <a:pt x="450" y="386"/>
                  </a:cubicBezTo>
                  <a:cubicBezTo>
                    <a:pt x="460" y="386"/>
                    <a:pt x="468" y="384"/>
                    <a:pt x="474" y="379"/>
                  </a:cubicBezTo>
                  <a:lnTo>
                    <a:pt x="474" y="363"/>
                  </a:lnTo>
                  <a:lnTo>
                    <a:pt x="537" y="379"/>
                  </a:lnTo>
                  <a:lnTo>
                    <a:pt x="663" y="363"/>
                  </a:lnTo>
                  <a:lnTo>
                    <a:pt x="758" y="363"/>
                  </a:lnTo>
                  <a:cubicBezTo>
                    <a:pt x="884" y="332"/>
                    <a:pt x="995" y="316"/>
                    <a:pt x="1137" y="300"/>
                  </a:cubicBezTo>
                  <a:cubicBezTo>
                    <a:pt x="1168" y="284"/>
                    <a:pt x="1184" y="284"/>
                    <a:pt x="1216" y="269"/>
                  </a:cubicBezTo>
                  <a:cubicBezTo>
                    <a:pt x="1263" y="284"/>
                    <a:pt x="1310" y="284"/>
                    <a:pt x="1342" y="300"/>
                  </a:cubicBezTo>
                  <a:cubicBezTo>
                    <a:pt x="1342" y="253"/>
                    <a:pt x="1452" y="253"/>
                    <a:pt x="1437" y="205"/>
                  </a:cubicBezTo>
                  <a:cubicBezTo>
                    <a:pt x="1458" y="205"/>
                    <a:pt x="1479" y="212"/>
                    <a:pt x="1490" y="212"/>
                  </a:cubicBezTo>
                  <a:cubicBezTo>
                    <a:pt x="1496" y="212"/>
                    <a:pt x="1500" y="211"/>
                    <a:pt x="1500" y="205"/>
                  </a:cubicBezTo>
                  <a:cubicBezTo>
                    <a:pt x="1515" y="142"/>
                    <a:pt x="1563" y="111"/>
                    <a:pt x="1626" y="111"/>
                  </a:cubicBezTo>
                  <a:cubicBezTo>
                    <a:pt x="1657" y="111"/>
                    <a:pt x="1689" y="142"/>
                    <a:pt x="1705" y="142"/>
                  </a:cubicBezTo>
                  <a:cubicBezTo>
                    <a:pt x="1721" y="127"/>
                    <a:pt x="1673" y="111"/>
                    <a:pt x="1689" y="95"/>
                  </a:cubicBezTo>
                  <a:cubicBezTo>
                    <a:pt x="1484" y="32"/>
                    <a:pt x="1279"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07;p59">
              <a:extLst>
                <a:ext uri="{FF2B5EF4-FFF2-40B4-BE49-F238E27FC236}">
                  <a16:creationId xmlns:a16="http://schemas.microsoft.com/office/drawing/2014/main" id="{80A31B67-4E2D-F788-0FBC-75290884963D}"/>
                </a:ext>
              </a:extLst>
            </p:cNvPr>
            <p:cNvSpPr/>
            <p:nvPr/>
          </p:nvSpPr>
          <p:spPr>
            <a:xfrm flipH="1">
              <a:off x="1913249" y="4158669"/>
              <a:ext cx="180616" cy="138053"/>
            </a:xfrm>
            <a:custGeom>
              <a:avLst/>
              <a:gdLst/>
              <a:ahLst/>
              <a:cxnLst/>
              <a:rect l="l" t="t" r="r" b="b"/>
              <a:pathLst>
                <a:path w="3730" h="2851" extrusionOk="0">
                  <a:moveTo>
                    <a:pt x="3720" y="0"/>
                  </a:moveTo>
                  <a:cubicBezTo>
                    <a:pt x="3702" y="0"/>
                    <a:pt x="3658" y="19"/>
                    <a:pt x="3646" y="19"/>
                  </a:cubicBezTo>
                  <a:cubicBezTo>
                    <a:pt x="3641" y="19"/>
                    <a:pt x="3641" y="16"/>
                    <a:pt x="3647" y="9"/>
                  </a:cubicBezTo>
                  <a:lnTo>
                    <a:pt x="3647" y="9"/>
                  </a:lnTo>
                  <a:cubicBezTo>
                    <a:pt x="3079" y="309"/>
                    <a:pt x="2574" y="704"/>
                    <a:pt x="2132" y="1162"/>
                  </a:cubicBezTo>
                  <a:cubicBezTo>
                    <a:pt x="2053" y="1241"/>
                    <a:pt x="1753" y="1556"/>
                    <a:pt x="1485" y="1888"/>
                  </a:cubicBezTo>
                  <a:cubicBezTo>
                    <a:pt x="1358" y="2046"/>
                    <a:pt x="1216" y="2172"/>
                    <a:pt x="1059" y="2298"/>
                  </a:cubicBezTo>
                  <a:cubicBezTo>
                    <a:pt x="964" y="2377"/>
                    <a:pt x="853" y="2440"/>
                    <a:pt x="743" y="2472"/>
                  </a:cubicBezTo>
                  <a:lnTo>
                    <a:pt x="711" y="2472"/>
                  </a:lnTo>
                  <a:cubicBezTo>
                    <a:pt x="648" y="2472"/>
                    <a:pt x="585" y="2456"/>
                    <a:pt x="538" y="2425"/>
                  </a:cubicBezTo>
                  <a:cubicBezTo>
                    <a:pt x="490" y="2393"/>
                    <a:pt x="443" y="2330"/>
                    <a:pt x="411" y="2282"/>
                  </a:cubicBezTo>
                  <a:cubicBezTo>
                    <a:pt x="380" y="2219"/>
                    <a:pt x="348" y="2172"/>
                    <a:pt x="348" y="2109"/>
                  </a:cubicBezTo>
                  <a:cubicBezTo>
                    <a:pt x="332" y="2140"/>
                    <a:pt x="332" y="2156"/>
                    <a:pt x="332" y="2188"/>
                  </a:cubicBezTo>
                  <a:lnTo>
                    <a:pt x="332" y="2030"/>
                  </a:lnTo>
                  <a:cubicBezTo>
                    <a:pt x="332" y="1959"/>
                    <a:pt x="326" y="1936"/>
                    <a:pt x="315" y="1936"/>
                  </a:cubicBezTo>
                  <a:cubicBezTo>
                    <a:pt x="301" y="1936"/>
                    <a:pt x="280" y="1972"/>
                    <a:pt x="254" y="1998"/>
                  </a:cubicBezTo>
                  <a:cubicBezTo>
                    <a:pt x="242" y="2021"/>
                    <a:pt x="235" y="2025"/>
                    <a:pt x="230" y="2025"/>
                  </a:cubicBezTo>
                  <a:cubicBezTo>
                    <a:pt x="226" y="2025"/>
                    <a:pt x="223" y="2023"/>
                    <a:pt x="221" y="2023"/>
                  </a:cubicBezTo>
                  <a:cubicBezTo>
                    <a:pt x="216" y="2023"/>
                    <a:pt x="213" y="2029"/>
                    <a:pt x="206" y="2061"/>
                  </a:cubicBezTo>
                  <a:cubicBezTo>
                    <a:pt x="206" y="2014"/>
                    <a:pt x="206" y="1967"/>
                    <a:pt x="222" y="1919"/>
                  </a:cubicBezTo>
                  <a:cubicBezTo>
                    <a:pt x="221" y="1919"/>
                    <a:pt x="221" y="1918"/>
                    <a:pt x="220" y="1918"/>
                  </a:cubicBezTo>
                  <a:cubicBezTo>
                    <a:pt x="208" y="1918"/>
                    <a:pt x="206" y="2053"/>
                    <a:pt x="195" y="2053"/>
                  </a:cubicBezTo>
                  <a:cubicBezTo>
                    <a:pt x="194" y="2053"/>
                    <a:pt x="192" y="2051"/>
                    <a:pt x="190" y="2046"/>
                  </a:cubicBezTo>
                  <a:cubicBezTo>
                    <a:pt x="190" y="1998"/>
                    <a:pt x="206" y="1935"/>
                    <a:pt x="222" y="1888"/>
                  </a:cubicBezTo>
                  <a:cubicBezTo>
                    <a:pt x="192" y="1888"/>
                    <a:pt x="176" y="2062"/>
                    <a:pt x="161" y="2062"/>
                  </a:cubicBezTo>
                  <a:cubicBezTo>
                    <a:pt x="160" y="2062"/>
                    <a:pt x="159" y="2062"/>
                    <a:pt x="159" y="2061"/>
                  </a:cubicBezTo>
                  <a:cubicBezTo>
                    <a:pt x="143" y="2046"/>
                    <a:pt x="206" y="1904"/>
                    <a:pt x="190" y="1888"/>
                  </a:cubicBezTo>
                  <a:lnTo>
                    <a:pt x="190" y="1888"/>
                  </a:lnTo>
                  <a:cubicBezTo>
                    <a:pt x="185" y="1898"/>
                    <a:pt x="182" y="1908"/>
                    <a:pt x="180" y="1917"/>
                  </a:cubicBezTo>
                  <a:lnTo>
                    <a:pt x="180" y="1917"/>
                  </a:lnTo>
                  <a:cubicBezTo>
                    <a:pt x="190" y="1829"/>
                    <a:pt x="201" y="1771"/>
                    <a:pt x="190" y="1771"/>
                  </a:cubicBezTo>
                  <a:cubicBezTo>
                    <a:pt x="184" y="1771"/>
                    <a:pt x="170" y="1792"/>
                    <a:pt x="143" y="1840"/>
                  </a:cubicBezTo>
                  <a:cubicBezTo>
                    <a:pt x="175" y="1777"/>
                    <a:pt x="190" y="1730"/>
                    <a:pt x="222" y="1667"/>
                  </a:cubicBezTo>
                  <a:lnTo>
                    <a:pt x="222" y="1667"/>
                  </a:lnTo>
                  <a:lnTo>
                    <a:pt x="206" y="1683"/>
                  </a:lnTo>
                  <a:cubicBezTo>
                    <a:pt x="196" y="1693"/>
                    <a:pt x="186" y="1709"/>
                    <a:pt x="180" y="1724"/>
                  </a:cubicBezTo>
                  <a:lnTo>
                    <a:pt x="180" y="1724"/>
                  </a:lnTo>
                  <a:lnTo>
                    <a:pt x="190" y="1683"/>
                  </a:lnTo>
                  <a:lnTo>
                    <a:pt x="190" y="1683"/>
                  </a:lnTo>
                  <a:cubicBezTo>
                    <a:pt x="175" y="1698"/>
                    <a:pt x="159" y="1714"/>
                    <a:pt x="159" y="1730"/>
                  </a:cubicBezTo>
                  <a:cubicBezTo>
                    <a:pt x="111" y="1793"/>
                    <a:pt x="80" y="1856"/>
                    <a:pt x="64" y="1935"/>
                  </a:cubicBezTo>
                  <a:cubicBezTo>
                    <a:pt x="1" y="2140"/>
                    <a:pt x="48" y="2361"/>
                    <a:pt x="159" y="2551"/>
                  </a:cubicBezTo>
                  <a:cubicBezTo>
                    <a:pt x="222" y="2646"/>
                    <a:pt x="301" y="2724"/>
                    <a:pt x="411" y="2772"/>
                  </a:cubicBezTo>
                  <a:cubicBezTo>
                    <a:pt x="506" y="2835"/>
                    <a:pt x="632" y="2851"/>
                    <a:pt x="759" y="2851"/>
                  </a:cubicBezTo>
                  <a:cubicBezTo>
                    <a:pt x="759" y="2851"/>
                    <a:pt x="727" y="2835"/>
                    <a:pt x="759" y="2819"/>
                  </a:cubicBezTo>
                  <a:cubicBezTo>
                    <a:pt x="869" y="2819"/>
                    <a:pt x="964" y="2788"/>
                    <a:pt x="1059" y="2740"/>
                  </a:cubicBezTo>
                  <a:lnTo>
                    <a:pt x="1059" y="2724"/>
                  </a:lnTo>
                  <a:cubicBezTo>
                    <a:pt x="1122" y="2693"/>
                    <a:pt x="1185" y="2646"/>
                    <a:pt x="1248" y="2614"/>
                  </a:cubicBezTo>
                  <a:cubicBezTo>
                    <a:pt x="1358" y="2519"/>
                    <a:pt x="1469" y="2440"/>
                    <a:pt x="1564" y="2330"/>
                  </a:cubicBezTo>
                  <a:lnTo>
                    <a:pt x="1564" y="2314"/>
                  </a:lnTo>
                  <a:cubicBezTo>
                    <a:pt x="1595" y="2282"/>
                    <a:pt x="1658" y="2219"/>
                    <a:pt x="1706" y="2172"/>
                  </a:cubicBezTo>
                  <a:lnTo>
                    <a:pt x="1722" y="2140"/>
                  </a:lnTo>
                  <a:cubicBezTo>
                    <a:pt x="1737" y="2140"/>
                    <a:pt x="1737" y="2125"/>
                    <a:pt x="1722" y="2125"/>
                  </a:cubicBezTo>
                  <a:lnTo>
                    <a:pt x="1800" y="2061"/>
                  </a:lnTo>
                  <a:cubicBezTo>
                    <a:pt x="2021" y="1746"/>
                    <a:pt x="2274" y="1446"/>
                    <a:pt x="2542" y="1162"/>
                  </a:cubicBezTo>
                  <a:cubicBezTo>
                    <a:pt x="2590" y="1099"/>
                    <a:pt x="2653" y="1020"/>
                    <a:pt x="2716" y="972"/>
                  </a:cubicBezTo>
                  <a:cubicBezTo>
                    <a:pt x="2811" y="878"/>
                    <a:pt x="2921" y="799"/>
                    <a:pt x="3032" y="720"/>
                  </a:cubicBezTo>
                  <a:cubicBezTo>
                    <a:pt x="2984" y="688"/>
                    <a:pt x="3205" y="499"/>
                    <a:pt x="3142" y="499"/>
                  </a:cubicBezTo>
                  <a:cubicBezTo>
                    <a:pt x="3205" y="467"/>
                    <a:pt x="3253" y="420"/>
                    <a:pt x="3300" y="372"/>
                  </a:cubicBezTo>
                  <a:cubicBezTo>
                    <a:pt x="3300" y="325"/>
                    <a:pt x="3332" y="262"/>
                    <a:pt x="3505" y="120"/>
                  </a:cubicBezTo>
                  <a:cubicBezTo>
                    <a:pt x="3568" y="73"/>
                    <a:pt x="3695" y="25"/>
                    <a:pt x="3726" y="9"/>
                  </a:cubicBezTo>
                  <a:cubicBezTo>
                    <a:pt x="3730" y="3"/>
                    <a:pt x="3727" y="0"/>
                    <a:pt x="3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08;p59">
              <a:extLst>
                <a:ext uri="{FF2B5EF4-FFF2-40B4-BE49-F238E27FC236}">
                  <a16:creationId xmlns:a16="http://schemas.microsoft.com/office/drawing/2014/main" id="{533D8752-3CE8-0952-8C7C-78F3B30DC032}"/>
                </a:ext>
              </a:extLst>
            </p:cNvPr>
            <p:cNvSpPr/>
            <p:nvPr/>
          </p:nvSpPr>
          <p:spPr>
            <a:xfrm flipH="1">
              <a:off x="1828558" y="4159105"/>
              <a:ext cx="87935" cy="80042"/>
            </a:xfrm>
            <a:custGeom>
              <a:avLst/>
              <a:gdLst/>
              <a:ahLst/>
              <a:cxnLst/>
              <a:rect l="l" t="t" r="r" b="b"/>
              <a:pathLst>
                <a:path w="1816" h="1653" extrusionOk="0">
                  <a:moveTo>
                    <a:pt x="126" y="159"/>
                  </a:moveTo>
                  <a:cubicBezTo>
                    <a:pt x="147" y="162"/>
                    <a:pt x="166" y="166"/>
                    <a:pt x="158" y="174"/>
                  </a:cubicBezTo>
                  <a:cubicBezTo>
                    <a:pt x="158" y="176"/>
                    <a:pt x="157" y="177"/>
                    <a:pt x="154" y="177"/>
                  </a:cubicBezTo>
                  <a:cubicBezTo>
                    <a:pt x="148" y="177"/>
                    <a:pt x="134" y="170"/>
                    <a:pt x="120" y="164"/>
                  </a:cubicBezTo>
                  <a:lnTo>
                    <a:pt x="120" y="164"/>
                  </a:lnTo>
                  <a:cubicBezTo>
                    <a:pt x="122" y="163"/>
                    <a:pt x="124" y="161"/>
                    <a:pt x="126" y="159"/>
                  </a:cubicBezTo>
                  <a:close/>
                  <a:moveTo>
                    <a:pt x="174" y="0"/>
                  </a:moveTo>
                  <a:cubicBezTo>
                    <a:pt x="47" y="0"/>
                    <a:pt x="111" y="48"/>
                    <a:pt x="142" y="79"/>
                  </a:cubicBezTo>
                  <a:cubicBezTo>
                    <a:pt x="174" y="111"/>
                    <a:pt x="126" y="111"/>
                    <a:pt x="174" y="127"/>
                  </a:cubicBezTo>
                  <a:lnTo>
                    <a:pt x="95" y="127"/>
                  </a:lnTo>
                  <a:cubicBezTo>
                    <a:pt x="95" y="127"/>
                    <a:pt x="190" y="127"/>
                    <a:pt x="158" y="142"/>
                  </a:cubicBezTo>
                  <a:lnTo>
                    <a:pt x="79" y="142"/>
                  </a:lnTo>
                  <a:cubicBezTo>
                    <a:pt x="79" y="150"/>
                    <a:pt x="103" y="154"/>
                    <a:pt x="124" y="158"/>
                  </a:cubicBezTo>
                  <a:lnTo>
                    <a:pt x="124" y="158"/>
                  </a:lnTo>
                  <a:cubicBezTo>
                    <a:pt x="118" y="158"/>
                    <a:pt x="112" y="158"/>
                    <a:pt x="106" y="159"/>
                  </a:cubicBezTo>
                  <a:lnTo>
                    <a:pt x="106" y="159"/>
                  </a:lnTo>
                  <a:cubicBezTo>
                    <a:pt x="100" y="157"/>
                    <a:pt x="94" y="155"/>
                    <a:pt x="89" y="155"/>
                  </a:cubicBezTo>
                  <a:cubicBezTo>
                    <a:pt x="85" y="155"/>
                    <a:pt x="81" y="156"/>
                    <a:pt x="79" y="158"/>
                  </a:cubicBezTo>
                  <a:cubicBezTo>
                    <a:pt x="80" y="159"/>
                    <a:pt x="81" y="160"/>
                    <a:pt x="82" y="161"/>
                  </a:cubicBezTo>
                  <a:lnTo>
                    <a:pt x="82" y="161"/>
                  </a:lnTo>
                  <a:cubicBezTo>
                    <a:pt x="23" y="169"/>
                    <a:pt x="11" y="193"/>
                    <a:pt x="63" y="206"/>
                  </a:cubicBezTo>
                  <a:lnTo>
                    <a:pt x="0" y="206"/>
                  </a:lnTo>
                  <a:lnTo>
                    <a:pt x="32" y="221"/>
                  </a:lnTo>
                  <a:cubicBezTo>
                    <a:pt x="63" y="237"/>
                    <a:pt x="79" y="269"/>
                    <a:pt x="95" y="269"/>
                  </a:cubicBezTo>
                  <a:cubicBezTo>
                    <a:pt x="237" y="300"/>
                    <a:pt x="347" y="395"/>
                    <a:pt x="426" y="521"/>
                  </a:cubicBezTo>
                  <a:cubicBezTo>
                    <a:pt x="426" y="521"/>
                    <a:pt x="426" y="514"/>
                    <a:pt x="431" y="514"/>
                  </a:cubicBezTo>
                  <a:cubicBezTo>
                    <a:pt x="433" y="514"/>
                    <a:pt x="437" y="516"/>
                    <a:pt x="442" y="521"/>
                  </a:cubicBezTo>
                  <a:cubicBezTo>
                    <a:pt x="442" y="537"/>
                    <a:pt x="458" y="584"/>
                    <a:pt x="474" y="616"/>
                  </a:cubicBezTo>
                  <a:lnTo>
                    <a:pt x="489" y="616"/>
                  </a:lnTo>
                  <a:cubicBezTo>
                    <a:pt x="489" y="648"/>
                    <a:pt x="489" y="679"/>
                    <a:pt x="489" y="727"/>
                  </a:cubicBezTo>
                  <a:cubicBezTo>
                    <a:pt x="505" y="790"/>
                    <a:pt x="521" y="853"/>
                    <a:pt x="521" y="916"/>
                  </a:cubicBezTo>
                  <a:lnTo>
                    <a:pt x="537" y="916"/>
                  </a:lnTo>
                  <a:cubicBezTo>
                    <a:pt x="537" y="948"/>
                    <a:pt x="537" y="995"/>
                    <a:pt x="537" y="1026"/>
                  </a:cubicBezTo>
                  <a:lnTo>
                    <a:pt x="537" y="1042"/>
                  </a:lnTo>
                  <a:lnTo>
                    <a:pt x="537" y="1090"/>
                  </a:lnTo>
                  <a:cubicBezTo>
                    <a:pt x="553" y="1232"/>
                    <a:pt x="600" y="1358"/>
                    <a:pt x="663" y="1468"/>
                  </a:cubicBezTo>
                  <a:cubicBezTo>
                    <a:pt x="695" y="1532"/>
                    <a:pt x="758" y="1595"/>
                    <a:pt x="837" y="1626"/>
                  </a:cubicBezTo>
                  <a:cubicBezTo>
                    <a:pt x="883" y="1645"/>
                    <a:pt x="929" y="1652"/>
                    <a:pt x="975" y="1652"/>
                  </a:cubicBezTo>
                  <a:cubicBezTo>
                    <a:pt x="1008" y="1652"/>
                    <a:pt x="1041" y="1649"/>
                    <a:pt x="1074" y="1642"/>
                  </a:cubicBezTo>
                  <a:cubicBezTo>
                    <a:pt x="1121" y="1626"/>
                    <a:pt x="1168" y="1595"/>
                    <a:pt x="1231" y="1563"/>
                  </a:cubicBezTo>
                  <a:lnTo>
                    <a:pt x="1437" y="1453"/>
                  </a:lnTo>
                  <a:cubicBezTo>
                    <a:pt x="1405" y="1421"/>
                    <a:pt x="1547" y="1326"/>
                    <a:pt x="1484" y="1295"/>
                  </a:cubicBezTo>
                  <a:cubicBezTo>
                    <a:pt x="1531" y="1279"/>
                    <a:pt x="1594" y="1247"/>
                    <a:pt x="1594" y="1232"/>
                  </a:cubicBezTo>
                  <a:cubicBezTo>
                    <a:pt x="1594" y="1216"/>
                    <a:pt x="1594" y="1137"/>
                    <a:pt x="1689" y="1058"/>
                  </a:cubicBezTo>
                  <a:cubicBezTo>
                    <a:pt x="1721" y="1026"/>
                    <a:pt x="1800" y="1011"/>
                    <a:pt x="1815" y="995"/>
                  </a:cubicBezTo>
                  <a:cubicBezTo>
                    <a:pt x="1815" y="987"/>
                    <a:pt x="1796" y="987"/>
                    <a:pt x="1778" y="987"/>
                  </a:cubicBezTo>
                  <a:cubicBezTo>
                    <a:pt x="1760" y="987"/>
                    <a:pt x="1744" y="987"/>
                    <a:pt x="1752" y="979"/>
                  </a:cubicBezTo>
                  <a:lnTo>
                    <a:pt x="1752" y="979"/>
                  </a:lnTo>
                  <a:cubicBezTo>
                    <a:pt x="1594" y="1058"/>
                    <a:pt x="1452" y="1137"/>
                    <a:pt x="1295" y="1232"/>
                  </a:cubicBezTo>
                  <a:cubicBezTo>
                    <a:pt x="1216" y="1263"/>
                    <a:pt x="1137" y="1311"/>
                    <a:pt x="1089" y="1342"/>
                  </a:cubicBezTo>
                  <a:cubicBezTo>
                    <a:pt x="1026" y="1358"/>
                    <a:pt x="995" y="1358"/>
                    <a:pt x="979" y="1358"/>
                  </a:cubicBezTo>
                  <a:cubicBezTo>
                    <a:pt x="979" y="1342"/>
                    <a:pt x="963" y="1358"/>
                    <a:pt x="931" y="1311"/>
                  </a:cubicBezTo>
                  <a:cubicBezTo>
                    <a:pt x="900" y="1216"/>
                    <a:pt x="884" y="1121"/>
                    <a:pt x="884" y="1042"/>
                  </a:cubicBezTo>
                  <a:cubicBezTo>
                    <a:pt x="884" y="900"/>
                    <a:pt x="868" y="774"/>
                    <a:pt x="837" y="648"/>
                  </a:cubicBezTo>
                  <a:cubicBezTo>
                    <a:pt x="821" y="537"/>
                    <a:pt x="774" y="442"/>
                    <a:pt x="742" y="363"/>
                  </a:cubicBezTo>
                  <a:lnTo>
                    <a:pt x="726" y="332"/>
                  </a:lnTo>
                  <a:cubicBezTo>
                    <a:pt x="663" y="206"/>
                    <a:pt x="537" y="95"/>
                    <a:pt x="411" y="32"/>
                  </a:cubicBezTo>
                  <a:cubicBezTo>
                    <a:pt x="347" y="16"/>
                    <a:pt x="300" y="0"/>
                    <a:pt x="237" y="0"/>
                  </a:cubicBezTo>
                  <a:cubicBezTo>
                    <a:pt x="253" y="0"/>
                    <a:pt x="284" y="16"/>
                    <a:pt x="300" y="32"/>
                  </a:cubicBezTo>
                  <a:cubicBezTo>
                    <a:pt x="253" y="16"/>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609;p59">
              <a:extLst>
                <a:ext uri="{FF2B5EF4-FFF2-40B4-BE49-F238E27FC236}">
                  <a16:creationId xmlns:a16="http://schemas.microsoft.com/office/drawing/2014/main" id="{055C5E50-FC52-1F5D-6515-A4CF08994348}"/>
                </a:ext>
              </a:extLst>
            </p:cNvPr>
            <p:cNvSpPr/>
            <p:nvPr/>
          </p:nvSpPr>
          <p:spPr>
            <a:xfrm flipH="1">
              <a:off x="1835434" y="3936410"/>
              <a:ext cx="165169" cy="95877"/>
            </a:xfrm>
            <a:custGeom>
              <a:avLst/>
              <a:gdLst/>
              <a:ahLst/>
              <a:cxnLst/>
              <a:rect l="l" t="t" r="r" b="b"/>
              <a:pathLst>
                <a:path w="3411" h="1980" extrusionOk="0">
                  <a:moveTo>
                    <a:pt x="182" y="1865"/>
                  </a:moveTo>
                  <a:cubicBezTo>
                    <a:pt x="177" y="1865"/>
                    <a:pt x="174" y="1866"/>
                    <a:pt x="174" y="1869"/>
                  </a:cubicBezTo>
                  <a:lnTo>
                    <a:pt x="207" y="1869"/>
                  </a:lnTo>
                  <a:cubicBezTo>
                    <a:pt x="197" y="1867"/>
                    <a:pt x="188" y="1865"/>
                    <a:pt x="182" y="1865"/>
                  </a:cubicBezTo>
                  <a:close/>
                  <a:moveTo>
                    <a:pt x="207" y="1869"/>
                  </a:moveTo>
                  <a:lnTo>
                    <a:pt x="207" y="1869"/>
                  </a:lnTo>
                  <a:cubicBezTo>
                    <a:pt x="208" y="1869"/>
                    <a:pt x="209" y="1869"/>
                    <a:pt x="209" y="1869"/>
                  </a:cubicBezTo>
                  <a:lnTo>
                    <a:pt x="209" y="1869"/>
                  </a:lnTo>
                  <a:cubicBezTo>
                    <a:pt x="218" y="1869"/>
                    <a:pt x="228" y="1869"/>
                    <a:pt x="238" y="1869"/>
                  </a:cubicBezTo>
                  <a:close/>
                  <a:moveTo>
                    <a:pt x="3408" y="0"/>
                  </a:moveTo>
                  <a:cubicBezTo>
                    <a:pt x="3397" y="0"/>
                    <a:pt x="3360" y="59"/>
                    <a:pt x="3350" y="59"/>
                  </a:cubicBezTo>
                  <a:cubicBezTo>
                    <a:pt x="3348" y="59"/>
                    <a:pt x="3347" y="57"/>
                    <a:pt x="3347" y="53"/>
                  </a:cubicBezTo>
                  <a:cubicBezTo>
                    <a:pt x="3158" y="527"/>
                    <a:pt x="2968" y="1000"/>
                    <a:pt x="2621" y="1316"/>
                  </a:cubicBezTo>
                  <a:cubicBezTo>
                    <a:pt x="2447" y="1490"/>
                    <a:pt x="2211" y="1584"/>
                    <a:pt x="1974" y="1600"/>
                  </a:cubicBezTo>
                  <a:cubicBezTo>
                    <a:pt x="1800" y="1616"/>
                    <a:pt x="1627" y="1632"/>
                    <a:pt x="1453" y="1632"/>
                  </a:cubicBezTo>
                  <a:lnTo>
                    <a:pt x="1074" y="1632"/>
                  </a:lnTo>
                  <a:cubicBezTo>
                    <a:pt x="901" y="1632"/>
                    <a:pt x="711" y="1632"/>
                    <a:pt x="537" y="1648"/>
                  </a:cubicBezTo>
                  <a:lnTo>
                    <a:pt x="348" y="1695"/>
                  </a:lnTo>
                  <a:lnTo>
                    <a:pt x="373" y="1700"/>
                  </a:lnTo>
                  <a:lnTo>
                    <a:pt x="373" y="1700"/>
                  </a:lnTo>
                  <a:cubicBezTo>
                    <a:pt x="365" y="1699"/>
                    <a:pt x="356" y="1699"/>
                    <a:pt x="348" y="1699"/>
                  </a:cubicBezTo>
                  <a:cubicBezTo>
                    <a:pt x="320" y="1699"/>
                    <a:pt x="293" y="1703"/>
                    <a:pt x="269" y="1711"/>
                  </a:cubicBezTo>
                  <a:cubicBezTo>
                    <a:pt x="127" y="1726"/>
                    <a:pt x="206" y="1758"/>
                    <a:pt x="269" y="1790"/>
                  </a:cubicBezTo>
                  <a:cubicBezTo>
                    <a:pt x="332" y="1821"/>
                    <a:pt x="253" y="1821"/>
                    <a:pt x="316" y="1837"/>
                  </a:cubicBezTo>
                  <a:lnTo>
                    <a:pt x="190" y="1837"/>
                  </a:lnTo>
                  <a:cubicBezTo>
                    <a:pt x="190" y="1837"/>
                    <a:pt x="332" y="1837"/>
                    <a:pt x="301" y="1853"/>
                  </a:cubicBezTo>
                  <a:cubicBezTo>
                    <a:pt x="277" y="1845"/>
                    <a:pt x="253" y="1841"/>
                    <a:pt x="230" y="1841"/>
                  </a:cubicBezTo>
                  <a:cubicBezTo>
                    <a:pt x="206" y="1841"/>
                    <a:pt x="182" y="1845"/>
                    <a:pt x="159" y="1853"/>
                  </a:cubicBezTo>
                  <a:cubicBezTo>
                    <a:pt x="166" y="1861"/>
                    <a:pt x="206" y="1861"/>
                    <a:pt x="241" y="1861"/>
                  </a:cubicBezTo>
                  <a:cubicBezTo>
                    <a:pt x="277" y="1861"/>
                    <a:pt x="309" y="1861"/>
                    <a:pt x="301" y="1869"/>
                  </a:cubicBezTo>
                  <a:cubicBezTo>
                    <a:pt x="301" y="1877"/>
                    <a:pt x="292" y="1880"/>
                    <a:pt x="279" y="1880"/>
                  </a:cubicBezTo>
                  <a:cubicBezTo>
                    <a:pt x="260" y="1880"/>
                    <a:pt x="232" y="1873"/>
                    <a:pt x="209" y="1869"/>
                  </a:cubicBezTo>
                  <a:lnTo>
                    <a:pt x="209" y="1869"/>
                  </a:lnTo>
                  <a:cubicBezTo>
                    <a:pt x="86" y="1873"/>
                    <a:pt x="25" y="1901"/>
                    <a:pt x="143" y="1916"/>
                  </a:cubicBezTo>
                  <a:lnTo>
                    <a:pt x="1" y="1916"/>
                  </a:lnTo>
                  <a:lnTo>
                    <a:pt x="48" y="1932"/>
                  </a:lnTo>
                  <a:cubicBezTo>
                    <a:pt x="111" y="1947"/>
                    <a:pt x="174" y="1979"/>
                    <a:pt x="206" y="1979"/>
                  </a:cubicBezTo>
                  <a:lnTo>
                    <a:pt x="1074" y="1979"/>
                  </a:lnTo>
                  <a:cubicBezTo>
                    <a:pt x="1074" y="1979"/>
                    <a:pt x="1058" y="1963"/>
                    <a:pt x="1074" y="1963"/>
                  </a:cubicBezTo>
                  <a:cubicBezTo>
                    <a:pt x="1137" y="1963"/>
                    <a:pt x="1200" y="1979"/>
                    <a:pt x="1264" y="1979"/>
                  </a:cubicBezTo>
                  <a:lnTo>
                    <a:pt x="1264" y="1963"/>
                  </a:lnTo>
                  <a:lnTo>
                    <a:pt x="1437" y="1979"/>
                  </a:lnTo>
                  <a:cubicBezTo>
                    <a:pt x="1548" y="1979"/>
                    <a:pt x="1658" y="1979"/>
                    <a:pt x="1784" y="1963"/>
                  </a:cubicBezTo>
                  <a:lnTo>
                    <a:pt x="1784" y="1947"/>
                  </a:lnTo>
                  <a:lnTo>
                    <a:pt x="2084" y="1947"/>
                  </a:lnTo>
                  <a:cubicBezTo>
                    <a:pt x="2432" y="1869"/>
                    <a:pt x="2763" y="1663"/>
                    <a:pt x="2968" y="1363"/>
                  </a:cubicBezTo>
                  <a:cubicBezTo>
                    <a:pt x="3016" y="1284"/>
                    <a:pt x="3063" y="1221"/>
                    <a:pt x="3095" y="1158"/>
                  </a:cubicBezTo>
                  <a:cubicBezTo>
                    <a:pt x="3126" y="1095"/>
                    <a:pt x="3237" y="953"/>
                    <a:pt x="3284" y="858"/>
                  </a:cubicBezTo>
                  <a:cubicBezTo>
                    <a:pt x="3238" y="858"/>
                    <a:pt x="3325" y="637"/>
                    <a:pt x="3274" y="637"/>
                  </a:cubicBezTo>
                  <a:cubicBezTo>
                    <a:pt x="3272" y="637"/>
                    <a:pt x="3270" y="637"/>
                    <a:pt x="3268" y="637"/>
                  </a:cubicBezTo>
                  <a:cubicBezTo>
                    <a:pt x="3300" y="590"/>
                    <a:pt x="3316" y="543"/>
                    <a:pt x="3331" y="479"/>
                  </a:cubicBezTo>
                  <a:cubicBezTo>
                    <a:pt x="3300" y="448"/>
                    <a:pt x="3284" y="385"/>
                    <a:pt x="3331" y="211"/>
                  </a:cubicBezTo>
                  <a:cubicBezTo>
                    <a:pt x="3363" y="132"/>
                    <a:pt x="3410" y="37"/>
                    <a:pt x="3410" y="6"/>
                  </a:cubicBezTo>
                  <a:cubicBezTo>
                    <a:pt x="3410" y="2"/>
                    <a:pt x="3409"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10;p59">
              <a:extLst>
                <a:ext uri="{FF2B5EF4-FFF2-40B4-BE49-F238E27FC236}">
                  <a16:creationId xmlns:a16="http://schemas.microsoft.com/office/drawing/2014/main" id="{EA72770B-E806-ECE4-1F8C-19F2BDEBDFA6}"/>
                </a:ext>
              </a:extLst>
            </p:cNvPr>
            <p:cNvSpPr/>
            <p:nvPr/>
          </p:nvSpPr>
          <p:spPr>
            <a:xfrm flipH="1">
              <a:off x="1481562" y="3008635"/>
              <a:ext cx="85272" cy="107934"/>
            </a:xfrm>
            <a:custGeom>
              <a:avLst/>
              <a:gdLst/>
              <a:ahLst/>
              <a:cxnLst/>
              <a:rect l="l" t="t" r="r" b="b"/>
              <a:pathLst>
                <a:path w="1761" h="2229" extrusionOk="0">
                  <a:moveTo>
                    <a:pt x="495" y="1704"/>
                  </a:moveTo>
                  <a:cubicBezTo>
                    <a:pt x="493" y="1704"/>
                    <a:pt x="494" y="1705"/>
                    <a:pt x="498" y="1707"/>
                  </a:cubicBezTo>
                  <a:cubicBezTo>
                    <a:pt x="503" y="1707"/>
                    <a:pt x="508" y="1708"/>
                    <a:pt x="513" y="1708"/>
                  </a:cubicBezTo>
                  <a:lnTo>
                    <a:pt x="513" y="1708"/>
                  </a:lnTo>
                  <a:cubicBezTo>
                    <a:pt x="504" y="1706"/>
                    <a:pt x="498" y="1704"/>
                    <a:pt x="495" y="1704"/>
                  </a:cubicBezTo>
                  <a:close/>
                  <a:moveTo>
                    <a:pt x="513" y="1708"/>
                  </a:moveTo>
                  <a:lnTo>
                    <a:pt x="513" y="1708"/>
                  </a:lnTo>
                  <a:cubicBezTo>
                    <a:pt x="531" y="1713"/>
                    <a:pt x="558" y="1721"/>
                    <a:pt x="573" y="1728"/>
                  </a:cubicBezTo>
                  <a:lnTo>
                    <a:pt x="573" y="1728"/>
                  </a:lnTo>
                  <a:cubicBezTo>
                    <a:pt x="555" y="1718"/>
                    <a:pt x="540" y="1710"/>
                    <a:pt x="513" y="1708"/>
                  </a:cubicBezTo>
                  <a:close/>
                  <a:moveTo>
                    <a:pt x="573" y="1728"/>
                  </a:moveTo>
                  <a:lnTo>
                    <a:pt x="573" y="1728"/>
                  </a:lnTo>
                  <a:cubicBezTo>
                    <a:pt x="577" y="1730"/>
                    <a:pt x="581" y="1732"/>
                    <a:pt x="585" y="1735"/>
                  </a:cubicBezTo>
                  <a:lnTo>
                    <a:pt x="585" y="1735"/>
                  </a:lnTo>
                  <a:cubicBezTo>
                    <a:pt x="583" y="1733"/>
                    <a:pt x="579" y="1731"/>
                    <a:pt x="573" y="1728"/>
                  </a:cubicBezTo>
                  <a:close/>
                  <a:moveTo>
                    <a:pt x="498" y="1747"/>
                  </a:moveTo>
                  <a:cubicBezTo>
                    <a:pt x="509" y="1747"/>
                    <a:pt x="523" y="1748"/>
                    <a:pt x="530" y="1755"/>
                  </a:cubicBezTo>
                  <a:cubicBezTo>
                    <a:pt x="518" y="1751"/>
                    <a:pt x="508" y="1749"/>
                    <a:pt x="498" y="1747"/>
                  </a:cubicBezTo>
                  <a:close/>
                  <a:moveTo>
                    <a:pt x="419" y="1770"/>
                  </a:moveTo>
                  <a:cubicBezTo>
                    <a:pt x="402" y="1779"/>
                    <a:pt x="408" y="1783"/>
                    <a:pt x="419" y="1785"/>
                  </a:cubicBezTo>
                  <a:lnTo>
                    <a:pt x="419" y="1785"/>
                  </a:lnTo>
                  <a:lnTo>
                    <a:pt x="419" y="1770"/>
                  </a:lnTo>
                  <a:close/>
                  <a:moveTo>
                    <a:pt x="6" y="1"/>
                  </a:moveTo>
                  <a:cubicBezTo>
                    <a:pt x="0" y="1"/>
                    <a:pt x="32" y="67"/>
                    <a:pt x="15" y="67"/>
                  </a:cubicBezTo>
                  <a:cubicBezTo>
                    <a:pt x="13" y="67"/>
                    <a:pt x="11" y="67"/>
                    <a:pt x="9" y="66"/>
                  </a:cubicBezTo>
                  <a:lnTo>
                    <a:pt x="9" y="66"/>
                  </a:lnTo>
                  <a:cubicBezTo>
                    <a:pt x="277" y="429"/>
                    <a:pt x="561" y="760"/>
                    <a:pt x="830" y="1139"/>
                  </a:cubicBezTo>
                  <a:cubicBezTo>
                    <a:pt x="972" y="1313"/>
                    <a:pt x="1114" y="1486"/>
                    <a:pt x="1224" y="1692"/>
                  </a:cubicBezTo>
                  <a:lnTo>
                    <a:pt x="1272" y="1755"/>
                  </a:lnTo>
                  <a:lnTo>
                    <a:pt x="1272" y="1786"/>
                  </a:lnTo>
                  <a:lnTo>
                    <a:pt x="1272" y="1818"/>
                  </a:lnTo>
                  <a:lnTo>
                    <a:pt x="1240" y="1818"/>
                  </a:lnTo>
                  <a:lnTo>
                    <a:pt x="1051" y="1723"/>
                  </a:lnTo>
                  <a:cubicBezTo>
                    <a:pt x="987" y="1692"/>
                    <a:pt x="909" y="1660"/>
                    <a:pt x="861" y="1644"/>
                  </a:cubicBezTo>
                  <a:cubicBezTo>
                    <a:pt x="814" y="1628"/>
                    <a:pt x="735" y="1613"/>
                    <a:pt x="672" y="1613"/>
                  </a:cubicBezTo>
                  <a:lnTo>
                    <a:pt x="703" y="1636"/>
                  </a:lnTo>
                  <a:lnTo>
                    <a:pt x="703" y="1636"/>
                  </a:lnTo>
                  <a:cubicBezTo>
                    <a:pt x="675" y="1620"/>
                    <a:pt x="642" y="1613"/>
                    <a:pt x="609" y="1613"/>
                  </a:cubicBezTo>
                  <a:cubicBezTo>
                    <a:pt x="577" y="1605"/>
                    <a:pt x="555" y="1602"/>
                    <a:pt x="541" y="1602"/>
                  </a:cubicBezTo>
                  <a:cubicBezTo>
                    <a:pt x="494" y="1602"/>
                    <a:pt x="540" y="1639"/>
                    <a:pt x="577" y="1676"/>
                  </a:cubicBezTo>
                  <a:cubicBezTo>
                    <a:pt x="609" y="1723"/>
                    <a:pt x="545" y="1707"/>
                    <a:pt x="593" y="1739"/>
                  </a:cubicBezTo>
                  <a:cubicBezTo>
                    <a:pt x="590" y="1737"/>
                    <a:pt x="587" y="1736"/>
                    <a:pt x="585" y="1735"/>
                  </a:cubicBezTo>
                  <a:lnTo>
                    <a:pt x="585" y="1735"/>
                  </a:lnTo>
                  <a:cubicBezTo>
                    <a:pt x="588" y="1737"/>
                    <a:pt x="586" y="1739"/>
                    <a:pt x="577" y="1739"/>
                  </a:cubicBezTo>
                  <a:cubicBezTo>
                    <a:pt x="545" y="1723"/>
                    <a:pt x="514" y="1707"/>
                    <a:pt x="482" y="1707"/>
                  </a:cubicBezTo>
                  <a:cubicBezTo>
                    <a:pt x="482" y="1723"/>
                    <a:pt x="593" y="1755"/>
                    <a:pt x="593" y="1770"/>
                  </a:cubicBezTo>
                  <a:cubicBezTo>
                    <a:pt x="591" y="1772"/>
                    <a:pt x="589" y="1773"/>
                    <a:pt x="587" y="1773"/>
                  </a:cubicBezTo>
                  <a:cubicBezTo>
                    <a:pt x="567" y="1773"/>
                    <a:pt x="520" y="1731"/>
                    <a:pt x="495" y="1731"/>
                  </a:cubicBezTo>
                  <a:cubicBezTo>
                    <a:pt x="490" y="1731"/>
                    <a:pt x="485" y="1734"/>
                    <a:pt x="482" y="1739"/>
                  </a:cubicBezTo>
                  <a:cubicBezTo>
                    <a:pt x="480" y="1741"/>
                    <a:pt x="479" y="1742"/>
                    <a:pt x="479" y="1744"/>
                  </a:cubicBezTo>
                  <a:lnTo>
                    <a:pt x="479" y="1744"/>
                  </a:lnTo>
                  <a:cubicBezTo>
                    <a:pt x="469" y="1742"/>
                    <a:pt x="461" y="1742"/>
                    <a:pt x="453" y="1742"/>
                  </a:cubicBezTo>
                  <a:cubicBezTo>
                    <a:pt x="409" y="1742"/>
                    <a:pt x="406" y="1764"/>
                    <a:pt x="451" y="1786"/>
                  </a:cubicBezTo>
                  <a:cubicBezTo>
                    <a:pt x="443" y="1786"/>
                    <a:pt x="429" y="1786"/>
                    <a:pt x="419" y="1785"/>
                  </a:cubicBezTo>
                  <a:lnTo>
                    <a:pt x="419" y="1785"/>
                  </a:lnTo>
                  <a:lnTo>
                    <a:pt x="419" y="1786"/>
                  </a:lnTo>
                  <a:cubicBezTo>
                    <a:pt x="451" y="1818"/>
                    <a:pt x="467" y="1834"/>
                    <a:pt x="498" y="1849"/>
                  </a:cubicBezTo>
                  <a:cubicBezTo>
                    <a:pt x="593" y="1881"/>
                    <a:pt x="688" y="1944"/>
                    <a:pt x="798" y="1991"/>
                  </a:cubicBezTo>
                  <a:lnTo>
                    <a:pt x="956" y="2070"/>
                  </a:lnTo>
                  <a:lnTo>
                    <a:pt x="1035" y="2118"/>
                  </a:lnTo>
                  <a:lnTo>
                    <a:pt x="1082" y="2134"/>
                  </a:lnTo>
                  <a:lnTo>
                    <a:pt x="1145" y="2149"/>
                  </a:lnTo>
                  <a:cubicBezTo>
                    <a:pt x="1145" y="2149"/>
                    <a:pt x="1130" y="2134"/>
                    <a:pt x="1161" y="2134"/>
                  </a:cubicBezTo>
                  <a:cubicBezTo>
                    <a:pt x="1256" y="2181"/>
                    <a:pt x="1351" y="2212"/>
                    <a:pt x="1461" y="2228"/>
                  </a:cubicBezTo>
                  <a:cubicBezTo>
                    <a:pt x="1524" y="2228"/>
                    <a:pt x="1603" y="2212"/>
                    <a:pt x="1650" y="2165"/>
                  </a:cubicBezTo>
                  <a:cubicBezTo>
                    <a:pt x="1761" y="2070"/>
                    <a:pt x="1745" y="1928"/>
                    <a:pt x="1682" y="1755"/>
                  </a:cubicBezTo>
                  <a:lnTo>
                    <a:pt x="1666" y="1755"/>
                  </a:lnTo>
                  <a:cubicBezTo>
                    <a:pt x="1650" y="1723"/>
                    <a:pt x="1635" y="1692"/>
                    <a:pt x="1619" y="1660"/>
                  </a:cubicBezTo>
                  <a:cubicBezTo>
                    <a:pt x="1603" y="1613"/>
                    <a:pt x="1587" y="1565"/>
                    <a:pt x="1572" y="1549"/>
                  </a:cubicBezTo>
                  <a:lnTo>
                    <a:pt x="1556" y="1518"/>
                  </a:lnTo>
                  <a:lnTo>
                    <a:pt x="1540" y="1518"/>
                  </a:lnTo>
                  <a:lnTo>
                    <a:pt x="1508" y="1455"/>
                  </a:lnTo>
                  <a:cubicBezTo>
                    <a:pt x="1335" y="1234"/>
                    <a:pt x="1145" y="1013"/>
                    <a:pt x="956" y="792"/>
                  </a:cubicBezTo>
                  <a:cubicBezTo>
                    <a:pt x="909" y="744"/>
                    <a:pt x="861" y="697"/>
                    <a:pt x="814" y="650"/>
                  </a:cubicBezTo>
                  <a:cubicBezTo>
                    <a:pt x="766" y="618"/>
                    <a:pt x="688" y="492"/>
                    <a:pt x="640" y="413"/>
                  </a:cubicBezTo>
                  <a:cubicBezTo>
                    <a:pt x="636" y="419"/>
                    <a:pt x="630" y="422"/>
                    <a:pt x="622" y="422"/>
                  </a:cubicBezTo>
                  <a:cubicBezTo>
                    <a:pt x="582" y="422"/>
                    <a:pt x="503" y="350"/>
                    <a:pt x="460" y="350"/>
                  </a:cubicBezTo>
                  <a:cubicBezTo>
                    <a:pt x="449" y="350"/>
                    <a:pt x="440" y="355"/>
                    <a:pt x="435" y="366"/>
                  </a:cubicBezTo>
                  <a:cubicBezTo>
                    <a:pt x="403" y="318"/>
                    <a:pt x="356" y="239"/>
                    <a:pt x="340" y="239"/>
                  </a:cubicBezTo>
                  <a:cubicBezTo>
                    <a:pt x="337" y="243"/>
                    <a:pt x="330" y="245"/>
                    <a:pt x="320" y="245"/>
                  </a:cubicBezTo>
                  <a:cubicBezTo>
                    <a:pt x="283" y="245"/>
                    <a:pt x="206" y="219"/>
                    <a:pt x="119" y="145"/>
                  </a:cubicBezTo>
                  <a:cubicBezTo>
                    <a:pt x="72" y="97"/>
                    <a:pt x="40" y="3"/>
                    <a:pt x="9" y="3"/>
                  </a:cubicBezTo>
                  <a:cubicBezTo>
                    <a:pt x="8" y="1"/>
                    <a:pt x="7"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11;p59">
              <a:extLst>
                <a:ext uri="{FF2B5EF4-FFF2-40B4-BE49-F238E27FC236}">
                  <a16:creationId xmlns:a16="http://schemas.microsoft.com/office/drawing/2014/main" id="{75B8B494-2EB2-9802-3E55-2CDDE3EDEF80}"/>
                </a:ext>
              </a:extLst>
            </p:cNvPr>
            <p:cNvSpPr/>
            <p:nvPr/>
          </p:nvSpPr>
          <p:spPr>
            <a:xfrm flipH="1">
              <a:off x="2197731" y="1207899"/>
              <a:ext cx="21451" cy="16851"/>
            </a:xfrm>
            <a:custGeom>
              <a:avLst/>
              <a:gdLst/>
              <a:ahLst/>
              <a:cxnLst/>
              <a:rect l="l" t="t" r="r" b="b"/>
              <a:pathLst>
                <a:path w="443" h="348" extrusionOk="0">
                  <a:moveTo>
                    <a:pt x="32" y="0"/>
                  </a:moveTo>
                  <a:cubicBezTo>
                    <a:pt x="21" y="0"/>
                    <a:pt x="11" y="7"/>
                    <a:pt x="5" y="7"/>
                  </a:cubicBezTo>
                  <a:cubicBezTo>
                    <a:pt x="2" y="7"/>
                    <a:pt x="0" y="6"/>
                    <a:pt x="0" y="0"/>
                  </a:cubicBezTo>
                  <a:lnTo>
                    <a:pt x="0" y="0"/>
                  </a:lnTo>
                  <a:cubicBezTo>
                    <a:pt x="0" y="48"/>
                    <a:pt x="0" y="95"/>
                    <a:pt x="16" y="142"/>
                  </a:cubicBezTo>
                  <a:cubicBezTo>
                    <a:pt x="48" y="190"/>
                    <a:pt x="63" y="237"/>
                    <a:pt x="63" y="284"/>
                  </a:cubicBezTo>
                  <a:cubicBezTo>
                    <a:pt x="63" y="300"/>
                    <a:pt x="63" y="316"/>
                    <a:pt x="79" y="332"/>
                  </a:cubicBezTo>
                  <a:lnTo>
                    <a:pt x="126" y="348"/>
                  </a:lnTo>
                  <a:lnTo>
                    <a:pt x="142" y="332"/>
                  </a:lnTo>
                  <a:cubicBezTo>
                    <a:pt x="142" y="332"/>
                    <a:pt x="142" y="348"/>
                    <a:pt x="158" y="348"/>
                  </a:cubicBezTo>
                  <a:cubicBezTo>
                    <a:pt x="158" y="348"/>
                    <a:pt x="190" y="348"/>
                    <a:pt x="221" y="332"/>
                  </a:cubicBezTo>
                  <a:cubicBezTo>
                    <a:pt x="237" y="332"/>
                    <a:pt x="253" y="332"/>
                    <a:pt x="269" y="316"/>
                  </a:cubicBezTo>
                  <a:lnTo>
                    <a:pt x="269" y="332"/>
                  </a:lnTo>
                  <a:cubicBezTo>
                    <a:pt x="284" y="332"/>
                    <a:pt x="269" y="316"/>
                    <a:pt x="284" y="316"/>
                  </a:cubicBezTo>
                  <a:cubicBezTo>
                    <a:pt x="300" y="316"/>
                    <a:pt x="284" y="316"/>
                    <a:pt x="284" y="332"/>
                  </a:cubicBezTo>
                  <a:cubicBezTo>
                    <a:pt x="284" y="335"/>
                    <a:pt x="284" y="336"/>
                    <a:pt x="284" y="336"/>
                  </a:cubicBezTo>
                  <a:cubicBezTo>
                    <a:pt x="285" y="336"/>
                    <a:pt x="287" y="316"/>
                    <a:pt x="300" y="316"/>
                  </a:cubicBezTo>
                  <a:cubicBezTo>
                    <a:pt x="332" y="316"/>
                    <a:pt x="284" y="332"/>
                    <a:pt x="300" y="332"/>
                  </a:cubicBezTo>
                  <a:lnTo>
                    <a:pt x="379" y="332"/>
                  </a:lnTo>
                  <a:lnTo>
                    <a:pt x="411" y="316"/>
                  </a:lnTo>
                  <a:cubicBezTo>
                    <a:pt x="426" y="284"/>
                    <a:pt x="442" y="253"/>
                    <a:pt x="442" y="221"/>
                  </a:cubicBezTo>
                  <a:lnTo>
                    <a:pt x="426" y="221"/>
                  </a:lnTo>
                  <a:cubicBezTo>
                    <a:pt x="426" y="221"/>
                    <a:pt x="442" y="206"/>
                    <a:pt x="426" y="206"/>
                  </a:cubicBezTo>
                  <a:lnTo>
                    <a:pt x="411" y="206"/>
                  </a:lnTo>
                  <a:cubicBezTo>
                    <a:pt x="426" y="190"/>
                    <a:pt x="426" y="190"/>
                    <a:pt x="426" y="190"/>
                  </a:cubicBezTo>
                  <a:cubicBezTo>
                    <a:pt x="426" y="174"/>
                    <a:pt x="426" y="174"/>
                    <a:pt x="426" y="158"/>
                  </a:cubicBezTo>
                  <a:lnTo>
                    <a:pt x="411" y="158"/>
                  </a:lnTo>
                  <a:lnTo>
                    <a:pt x="411" y="142"/>
                  </a:lnTo>
                  <a:lnTo>
                    <a:pt x="395" y="142"/>
                  </a:lnTo>
                  <a:lnTo>
                    <a:pt x="300" y="79"/>
                  </a:lnTo>
                  <a:cubicBezTo>
                    <a:pt x="284" y="63"/>
                    <a:pt x="284" y="63"/>
                    <a:pt x="269" y="63"/>
                  </a:cubicBezTo>
                  <a:lnTo>
                    <a:pt x="269" y="32"/>
                  </a:lnTo>
                  <a:cubicBezTo>
                    <a:pt x="237" y="32"/>
                    <a:pt x="212" y="25"/>
                    <a:pt x="190" y="25"/>
                  </a:cubicBezTo>
                  <a:cubicBezTo>
                    <a:pt x="179" y="25"/>
                    <a:pt x="169" y="27"/>
                    <a:pt x="158" y="32"/>
                  </a:cubicBezTo>
                  <a:cubicBezTo>
                    <a:pt x="158" y="32"/>
                    <a:pt x="158" y="16"/>
                    <a:pt x="142" y="16"/>
                  </a:cubicBezTo>
                  <a:lnTo>
                    <a:pt x="32" y="16"/>
                  </a:lnTo>
                  <a:cubicBezTo>
                    <a:pt x="32" y="16"/>
                    <a:pt x="48"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612;p59">
              <a:extLst>
                <a:ext uri="{FF2B5EF4-FFF2-40B4-BE49-F238E27FC236}">
                  <a16:creationId xmlns:a16="http://schemas.microsoft.com/office/drawing/2014/main" id="{70913C72-F405-104C-D57E-99DB368C2B25}"/>
                </a:ext>
              </a:extLst>
            </p:cNvPr>
            <p:cNvSpPr/>
            <p:nvPr/>
          </p:nvSpPr>
          <p:spPr>
            <a:xfrm flipH="1">
              <a:off x="2129698" y="1246104"/>
              <a:ext cx="47454" cy="24502"/>
            </a:xfrm>
            <a:custGeom>
              <a:avLst/>
              <a:gdLst/>
              <a:ahLst/>
              <a:cxnLst/>
              <a:rect l="l" t="t" r="r" b="b"/>
              <a:pathLst>
                <a:path w="980" h="506" extrusionOk="0">
                  <a:moveTo>
                    <a:pt x="66" y="171"/>
                  </a:moveTo>
                  <a:cubicBezTo>
                    <a:pt x="64" y="171"/>
                    <a:pt x="63" y="172"/>
                    <a:pt x="63" y="174"/>
                  </a:cubicBezTo>
                  <a:cubicBezTo>
                    <a:pt x="73" y="184"/>
                    <a:pt x="83" y="193"/>
                    <a:pt x="92" y="196"/>
                  </a:cubicBezTo>
                  <a:lnTo>
                    <a:pt x="92" y="196"/>
                  </a:lnTo>
                  <a:cubicBezTo>
                    <a:pt x="85" y="183"/>
                    <a:pt x="71" y="171"/>
                    <a:pt x="66" y="171"/>
                  </a:cubicBezTo>
                  <a:close/>
                  <a:moveTo>
                    <a:pt x="821" y="1"/>
                  </a:moveTo>
                  <a:cubicBezTo>
                    <a:pt x="790" y="64"/>
                    <a:pt x="742" y="95"/>
                    <a:pt x="679" y="111"/>
                  </a:cubicBezTo>
                  <a:cubicBezTo>
                    <a:pt x="656" y="134"/>
                    <a:pt x="624" y="149"/>
                    <a:pt x="591" y="149"/>
                  </a:cubicBezTo>
                  <a:cubicBezTo>
                    <a:pt x="578" y="149"/>
                    <a:pt x="566" y="147"/>
                    <a:pt x="553" y="143"/>
                  </a:cubicBezTo>
                  <a:cubicBezTo>
                    <a:pt x="490" y="143"/>
                    <a:pt x="427" y="127"/>
                    <a:pt x="379" y="95"/>
                  </a:cubicBezTo>
                  <a:cubicBezTo>
                    <a:pt x="332" y="80"/>
                    <a:pt x="300" y="64"/>
                    <a:pt x="253" y="64"/>
                  </a:cubicBezTo>
                  <a:lnTo>
                    <a:pt x="206" y="64"/>
                  </a:lnTo>
                  <a:lnTo>
                    <a:pt x="206" y="95"/>
                  </a:lnTo>
                  <a:cubicBezTo>
                    <a:pt x="190" y="80"/>
                    <a:pt x="174" y="80"/>
                    <a:pt x="158" y="80"/>
                  </a:cubicBezTo>
                  <a:cubicBezTo>
                    <a:pt x="127" y="80"/>
                    <a:pt x="127" y="111"/>
                    <a:pt x="127" y="143"/>
                  </a:cubicBezTo>
                  <a:cubicBezTo>
                    <a:pt x="127" y="170"/>
                    <a:pt x="103" y="174"/>
                    <a:pt x="107" y="185"/>
                  </a:cubicBezTo>
                  <a:lnTo>
                    <a:pt x="107" y="185"/>
                  </a:lnTo>
                  <a:cubicBezTo>
                    <a:pt x="97" y="180"/>
                    <a:pt x="79" y="174"/>
                    <a:pt x="79" y="174"/>
                  </a:cubicBezTo>
                  <a:lnTo>
                    <a:pt x="79" y="174"/>
                  </a:lnTo>
                  <a:lnTo>
                    <a:pt x="111" y="190"/>
                  </a:lnTo>
                  <a:cubicBezTo>
                    <a:pt x="109" y="188"/>
                    <a:pt x="108" y="186"/>
                    <a:pt x="107" y="185"/>
                  </a:cubicBezTo>
                  <a:lnTo>
                    <a:pt x="107" y="185"/>
                  </a:lnTo>
                  <a:cubicBezTo>
                    <a:pt x="114" y="188"/>
                    <a:pt x="117" y="190"/>
                    <a:pt x="111" y="190"/>
                  </a:cubicBezTo>
                  <a:cubicBezTo>
                    <a:pt x="106" y="195"/>
                    <a:pt x="102" y="197"/>
                    <a:pt x="97" y="197"/>
                  </a:cubicBezTo>
                  <a:cubicBezTo>
                    <a:pt x="95" y="197"/>
                    <a:pt x="94" y="196"/>
                    <a:pt x="92" y="196"/>
                  </a:cubicBezTo>
                  <a:lnTo>
                    <a:pt x="92" y="196"/>
                  </a:lnTo>
                  <a:cubicBezTo>
                    <a:pt x="98" y="206"/>
                    <a:pt x="101" y="216"/>
                    <a:pt x="95" y="222"/>
                  </a:cubicBezTo>
                  <a:cubicBezTo>
                    <a:pt x="93" y="224"/>
                    <a:pt x="91" y="225"/>
                    <a:pt x="89" y="225"/>
                  </a:cubicBezTo>
                  <a:cubicBezTo>
                    <a:pt x="81" y="225"/>
                    <a:pt x="78" y="203"/>
                    <a:pt x="70" y="203"/>
                  </a:cubicBezTo>
                  <a:cubicBezTo>
                    <a:pt x="68" y="203"/>
                    <a:pt x="66" y="203"/>
                    <a:pt x="63" y="206"/>
                  </a:cubicBezTo>
                  <a:cubicBezTo>
                    <a:pt x="56" y="214"/>
                    <a:pt x="56" y="214"/>
                    <a:pt x="60" y="214"/>
                  </a:cubicBezTo>
                  <a:cubicBezTo>
                    <a:pt x="63" y="214"/>
                    <a:pt x="71" y="214"/>
                    <a:pt x="79" y="222"/>
                  </a:cubicBezTo>
                  <a:cubicBezTo>
                    <a:pt x="71" y="217"/>
                    <a:pt x="62" y="215"/>
                    <a:pt x="55" y="215"/>
                  </a:cubicBezTo>
                  <a:cubicBezTo>
                    <a:pt x="34" y="215"/>
                    <a:pt x="20" y="230"/>
                    <a:pt x="32" y="253"/>
                  </a:cubicBezTo>
                  <a:cubicBezTo>
                    <a:pt x="32" y="253"/>
                    <a:pt x="16" y="222"/>
                    <a:pt x="0" y="222"/>
                  </a:cubicBezTo>
                  <a:lnTo>
                    <a:pt x="0" y="237"/>
                  </a:lnTo>
                  <a:lnTo>
                    <a:pt x="16" y="253"/>
                  </a:lnTo>
                  <a:lnTo>
                    <a:pt x="0" y="253"/>
                  </a:lnTo>
                  <a:lnTo>
                    <a:pt x="0" y="269"/>
                  </a:lnTo>
                  <a:cubicBezTo>
                    <a:pt x="0" y="300"/>
                    <a:pt x="16" y="316"/>
                    <a:pt x="16" y="316"/>
                  </a:cubicBezTo>
                  <a:cubicBezTo>
                    <a:pt x="95" y="379"/>
                    <a:pt x="174" y="411"/>
                    <a:pt x="269" y="443"/>
                  </a:cubicBezTo>
                  <a:lnTo>
                    <a:pt x="269" y="427"/>
                  </a:lnTo>
                  <a:cubicBezTo>
                    <a:pt x="269" y="427"/>
                    <a:pt x="284" y="458"/>
                    <a:pt x="316" y="458"/>
                  </a:cubicBezTo>
                  <a:lnTo>
                    <a:pt x="316" y="443"/>
                  </a:lnTo>
                  <a:lnTo>
                    <a:pt x="363" y="474"/>
                  </a:lnTo>
                  <a:cubicBezTo>
                    <a:pt x="395" y="490"/>
                    <a:pt x="427" y="490"/>
                    <a:pt x="458" y="506"/>
                  </a:cubicBezTo>
                  <a:lnTo>
                    <a:pt x="458" y="490"/>
                  </a:lnTo>
                  <a:cubicBezTo>
                    <a:pt x="474" y="490"/>
                    <a:pt x="490" y="490"/>
                    <a:pt x="521" y="506"/>
                  </a:cubicBezTo>
                  <a:lnTo>
                    <a:pt x="537" y="506"/>
                  </a:lnTo>
                  <a:cubicBezTo>
                    <a:pt x="648" y="490"/>
                    <a:pt x="758" y="443"/>
                    <a:pt x="837" y="364"/>
                  </a:cubicBezTo>
                  <a:lnTo>
                    <a:pt x="884" y="316"/>
                  </a:lnTo>
                  <a:cubicBezTo>
                    <a:pt x="916" y="300"/>
                    <a:pt x="947" y="269"/>
                    <a:pt x="979" y="253"/>
                  </a:cubicBezTo>
                  <a:cubicBezTo>
                    <a:pt x="947" y="222"/>
                    <a:pt x="979" y="158"/>
                    <a:pt x="916" y="143"/>
                  </a:cubicBezTo>
                  <a:cubicBezTo>
                    <a:pt x="932" y="127"/>
                    <a:pt x="947" y="111"/>
                    <a:pt x="932" y="111"/>
                  </a:cubicBezTo>
                  <a:cubicBezTo>
                    <a:pt x="900" y="80"/>
                    <a:pt x="884" y="64"/>
                    <a:pt x="853" y="32"/>
                  </a:cubicBezTo>
                  <a:cubicBezTo>
                    <a:pt x="853" y="16"/>
                    <a:pt x="869"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13;p59">
              <a:extLst>
                <a:ext uri="{FF2B5EF4-FFF2-40B4-BE49-F238E27FC236}">
                  <a16:creationId xmlns:a16="http://schemas.microsoft.com/office/drawing/2014/main" id="{631BDF5B-D46F-218D-2E36-EFDDAA6152FD}"/>
                </a:ext>
              </a:extLst>
            </p:cNvPr>
            <p:cNvSpPr/>
            <p:nvPr/>
          </p:nvSpPr>
          <p:spPr>
            <a:xfrm flipH="1">
              <a:off x="2216858" y="1244603"/>
              <a:ext cx="35978" cy="47406"/>
            </a:xfrm>
            <a:custGeom>
              <a:avLst/>
              <a:gdLst/>
              <a:ahLst/>
              <a:cxnLst/>
              <a:rect l="l" t="t" r="r" b="b"/>
              <a:pathLst>
                <a:path w="743" h="979" extrusionOk="0">
                  <a:moveTo>
                    <a:pt x="664" y="106"/>
                  </a:moveTo>
                  <a:cubicBezTo>
                    <a:pt x="663" y="106"/>
                    <a:pt x="659" y="107"/>
                    <a:pt x="656" y="108"/>
                  </a:cubicBezTo>
                  <a:lnTo>
                    <a:pt x="656" y="108"/>
                  </a:lnTo>
                  <a:cubicBezTo>
                    <a:pt x="653" y="107"/>
                    <a:pt x="651" y="107"/>
                    <a:pt x="648" y="107"/>
                  </a:cubicBezTo>
                  <a:cubicBezTo>
                    <a:pt x="643" y="107"/>
                    <a:pt x="638" y="108"/>
                    <a:pt x="635" y="113"/>
                  </a:cubicBezTo>
                  <a:lnTo>
                    <a:pt x="635" y="113"/>
                  </a:lnTo>
                  <a:cubicBezTo>
                    <a:pt x="642" y="112"/>
                    <a:pt x="650" y="109"/>
                    <a:pt x="656" y="108"/>
                  </a:cubicBezTo>
                  <a:lnTo>
                    <a:pt x="656" y="108"/>
                  </a:lnTo>
                  <a:cubicBezTo>
                    <a:pt x="660" y="109"/>
                    <a:pt x="664" y="111"/>
                    <a:pt x="664" y="111"/>
                  </a:cubicBezTo>
                  <a:cubicBezTo>
                    <a:pt x="667" y="107"/>
                    <a:pt x="667" y="106"/>
                    <a:pt x="664" y="106"/>
                  </a:cubicBezTo>
                  <a:close/>
                  <a:moveTo>
                    <a:pt x="585" y="0"/>
                  </a:moveTo>
                  <a:cubicBezTo>
                    <a:pt x="522" y="32"/>
                    <a:pt x="443" y="63"/>
                    <a:pt x="364" y="95"/>
                  </a:cubicBezTo>
                  <a:cubicBezTo>
                    <a:pt x="364" y="95"/>
                    <a:pt x="379" y="111"/>
                    <a:pt x="364" y="111"/>
                  </a:cubicBezTo>
                  <a:cubicBezTo>
                    <a:pt x="348" y="126"/>
                    <a:pt x="316" y="111"/>
                    <a:pt x="301" y="142"/>
                  </a:cubicBezTo>
                  <a:lnTo>
                    <a:pt x="301" y="158"/>
                  </a:lnTo>
                  <a:lnTo>
                    <a:pt x="237" y="158"/>
                  </a:lnTo>
                  <a:lnTo>
                    <a:pt x="174" y="189"/>
                  </a:lnTo>
                  <a:cubicBezTo>
                    <a:pt x="143" y="205"/>
                    <a:pt x="111" y="221"/>
                    <a:pt x="95" y="253"/>
                  </a:cubicBezTo>
                  <a:cubicBezTo>
                    <a:pt x="64" y="284"/>
                    <a:pt x="48" y="300"/>
                    <a:pt x="32" y="331"/>
                  </a:cubicBezTo>
                  <a:lnTo>
                    <a:pt x="32" y="347"/>
                  </a:lnTo>
                  <a:lnTo>
                    <a:pt x="16" y="395"/>
                  </a:lnTo>
                  <a:cubicBezTo>
                    <a:pt x="1" y="489"/>
                    <a:pt x="32" y="568"/>
                    <a:pt x="80" y="647"/>
                  </a:cubicBezTo>
                  <a:cubicBezTo>
                    <a:pt x="127" y="695"/>
                    <a:pt x="158" y="742"/>
                    <a:pt x="206" y="789"/>
                  </a:cubicBezTo>
                  <a:cubicBezTo>
                    <a:pt x="222" y="805"/>
                    <a:pt x="253" y="821"/>
                    <a:pt x="269" y="837"/>
                  </a:cubicBezTo>
                  <a:cubicBezTo>
                    <a:pt x="285" y="868"/>
                    <a:pt x="301" y="900"/>
                    <a:pt x="332" y="931"/>
                  </a:cubicBezTo>
                  <a:cubicBezTo>
                    <a:pt x="339" y="924"/>
                    <a:pt x="347" y="922"/>
                    <a:pt x="357" y="922"/>
                  </a:cubicBezTo>
                  <a:cubicBezTo>
                    <a:pt x="377" y="922"/>
                    <a:pt x="402" y="934"/>
                    <a:pt x="424" y="934"/>
                  </a:cubicBezTo>
                  <a:cubicBezTo>
                    <a:pt x="437" y="934"/>
                    <a:pt x="449" y="930"/>
                    <a:pt x="458" y="916"/>
                  </a:cubicBezTo>
                  <a:cubicBezTo>
                    <a:pt x="458" y="931"/>
                    <a:pt x="490" y="947"/>
                    <a:pt x="490" y="947"/>
                  </a:cubicBezTo>
                  <a:cubicBezTo>
                    <a:pt x="518" y="929"/>
                    <a:pt x="545" y="921"/>
                    <a:pt x="570" y="921"/>
                  </a:cubicBezTo>
                  <a:cubicBezTo>
                    <a:pt x="587" y="921"/>
                    <a:pt x="603" y="925"/>
                    <a:pt x="616" y="931"/>
                  </a:cubicBezTo>
                  <a:cubicBezTo>
                    <a:pt x="648" y="947"/>
                    <a:pt x="648" y="979"/>
                    <a:pt x="664" y="979"/>
                  </a:cubicBezTo>
                  <a:cubicBezTo>
                    <a:pt x="679" y="979"/>
                    <a:pt x="664" y="931"/>
                    <a:pt x="679" y="931"/>
                  </a:cubicBezTo>
                  <a:cubicBezTo>
                    <a:pt x="585" y="837"/>
                    <a:pt x="490" y="710"/>
                    <a:pt x="427" y="584"/>
                  </a:cubicBezTo>
                  <a:cubicBezTo>
                    <a:pt x="411" y="568"/>
                    <a:pt x="395" y="537"/>
                    <a:pt x="379" y="521"/>
                  </a:cubicBezTo>
                  <a:cubicBezTo>
                    <a:pt x="379" y="521"/>
                    <a:pt x="379" y="505"/>
                    <a:pt x="379" y="505"/>
                  </a:cubicBezTo>
                  <a:cubicBezTo>
                    <a:pt x="379" y="505"/>
                    <a:pt x="379" y="489"/>
                    <a:pt x="379" y="489"/>
                  </a:cubicBezTo>
                  <a:lnTo>
                    <a:pt x="395" y="489"/>
                  </a:lnTo>
                  <a:lnTo>
                    <a:pt x="506" y="426"/>
                  </a:lnTo>
                  <a:cubicBezTo>
                    <a:pt x="569" y="410"/>
                    <a:pt x="616" y="379"/>
                    <a:pt x="648" y="331"/>
                  </a:cubicBezTo>
                  <a:lnTo>
                    <a:pt x="695" y="268"/>
                  </a:lnTo>
                  <a:lnTo>
                    <a:pt x="664" y="268"/>
                  </a:lnTo>
                  <a:cubicBezTo>
                    <a:pt x="679" y="268"/>
                    <a:pt x="695" y="253"/>
                    <a:pt x="695" y="253"/>
                  </a:cubicBezTo>
                  <a:cubicBezTo>
                    <a:pt x="743" y="205"/>
                    <a:pt x="695" y="205"/>
                    <a:pt x="664" y="174"/>
                  </a:cubicBezTo>
                  <a:cubicBezTo>
                    <a:pt x="632" y="158"/>
                    <a:pt x="664" y="142"/>
                    <a:pt x="632" y="142"/>
                  </a:cubicBezTo>
                  <a:lnTo>
                    <a:pt x="664" y="126"/>
                  </a:lnTo>
                  <a:cubicBezTo>
                    <a:pt x="664" y="124"/>
                    <a:pt x="663" y="123"/>
                    <a:pt x="662" y="123"/>
                  </a:cubicBezTo>
                  <a:cubicBezTo>
                    <a:pt x="657" y="123"/>
                    <a:pt x="645" y="137"/>
                    <a:pt x="637" y="137"/>
                  </a:cubicBezTo>
                  <a:cubicBezTo>
                    <a:pt x="634" y="137"/>
                    <a:pt x="632" y="135"/>
                    <a:pt x="632" y="126"/>
                  </a:cubicBezTo>
                  <a:cubicBezTo>
                    <a:pt x="632" y="121"/>
                    <a:pt x="633" y="116"/>
                    <a:pt x="635" y="113"/>
                  </a:cubicBezTo>
                  <a:lnTo>
                    <a:pt x="635" y="113"/>
                  </a:lnTo>
                  <a:cubicBezTo>
                    <a:pt x="630" y="114"/>
                    <a:pt x="627" y="115"/>
                    <a:pt x="623" y="115"/>
                  </a:cubicBezTo>
                  <a:cubicBezTo>
                    <a:pt x="619" y="115"/>
                    <a:pt x="616" y="114"/>
                    <a:pt x="616" y="111"/>
                  </a:cubicBezTo>
                  <a:cubicBezTo>
                    <a:pt x="616" y="103"/>
                    <a:pt x="628" y="103"/>
                    <a:pt x="640" y="103"/>
                  </a:cubicBezTo>
                  <a:cubicBezTo>
                    <a:pt x="652" y="103"/>
                    <a:pt x="664" y="103"/>
                    <a:pt x="664" y="95"/>
                  </a:cubicBezTo>
                  <a:cubicBezTo>
                    <a:pt x="658" y="84"/>
                    <a:pt x="655" y="81"/>
                    <a:pt x="652" y="81"/>
                  </a:cubicBezTo>
                  <a:cubicBezTo>
                    <a:pt x="646" y="81"/>
                    <a:pt x="643" y="95"/>
                    <a:pt x="632" y="95"/>
                  </a:cubicBezTo>
                  <a:cubicBezTo>
                    <a:pt x="679" y="63"/>
                    <a:pt x="679" y="32"/>
                    <a:pt x="632" y="32"/>
                  </a:cubicBezTo>
                  <a:cubicBezTo>
                    <a:pt x="648" y="16"/>
                    <a:pt x="664" y="16"/>
                    <a:pt x="679" y="16"/>
                  </a:cubicBezTo>
                  <a:cubicBezTo>
                    <a:pt x="664" y="0"/>
                    <a:pt x="664"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14;p59">
              <a:extLst>
                <a:ext uri="{FF2B5EF4-FFF2-40B4-BE49-F238E27FC236}">
                  <a16:creationId xmlns:a16="http://schemas.microsoft.com/office/drawing/2014/main" id="{10DA13E1-DAD6-C686-E95A-FAE969B40A71}"/>
                </a:ext>
              </a:extLst>
            </p:cNvPr>
            <p:cNvSpPr/>
            <p:nvPr/>
          </p:nvSpPr>
          <p:spPr>
            <a:xfrm flipH="1">
              <a:off x="2197731" y="1342659"/>
              <a:ext cx="73457" cy="28085"/>
            </a:xfrm>
            <a:custGeom>
              <a:avLst/>
              <a:gdLst/>
              <a:ahLst/>
              <a:cxnLst/>
              <a:rect l="l" t="t" r="r" b="b"/>
              <a:pathLst>
                <a:path w="1517" h="580" extrusionOk="0">
                  <a:moveTo>
                    <a:pt x="196" y="1"/>
                  </a:moveTo>
                  <a:cubicBezTo>
                    <a:pt x="174" y="1"/>
                    <a:pt x="174" y="34"/>
                    <a:pt x="174" y="59"/>
                  </a:cubicBezTo>
                  <a:cubicBezTo>
                    <a:pt x="160" y="87"/>
                    <a:pt x="146" y="77"/>
                    <a:pt x="143" y="97"/>
                  </a:cubicBezTo>
                  <a:lnTo>
                    <a:pt x="143" y="97"/>
                  </a:lnTo>
                  <a:cubicBezTo>
                    <a:pt x="147" y="102"/>
                    <a:pt x="147" y="106"/>
                    <a:pt x="143" y="106"/>
                  </a:cubicBezTo>
                  <a:cubicBezTo>
                    <a:pt x="143" y="102"/>
                    <a:pt x="143" y="99"/>
                    <a:pt x="143" y="97"/>
                  </a:cubicBezTo>
                  <a:lnTo>
                    <a:pt x="143" y="97"/>
                  </a:lnTo>
                  <a:cubicBezTo>
                    <a:pt x="137" y="87"/>
                    <a:pt x="120" y="71"/>
                    <a:pt x="114" y="71"/>
                  </a:cubicBezTo>
                  <a:cubicBezTo>
                    <a:pt x="112" y="71"/>
                    <a:pt x="111" y="72"/>
                    <a:pt x="111" y="74"/>
                  </a:cubicBezTo>
                  <a:cubicBezTo>
                    <a:pt x="127" y="90"/>
                    <a:pt x="127" y="90"/>
                    <a:pt x="143" y="106"/>
                  </a:cubicBezTo>
                  <a:cubicBezTo>
                    <a:pt x="127" y="106"/>
                    <a:pt x="111" y="90"/>
                    <a:pt x="95" y="74"/>
                  </a:cubicBezTo>
                  <a:lnTo>
                    <a:pt x="95" y="74"/>
                  </a:lnTo>
                  <a:cubicBezTo>
                    <a:pt x="95" y="90"/>
                    <a:pt x="127" y="122"/>
                    <a:pt x="127" y="138"/>
                  </a:cubicBezTo>
                  <a:cubicBezTo>
                    <a:pt x="113" y="138"/>
                    <a:pt x="111" y="88"/>
                    <a:pt x="89" y="88"/>
                  </a:cubicBezTo>
                  <a:cubicBezTo>
                    <a:pt x="86" y="88"/>
                    <a:pt x="83" y="88"/>
                    <a:pt x="80" y="90"/>
                  </a:cubicBezTo>
                  <a:cubicBezTo>
                    <a:pt x="77" y="93"/>
                    <a:pt x="75" y="95"/>
                    <a:pt x="74" y="97"/>
                  </a:cubicBezTo>
                  <a:lnTo>
                    <a:pt x="74" y="97"/>
                  </a:lnTo>
                  <a:cubicBezTo>
                    <a:pt x="63" y="86"/>
                    <a:pt x="52" y="80"/>
                    <a:pt x="43" y="80"/>
                  </a:cubicBezTo>
                  <a:cubicBezTo>
                    <a:pt x="33" y="80"/>
                    <a:pt x="27" y="88"/>
                    <a:pt x="30" y="108"/>
                  </a:cubicBezTo>
                  <a:lnTo>
                    <a:pt x="30" y="108"/>
                  </a:lnTo>
                  <a:cubicBezTo>
                    <a:pt x="24" y="91"/>
                    <a:pt x="13" y="71"/>
                    <a:pt x="1" y="59"/>
                  </a:cubicBezTo>
                  <a:lnTo>
                    <a:pt x="1" y="59"/>
                  </a:lnTo>
                  <a:lnTo>
                    <a:pt x="17" y="90"/>
                  </a:lnTo>
                  <a:lnTo>
                    <a:pt x="1" y="74"/>
                  </a:lnTo>
                  <a:cubicBezTo>
                    <a:pt x="1" y="74"/>
                    <a:pt x="1" y="90"/>
                    <a:pt x="1" y="106"/>
                  </a:cubicBezTo>
                  <a:cubicBezTo>
                    <a:pt x="1" y="122"/>
                    <a:pt x="1" y="153"/>
                    <a:pt x="17" y="169"/>
                  </a:cubicBezTo>
                  <a:cubicBezTo>
                    <a:pt x="80" y="280"/>
                    <a:pt x="174" y="374"/>
                    <a:pt x="285" y="438"/>
                  </a:cubicBezTo>
                  <a:cubicBezTo>
                    <a:pt x="285" y="438"/>
                    <a:pt x="285" y="422"/>
                    <a:pt x="301" y="422"/>
                  </a:cubicBezTo>
                  <a:cubicBezTo>
                    <a:pt x="301" y="422"/>
                    <a:pt x="332" y="469"/>
                    <a:pt x="364" y="485"/>
                  </a:cubicBezTo>
                  <a:lnTo>
                    <a:pt x="364" y="469"/>
                  </a:lnTo>
                  <a:cubicBezTo>
                    <a:pt x="395" y="485"/>
                    <a:pt x="411" y="501"/>
                    <a:pt x="443" y="516"/>
                  </a:cubicBezTo>
                  <a:cubicBezTo>
                    <a:pt x="490" y="532"/>
                    <a:pt x="537" y="548"/>
                    <a:pt x="585" y="564"/>
                  </a:cubicBezTo>
                  <a:lnTo>
                    <a:pt x="585" y="548"/>
                  </a:lnTo>
                  <a:cubicBezTo>
                    <a:pt x="601" y="564"/>
                    <a:pt x="632" y="564"/>
                    <a:pt x="648" y="580"/>
                  </a:cubicBezTo>
                  <a:lnTo>
                    <a:pt x="664" y="580"/>
                  </a:lnTo>
                  <a:cubicBezTo>
                    <a:pt x="664" y="580"/>
                    <a:pt x="664" y="564"/>
                    <a:pt x="664" y="564"/>
                  </a:cubicBezTo>
                  <a:lnTo>
                    <a:pt x="695" y="580"/>
                  </a:lnTo>
                  <a:cubicBezTo>
                    <a:pt x="837" y="580"/>
                    <a:pt x="979" y="564"/>
                    <a:pt x="1106" y="532"/>
                  </a:cubicBezTo>
                  <a:cubicBezTo>
                    <a:pt x="1137" y="516"/>
                    <a:pt x="1169" y="501"/>
                    <a:pt x="1200" y="485"/>
                  </a:cubicBezTo>
                  <a:cubicBezTo>
                    <a:pt x="1232" y="469"/>
                    <a:pt x="1295" y="469"/>
                    <a:pt x="1327" y="469"/>
                  </a:cubicBezTo>
                  <a:cubicBezTo>
                    <a:pt x="1311" y="422"/>
                    <a:pt x="1406" y="374"/>
                    <a:pt x="1358" y="327"/>
                  </a:cubicBezTo>
                  <a:cubicBezTo>
                    <a:pt x="1390" y="327"/>
                    <a:pt x="1421" y="311"/>
                    <a:pt x="1421" y="295"/>
                  </a:cubicBezTo>
                  <a:cubicBezTo>
                    <a:pt x="1406" y="248"/>
                    <a:pt x="1421" y="201"/>
                    <a:pt x="1453" y="169"/>
                  </a:cubicBezTo>
                  <a:cubicBezTo>
                    <a:pt x="1469" y="153"/>
                    <a:pt x="1500" y="153"/>
                    <a:pt x="1500" y="138"/>
                  </a:cubicBezTo>
                  <a:cubicBezTo>
                    <a:pt x="1516" y="122"/>
                    <a:pt x="1469" y="138"/>
                    <a:pt x="1469" y="106"/>
                  </a:cubicBezTo>
                  <a:cubicBezTo>
                    <a:pt x="1327" y="185"/>
                    <a:pt x="1169" y="232"/>
                    <a:pt x="1011" y="248"/>
                  </a:cubicBezTo>
                  <a:cubicBezTo>
                    <a:pt x="932" y="248"/>
                    <a:pt x="837" y="248"/>
                    <a:pt x="758" y="232"/>
                  </a:cubicBezTo>
                  <a:cubicBezTo>
                    <a:pt x="664" y="201"/>
                    <a:pt x="569" y="169"/>
                    <a:pt x="490" y="122"/>
                  </a:cubicBezTo>
                  <a:cubicBezTo>
                    <a:pt x="443" y="90"/>
                    <a:pt x="395" y="59"/>
                    <a:pt x="348" y="27"/>
                  </a:cubicBezTo>
                  <a:lnTo>
                    <a:pt x="269" y="11"/>
                  </a:lnTo>
                  <a:lnTo>
                    <a:pt x="269" y="43"/>
                  </a:lnTo>
                  <a:cubicBezTo>
                    <a:pt x="253" y="27"/>
                    <a:pt x="238" y="27"/>
                    <a:pt x="222" y="11"/>
                  </a:cubicBezTo>
                  <a:cubicBezTo>
                    <a:pt x="211" y="4"/>
                    <a:pt x="202"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15;p59">
              <a:extLst>
                <a:ext uri="{FF2B5EF4-FFF2-40B4-BE49-F238E27FC236}">
                  <a16:creationId xmlns:a16="http://schemas.microsoft.com/office/drawing/2014/main" id="{19428ABD-B89E-3FA6-CC15-04EE579F215B}"/>
                </a:ext>
              </a:extLst>
            </p:cNvPr>
            <p:cNvSpPr/>
            <p:nvPr/>
          </p:nvSpPr>
          <p:spPr>
            <a:xfrm flipH="1">
              <a:off x="2058613" y="1122288"/>
              <a:ext cx="124640" cy="87160"/>
            </a:xfrm>
            <a:custGeom>
              <a:avLst/>
              <a:gdLst/>
              <a:ahLst/>
              <a:cxnLst/>
              <a:rect l="l" t="t" r="r" b="b"/>
              <a:pathLst>
                <a:path w="2574" h="1800" extrusionOk="0">
                  <a:moveTo>
                    <a:pt x="79" y="0"/>
                  </a:moveTo>
                  <a:cubicBezTo>
                    <a:pt x="79" y="6"/>
                    <a:pt x="79" y="11"/>
                    <a:pt x="78" y="17"/>
                  </a:cubicBezTo>
                  <a:lnTo>
                    <a:pt x="78" y="17"/>
                  </a:lnTo>
                  <a:cubicBezTo>
                    <a:pt x="79" y="17"/>
                    <a:pt x="79" y="16"/>
                    <a:pt x="79" y="16"/>
                  </a:cubicBezTo>
                  <a:cubicBezTo>
                    <a:pt x="79" y="10"/>
                    <a:pt x="79" y="4"/>
                    <a:pt x="79" y="0"/>
                  </a:cubicBezTo>
                  <a:close/>
                  <a:moveTo>
                    <a:pt x="124" y="186"/>
                  </a:moveTo>
                  <a:lnTo>
                    <a:pt x="124" y="186"/>
                  </a:lnTo>
                  <a:cubicBezTo>
                    <a:pt x="125" y="194"/>
                    <a:pt x="126" y="201"/>
                    <a:pt x="126" y="206"/>
                  </a:cubicBezTo>
                  <a:cubicBezTo>
                    <a:pt x="125" y="199"/>
                    <a:pt x="124" y="193"/>
                    <a:pt x="124" y="186"/>
                  </a:cubicBezTo>
                  <a:close/>
                  <a:moveTo>
                    <a:pt x="128" y="211"/>
                  </a:moveTo>
                  <a:cubicBezTo>
                    <a:pt x="128" y="218"/>
                    <a:pt x="128" y="225"/>
                    <a:pt x="130" y="232"/>
                  </a:cubicBezTo>
                  <a:lnTo>
                    <a:pt x="130" y="232"/>
                  </a:lnTo>
                  <a:cubicBezTo>
                    <a:pt x="129" y="225"/>
                    <a:pt x="129" y="218"/>
                    <a:pt x="128" y="211"/>
                  </a:cubicBezTo>
                  <a:close/>
                  <a:moveTo>
                    <a:pt x="63" y="16"/>
                  </a:moveTo>
                  <a:cubicBezTo>
                    <a:pt x="63" y="32"/>
                    <a:pt x="47" y="48"/>
                    <a:pt x="32" y="63"/>
                  </a:cubicBezTo>
                  <a:cubicBezTo>
                    <a:pt x="16" y="111"/>
                    <a:pt x="0" y="158"/>
                    <a:pt x="0" y="206"/>
                  </a:cubicBezTo>
                  <a:cubicBezTo>
                    <a:pt x="0" y="442"/>
                    <a:pt x="79" y="679"/>
                    <a:pt x="205" y="884"/>
                  </a:cubicBezTo>
                  <a:cubicBezTo>
                    <a:pt x="205" y="884"/>
                    <a:pt x="205" y="870"/>
                    <a:pt x="210" y="870"/>
                  </a:cubicBezTo>
                  <a:cubicBezTo>
                    <a:pt x="212" y="870"/>
                    <a:pt x="216" y="874"/>
                    <a:pt x="221" y="884"/>
                  </a:cubicBezTo>
                  <a:cubicBezTo>
                    <a:pt x="268" y="932"/>
                    <a:pt x="284" y="979"/>
                    <a:pt x="316" y="1026"/>
                  </a:cubicBezTo>
                  <a:lnTo>
                    <a:pt x="332" y="1026"/>
                  </a:lnTo>
                  <a:cubicBezTo>
                    <a:pt x="363" y="1074"/>
                    <a:pt x="395" y="1105"/>
                    <a:pt x="426" y="1153"/>
                  </a:cubicBezTo>
                  <a:cubicBezTo>
                    <a:pt x="489" y="1216"/>
                    <a:pt x="568" y="1279"/>
                    <a:pt x="647" y="1326"/>
                  </a:cubicBezTo>
                  <a:cubicBezTo>
                    <a:pt x="663" y="1326"/>
                    <a:pt x="726" y="1374"/>
                    <a:pt x="774" y="1405"/>
                  </a:cubicBezTo>
                  <a:lnTo>
                    <a:pt x="789" y="1421"/>
                  </a:lnTo>
                  <a:lnTo>
                    <a:pt x="805" y="1421"/>
                  </a:lnTo>
                  <a:lnTo>
                    <a:pt x="852" y="1453"/>
                  </a:lnTo>
                  <a:cubicBezTo>
                    <a:pt x="1105" y="1563"/>
                    <a:pt x="1358" y="1642"/>
                    <a:pt x="1610" y="1705"/>
                  </a:cubicBezTo>
                  <a:cubicBezTo>
                    <a:pt x="1673" y="1705"/>
                    <a:pt x="1736" y="1721"/>
                    <a:pt x="1784" y="1721"/>
                  </a:cubicBezTo>
                  <a:cubicBezTo>
                    <a:pt x="1847" y="1737"/>
                    <a:pt x="1973" y="1784"/>
                    <a:pt x="2052" y="1800"/>
                  </a:cubicBezTo>
                  <a:cubicBezTo>
                    <a:pt x="2052" y="1753"/>
                    <a:pt x="2242" y="1753"/>
                    <a:pt x="2210" y="1705"/>
                  </a:cubicBezTo>
                  <a:lnTo>
                    <a:pt x="2336" y="1705"/>
                  </a:lnTo>
                  <a:cubicBezTo>
                    <a:pt x="2336" y="1658"/>
                    <a:pt x="2384" y="1626"/>
                    <a:pt x="2478" y="1563"/>
                  </a:cubicBezTo>
                  <a:cubicBezTo>
                    <a:pt x="2510" y="1547"/>
                    <a:pt x="2541" y="1532"/>
                    <a:pt x="2573" y="1516"/>
                  </a:cubicBezTo>
                  <a:cubicBezTo>
                    <a:pt x="2573" y="1504"/>
                    <a:pt x="2564" y="1501"/>
                    <a:pt x="2554" y="1501"/>
                  </a:cubicBezTo>
                  <a:cubicBezTo>
                    <a:pt x="2543" y="1501"/>
                    <a:pt x="2531" y="1505"/>
                    <a:pt x="2525" y="1505"/>
                  </a:cubicBezTo>
                  <a:cubicBezTo>
                    <a:pt x="2523" y="1505"/>
                    <a:pt x="2522" y="1504"/>
                    <a:pt x="2526" y="1500"/>
                  </a:cubicBezTo>
                  <a:lnTo>
                    <a:pt x="2526" y="1500"/>
                  </a:lnTo>
                  <a:cubicBezTo>
                    <a:pt x="2440" y="1538"/>
                    <a:pt x="2348" y="1559"/>
                    <a:pt x="2257" y="1559"/>
                  </a:cubicBezTo>
                  <a:cubicBezTo>
                    <a:pt x="2198" y="1559"/>
                    <a:pt x="2140" y="1550"/>
                    <a:pt x="2084" y="1532"/>
                  </a:cubicBezTo>
                  <a:cubicBezTo>
                    <a:pt x="1894" y="1500"/>
                    <a:pt x="1721" y="1453"/>
                    <a:pt x="1531" y="1374"/>
                  </a:cubicBezTo>
                  <a:cubicBezTo>
                    <a:pt x="1342" y="1311"/>
                    <a:pt x="1168" y="1232"/>
                    <a:pt x="995" y="1137"/>
                  </a:cubicBezTo>
                  <a:cubicBezTo>
                    <a:pt x="821" y="1026"/>
                    <a:pt x="663" y="884"/>
                    <a:pt x="537" y="711"/>
                  </a:cubicBezTo>
                  <a:lnTo>
                    <a:pt x="521" y="695"/>
                  </a:lnTo>
                  <a:cubicBezTo>
                    <a:pt x="458" y="600"/>
                    <a:pt x="410" y="490"/>
                    <a:pt x="363" y="395"/>
                  </a:cubicBezTo>
                  <a:cubicBezTo>
                    <a:pt x="332" y="348"/>
                    <a:pt x="316" y="300"/>
                    <a:pt x="300" y="269"/>
                  </a:cubicBezTo>
                  <a:cubicBezTo>
                    <a:pt x="300" y="284"/>
                    <a:pt x="284" y="300"/>
                    <a:pt x="284" y="332"/>
                  </a:cubicBezTo>
                  <a:cubicBezTo>
                    <a:pt x="284" y="284"/>
                    <a:pt x="268" y="237"/>
                    <a:pt x="268" y="221"/>
                  </a:cubicBezTo>
                  <a:cubicBezTo>
                    <a:pt x="255" y="176"/>
                    <a:pt x="245" y="160"/>
                    <a:pt x="235" y="160"/>
                  </a:cubicBezTo>
                  <a:cubicBezTo>
                    <a:pt x="221" y="160"/>
                    <a:pt x="208" y="193"/>
                    <a:pt x="189" y="221"/>
                  </a:cubicBezTo>
                  <a:cubicBezTo>
                    <a:pt x="185" y="231"/>
                    <a:pt x="180" y="233"/>
                    <a:pt x="175" y="233"/>
                  </a:cubicBezTo>
                  <a:cubicBezTo>
                    <a:pt x="170" y="233"/>
                    <a:pt x="165" y="230"/>
                    <a:pt x="161" y="230"/>
                  </a:cubicBezTo>
                  <a:cubicBezTo>
                    <a:pt x="157" y="230"/>
                    <a:pt x="153" y="232"/>
                    <a:pt x="149" y="238"/>
                  </a:cubicBezTo>
                  <a:lnTo>
                    <a:pt x="149" y="238"/>
                  </a:lnTo>
                  <a:cubicBezTo>
                    <a:pt x="150" y="210"/>
                    <a:pt x="142" y="158"/>
                    <a:pt x="142" y="158"/>
                  </a:cubicBezTo>
                  <a:lnTo>
                    <a:pt x="142" y="253"/>
                  </a:lnTo>
                  <a:cubicBezTo>
                    <a:pt x="144" y="246"/>
                    <a:pt x="147" y="241"/>
                    <a:pt x="149" y="238"/>
                  </a:cubicBezTo>
                  <a:lnTo>
                    <a:pt x="149" y="238"/>
                  </a:lnTo>
                  <a:cubicBezTo>
                    <a:pt x="149" y="248"/>
                    <a:pt x="148" y="254"/>
                    <a:pt x="145" y="254"/>
                  </a:cubicBezTo>
                  <a:cubicBezTo>
                    <a:pt x="144" y="254"/>
                    <a:pt x="143" y="254"/>
                    <a:pt x="142" y="253"/>
                  </a:cubicBezTo>
                  <a:cubicBezTo>
                    <a:pt x="136" y="246"/>
                    <a:pt x="132" y="239"/>
                    <a:pt x="130" y="232"/>
                  </a:cubicBezTo>
                  <a:lnTo>
                    <a:pt x="130" y="232"/>
                  </a:lnTo>
                  <a:cubicBezTo>
                    <a:pt x="131" y="253"/>
                    <a:pt x="132" y="269"/>
                    <a:pt x="126" y="269"/>
                  </a:cubicBezTo>
                  <a:cubicBezTo>
                    <a:pt x="117" y="269"/>
                    <a:pt x="124" y="234"/>
                    <a:pt x="128" y="203"/>
                  </a:cubicBezTo>
                  <a:lnTo>
                    <a:pt x="128" y="203"/>
                  </a:lnTo>
                  <a:cubicBezTo>
                    <a:pt x="128" y="206"/>
                    <a:pt x="128" y="209"/>
                    <a:pt x="128" y="211"/>
                  </a:cubicBezTo>
                  <a:lnTo>
                    <a:pt x="128" y="211"/>
                  </a:lnTo>
                  <a:cubicBezTo>
                    <a:pt x="130" y="187"/>
                    <a:pt x="142" y="162"/>
                    <a:pt x="142" y="142"/>
                  </a:cubicBezTo>
                  <a:lnTo>
                    <a:pt x="142" y="142"/>
                  </a:lnTo>
                  <a:cubicBezTo>
                    <a:pt x="136" y="146"/>
                    <a:pt x="132" y="153"/>
                    <a:pt x="130" y="162"/>
                  </a:cubicBezTo>
                  <a:lnTo>
                    <a:pt x="130" y="162"/>
                  </a:lnTo>
                  <a:cubicBezTo>
                    <a:pt x="129" y="159"/>
                    <a:pt x="128" y="158"/>
                    <a:pt x="126" y="158"/>
                  </a:cubicBezTo>
                  <a:cubicBezTo>
                    <a:pt x="124" y="156"/>
                    <a:pt x="123" y="155"/>
                    <a:pt x="121" y="155"/>
                  </a:cubicBezTo>
                  <a:cubicBezTo>
                    <a:pt x="120" y="155"/>
                    <a:pt x="119" y="157"/>
                    <a:pt x="119" y="159"/>
                  </a:cubicBezTo>
                  <a:lnTo>
                    <a:pt x="119" y="159"/>
                  </a:lnTo>
                  <a:cubicBezTo>
                    <a:pt x="111" y="109"/>
                    <a:pt x="102" y="73"/>
                    <a:pt x="91" y="73"/>
                  </a:cubicBezTo>
                  <a:cubicBezTo>
                    <a:pt x="83" y="73"/>
                    <a:pt x="74" y="89"/>
                    <a:pt x="63" y="127"/>
                  </a:cubicBezTo>
                  <a:cubicBezTo>
                    <a:pt x="63" y="99"/>
                    <a:pt x="76" y="58"/>
                    <a:pt x="78" y="17"/>
                  </a:cubicBezTo>
                  <a:lnTo>
                    <a:pt x="78" y="17"/>
                  </a:lnTo>
                  <a:cubicBezTo>
                    <a:pt x="63" y="32"/>
                    <a:pt x="63" y="48"/>
                    <a:pt x="63" y="63"/>
                  </a:cubicBezTo>
                  <a:lnTo>
                    <a:pt x="63"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16;p59">
              <a:extLst>
                <a:ext uri="{FF2B5EF4-FFF2-40B4-BE49-F238E27FC236}">
                  <a16:creationId xmlns:a16="http://schemas.microsoft.com/office/drawing/2014/main" id="{5A928D75-6085-843F-9ED8-D6078B6E1F3E}"/>
                </a:ext>
              </a:extLst>
            </p:cNvPr>
            <p:cNvSpPr/>
            <p:nvPr/>
          </p:nvSpPr>
          <p:spPr>
            <a:xfrm flipH="1">
              <a:off x="2028059" y="1224701"/>
              <a:ext cx="43629" cy="80478"/>
            </a:xfrm>
            <a:custGeom>
              <a:avLst/>
              <a:gdLst/>
              <a:ahLst/>
              <a:cxnLst/>
              <a:rect l="l" t="t" r="r" b="b"/>
              <a:pathLst>
                <a:path w="901" h="1662" extrusionOk="0">
                  <a:moveTo>
                    <a:pt x="80" y="1"/>
                  </a:moveTo>
                  <a:cubicBezTo>
                    <a:pt x="73" y="1"/>
                    <a:pt x="69" y="3"/>
                    <a:pt x="68" y="6"/>
                  </a:cubicBezTo>
                  <a:lnTo>
                    <a:pt x="68" y="6"/>
                  </a:lnTo>
                  <a:lnTo>
                    <a:pt x="48" y="16"/>
                  </a:lnTo>
                  <a:cubicBezTo>
                    <a:pt x="32" y="32"/>
                    <a:pt x="16" y="64"/>
                    <a:pt x="16" y="80"/>
                  </a:cubicBezTo>
                  <a:cubicBezTo>
                    <a:pt x="1" y="206"/>
                    <a:pt x="1" y="348"/>
                    <a:pt x="16" y="474"/>
                  </a:cubicBezTo>
                  <a:lnTo>
                    <a:pt x="32" y="474"/>
                  </a:lnTo>
                  <a:cubicBezTo>
                    <a:pt x="32" y="474"/>
                    <a:pt x="16" y="537"/>
                    <a:pt x="32" y="569"/>
                  </a:cubicBezTo>
                  <a:lnTo>
                    <a:pt x="48" y="569"/>
                  </a:lnTo>
                  <a:lnTo>
                    <a:pt x="48" y="648"/>
                  </a:lnTo>
                  <a:cubicBezTo>
                    <a:pt x="48" y="695"/>
                    <a:pt x="64" y="742"/>
                    <a:pt x="80" y="790"/>
                  </a:cubicBezTo>
                  <a:lnTo>
                    <a:pt x="95" y="790"/>
                  </a:lnTo>
                  <a:cubicBezTo>
                    <a:pt x="95" y="821"/>
                    <a:pt x="111" y="853"/>
                    <a:pt x="111" y="869"/>
                  </a:cubicBezTo>
                  <a:lnTo>
                    <a:pt x="111" y="885"/>
                  </a:lnTo>
                  <a:lnTo>
                    <a:pt x="127" y="885"/>
                  </a:lnTo>
                  <a:lnTo>
                    <a:pt x="127" y="916"/>
                  </a:lnTo>
                  <a:cubicBezTo>
                    <a:pt x="190" y="1058"/>
                    <a:pt x="269" y="1200"/>
                    <a:pt x="364" y="1311"/>
                  </a:cubicBezTo>
                  <a:cubicBezTo>
                    <a:pt x="395" y="1342"/>
                    <a:pt x="411" y="1358"/>
                    <a:pt x="427" y="1390"/>
                  </a:cubicBezTo>
                  <a:cubicBezTo>
                    <a:pt x="458" y="1437"/>
                    <a:pt x="490" y="1484"/>
                    <a:pt x="506" y="1532"/>
                  </a:cubicBezTo>
                  <a:cubicBezTo>
                    <a:pt x="511" y="1526"/>
                    <a:pt x="518" y="1524"/>
                    <a:pt x="526" y="1524"/>
                  </a:cubicBezTo>
                  <a:cubicBezTo>
                    <a:pt x="553" y="1524"/>
                    <a:pt x="589" y="1547"/>
                    <a:pt x="618" y="1547"/>
                  </a:cubicBezTo>
                  <a:cubicBezTo>
                    <a:pt x="630" y="1547"/>
                    <a:pt x="640" y="1543"/>
                    <a:pt x="648" y="1532"/>
                  </a:cubicBezTo>
                  <a:cubicBezTo>
                    <a:pt x="664" y="1548"/>
                    <a:pt x="679" y="1579"/>
                    <a:pt x="695" y="1579"/>
                  </a:cubicBezTo>
                  <a:cubicBezTo>
                    <a:pt x="715" y="1573"/>
                    <a:pt x="737" y="1569"/>
                    <a:pt x="759" y="1569"/>
                  </a:cubicBezTo>
                  <a:cubicBezTo>
                    <a:pt x="790" y="1569"/>
                    <a:pt x="819" y="1576"/>
                    <a:pt x="837" y="1595"/>
                  </a:cubicBezTo>
                  <a:cubicBezTo>
                    <a:pt x="869" y="1611"/>
                    <a:pt x="885" y="1658"/>
                    <a:pt x="885" y="1658"/>
                  </a:cubicBezTo>
                  <a:cubicBezTo>
                    <a:pt x="887" y="1660"/>
                    <a:pt x="889" y="1661"/>
                    <a:pt x="890" y="1661"/>
                  </a:cubicBezTo>
                  <a:cubicBezTo>
                    <a:pt x="897" y="1661"/>
                    <a:pt x="887" y="1626"/>
                    <a:pt x="900" y="1626"/>
                  </a:cubicBezTo>
                  <a:cubicBezTo>
                    <a:pt x="774" y="1453"/>
                    <a:pt x="679" y="1279"/>
                    <a:pt x="585" y="1090"/>
                  </a:cubicBezTo>
                  <a:cubicBezTo>
                    <a:pt x="537" y="1011"/>
                    <a:pt x="490" y="900"/>
                    <a:pt x="474" y="806"/>
                  </a:cubicBezTo>
                  <a:cubicBezTo>
                    <a:pt x="427" y="679"/>
                    <a:pt x="411" y="569"/>
                    <a:pt x="395" y="443"/>
                  </a:cubicBezTo>
                  <a:cubicBezTo>
                    <a:pt x="395" y="364"/>
                    <a:pt x="380" y="301"/>
                    <a:pt x="364" y="222"/>
                  </a:cubicBezTo>
                  <a:lnTo>
                    <a:pt x="332" y="143"/>
                  </a:lnTo>
                  <a:lnTo>
                    <a:pt x="316" y="174"/>
                  </a:lnTo>
                  <a:cubicBezTo>
                    <a:pt x="316" y="158"/>
                    <a:pt x="316" y="127"/>
                    <a:pt x="316" y="111"/>
                  </a:cubicBezTo>
                  <a:cubicBezTo>
                    <a:pt x="310" y="84"/>
                    <a:pt x="300" y="75"/>
                    <a:pt x="289" y="75"/>
                  </a:cubicBezTo>
                  <a:cubicBezTo>
                    <a:pt x="274" y="75"/>
                    <a:pt x="256" y="93"/>
                    <a:pt x="237" y="111"/>
                  </a:cubicBezTo>
                  <a:cubicBezTo>
                    <a:pt x="226" y="123"/>
                    <a:pt x="218" y="126"/>
                    <a:pt x="213" y="126"/>
                  </a:cubicBezTo>
                  <a:cubicBezTo>
                    <a:pt x="207" y="126"/>
                    <a:pt x="203" y="122"/>
                    <a:pt x="199" y="122"/>
                  </a:cubicBezTo>
                  <a:cubicBezTo>
                    <a:pt x="196" y="122"/>
                    <a:pt x="194" y="123"/>
                    <a:pt x="190" y="127"/>
                  </a:cubicBezTo>
                  <a:cubicBezTo>
                    <a:pt x="190" y="111"/>
                    <a:pt x="190" y="95"/>
                    <a:pt x="190" y="80"/>
                  </a:cubicBezTo>
                  <a:cubicBezTo>
                    <a:pt x="176" y="80"/>
                    <a:pt x="187" y="129"/>
                    <a:pt x="179" y="129"/>
                  </a:cubicBezTo>
                  <a:cubicBezTo>
                    <a:pt x="177" y="129"/>
                    <a:pt x="176" y="129"/>
                    <a:pt x="174" y="127"/>
                  </a:cubicBezTo>
                  <a:cubicBezTo>
                    <a:pt x="159" y="111"/>
                    <a:pt x="174" y="95"/>
                    <a:pt x="174" y="64"/>
                  </a:cubicBezTo>
                  <a:cubicBezTo>
                    <a:pt x="174" y="63"/>
                    <a:pt x="174" y="62"/>
                    <a:pt x="174" y="62"/>
                  </a:cubicBezTo>
                  <a:cubicBezTo>
                    <a:pt x="172" y="62"/>
                    <a:pt x="160" y="129"/>
                    <a:pt x="146" y="129"/>
                  </a:cubicBezTo>
                  <a:cubicBezTo>
                    <a:pt x="145" y="129"/>
                    <a:pt x="144" y="128"/>
                    <a:pt x="143" y="127"/>
                  </a:cubicBezTo>
                  <a:cubicBezTo>
                    <a:pt x="127" y="127"/>
                    <a:pt x="174" y="80"/>
                    <a:pt x="143" y="80"/>
                  </a:cubicBezTo>
                  <a:cubicBezTo>
                    <a:pt x="143" y="79"/>
                    <a:pt x="142" y="79"/>
                    <a:pt x="142" y="79"/>
                  </a:cubicBezTo>
                  <a:lnTo>
                    <a:pt x="142" y="79"/>
                  </a:lnTo>
                  <a:cubicBezTo>
                    <a:pt x="140" y="54"/>
                    <a:pt x="134" y="33"/>
                    <a:pt x="122" y="33"/>
                  </a:cubicBezTo>
                  <a:cubicBezTo>
                    <a:pt x="115" y="33"/>
                    <a:pt x="106" y="42"/>
                    <a:pt x="95" y="64"/>
                  </a:cubicBezTo>
                  <a:cubicBezTo>
                    <a:pt x="95" y="38"/>
                    <a:pt x="95" y="23"/>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17;p59">
              <a:extLst>
                <a:ext uri="{FF2B5EF4-FFF2-40B4-BE49-F238E27FC236}">
                  <a16:creationId xmlns:a16="http://schemas.microsoft.com/office/drawing/2014/main" id="{A645E37D-1ADC-B7EE-6B77-30C495517DE4}"/>
                </a:ext>
              </a:extLst>
            </p:cNvPr>
            <p:cNvSpPr/>
            <p:nvPr/>
          </p:nvSpPr>
          <p:spPr>
            <a:xfrm>
              <a:off x="1336825" y="1588489"/>
              <a:ext cx="336675" cy="166775"/>
            </a:xfrm>
            <a:custGeom>
              <a:avLst/>
              <a:gdLst/>
              <a:ahLst/>
              <a:cxnLst/>
              <a:rect l="l" t="t" r="r" b="b"/>
              <a:pathLst>
                <a:path w="13467" h="6671" extrusionOk="0">
                  <a:moveTo>
                    <a:pt x="13467" y="231"/>
                  </a:moveTo>
                  <a:cubicBezTo>
                    <a:pt x="8760" y="-1338"/>
                    <a:pt x="4894" y="7385"/>
                    <a:pt x="0" y="6569"/>
                  </a:cubicBezTo>
                </a:path>
              </a:pathLst>
            </a:custGeom>
            <a:noFill/>
            <a:ln w="19050" cap="flat" cmpd="sng">
              <a:solidFill>
                <a:schemeClr val="dk2"/>
              </a:solidFill>
              <a:prstDash val="solid"/>
              <a:round/>
              <a:headEnd type="none" w="med" len="med"/>
              <a:tailEnd type="none" w="med" len="med"/>
            </a:ln>
          </p:spPr>
        </p:sp>
        <p:sp>
          <p:nvSpPr>
            <p:cNvPr id="42" name="Google Shape;7618;p59">
              <a:extLst>
                <a:ext uri="{FF2B5EF4-FFF2-40B4-BE49-F238E27FC236}">
                  <a16:creationId xmlns:a16="http://schemas.microsoft.com/office/drawing/2014/main" id="{50D46BE0-ABEA-4E2D-4309-87495A808275}"/>
                </a:ext>
              </a:extLst>
            </p:cNvPr>
            <p:cNvSpPr/>
            <p:nvPr/>
          </p:nvSpPr>
          <p:spPr>
            <a:xfrm>
              <a:off x="1594275" y="1624000"/>
              <a:ext cx="193100" cy="29700"/>
            </a:xfrm>
            <a:custGeom>
              <a:avLst/>
              <a:gdLst/>
              <a:ahLst/>
              <a:cxnLst/>
              <a:rect l="l" t="t" r="r" b="b"/>
              <a:pathLst>
                <a:path w="7724" h="1188" extrusionOk="0">
                  <a:moveTo>
                    <a:pt x="0" y="1188"/>
                  </a:moveTo>
                  <a:cubicBezTo>
                    <a:pt x="1843" y="-653"/>
                    <a:pt x="6161" y="2084"/>
                    <a:pt x="7724" y="0"/>
                  </a:cubicBezTo>
                </a:path>
              </a:pathLst>
            </a:custGeom>
            <a:noFill/>
            <a:ln w="19050" cap="flat" cmpd="sng">
              <a:solidFill>
                <a:schemeClr val="dk2"/>
              </a:solidFill>
              <a:prstDash val="solid"/>
              <a:round/>
              <a:headEnd type="none" w="med" len="med"/>
              <a:tailEnd type="none" w="med" len="med"/>
            </a:ln>
          </p:spPr>
        </p:sp>
        <p:sp>
          <p:nvSpPr>
            <p:cNvPr id="43" name="Google Shape;7619;p59">
              <a:extLst>
                <a:ext uri="{FF2B5EF4-FFF2-40B4-BE49-F238E27FC236}">
                  <a16:creationId xmlns:a16="http://schemas.microsoft.com/office/drawing/2014/main" id="{9B2D6C0C-C74E-5B6E-537A-17BDEB08BE45}"/>
                </a:ext>
              </a:extLst>
            </p:cNvPr>
            <p:cNvSpPr/>
            <p:nvPr/>
          </p:nvSpPr>
          <p:spPr>
            <a:xfrm>
              <a:off x="1807175" y="1282350"/>
              <a:ext cx="128750" cy="158450"/>
            </a:xfrm>
            <a:custGeom>
              <a:avLst/>
              <a:gdLst/>
              <a:ahLst/>
              <a:cxnLst/>
              <a:rect l="l" t="t" r="r" b="b"/>
              <a:pathLst>
                <a:path w="5150" h="6338" extrusionOk="0">
                  <a:moveTo>
                    <a:pt x="5150" y="0"/>
                  </a:moveTo>
                  <a:cubicBezTo>
                    <a:pt x="5150" y="2722"/>
                    <a:pt x="2685" y="5891"/>
                    <a:pt x="0" y="6338"/>
                  </a:cubicBezTo>
                </a:path>
              </a:pathLst>
            </a:custGeom>
            <a:noFill/>
            <a:ln w="19050" cap="flat" cmpd="sng">
              <a:solidFill>
                <a:schemeClr val="dk2"/>
              </a:solidFill>
              <a:prstDash val="solid"/>
              <a:round/>
              <a:headEnd type="none" w="med" len="med"/>
              <a:tailEnd type="none" w="med" len="med"/>
            </a:ln>
          </p:spPr>
        </p:sp>
        <p:sp>
          <p:nvSpPr>
            <p:cNvPr id="44" name="Google Shape;7620;p59">
              <a:extLst>
                <a:ext uri="{FF2B5EF4-FFF2-40B4-BE49-F238E27FC236}">
                  <a16:creationId xmlns:a16="http://schemas.microsoft.com/office/drawing/2014/main" id="{657E8F59-402D-3921-D0E2-2F67D3D3F57E}"/>
                </a:ext>
              </a:extLst>
            </p:cNvPr>
            <p:cNvSpPr/>
            <p:nvPr/>
          </p:nvSpPr>
          <p:spPr>
            <a:xfrm>
              <a:off x="1762625" y="2089400"/>
              <a:ext cx="54450" cy="44575"/>
            </a:xfrm>
            <a:custGeom>
              <a:avLst/>
              <a:gdLst/>
              <a:ahLst/>
              <a:cxnLst/>
              <a:rect l="l" t="t" r="r" b="b"/>
              <a:pathLst>
                <a:path w="2178" h="1783" extrusionOk="0">
                  <a:moveTo>
                    <a:pt x="0" y="1783"/>
                  </a:moveTo>
                  <a:cubicBezTo>
                    <a:pt x="562" y="1032"/>
                    <a:pt x="1268" y="228"/>
                    <a:pt x="2178" y="0"/>
                  </a:cubicBezTo>
                </a:path>
              </a:pathLst>
            </a:custGeom>
            <a:noFill/>
            <a:ln w="9525" cap="flat" cmpd="sng">
              <a:solidFill>
                <a:schemeClr val="dk2"/>
              </a:solidFill>
              <a:prstDash val="solid"/>
              <a:round/>
              <a:headEnd type="none" w="med" len="med"/>
              <a:tailEnd type="none" w="med" len="med"/>
            </a:ln>
          </p:spPr>
        </p:sp>
        <p:sp>
          <p:nvSpPr>
            <p:cNvPr id="45" name="Google Shape;7621;p59">
              <a:extLst>
                <a:ext uri="{FF2B5EF4-FFF2-40B4-BE49-F238E27FC236}">
                  <a16:creationId xmlns:a16="http://schemas.microsoft.com/office/drawing/2014/main" id="{D503B241-FAEF-57A7-F677-303230805A45}"/>
                </a:ext>
              </a:extLst>
            </p:cNvPr>
            <p:cNvSpPr/>
            <p:nvPr/>
          </p:nvSpPr>
          <p:spPr>
            <a:xfrm>
              <a:off x="1777475" y="2102514"/>
              <a:ext cx="143575" cy="11625"/>
            </a:xfrm>
            <a:custGeom>
              <a:avLst/>
              <a:gdLst/>
              <a:ahLst/>
              <a:cxnLst/>
              <a:rect l="l" t="t" r="r" b="b"/>
              <a:pathLst>
                <a:path w="5743" h="465" extrusionOk="0">
                  <a:moveTo>
                    <a:pt x="0" y="465"/>
                  </a:moveTo>
                  <a:cubicBezTo>
                    <a:pt x="1797" y="-209"/>
                    <a:pt x="3824" y="69"/>
                    <a:pt x="5743" y="69"/>
                  </a:cubicBezTo>
                </a:path>
              </a:pathLst>
            </a:custGeom>
            <a:noFill/>
            <a:ln w="9525" cap="flat" cmpd="sng">
              <a:solidFill>
                <a:schemeClr val="dk2"/>
              </a:solidFill>
              <a:prstDash val="solid"/>
              <a:round/>
              <a:headEnd type="none" w="med" len="med"/>
              <a:tailEnd type="none" w="med" len="med"/>
            </a:ln>
          </p:spPr>
        </p:sp>
        <p:sp>
          <p:nvSpPr>
            <p:cNvPr id="46" name="Google Shape;7622;p59">
              <a:extLst>
                <a:ext uri="{FF2B5EF4-FFF2-40B4-BE49-F238E27FC236}">
                  <a16:creationId xmlns:a16="http://schemas.microsoft.com/office/drawing/2014/main" id="{80D57AEE-9E7B-3799-6704-FB4F3EF2CBA9}"/>
                </a:ext>
              </a:extLst>
            </p:cNvPr>
            <p:cNvSpPr/>
            <p:nvPr/>
          </p:nvSpPr>
          <p:spPr>
            <a:xfrm>
              <a:off x="2059700" y="1960675"/>
              <a:ext cx="79225" cy="21725"/>
            </a:xfrm>
            <a:custGeom>
              <a:avLst/>
              <a:gdLst/>
              <a:ahLst/>
              <a:cxnLst/>
              <a:rect l="l" t="t" r="r" b="b"/>
              <a:pathLst>
                <a:path w="3169" h="869" extrusionOk="0">
                  <a:moveTo>
                    <a:pt x="3169" y="792"/>
                  </a:moveTo>
                  <a:cubicBezTo>
                    <a:pt x="2091" y="946"/>
                    <a:pt x="770" y="770"/>
                    <a:pt x="0" y="0"/>
                  </a:cubicBezTo>
                </a:path>
              </a:pathLst>
            </a:custGeom>
            <a:noFill/>
            <a:ln w="9525" cap="flat" cmpd="sng">
              <a:solidFill>
                <a:schemeClr val="dk2"/>
              </a:solidFill>
              <a:prstDash val="solid"/>
              <a:round/>
              <a:headEnd type="none" w="med" len="med"/>
              <a:tailEnd type="none" w="med" len="med"/>
            </a:ln>
          </p:spPr>
        </p:sp>
        <p:sp>
          <p:nvSpPr>
            <p:cNvPr id="47" name="Google Shape;7623;p59">
              <a:extLst>
                <a:ext uri="{FF2B5EF4-FFF2-40B4-BE49-F238E27FC236}">
                  <a16:creationId xmlns:a16="http://schemas.microsoft.com/office/drawing/2014/main" id="{A9CF463E-BC5B-D419-50B0-8608537AE2A9}"/>
                </a:ext>
              </a:extLst>
            </p:cNvPr>
            <p:cNvSpPr/>
            <p:nvPr/>
          </p:nvSpPr>
          <p:spPr>
            <a:xfrm>
              <a:off x="2084450" y="1921075"/>
              <a:ext cx="19800" cy="54450"/>
            </a:xfrm>
            <a:custGeom>
              <a:avLst/>
              <a:gdLst/>
              <a:ahLst/>
              <a:cxnLst/>
              <a:rect l="l" t="t" r="r" b="b"/>
              <a:pathLst>
                <a:path w="792" h="2178" extrusionOk="0">
                  <a:moveTo>
                    <a:pt x="792" y="2178"/>
                  </a:moveTo>
                  <a:cubicBezTo>
                    <a:pt x="246" y="1632"/>
                    <a:pt x="0" y="773"/>
                    <a:pt x="0" y="0"/>
                  </a:cubicBezTo>
                </a:path>
              </a:pathLst>
            </a:custGeom>
            <a:noFill/>
            <a:ln w="9525" cap="flat" cmpd="sng">
              <a:solidFill>
                <a:schemeClr val="dk2"/>
              </a:solidFill>
              <a:prstDash val="solid"/>
              <a:round/>
              <a:headEnd type="none" w="med" len="med"/>
              <a:tailEnd type="none" w="med" len="med"/>
            </a:ln>
          </p:spPr>
        </p:sp>
        <p:sp>
          <p:nvSpPr>
            <p:cNvPr id="48" name="Google Shape;7624;p59">
              <a:extLst>
                <a:ext uri="{FF2B5EF4-FFF2-40B4-BE49-F238E27FC236}">
                  <a16:creationId xmlns:a16="http://schemas.microsoft.com/office/drawing/2014/main" id="{5493E6F5-587F-5D46-8D92-2ACAED8EC55D}"/>
                </a:ext>
              </a:extLst>
            </p:cNvPr>
            <p:cNvSpPr/>
            <p:nvPr/>
          </p:nvSpPr>
          <p:spPr>
            <a:xfrm rot="4685240">
              <a:off x="1974363" y="4100834"/>
              <a:ext cx="99513" cy="384036"/>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722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AC32A-1F5B-2896-38B6-627E6EA08F78}"/>
              </a:ext>
            </a:extLst>
          </p:cNvPr>
          <p:cNvSpPr>
            <a:spLocks noGrp="1"/>
          </p:cNvSpPr>
          <p:nvPr>
            <p:ph type="title"/>
          </p:nvPr>
        </p:nvSpPr>
        <p:spPr>
          <a:xfrm>
            <a:off x="525683" y="-187890"/>
            <a:ext cx="8092223" cy="925971"/>
          </a:xfrm>
        </p:spPr>
        <p:txBody>
          <a:bodyPr/>
          <a:lstStyle/>
          <a:p>
            <a:r>
              <a:rPr lang="es-MX" dirty="0"/>
              <a:t>Danzas del Mundo Orígenes</a:t>
            </a:r>
          </a:p>
        </p:txBody>
      </p:sp>
      <p:sp>
        <p:nvSpPr>
          <p:cNvPr id="3" name="Marcador de texto 2">
            <a:extLst>
              <a:ext uri="{FF2B5EF4-FFF2-40B4-BE49-F238E27FC236}">
                <a16:creationId xmlns:a16="http://schemas.microsoft.com/office/drawing/2014/main" id="{110B2799-1A35-B4B9-29A4-C848E555359C}"/>
              </a:ext>
            </a:extLst>
          </p:cNvPr>
          <p:cNvSpPr>
            <a:spLocks noGrp="1"/>
          </p:cNvSpPr>
          <p:nvPr>
            <p:ph type="body" idx="1"/>
          </p:nvPr>
        </p:nvSpPr>
        <p:spPr>
          <a:xfrm>
            <a:off x="112734" y="1416908"/>
            <a:ext cx="3958225" cy="1154842"/>
          </a:xfrm>
        </p:spPr>
        <p:txBody>
          <a:bodyPr/>
          <a:lstStyle/>
          <a:p>
            <a:pPr marL="139700" indent="0" algn="ctr">
              <a:buNone/>
            </a:pPr>
            <a:r>
              <a:rPr lang="es-MX" b="1" dirty="0"/>
              <a:t>La danza en la antigüedad</a:t>
            </a:r>
            <a:r>
              <a:rPr lang="es-MX" dirty="0"/>
              <a:t> </a:t>
            </a:r>
          </a:p>
          <a:p>
            <a:pPr marL="139700" indent="0">
              <a:buNone/>
            </a:pPr>
            <a:r>
              <a:rPr lang="es-MX" dirty="0"/>
              <a:t>A lo largo de los años se nos ha permitido conocer el mundo de la danza en las antiguas civilizaciones egipcias, griega y romana. </a:t>
            </a:r>
          </a:p>
          <a:p>
            <a:pPr marL="139700" indent="0">
              <a:buNone/>
            </a:pPr>
            <a:r>
              <a:rPr lang="es-MX" dirty="0"/>
              <a:t>En el antiguo Egipto, las danzas ceremoniales fueron instituidas por los faraones. Estas danzas, que culminaban en ceremonias representando la muerte y la reencarnación.</a:t>
            </a:r>
          </a:p>
          <a:p>
            <a:pPr marL="139700" indent="0">
              <a:buNone/>
            </a:pPr>
            <a:r>
              <a:rPr lang="es-MX" dirty="0"/>
              <a:t>En la Grecia antigua, la influencia de la danza egipcia fue propiciada por los filósofos que habían viajado a Egipto para ampliar sus conocimientos</a:t>
            </a:r>
          </a:p>
          <a:p>
            <a:pPr marL="139700" indent="0">
              <a:buNone/>
            </a:pPr>
            <a:r>
              <a:rPr lang="es-MX" dirty="0"/>
              <a:t>Hasta el 200 </a:t>
            </a:r>
            <a:r>
              <a:rPr lang="es-MX" dirty="0" err="1"/>
              <a:t>a.c.</a:t>
            </a:r>
            <a:r>
              <a:rPr lang="es-MX" dirty="0"/>
              <a:t> la danza formó parte de las procesiones romanas, festivales y celebraciones.</a:t>
            </a:r>
          </a:p>
        </p:txBody>
      </p:sp>
      <p:sp>
        <p:nvSpPr>
          <p:cNvPr id="4" name="Marcador de texto 2">
            <a:extLst>
              <a:ext uri="{FF2B5EF4-FFF2-40B4-BE49-F238E27FC236}">
                <a16:creationId xmlns:a16="http://schemas.microsoft.com/office/drawing/2014/main" id="{204A9F1D-644F-0D32-AA98-D4E24FAAF2D8}"/>
              </a:ext>
            </a:extLst>
          </p:cNvPr>
          <p:cNvSpPr txBox="1">
            <a:spLocks/>
          </p:cNvSpPr>
          <p:nvPr/>
        </p:nvSpPr>
        <p:spPr>
          <a:xfrm>
            <a:off x="0" y="3632189"/>
            <a:ext cx="4070959" cy="11548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a:buChar char="●"/>
              <a:defRPr sz="1200" b="0" i="0" u="none" strike="noStrike" cap="none">
                <a:solidFill>
                  <a:schemeClr val="dk2"/>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2pPr>
            <a:lvl3pPr marL="1371600" marR="0" lvl="2"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3pPr>
            <a:lvl4pPr marL="1828800" marR="0" lvl="3"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4pPr>
            <a:lvl5pPr marL="2286000" marR="0" lvl="4"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5pPr>
            <a:lvl6pPr marL="2743200" marR="0" lvl="5"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6pPr>
            <a:lvl7pPr marL="3200400" marR="0" lvl="6"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7pPr>
            <a:lvl8pPr marL="3657600" marR="0" lvl="7"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8pPr>
            <a:lvl9pPr marL="4114800" marR="0" lvl="8"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9pPr>
          </a:lstStyle>
          <a:p>
            <a:pPr marL="139700" indent="0" algn="ctr">
              <a:buFont typeface="Raleway"/>
              <a:buNone/>
            </a:pPr>
            <a:r>
              <a:rPr lang="es-MX" b="1" dirty="0"/>
              <a:t>La danza en la Edad Media </a:t>
            </a:r>
          </a:p>
          <a:p>
            <a:pPr marL="139700" indent="0" algn="ctr">
              <a:buFont typeface="Raleway"/>
              <a:buNone/>
            </a:pPr>
            <a:r>
              <a:rPr lang="es-MX" dirty="0"/>
              <a:t>En la Edad Media, la danza continuó como parte de los ritos religiosos de los pueblos europeos aunque camuflados con nuevos nombres y nuevos propósitos</a:t>
            </a:r>
            <a:r>
              <a:rPr lang="es-MX" b="1" dirty="0"/>
              <a:t>. </a:t>
            </a:r>
          </a:p>
        </p:txBody>
      </p:sp>
      <p:sp>
        <p:nvSpPr>
          <p:cNvPr id="5" name="Marcador de texto 2">
            <a:extLst>
              <a:ext uri="{FF2B5EF4-FFF2-40B4-BE49-F238E27FC236}">
                <a16:creationId xmlns:a16="http://schemas.microsoft.com/office/drawing/2014/main" id="{9EE52C34-DF05-7099-A208-A7415A0B5272}"/>
              </a:ext>
            </a:extLst>
          </p:cNvPr>
          <p:cNvSpPr txBox="1">
            <a:spLocks/>
          </p:cNvSpPr>
          <p:nvPr/>
        </p:nvSpPr>
        <p:spPr>
          <a:xfrm>
            <a:off x="4546947" y="1815319"/>
            <a:ext cx="4070959" cy="11548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a:buChar char="●"/>
              <a:defRPr sz="1200" b="0" i="0" u="none" strike="noStrike" cap="none">
                <a:solidFill>
                  <a:schemeClr val="dk2"/>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2pPr>
            <a:lvl3pPr marL="1371600" marR="0" lvl="2"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3pPr>
            <a:lvl4pPr marL="1828800" marR="0" lvl="3"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4pPr>
            <a:lvl5pPr marL="2286000" marR="0" lvl="4"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5pPr>
            <a:lvl6pPr marL="2743200" marR="0" lvl="5"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6pPr>
            <a:lvl7pPr marL="3200400" marR="0" lvl="6"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7pPr>
            <a:lvl8pPr marL="3657600" marR="0" lvl="7"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8pPr>
            <a:lvl9pPr marL="4114800" marR="0" lvl="8"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9pPr>
          </a:lstStyle>
          <a:p>
            <a:pPr marL="139700" indent="0" algn="ctr">
              <a:buFont typeface="Raleway"/>
              <a:buNone/>
            </a:pPr>
            <a:r>
              <a:rPr lang="es-MX" b="1" dirty="0"/>
              <a:t>La Renacimiento</a:t>
            </a:r>
          </a:p>
          <a:p>
            <a:pPr marL="139700" indent="0">
              <a:buFont typeface="Raleway"/>
              <a:buNone/>
            </a:pPr>
            <a:r>
              <a:rPr lang="es-MX" b="1" dirty="0"/>
              <a:t> </a:t>
            </a:r>
            <a:r>
              <a:rPr lang="es-MX" dirty="0"/>
              <a:t>Renacimiento trajo una nueva actitud hacia el cuerpo, las artes y la danza. Las danzas sociales de pareja como el </a:t>
            </a:r>
            <a:r>
              <a:rPr lang="es-MX" dirty="0" err="1"/>
              <a:t>Minuet</a:t>
            </a:r>
            <a:r>
              <a:rPr lang="es-MX" dirty="0"/>
              <a:t> y el Vals comenzaron a emerger como espectáculos dinámicos de mayor libertad y expresión</a:t>
            </a:r>
          </a:p>
          <a:p>
            <a:pPr marL="139700" indent="0">
              <a:buFont typeface="Raleway"/>
              <a:buNone/>
            </a:pPr>
            <a:r>
              <a:rPr lang="es-MX" dirty="0"/>
              <a:t>En el siglo XIX, la era del ballet romántico refleja el culto de la bailarina y la lucha entre el mundo terrenal y el mundo espiritual que </a:t>
            </a:r>
            <a:r>
              <a:rPr lang="es-MX" dirty="0" err="1"/>
              <a:t>trascende</a:t>
            </a:r>
            <a:r>
              <a:rPr lang="es-MX" dirty="0"/>
              <a:t> la tierra.</a:t>
            </a:r>
          </a:p>
          <a:p>
            <a:pPr marL="139700" indent="0">
              <a:buFont typeface="Raleway"/>
              <a:buNone/>
            </a:pPr>
            <a:r>
              <a:rPr lang="es-MX" dirty="0"/>
              <a:t>Al mismo tiempo, los poderes políticos de Europa colonizaron </a:t>
            </a:r>
            <a:r>
              <a:rPr lang="es-MX" dirty="0" err="1"/>
              <a:t>Africa</a:t>
            </a:r>
            <a:r>
              <a:rPr lang="es-MX" dirty="0"/>
              <a:t>, Asia y Polinesia donde prohibieron y persiguieron las danzas y los tambores por considerarlos bastos y sexuales. Esta incomprensión de la danza en otras culturas parece cambiar al final de la Primera Guerra Mundial y las danzas de origen africano y caribeño crean nuevas formas de danza en Europa y en América.</a:t>
            </a:r>
          </a:p>
        </p:txBody>
      </p:sp>
    </p:spTree>
    <p:extLst>
      <p:ext uri="{BB962C8B-B14F-4D97-AF65-F5344CB8AC3E}">
        <p14:creationId xmlns:p14="http://schemas.microsoft.com/office/powerpoint/2010/main" val="388638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FEBB8-AFDC-D7F9-44AC-24FBC60334EA}"/>
              </a:ext>
            </a:extLst>
          </p:cNvPr>
          <p:cNvSpPr>
            <a:spLocks noGrp="1"/>
          </p:cNvSpPr>
          <p:nvPr>
            <p:ph type="ctrTitle"/>
          </p:nvPr>
        </p:nvSpPr>
        <p:spPr>
          <a:xfrm>
            <a:off x="425476" y="215645"/>
            <a:ext cx="6614152" cy="580865"/>
          </a:xfrm>
        </p:spPr>
        <p:txBody>
          <a:bodyPr/>
          <a:lstStyle/>
          <a:p>
            <a:r>
              <a:rPr lang="es-MX" sz="3200" dirty="0"/>
              <a:t>La Danza en el Siglo XX</a:t>
            </a:r>
            <a:endParaRPr lang="es-MX" dirty="0"/>
          </a:p>
        </p:txBody>
      </p:sp>
      <p:sp>
        <p:nvSpPr>
          <p:cNvPr id="4" name="Marcador de texto 2">
            <a:extLst>
              <a:ext uri="{FF2B5EF4-FFF2-40B4-BE49-F238E27FC236}">
                <a16:creationId xmlns:a16="http://schemas.microsoft.com/office/drawing/2014/main" id="{F50CD108-4C9B-0812-ED1E-3B62AD9E2C2D}"/>
              </a:ext>
            </a:extLst>
          </p:cNvPr>
          <p:cNvSpPr txBox="1">
            <a:spLocks/>
          </p:cNvSpPr>
          <p:nvPr/>
        </p:nvSpPr>
        <p:spPr>
          <a:xfrm>
            <a:off x="24847" y="2154118"/>
            <a:ext cx="6225641" cy="11548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a:buChar char="●"/>
              <a:defRPr sz="1200" b="0" i="0" u="none" strike="noStrike" cap="none">
                <a:solidFill>
                  <a:schemeClr val="dk2"/>
                </a:solidFill>
                <a:latin typeface="Raleway"/>
                <a:ea typeface="Raleway"/>
                <a:cs typeface="Raleway"/>
                <a:sym typeface="Raleway"/>
              </a:defRPr>
            </a:lvl1pPr>
            <a:lvl2pPr marL="914400" marR="0" lvl="1"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2pPr>
            <a:lvl3pPr marL="1371600" marR="0" lvl="2"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3pPr>
            <a:lvl4pPr marL="1828800" marR="0" lvl="3"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4pPr>
            <a:lvl5pPr marL="2286000" marR="0" lvl="4"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5pPr>
            <a:lvl6pPr marL="2743200" marR="0" lvl="5"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6pPr>
            <a:lvl7pPr marL="3200400" marR="0" lvl="6"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7pPr>
            <a:lvl8pPr marL="3657600" marR="0" lvl="7"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8pPr>
            <a:lvl9pPr marL="4114800" marR="0" lvl="8" indent="-317500" algn="l"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9pPr>
          </a:lstStyle>
          <a:p>
            <a:pPr marL="139700" indent="0" algn="ctr">
              <a:buFont typeface="Raleway"/>
              <a:buNone/>
            </a:pPr>
            <a:r>
              <a:rPr lang="es-MX" dirty="0"/>
              <a:t>Después de la I Guerra Mundial, las artes en general hacen un serio cuestionamiento de valores y buscan nuevas formas de reflejar la expresión individual y un camino de la vida mas dinámico.</a:t>
            </a:r>
          </a:p>
          <a:p>
            <a:pPr marL="139700" indent="0" algn="ctr">
              <a:buFont typeface="Raleway"/>
              <a:buNone/>
            </a:pPr>
            <a:r>
              <a:rPr lang="es-MX" dirty="0"/>
              <a:t>Desde los años 20 hasta nuestros </a:t>
            </a:r>
            <a:r>
              <a:rPr lang="es-MX" dirty="0" err="1"/>
              <a:t>dias</a:t>
            </a:r>
            <a:r>
              <a:rPr lang="es-MX" dirty="0"/>
              <a:t> nuevas libertades en el movimiento del cuerpo fueron los detonantes del cambio de las actitudes hacia el cuerpo. La música con influencias latinas, africanas y caribeñas inspiraron la proliferación de las salas de baile y de las danzas como la rumba, la samba, el tango </a:t>
            </a:r>
            <a:r>
              <a:rPr lang="es-MX" dirty="0" err="1"/>
              <a:t>ó</a:t>
            </a:r>
            <a:r>
              <a:rPr lang="es-MX" dirty="0"/>
              <a:t> el </a:t>
            </a:r>
            <a:r>
              <a:rPr lang="es-MX" dirty="0" err="1"/>
              <a:t>cha</a:t>
            </a:r>
            <a:r>
              <a:rPr lang="es-MX" dirty="0"/>
              <a:t> </a:t>
            </a:r>
            <a:r>
              <a:rPr lang="es-MX" dirty="0" err="1"/>
              <a:t>cha</a:t>
            </a:r>
            <a:r>
              <a:rPr lang="es-MX" dirty="0"/>
              <a:t>. El renacer del Harlem propició la </a:t>
            </a:r>
            <a:r>
              <a:rPr lang="es-MX" dirty="0" err="1"/>
              <a:t>aparicón</a:t>
            </a:r>
            <a:r>
              <a:rPr lang="es-MX" dirty="0"/>
              <a:t> de otras danzas como el </a:t>
            </a:r>
            <a:r>
              <a:rPr lang="es-MX" dirty="0" err="1"/>
              <a:t>lindy</a:t>
            </a:r>
            <a:r>
              <a:rPr lang="es-MX" dirty="0"/>
              <a:t>-hop.</a:t>
            </a:r>
          </a:p>
          <a:p>
            <a:pPr marL="139700" indent="0" algn="ctr">
              <a:buFont typeface="Raleway"/>
              <a:buNone/>
            </a:pPr>
            <a:endParaRPr lang="es-MX" dirty="0"/>
          </a:p>
          <a:p>
            <a:pPr marL="139700" indent="0" algn="ctr">
              <a:buFont typeface="Raleway"/>
              <a:buNone/>
            </a:pPr>
            <a:r>
              <a:rPr lang="es-MX" dirty="0"/>
              <a:t>A partir de la década de los 50 tomaron el relevo otras danzas mas individualistas como el rock and roll, el twist y el llamado free-</a:t>
            </a:r>
            <a:r>
              <a:rPr lang="es-MX" dirty="0" err="1"/>
              <a:t>style</a:t>
            </a:r>
            <a:r>
              <a:rPr lang="es-MX" dirty="0"/>
              <a:t>; luego apareció el disco </a:t>
            </a:r>
            <a:r>
              <a:rPr lang="es-MX" dirty="0" err="1"/>
              <a:t>dancing</a:t>
            </a:r>
            <a:r>
              <a:rPr lang="es-MX" dirty="0"/>
              <a:t>, el </a:t>
            </a:r>
            <a:r>
              <a:rPr lang="es-MX" dirty="0" err="1"/>
              <a:t>breakdancing</a:t>
            </a:r>
            <a:r>
              <a:rPr lang="es-MX" dirty="0"/>
              <a:t>…</a:t>
            </a:r>
          </a:p>
          <a:p>
            <a:pPr marL="139700" indent="0" algn="ctr">
              <a:buFont typeface="Raleway"/>
              <a:buNone/>
            </a:pPr>
            <a:endParaRPr lang="es-MX" dirty="0"/>
          </a:p>
          <a:p>
            <a:pPr marL="139700" indent="0" algn="ctr">
              <a:buFont typeface="Raleway"/>
              <a:buNone/>
            </a:pPr>
            <a:r>
              <a:rPr lang="es-MX" dirty="0"/>
              <a:t>La Danza, con mayúsculas, sigue formando parte de nuestras vidas al igual que lo hizo en la de nuestros antepasados. Es algo vivo que evoluciona con los tiempos</a:t>
            </a:r>
          </a:p>
        </p:txBody>
      </p:sp>
      <p:grpSp>
        <p:nvGrpSpPr>
          <p:cNvPr id="69" name="Google Shape;7625;p59">
            <a:extLst>
              <a:ext uri="{FF2B5EF4-FFF2-40B4-BE49-F238E27FC236}">
                <a16:creationId xmlns:a16="http://schemas.microsoft.com/office/drawing/2014/main" id="{708D891B-3D69-B367-7536-71C0D5064F13}"/>
              </a:ext>
            </a:extLst>
          </p:cNvPr>
          <p:cNvGrpSpPr/>
          <p:nvPr/>
        </p:nvGrpSpPr>
        <p:grpSpPr>
          <a:xfrm flipH="1">
            <a:off x="6839212" y="1594545"/>
            <a:ext cx="1734015" cy="3428830"/>
            <a:chOff x="7259702" y="709435"/>
            <a:chExt cx="1123363" cy="2159066"/>
          </a:xfrm>
        </p:grpSpPr>
        <p:sp>
          <p:nvSpPr>
            <p:cNvPr id="70" name="Google Shape;7626;p59">
              <a:extLst>
                <a:ext uri="{FF2B5EF4-FFF2-40B4-BE49-F238E27FC236}">
                  <a16:creationId xmlns:a16="http://schemas.microsoft.com/office/drawing/2014/main" id="{EA966B5B-DABE-CBF6-AE95-5A2070C6B3D7}"/>
                </a:ext>
              </a:extLst>
            </p:cNvPr>
            <p:cNvSpPr/>
            <p:nvPr/>
          </p:nvSpPr>
          <p:spPr>
            <a:xfrm rot="5297071" flipH="1">
              <a:off x="7939476" y="2412754"/>
              <a:ext cx="42926" cy="843344"/>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627;p59">
              <a:extLst>
                <a:ext uri="{FF2B5EF4-FFF2-40B4-BE49-F238E27FC236}">
                  <a16:creationId xmlns:a16="http://schemas.microsoft.com/office/drawing/2014/main" id="{D386D4A8-615A-90B4-63CF-B081C9DFC8D8}"/>
                </a:ext>
              </a:extLst>
            </p:cNvPr>
            <p:cNvGrpSpPr/>
            <p:nvPr/>
          </p:nvGrpSpPr>
          <p:grpSpPr>
            <a:xfrm>
              <a:off x="7259702" y="709435"/>
              <a:ext cx="1099804" cy="2137238"/>
              <a:chOff x="99775" y="1819224"/>
              <a:chExt cx="1260376" cy="2449276"/>
            </a:xfrm>
          </p:grpSpPr>
          <p:sp>
            <p:nvSpPr>
              <p:cNvPr id="72" name="Google Shape;7628;p59">
                <a:extLst>
                  <a:ext uri="{FF2B5EF4-FFF2-40B4-BE49-F238E27FC236}">
                    <a16:creationId xmlns:a16="http://schemas.microsoft.com/office/drawing/2014/main" id="{2BF8B720-39FE-38F4-50C6-E82A56173377}"/>
                  </a:ext>
                </a:extLst>
              </p:cNvPr>
              <p:cNvSpPr/>
              <p:nvPr/>
            </p:nvSpPr>
            <p:spPr>
              <a:xfrm>
                <a:off x="138026" y="1819224"/>
                <a:ext cx="1222125" cy="2448950"/>
              </a:xfrm>
              <a:custGeom>
                <a:avLst/>
                <a:gdLst/>
                <a:ahLst/>
                <a:cxnLst/>
                <a:rect l="l" t="t" r="r" b="b"/>
                <a:pathLst>
                  <a:path w="48885" h="97958" extrusionOk="0">
                    <a:moveTo>
                      <a:pt x="22145" y="10616"/>
                    </a:moveTo>
                    <a:cubicBezTo>
                      <a:pt x="22370" y="10759"/>
                      <a:pt x="22553" y="10943"/>
                      <a:pt x="22717" y="11147"/>
                    </a:cubicBezTo>
                    <a:cubicBezTo>
                      <a:pt x="23310" y="11945"/>
                      <a:pt x="23514" y="12987"/>
                      <a:pt x="23249" y="13948"/>
                    </a:cubicBezTo>
                    <a:cubicBezTo>
                      <a:pt x="23228" y="14050"/>
                      <a:pt x="23187" y="14132"/>
                      <a:pt x="23167" y="14234"/>
                    </a:cubicBezTo>
                    <a:lnTo>
                      <a:pt x="22737" y="14234"/>
                    </a:lnTo>
                    <a:cubicBezTo>
                      <a:pt x="23065" y="13600"/>
                      <a:pt x="23126" y="12885"/>
                      <a:pt x="22942" y="12210"/>
                    </a:cubicBezTo>
                    <a:cubicBezTo>
                      <a:pt x="22778" y="11638"/>
                      <a:pt x="22513" y="11086"/>
                      <a:pt x="22145" y="10616"/>
                    </a:cubicBezTo>
                    <a:close/>
                    <a:moveTo>
                      <a:pt x="15440" y="12108"/>
                    </a:moveTo>
                    <a:lnTo>
                      <a:pt x="15440" y="12108"/>
                    </a:lnTo>
                    <a:cubicBezTo>
                      <a:pt x="15154" y="13437"/>
                      <a:pt x="15460" y="15154"/>
                      <a:pt x="16441" y="16094"/>
                    </a:cubicBezTo>
                    <a:cubicBezTo>
                      <a:pt x="16360" y="16156"/>
                      <a:pt x="16278" y="16237"/>
                      <a:pt x="16196" y="16319"/>
                    </a:cubicBezTo>
                    <a:cubicBezTo>
                      <a:pt x="15562" y="15992"/>
                      <a:pt x="15092" y="15399"/>
                      <a:pt x="14929" y="14704"/>
                    </a:cubicBezTo>
                    <a:lnTo>
                      <a:pt x="14929" y="14725"/>
                    </a:lnTo>
                    <a:cubicBezTo>
                      <a:pt x="14867" y="14377"/>
                      <a:pt x="14867" y="14030"/>
                      <a:pt x="14929" y="13703"/>
                    </a:cubicBezTo>
                    <a:cubicBezTo>
                      <a:pt x="15010" y="13130"/>
                      <a:pt x="15174" y="12599"/>
                      <a:pt x="15440" y="12108"/>
                    </a:cubicBezTo>
                    <a:close/>
                    <a:moveTo>
                      <a:pt x="16503" y="16156"/>
                    </a:moveTo>
                    <a:cubicBezTo>
                      <a:pt x="16666" y="16319"/>
                      <a:pt x="16871" y="16462"/>
                      <a:pt x="17075" y="16564"/>
                    </a:cubicBezTo>
                    <a:lnTo>
                      <a:pt x="17014" y="16626"/>
                    </a:lnTo>
                    <a:cubicBezTo>
                      <a:pt x="16830" y="16585"/>
                      <a:pt x="16666" y="16544"/>
                      <a:pt x="16503" y="16483"/>
                    </a:cubicBezTo>
                    <a:cubicBezTo>
                      <a:pt x="16421" y="16442"/>
                      <a:pt x="16360" y="16401"/>
                      <a:pt x="16278" y="16380"/>
                    </a:cubicBezTo>
                    <a:cubicBezTo>
                      <a:pt x="16339" y="16299"/>
                      <a:pt x="16421" y="16237"/>
                      <a:pt x="16482" y="16156"/>
                    </a:cubicBezTo>
                    <a:close/>
                    <a:moveTo>
                      <a:pt x="16217" y="16442"/>
                    </a:moveTo>
                    <a:cubicBezTo>
                      <a:pt x="16298" y="16483"/>
                      <a:pt x="16380" y="16524"/>
                      <a:pt x="16462" y="16564"/>
                    </a:cubicBezTo>
                    <a:cubicBezTo>
                      <a:pt x="16625" y="16626"/>
                      <a:pt x="16768" y="16667"/>
                      <a:pt x="16932" y="16707"/>
                    </a:cubicBezTo>
                    <a:lnTo>
                      <a:pt x="16830" y="16810"/>
                    </a:lnTo>
                    <a:cubicBezTo>
                      <a:pt x="16605" y="17014"/>
                      <a:pt x="16421" y="17239"/>
                      <a:pt x="16257" y="17464"/>
                    </a:cubicBezTo>
                    <a:cubicBezTo>
                      <a:pt x="15910" y="17832"/>
                      <a:pt x="15603" y="18220"/>
                      <a:pt x="15337" y="18649"/>
                    </a:cubicBezTo>
                    <a:cubicBezTo>
                      <a:pt x="15174" y="18915"/>
                      <a:pt x="15031" y="19222"/>
                      <a:pt x="14929" y="19549"/>
                    </a:cubicBezTo>
                    <a:cubicBezTo>
                      <a:pt x="15010" y="18752"/>
                      <a:pt x="15235" y="17975"/>
                      <a:pt x="15624" y="17280"/>
                    </a:cubicBezTo>
                    <a:cubicBezTo>
                      <a:pt x="15787" y="16973"/>
                      <a:pt x="15992" y="16707"/>
                      <a:pt x="16217" y="16442"/>
                    </a:cubicBezTo>
                    <a:close/>
                    <a:moveTo>
                      <a:pt x="25109" y="15011"/>
                    </a:moveTo>
                    <a:lnTo>
                      <a:pt x="25252" y="15093"/>
                    </a:lnTo>
                    <a:cubicBezTo>
                      <a:pt x="26090" y="15542"/>
                      <a:pt x="27235" y="16278"/>
                      <a:pt x="27684" y="17464"/>
                    </a:cubicBezTo>
                    <a:cubicBezTo>
                      <a:pt x="27991" y="18220"/>
                      <a:pt x="27950" y="19140"/>
                      <a:pt x="27623" y="20183"/>
                    </a:cubicBezTo>
                    <a:cubicBezTo>
                      <a:pt x="27582" y="19140"/>
                      <a:pt x="27316" y="18138"/>
                      <a:pt x="26846" y="17239"/>
                    </a:cubicBezTo>
                    <a:cubicBezTo>
                      <a:pt x="26437" y="16380"/>
                      <a:pt x="25845" y="15604"/>
                      <a:pt x="25109" y="15011"/>
                    </a:cubicBezTo>
                    <a:close/>
                    <a:moveTo>
                      <a:pt x="15930" y="18016"/>
                    </a:moveTo>
                    <a:lnTo>
                      <a:pt x="15930" y="18016"/>
                    </a:lnTo>
                    <a:cubicBezTo>
                      <a:pt x="15235" y="19324"/>
                      <a:pt x="15154" y="20857"/>
                      <a:pt x="15705" y="22247"/>
                    </a:cubicBezTo>
                    <a:cubicBezTo>
                      <a:pt x="15399" y="22022"/>
                      <a:pt x="15174" y="21716"/>
                      <a:pt x="15031" y="21389"/>
                    </a:cubicBezTo>
                    <a:cubicBezTo>
                      <a:pt x="14929" y="21062"/>
                      <a:pt x="14888" y="20735"/>
                      <a:pt x="14888" y="20387"/>
                    </a:cubicBezTo>
                    <a:cubicBezTo>
                      <a:pt x="14888" y="20285"/>
                      <a:pt x="14908" y="20183"/>
                      <a:pt x="14908" y="20060"/>
                    </a:cubicBezTo>
                    <a:cubicBezTo>
                      <a:pt x="14990" y="19569"/>
                      <a:pt x="15174" y="19120"/>
                      <a:pt x="15440" y="18690"/>
                    </a:cubicBezTo>
                    <a:cubicBezTo>
                      <a:pt x="15583" y="18465"/>
                      <a:pt x="15746" y="18220"/>
                      <a:pt x="15930" y="18016"/>
                    </a:cubicBezTo>
                    <a:close/>
                    <a:moveTo>
                      <a:pt x="14786" y="20653"/>
                    </a:moveTo>
                    <a:cubicBezTo>
                      <a:pt x="14806" y="20919"/>
                      <a:pt x="14847" y="21164"/>
                      <a:pt x="14929" y="21409"/>
                    </a:cubicBezTo>
                    <a:cubicBezTo>
                      <a:pt x="15092" y="21818"/>
                      <a:pt x="15378" y="22165"/>
                      <a:pt x="15746" y="22411"/>
                    </a:cubicBezTo>
                    <a:cubicBezTo>
                      <a:pt x="15992" y="23004"/>
                      <a:pt x="16360" y="23535"/>
                      <a:pt x="16830" y="23964"/>
                    </a:cubicBezTo>
                    <a:cubicBezTo>
                      <a:pt x="16360" y="23883"/>
                      <a:pt x="15930" y="23678"/>
                      <a:pt x="15542" y="23412"/>
                    </a:cubicBezTo>
                    <a:cubicBezTo>
                      <a:pt x="14929" y="22963"/>
                      <a:pt x="14683" y="21818"/>
                      <a:pt x="14786" y="20653"/>
                    </a:cubicBezTo>
                    <a:close/>
                    <a:moveTo>
                      <a:pt x="28216" y="43343"/>
                    </a:moveTo>
                    <a:cubicBezTo>
                      <a:pt x="28216" y="43343"/>
                      <a:pt x="28891" y="43548"/>
                      <a:pt x="29953" y="43773"/>
                    </a:cubicBezTo>
                    <a:cubicBezTo>
                      <a:pt x="29361" y="43670"/>
                      <a:pt x="28788" y="43527"/>
                      <a:pt x="28216" y="43343"/>
                    </a:cubicBezTo>
                    <a:close/>
                    <a:moveTo>
                      <a:pt x="30996" y="53012"/>
                    </a:moveTo>
                    <a:lnTo>
                      <a:pt x="30996" y="62681"/>
                    </a:lnTo>
                    <a:cubicBezTo>
                      <a:pt x="29483" y="61945"/>
                      <a:pt x="27971" y="59533"/>
                      <a:pt x="25088" y="58940"/>
                    </a:cubicBezTo>
                    <a:lnTo>
                      <a:pt x="23249" y="57734"/>
                    </a:lnTo>
                    <a:lnTo>
                      <a:pt x="30996" y="53012"/>
                    </a:lnTo>
                    <a:close/>
                    <a:moveTo>
                      <a:pt x="45650" y="0"/>
                    </a:moveTo>
                    <a:cubicBezTo>
                      <a:pt x="45574" y="0"/>
                      <a:pt x="45494" y="28"/>
                      <a:pt x="45408" y="88"/>
                    </a:cubicBezTo>
                    <a:cubicBezTo>
                      <a:pt x="43527" y="1356"/>
                      <a:pt x="45244" y="7079"/>
                      <a:pt x="45244" y="7079"/>
                    </a:cubicBezTo>
                    <a:cubicBezTo>
                      <a:pt x="45244" y="7079"/>
                      <a:pt x="41667" y="14622"/>
                      <a:pt x="39766" y="16810"/>
                    </a:cubicBezTo>
                    <a:cubicBezTo>
                      <a:pt x="37783" y="19120"/>
                      <a:pt x="30199" y="24210"/>
                      <a:pt x="30199" y="24210"/>
                    </a:cubicBezTo>
                    <a:cubicBezTo>
                      <a:pt x="28911" y="24455"/>
                      <a:pt x="27255" y="26417"/>
                      <a:pt x="27255" y="26417"/>
                    </a:cubicBezTo>
                    <a:lnTo>
                      <a:pt x="26253" y="24741"/>
                    </a:lnTo>
                    <a:cubicBezTo>
                      <a:pt x="27112" y="23474"/>
                      <a:pt x="27603" y="21961"/>
                      <a:pt x="27623" y="20428"/>
                    </a:cubicBezTo>
                    <a:cubicBezTo>
                      <a:pt x="28032" y="19283"/>
                      <a:pt x="28093" y="18282"/>
                      <a:pt x="27766" y="17423"/>
                    </a:cubicBezTo>
                    <a:cubicBezTo>
                      <a:pt x="27316" y="16237"/>
                      <a:pt x="26131" y="15481"/>
                      <a:pt x="25293" y="15011"/>
                    </a:cubicBezTo>
                    <a:cubicBezTo>
                      <a:pt x="25047" y="14868"/>
                      <a:pt x="24802" y="14766"/>
                      <a:pt x="24557" y="14663"/>
                    </a:cubicBezTo>
                    <a:cubicBezTo>
                      <a:pt x="24148" y="14438"/>
                      <a:pt x="23719" y="14295"/>
                      <a:pt x="23249" y="14254"/>
                    </a:cubicBezTo>
                    <a:cubicBezTo>
                      <a:pt x="23289" y="14152"/>
                      <a:pt x="23310" y="14070"/>
                      <a:pt x="23330" y="13968"/>
                    </a:cubicBezTo>
                    <a:cubicBezTo>
                      <a:pt x="23596" y="12987"/>
                      <a:pt x="23392" y="11924"/>
                      <a:pt x="22799" y="11086"/>
                    </a:cubicBezTo>
                    <a:cubicBezTo>
                      <a:pt x="22553" y="10800"/>
                      <a:pt x="22267" y="10554"/>
                      <a:pt x="21961" y="10370"/>
                    </a:cubicBezTo>
                    <a:cubicBezTo>
                      <a:pt x="21613" y="9941"/>
                      <a:pt x="21184" y="9614"/>
                      <a:pt x="20673" y="9389"/>
                    </a:cubicBezTo>
                    <a:cubicBezTo>
                      <a:pt x="20321" y="9256"/>
                      <a:pt x="19922" y="9194"/>
                      <a:pt x="19507" y="9194"/>
                    </a:cubicBezTo>
                    <a:cubicBezTo>
                      <a:pt x="18136" y="9194"/>
                      <a:pt x="16580" y="9872"/>
                      <a:pt x="15889" y="10922"/>
                    </a:cubicBezTo>
                    <a:cubicBezTo>
                      <a:pt x="15726" y="11188"/>
                      <a:pt x="15603" y="11454"/>
                      <a:pt x="15521" y="11740"/>
                    </a:cubicBezTo>
                    <a:cubicBezTo>
                      <a:pt x="15174" y="12333"/>
                      <a:pt x="14929" y="12987"/>
                      <a:pt x="14826" y="13682"/>
                    </a:cubicBezTo>
                    <a:cubicBezTo>
                      <a:pt x="14765" y="14030"/>
                      <a:pt x="14765" y="14377"/>
                      <a:pt x="14826" y="14725"/>
                    </a:cubicBezTo>
                    <a:cubicBezTo>
                      <a:pt x="15010" y="15461"/>
                      <a:pt x="15481" y="16053"/>
                      <a:pt x="16135" y="16401"/>
                    </a:cubicBezTo>
                    <a:cubicBezTo>
                      <a:pt x="15910" y="16667"/>
                      <a:pt x="15705" y="16932"/>
                      <a:pt x="15542" y="17239"/>
                    </a:cubicBezTo>
                    <a:cubicBezTo>
                      <a:pt x="15092" y="18098"/>
                      <a:pt x="14826" y="19038"/>
                      <a:pt x="14806" y="20019"/>
                    </a:cubicBezTo>
                    <a:cubicBezTo>
                      <a:pt x="14479" y="21409"/>
                      <a:pt x="14724" y="22942"/>
                      <a:pt x="15481" y="23494"/>
                    </a:cubicBezTo>
                    <a:cubicBezTo>
                      <a:pt x="15930" y="23801"/>
                      <a:pt x="16441" y="24005"/>
                      <a:pt x="16973" y="24107"/>
                    </a:cubicBezTo>
                    <a:cubicBezTo>
                      <a:pt x="17239" y="24312"/>
                      <a:pt x="17545" y="24455"/>
                      <a:pt x="17893" y="24475"/>
                    </a:cubicBezTo>
                    <a:cubicBezTo>
                      <a:pt x="18832" y="26009"/>
                      <a:pt x="20251" y="27542"/>
                      <a:pt x="22180" y="27542"/>
                    </a:cubicBezTo>
                    <a:cubicBezTo>
                      <a:pt x="22643" y="27542"/>
                      <a:pt x="23135" y="27453"/>
                      <a:pt x="23657" y="27256"/>
                    </a:cubicBezTo>
                    <a:lnTo>
                      <a:pt x="24639" y="28359"/>
                    </a:lnTo>
                    <a:cubicBezTo>
                      <a:pt x="22206" y="29545"/>
                      <a:pt x="22186" y="30179"/>
                      <a:pt x="22186" y="30199"/>
                    </a:cubicBezTo>
                    <a:cubicBezTo>
                      <a:pt x="22186" y="30199"/>
                      <a:pt x="18199" y="38376"/>
                      <a:pt x="16196" y="40645"/>
                    </a:cubicBezTo>
                    <a:cubicBezTo>
                      <a:pt x="14275" y="42812"/>
                      <a:pt x="7243" y="47350"/>
                      <a:pt x="7243" y="47350"/>
                    </a:cubicBezTo>
                    <a:cubicBezTo>
                      <a:pt x="7243" y="47350"/>
                      <a:pt x="5860" y="47124"/>
                      <a:pt x="4319" y="47124"/>
                    </a:cubicBezTo>
                    <a:cubicBezTo>
                      <a:pt x="2680" y="47124"/>
                      <a:pt x="860" y="47380"/>
                      <a:pt x="333" y="48433"/>
                    </a:cubicBezTo>
                    <a:cubicBezTo>
                      <a:pt x="1" y="49098"/>
                      <a:pt x="1230" y="49261"/>
                      <a:pt x="2520" y="49261"/>
                    </a:cubicBezTo>
                    <a:cubicBezTo>
                      <a:pt x="3769" y="49261"/>
                      <a:pt x="5076" y="49108"/>
                      <a:pt x="5076" y="49108"/>
                    </a:cubicBezTo>
                    <a:lnTo>
                      <a:pt x="5076" y="49108"/>
                    </a:lnTo>
                    <a:cubicBezTo>
                      <a:pt x="5076" y="49108"/>
                      <a:pt x="3747" y="50661"/>
                      <a:pt x="3992" y="50845"/>
                    </a:cubicBezTo>
                    <a:cubicBezTo>
                      <a:pt x="4053" y="50893"/>
                      <a:pt x="4133" y="50915"/>
                      <a:pt x="4230" y="50915"/>
                    </a:cubicBezTo>
                    <a:cubicBezTo>
                      <a:pt x="5038" y="50915"/>
                      <a:pt x="6953" y="49379"/>
                      <a:pt x="7610" y="48903"/>
                    </a:cubicBezTo>
                    <a:cubicBezTo>
                      <a:pt x="7610" y="48903"/>
                      <a:pt x="15767" y="46083"/>
                      <a:pt x="18322" y="43629"/>
                    </a:cubicBezTo>
                    <a:cubicBezTo>
                      <a:pt x="19324" y="42587"/>
                      <a:pt x="20223" y="41483"/>
                      <a:pt x="21041" y="40318"/>
                    </a:cubicBezTo>
                    <a:cubicBezTo>
                      <a:pt x="22329" y="38580"/>
                      <a:pt x="23698" y="36536"/>
                      <a:pt x="24700" y="35003"/>
                    </a:cubicBezTo>
                    <a:lnTo>
                      <a:pt x="24700" y="35003"/>
                    </a:lnTo>
                    <a:cubicBezTo>
                      <a:pt x="24598" y="36495"/>
                      <a:pt x="24945" y="38458"/>
                      <a:pt x="27500" y="38662"/>
                    </a:cubicBezTo>
                    <a:cubicBezTo>
                      <a:pt x="29749" y="38846"/>
                      <a:pt x="29381" y="40522"/>
                      <a:pt x="29381" y="40911"/>
                    </a:cubicBezTo>
                    <a:lnTo>
                      <a:pt x="28216" y="43343"/>
                    </a:lnTo>
                    <a:lnTo>
                      <a:pt x="26417" y="44876"/>
                    </a:lnTo>
                    <a:cubicBezTo>
                      <a:pt x="26417" y="44876"/>
                      <a:pt x="13641" y="53196"/>
                      <a:pt x="13641" y="57264"/>
                    </a:cubicBezTo>
                    <a:cubicBezTo>
                      <a:pt x="13641" y="59758"/>
                      <a:pt x="19405" y="63254"/>
                      <a:pt x="19405" y="63254"/>
                    </a:cubicBezTo>
                    <a:cubicBezTo>
                      <a:pt x="21307" y="65134"/>
                      <a:pt x="26315" y="66054"/>
                      <a:pt x="30976" y="66524"/>
                    </a:cubicBezTo>
                    <a:lnTo>
                      <a:pt x="30976" y="69121"/>
                    </a:lnTo>
                    <a:cubicBezTo>
                      <a:pt x="30976" y="69121"/>
                      <a:pt x="28768" y="71471"/>
                      <a:pt x="30955" y="85495"/>
                    </a:cubicBezTo>
                    <a:cubicBezTo>
                      <a:pt x="29994" y="86087"/>
                      <a:pt x="28972" y="86905"/>
                      <a:pt x="28972" y="87702"/>
                    </a:cubicBezTo>
                    <a:cubicBezTo>
                      <a:pt x="28972" y="89235"/>
                      <a:pt x="30812" y="91136"/>
                      <a:pt x="30751" y="92077"/>
                    </a:cubicBezTo>
                    <a:cubicBezTo>
                      <a:pt x="30693" y="93099"/>
                      <a:pt x="30435" y="97958"/>
                      <a:pt x="31675" y="97958"/>
                    </a:cubicBezTo>
                    <a:cubicBezTo>
                      <a:pt x="31750" y="97958"/>
                      <a:pt x="31830" y="97940"/>
                      <a:pt x="31916" y="97903"/>
                    </a:cubicBezTo>
                    <a:cubicBezTo>
                      <a:pt x="33449" y="97249"/>
                      <a:pt x="33899" y="92077"/>
                      <a:pt x="33899" y="92077"/>
                    </a:cubicBezTo>
                    <a:lnTo>
                      <a:pt x="33899" y="91995"/>
                    </a:lnTo>
                    <a:cubicBezTo>
                      <a:pt x="34144" y="90707"/>
                      <a:pt x="34880" y="86578"/>
                      <a:pt x="34635" y="84248"/>
                    </a:cubicBezTo>
                    <a:cubicBezTo>
                      <a:pt x="34635" y="84248"/>
                      <a:pt x="38151" y="72023"/>
                      <a:pt x="37006" y="70511"/>
                    </a:cubicBezTo>
                    <a:lnTo>
                      <a:pt x="37905" y="66913"/>
                    </a:lnTo>
                    <a:cubicBezTo>
                      <a:pt x="38723" y="66933"/>
                      <a:pt x="39398" y="66938"/>
                      <a:pt x="39868" y="66938"/>
                    </a:cubicBezTo>
                    <a:cubicBezTo>
                      <a:pt x="40338" y="66938"/>
                      <a:pt x="40604" y="66933"/>
                      <a:pt x="40604" y="66933"/>
                    </a:cubicBezTo>
                    <a:cubicBezTo>
                      <a:pt x="43772" y="66668"/>
                      <a:pt x="47370" y="65605"/>
                      <a:pt x="48331" y="64848"/>
                    </a:cubicBezTo>
                    <a:cubicBezTo>
                      <a:pt x="48884" y="64433"/>
                      <a:pt x="48596" y="63578"/>
                      <a:pt x="47930" y="63578"/>
                    </a:cubicBezTo>
                    <a:cubicBezTo>
                      <a:pt x="47907" y="63578"/>
                      <a:pt x="47884" y="63579"/>
                      <a:pt x="47861" y="63581"/>
                    </a:cubicBezTo>
                    <a:cubicBezTo>
                      <a:pt x="47333" y="63613"/>
                      <a:pt x="46820" y="63628"/>
                      <a:pt x="46322" y="63628"/>
                    </a:cubicBezTo>
                    <a:cubicBezTo>
                      <a:pt x="43357" y="63628"/>
                      <a:pt x="40893" y="63113"/>
                      <a:pt x="38968" y="62763"/>
                    </a:cubicBezTo>
                    <a:cubicBezTo>
                      <a:pt x="39479" y="60719"/>
                      <a:pt x="39909" y="58961"/>
                      <a:pt x="40113" y="58286"/>
                    </a:cubicBezTo>
                    <a:cubicBezTo>
                      <a:pt x="41053" y="54729"/>
                      <a:pt x="41237" y="50989"/>
                      <a:pt x="40645" y="47350"/>
                    </a:cubicBezTo>
                    <a:cubicBezTo>
                      <a:pt x="40461" y="46205"/>
                      <a:pt x="40174" y="45081"/>
                      <a:pt x="39766" y="43977"/>
                    </a:cubicBezTo>
                    <a:lnTo>
                      <a:pt x="38927" y="38090"/>
                    </a:lnTo>
                    <a:lnTo>
                      <a:pt x="37721" y="32959"/>
                    </a:lnTo>
                    <a:cubicBezTo>
                      <a:pt x="38911" y="28107"/>
                      <a:pt x="34843" y="27887"/>
                      <a:pt x="34096" y="27887"/>
                    </a:cubicBezTo>
                    <a:cubicBezTo>
                      <a:pt x="34022" y="27887"/>
                      <a:pt x="33981" y="27889"/>
                      <a:pt x="33981" y="27889"/>
                    </a:cubicBezTo>
                    <a:cubicBezTo>
                      <a:pt x="33981" y="27889"/>
                      <a:pt x="40890" y="21409"/>
                      <a:pt x="42975" y="18547"/>
                    </a:cubicBezTo>
                    <a:cubicBezTo>
                      <a:pt x="45080" y="15665"/>
                      <a:pt x="46818" y="7243"/>
                      <a:pt x="46818" y="7243"/>
                    </a:cubicBezTo>
                    <a:cubicBezTo>
                      <a:pt x="47268" y="6425"/>
                      <a:pt x="48801" y="3890"/>
                      <a:pt x="48269" y="3379"/>
                    </a:cubicBezTo>
                    <a:cubicBezTo>
                      <a:pt x="48255" y="3364"/>
                      <a:pt x="48236" y="3357"/>
                      <a:pt x="48212" y="3357"/>
                    </a:cubicBezTo>
                    <a:cubicBezTo>
                      <a:pt x="47884" y="3357"/>
                      <a:pt x="46695" y="4688"/>
                      <a:pt x="46695" y="4688"/>
                    </a:cubicBezTo>
                    <a:cubicBezTo>
                      <a:pt x="46695" y="4688"/>
                      <a:pt x="46625" y="0"/>
                      <a:pt x="4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29;p59">
                <a:extLst>
                  <a:ext uri="{FF2B5EF4-FFF2-40B4-BE49-F238E27FC236}">
                    <a16:creationId xmlns:a16="http://schemas.microsoft.com/office/drawing/2014/main" id="{4E867D10-9DF1-6551-F074-B44D9F8D673E}"/>
                  </a:ext>
                </a:extLst>
              </p:cNvPr>
              <p:cNvSpPr/>
              <p:nvPr/>
            </p:nvSpPr>
            <p:spPr>
              <a:xfrm>
                <a:off x="1043300" y="3068450"/>
                <a:ext cx="122025" cy="493975"/>
              </a:xfrm>
              <a:custGeom>
                <a:avLst/>
                <a:gdLst/>
                <a:ahLst/>
                <a:cxnLst/>
                <a:rect l="l" t="t" r="r" b="b"/>
                <a:pathLst>
                  <a:path w="4881" h="19759" extrusionOk="0">
                    <a:moveTo>
                      <a:pt x="4104" y="0"/>
                    </a:moveTo>
                    <a:lnTo>
                      <a:pt x="4104" y="0"/>
                    </a:lnTo>
                    <a:cubicBezTo>
                      <a:pt x="4118" y="86"/>
                      <a:pt x="4132" y="201"/>
                      <a:pt x="4146" y="297"/>
                    </a:cubicBezTo>
                    <a:lnTo>
                      <a:pt x="4146" y="297"/>
                    </a:lnTo>
                    <a:lnTo>
                      <a:pt x="4104" y="41"/>
                    </a:lnTo>
                    <a:lnTo>
                      <a:pt x="4104" y="103"/>
                    </a:lnTo>
                    <a:lnTo>
                      <a:pt x="4144" y="389"/>
                    </a:lnTo>
                    <a:lnTo>
                      <a:pt x="4104" y="123"/>
                    </a:lnTo>
                    <a:lnTo>
                      <a:pt x="4104" y="327"/>
                    </a:lnTo>
                    <a:lnTo>
                      <a:pt x="4165" y="1063"/>
                    </a:lnTo>
                    <a:cubicBezTo>
                      <a:pt x="4328" y="2331"/>
                      <a:pt x="4390" y="3598"/>
                      <a:pt x="4349" y="4866"/>
                    </a:cubicBezTo>
                    <a:cubicBezTo>
                      <a:pt x="4349" y="4866"/>
                      <a:pt x="4355" y="4847"/>
                      <a:pt x="4360" y="4847"/>
                    </a:cubicBezTo>
                    <a:cubicBezTo>
                      <a:pt x="4365" y="4847"/>
                      <a:pt x="4369" y="4860"/>
                      <a:pt x="4369" y="4906"/>
                    </a:cubicBezTo>
                    <a:cubicBezTo>
                      <a:pt x="4369" y="5234"/>
                      <a:pt x="4328" y="5520"/>
                      <a:pt x="4328" y="5847"/>
                    </a:cubicBezTo>
                    <a:lnTo>
                      <a:pt x="4328" y="5867"/>
                    </a:lnTo>
                    <a:cubicBezTo>
                      <a:pt x="4308" y="6113"/>
                      <a:pt x="4288" y="6378"/>
                      <a:pt x="4247" y="6664"/>
                    </a:cubicBezTo>
                    <a:cubicBezTo>
                      <a:pt x="4206" y="7176"/>
                      <a:pt x="4144" y="7646"/>
                      <a:pt x="4063" y="8136"/>
                    </a:cubicBezTo>
                    <a:cubicBezTo>
                      <a:pt x="4063" y="8136"/>
                      <a:pt x="4083" y="8136"/>
                      <a:pt x="4063" y="8177"/>
                    </a:cubicBezTo>
                    <a:cubicBezTo>
                      <a:pt x="4042" y="8382"/>
                      <a:pt x="3981" y="8668"/>
                      <a:pt x="3920" y="8934"/>
                    </a:cubicBezTo>
                    <a:lnTo>
                      <a:pt x="3899" y="9077"/>
                    </a:lnTo>
                    <a:cubicBezTo>
                      <a:pt x="3899" y="9097"/>
                      <a:pt x="3899" y="9097"/>
                      <a:pt x="3899" y="9117"/>
                    </a:cubicBezTo>
                    <a:cubicBezTo>
                      <a:pt x="3879" y="9261"/>
                      <a:pt x="3858" y="9383"/>
                      <a:pt x="3817" y="9485"/>
                    </a:cubicBezTo>
                    <a:cubicBezTo>
                      <a:pt x="3531" y="10978"/>
                      <a:pt x="3102" y="12429"/>
                      <a:pt x="2570" y="13860"/>
                    </a:cubicBezTo>
                    <a:cubicBezTo>
                      <a:pt x="2448" y="14167"/>
                      <a:pt x="2325" y="14494"/>
                      <a:pt x="2202" y="14800"/>
                    </a:cubicBezTo>
                    <a:cubicBezTo>
                      <a:pt x="2019" y="15250"/>
                      <a:pt x="1732" y="15802"/>
                      <a:pt x="1528" y="16231"/>
                    </a:cubicBezTo>
                    <a:cubicBezTo>
                      <a:pt x="1529" y="16231"/>
                      <a:pt x="1531" y="16230"/>
                      <a:pt x="1532" y="16230"/>
                    </a:cubicBezTo>
                    <a:cubicBezTo>
                      <a:pt x="1587" y="16230"/>
                      <a:pt x="1195" y="17091"/>
                      <a:pt x="1255" y="17091"/>
                    </a:cubicBezTo>
                    <a:cubicBezTo>
                      <a:pt x="1261" y="17091"/>
                      <a:pt x="1270" y="17084"/>
                      <a:pt x="1283" y="17069"/>
                    </a:cubicBezTo>
                    <a:lnTo>
                      <a:pt x="1283" y="17069"/>
                    </a:lnTo>
                    <a:cubicBezTo>
                      <a:pt x="1139" y="17356"/>
                      <a:pt x="915" y="17764"/>
                      <a:pt x="915" y="17805"/>
                    </a:cubicBezTo>
                    <a:cubicBezTo>
                      <a:pt x="915" y="17887"/>
                      <a:pt x="853" y="18132"/>
                      <a:pt x="485" y="18889"/>
                    </a:cubicBezTo>
                    <a:cubicBezTo>
                      <a:pt x="322" y="19175"/>
                      <a:pt x="56" y="19625"/>
                      <a:pt x="15" y="19727"/>
                    </a:cubicBezTo>
                    <a:cubicBezTo>
                      <a:pt x="4" y="19749"/>
                      <a:pt x="0" y="19759"/>
                      <a:pt x="2" y="19759"/>
                    </a:cubicBezTo>
                    <a:cubicBezTo>
                      <a:pt x="13" y="19759"/>
                      <a:pt x="174" y="19504"/>
                      <a:pt x="191" y="19504"/>
                    </a:cubicBezTo>
                    <a:cubicBezTo>
                      <a:pt x="194" y="19504"/>
                      <a:pt x="191" y="19515"/>
                      <a:pt x="179" y="19543"/>
                    </a:cubicBezTo>
                    <a:cubicBezTo>
                      <a:pt x="1405" y="17417"/>
                      <a:pt x="2448" y="15209"/>
                      <a:pt x="3327" y="12920"/>
                    </a:cubicBezTo>
                    <a:cubicBezTo>
                      <a:pt x="3388" y="12715"/>
                      <a:pt x="3552" y="12225"/>
                      <a:pt x="3756" y="11571"/>
                    </a:cubicBezTo>
                    <a:cubicBezTo>
                      <a:pt x="3940" y="10937"/>
                      <a:pt x="4165" y="10119"/>
                      <a:pt x="4328" y="9281"/>
                    </a:cubicBezTo>
                    <a:cubicBezTo>
                      <a:pt x="4615" y="7891"/>
                      <a:pt x="4778" y="6480"/>
                      <a:pt x="4839" y="5050"/>
                    </a:cubicBezTo>
                    <a:lnTo>
                      <a:pt x="4839" y="4927"/>
                    </a:lnTo>
                    <a:cubicBezTo>
                      <a:pt x="4880" y="4109"/>
                      <a:pt x="4839" y="3292"/>
                      <a:pt x="4758" y="2474"/>
                    </a:cubicBezTo>
                    <a:cubicBezTo>
                      <a:pt x="4737" y="2167"/>
                      <a:pt x="4676" y="1840"/>
                      <a:pt x="4635" y="1534"/>
                    </a:cubicBezTo>
                    <a:lnTo>
                      <a:pt x="4635" y="1942"/>
                    </a:lnTo>
                    <a:cubicBezTo>
                      <a:pt x="4615" y="1677"/>
                      <a:pt x="4594" y="1431"/>
                      <a:pt x="4553" y="1166"/>
                    </a:cubicBezTo>
                    <a:cubicBezTo>
                      <a:pt x="4503" y="888"/>
                      <a:pt x="4477" y="790"/>
                      <a:pt x="4463" y="790"/>
                    </a:cubicBezTo>
                    <a:cubicBezTo>
                      <a:pt x="4444" y="790"/>
                      <a:pt x="4451" y="989"/>
                      <a:pt x="4451" y="1145"/>
                    </a:cubicBezTo>
                    <a:cubicBezTo>
                      <a:pt x="4451" y="1211"/>
                      <a:pt x="4443" y="1222"/>
                      <a:pt x="4434" y="1222"/>
                    </a:cubicBezTo>
                    <a:cubicBezTo>
                      <a:pt x="4430" y="1222"/>
                      <a:pt x="4425" y="1219"/>
                      <a:pt x="4420" y="1219"/>
                    </a:cubicBezTo>
                    <a:cubicBezTo>
                      <a:pt x="4409" y="1219"/>
                      <a:pt x="4401" y="1238"/>
                      <a:pt x="4410" y="1370"/>
                    </a:cubicBezTo>
                    <a:cubicBezTo>
                      <a:pt x="4390" y="1166"/>
                      <a:pt x="4369" y="1063"/>
                      <a:pt x="4349" y="859"/>
                    </a:cubicBezTo>
                    <a:cubicBezTo>
                      <a:pt x="4349" y="859"/>
                      <a:pt x="4348" y="859"/>
                      <a:pt x="4348" y="859"/>
                    </a:cubicBezTo>
                    <a:cubicBezTo>
                      <a:pt x="4334" y="859"/>
                      <a:pt x="4428" y="1390"/>
                      <a:pt x="4403" y="1390"/>
                    </a:cubicBezTo>
                    <a:cubicBezTo>
                      <a:pt x="4400" y="1390"/>
                      <a:pt x="4396" y="1384"/>
                      <a:pt x="4390" y="1370"/>
                    </a:cubicBezTo>
                    <a:cubicBezTo>
                      <a:pt x="4369" y="1166"/>
                      <a:pt x="4328" y="941"/>
                      <a:pt x="4308" y="736"/>
                    </a:cubicBezTo>
                    <a:lnTo>
                      <a:pt x="4308" y="736"/>
                    </a:lnTo>
                    <a:cubicBezTo>
                      <a:pt x="4308" y="816"/>
                      <a:pt x="4385" y="1433"/>
                      <a:pt x="4371" y="1433"/>
                    </a:cubicBezTo>
                    <a:cubicBezTo>
                      <a:pt x="4370" y="1433"/>
                      <a:pt x="4370" y="1433"/>
                      <a:pt x="4369" y="1431"/>
                    </a:cubicBezTo>
                    <a:cubicBezTo>
                      <a:pt x="4349" y="1227"/>
                      <a:pt x="4328" y="1022"/>
                      <a:pt x="4288" y="818"/>
                    </a:cubicBezTo>
                    <a:lnTo>
                      <a:pt x="4288" y="818"/>
                    </a:lnTo>
                    <a:cubicBezTo>
                      <a:pt x="4288" y="818"/>
                      <a:pt x="4290" y="840"/>
                      <a:pt x="4294" y="874"/>
                    </a:cubicBezTo>
                    <a:lnTo>
                      <a:pt x="4294" y="874"/>
                    </a:lnTo>
                    <a:cubicBezTo>
                      <a:pt x="4252" y="593"/>
                      <a:pt x="4211" y="412"/>
                      <a:pt x="4194" y="412"/>
                    </a:cubicBezTo>
                    <a:cubicBezTo>
                      <a:pt x="4183" y="412"/>
                      <a:pt x="4184" y="497"/>
                      <a:pt x="4204" y="694"/>
                    </a:cubicBezTo>
                    <a:lnTo>
                      <a:pt x="4204" y="694"/>
                    </a:lnTo>
                    <a:cubicBezTo>
                      <a:pt x="4183" y="492"/>
                      <a:pt x="4143" y="217"/>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30;p59">
                <a:extLst>
                  <a:ext uri="{FF2B5EF4-FFF2-40B4-BE49-F238E27FC236}">
                    <a16:creationId xmlns:a16="http://schemas.microsoft.com/office/drawing/2014/main" id="{9CE1AD0F-4614-CCB6-6967-2F64635E7F76}"/>
                  </a:ext>
                </a:extLst>
              </p:cNvPr>
              <p:cNvSpPr/>
              <p:nvPr/>
            </p:nvSpPr>
            <p:spPr>
              <a:xfrm>
                <a:off x="880625" y="3555925"/>
                <a:ext cx="167150" cy="46475"/>
              </a:xfrm>
              <a:custGeom>
                <a:avLst/>
                <a:gdLst/>
                <a:ahLst/>
                <a:cxnLst/>
                <a:rect l="l" t="t" r="r" b="b"/>
                <a:pathLst>
                  <a:path w="6686" h="1859" extrusionOk="0">
                    <a:moveTo>
                      <a:pt x="6379" y="1555"/>
                    </a:moveTo>
                    <a:cubicBezTo>
                      <a:pt x="6370" y="1556"/>
                      <a:pt x="6363" y="1557"/>
                      <a:pt x="6359" y="1557"/>
                    </a:cubicBezTo>
                    <a:cubicBezTo>
                      <a:pt x="6365" y="1556"/>
                      <a:pt x="6372" y="1555"/>
                      <a:pt x="6379" y="1555"/>
                    </a:cubicBezTo>
                    <a:close/>
                    <a:moveTo>
                      <a:pt x="16" y="1"/>
                    </a:moveTo>
                    <a:cubicBezTo>
                      <a:pt x="0" y="1"/>
                      <a:pt x="103" y="107"/>
                      <a:pt x="72" y="107"/>
                    </a:cubicBezTo>
                    <a:cubicBezTo>
                      <a:pt x="70" y="107"/>
                      <a:pt x="67" y="107"/>
                      <a:pt x="63" y="105"/>
                    </a:cubicBezTo>
                    <a:lnTo>
                      <a:pt x="63" y="105"/>
                    </a:lnTo>
                    <a:cubicBezTo>
                      <a:pt x="737" y="596"/>
                      <a:pt x="1514" y="984"/>
                      <a:pt x="2311" y="1270"/>
                    </a:cubicBezTo>
                    <a:cubicBezTo>
                      <a:pt x="2454" y="1311"/>
                      <a:pt x="2986" y="1495"/>
                      <a:pt x="3558" y="1618"/>
                    </a:cubicBezTo>
                    <a:cubicBezTo>
                      <a:pt x="4049" y="1720"/>
                      <a:pt x="4539" y="1802"/>
                      <a:pt x="5009" y="1843"/>
                    </a:cubicBezTo>
                    <a:lnTo>
                      <a:pt x="5050" y="1843"/>
                    </a:lnTo>
                    <a:cubicBezTo>
                      <a:pt x="5193" y="1853"/>
                      <a:pt x="5337" y="1858"/>
                      <a:pt x="5477" y="1858"/>
                    </a:cubicBezTo>
                    <a:cubicBezTo>
                      <a:pt x="5618" y="1858"/>
                      <a:pt x="5756" y="1853"/>
                      <a:pt x="5888" y="1843"/>
                    </a:cubicBezTo>
                    <a:lnTo>
                      <a:pt x="6216" y="1781"/>
                    </a:lnTo>
                    <a:lnTo>
                      <a:pt x="6093" y="1761"/>
                    </a:lnTo>
                    <a:cubicBezTo>
                      <a:pt x="6175" y="1761"/>
                      <a:pt x="6256" y="1761"/>
                      <a:pt x="6338" y="1741"/>
                    </a:cubicBezTo>
                    <a:cubicBezTo>
                      <a:pt x="6563" y="1700"/>
                      <a:pt x="6440" y="1679"/>
                      <a:pt x="6338" y="1659"/>
                    </a:cubicBezTo>
                    <a:cubicBezTo>
                      <a:pt x="6245" y="1622"/>
                      <a:pt x="6338" y="1618"/>
                      <a:pt x="6279" y="1603"/>
                    </a:cubicBezTo>
                    <a:lnTo>
                      <a:pt x="6279" y="1603"/>
                    </a:lnTo>
                    <a:cubicBezTo>
                      <a:pt x="6272" y="1603"/>
                      <a:pt x="6266" y="1603"/>
                      <a:pt x="6262" y="1603"/>
                    </a:cubicBezTo>
                    <a:cubicBezTo>
                      <a:pt x="6251" y="1603"/>
                      <a:pt x="6248" y="1602"/>
                      <a:pt x="6256" y="1597"/>
                    </a:cubicBezTo>
                    <a:lnTo>
                      <a:pt x="6256" y="1597"/>
                    </a:lnTo>
                    <a:cubicBezTo>
                      <a:pt x="6266" y="1599"/>
                      <a:pt x="6273" y="1601"/>
                      <a:pt x="6279" y="1603"/>
                    </a:cubicBezTo>
                    <a:lnTo>
                      <a:pt x="6279" y="1603"/>
                    </a:lnTo>
                    <a:cubicBezTo>
                      <a:pt x="6294" y="1601"/>
                      <a:pt x="6313" y="1599"/>
                      <a:pt x="6333" y="1597"/>
                    </a:cubicBezTo>
                    <a:lnTo>
                      <a:pt x="6256" y="1597"/>
                    </a:lnTo>
                    <a:cubicBezTo>
                      <a:pt x="6288" y="1597"/>
                      <a:pt x="6317" y="1597"/>
                      <a:pt x="6346" y="1596"/>
                    </a:cubicBezTo>
                    <a:lnTo>
                      <a:pt x="6346" y="1596"/>
                    </a:lnTo>
                    <a:cubicBezTo>
                      <a:pt x="6341" y="1597"/>
                      <a:pt x="6337" y="1597"/>
                      <a:pt x="6333" y="1597"/>
                    </a:cubicBezTo>
                    <a:lnTo>
                      <a:pt x="6440" y="1597"/>
                    </a:lnTo>
                    <a:cubicBezTo>
                      <a:pt x="6440" y="1593"/>
                      <a:pt x="6430" y="1592"/>
                      <a:pt x="6415" y="1592"/>
                    </a:cubicBezTo>
                    <a:cubicBezTo>
                      <a:pt x="6411" y="1592"/>
                      <a:pt x="6406" y="1592"/>
                      <a:pt x="6401" y="1592"/>
                    </a:cubicBezTo>
                    <a:lnTo>
                      <a:pt x="6401" y="1592"/>
                    </a:lnTo>
                    <a:cubicBezTo>
                      <a:pt x="6426" y="1589"/>
                      <a:pt x="6452" y="1584"/>
                      <a:pt x="6481" y="1577"/>
                    </a:cubicBezTo>
                    <a:cubicBezTo>
                      <a:pt x="6471" y="1567"/>
                      <a:pt x="6410" y="1567"/>
                      <a:pt x="6351" y="1567"/>
                    </a:cubicBezTo>
                    <a:cubicBezTo>
                      <a:pt x="6292" y="1567"/>
                      <a:pt x="6236" y="1567"/>
                      <a:pt x="6236" y="1557"/>
                    </a:cubicBezTo>
                    <a:cubicBezTo>
                      <a:pt x="6250" y="1557"/>
                      <a:pt x="6336" y="1566"/>
                      <a:pt x="6398" y="1566"/>
                    </a:cubicBezTo>
                    <a:cubicBezTo>
                      <a:pt x="6429" y="1566"/>
                      <a:pt x="6454" y="1563"/>
                      <a:pt x="6461" y="1557"/>
                    </a:cubicBezTo>
                    <a:cubicBezTo>
                      <a:pt x="6468" y="1550"/>
                      <a:pt x="6461" y="1547"/>
                      <a:pt x="6448" y="1547"/>
                    </a:cubicBezTo>
                    <a:cubicBezTo>
                      <a:pt x="6445" y="1547"/>
                      <a:pt x="6442" y="1548"/>
                      <a:pt x="6439" y="1548"/>
                    </a:cubicBezTo>
                    <a:lnTo>
                      <a:pt x="6439" y="1548"/>
                    </a:lnTo>
                    <a:cubicBezTo>
                      <a:pt x="6605" y="1526"/>
                      <a:pt x="6659" y="1495"/>
                      <a:pt x="6481" y="1495"/>
                    </a:cubicBezTo>
                    <a:lnTo>
                      <a:pt x="6686" y="1495"/>
                    </a:lnTo>
                    <a:lnTo>
                      <a:pt x="6604" y="1475"/>
                    </a:lnTo>
                    <a:cubicBezTo>
                      <a:pt x="6522" y="1454"/>
                      <a:pt x="6440" y="1434"/>
                      <a:pt x="6359" y="1434"/>
                    </a:cubicBezTo>
                    <a:cubicBezTo>
                      <a:pt x="5929" y="1434"/>
                      <a:pt x="5521" y="1413"/>
                      <a:pt x="5091" y="1352"/>
                    </a:cubicBezTo>
                    <a:lnTo>
                      <a:pt x="5091" y="1352"/>
                    </a:lnTo>
                    <a:cubicBezTo>
                      <a:pt x="5091" y="1352"/>
                      <a:pt x="5132" y="1373"/>
                      <a:pt x="5091" y="1393"/>
                    </a:cubicBezTo>
                    <a:cubicBezTo>
                      <a:pt x="4969" y="1393"/>
                      <a:pt x="4887" y="1332"/>
                      <a:pt x="4785" y="1332"/>
                    </a:cubicBezTo>
                    <a:lnTo>
                      <a:pt x="4785" y="1352"/>
                    </a:lnTo>
                    <a:cubicBezTo>
                      <a:pt x="4703" y="1332"/>
                      <a:pt x="4601" y="1311"/>
                      <a:pt x="4519" y="1291"/>
                    </a:cubicBezTo>
                    <a:cubicBezTo>
                      <a:pt x="4355" y="1270"/>
                      <a:pt x="4192" y="1250"/>
                      <a:pt x="4028" y="1229"/>
                    </a:cubicBezTo>
                    <a:cubicBezTo>
                      <a:pt x="4028" y="1229"/>
                      <a:pt x="4028" y="1239"/>
                      <a:pt x="4022" y="1239"/>
                    </a:cubicBezTo>
                    <a:cubicBezTo>
                      <a:pt x="4019" y="1239"/>
                      <a:pt x="4015" y="1236"/>
                      <a:pt x="4008" y="1229"/>
                    </a:cubicBezTo>
                    <a:cubicBezTo>
                      <a:pt x="3947" y="1229"/>
                      <a:pt x="3844" y="1189"/>
                      <a:pt x="3763" y="1168"/>
                    </a:cubicBezTo>
                    <a:lnTo>
                      <a:pt x="3701" y="1168"/>
                    </a:lnTo>
                    <a:lnTo>
                      <a:pt x="3579" y="1148"/>
                    </a:lnTo>
                    <a:cubicBezTo>
                      <a:pt x="3068" y="1046"/>
                      <a:pt x="2577" y="923"/>
                      <a:pt x="2086" y="780"/>
                    </a:cubicBezTo>
                    <a:cubicBezTo>
                      <a:pt x="1984" y="739"/>
                      <a:pt x="1861" y="698"/>
                      <a:pt x="1759" y="678"/>
                    </a:cubicBezTo>
                    <a:cubicBezTo>
                      <a:pt x="1616" y="616"/>
                      <a:pt x="1432" y="494"/>
                      <a:pt x="1289" y="432"/>
                    </a:cubicBezTo>
                    <a:cubicBezTo>
                      <a:pt x="1289" y="442"/>
                      <a:pt x="1279" y="446"/>
                      <a:pt x="1262" y="446"/>
                    </a:cubicBezTo>
                    <a:cubicBezTo>
                      <a:pt x="1203" y="446"/>
                      <a:pt x="1063" y="398"/>
                      <a:pt x="996" y="398"/>
                    </a:cubicBezTo>
                    <a:cubicBezTo>
                      <a:pt x="967" y="398"/>
                      <a:pt x="952" y="407"/>
                      <a:pt x="962" y="432"/>
                    </a:cubicBezTo>
                    <a:cubicBezTo>
                      <a:pt x="880" y="371"/>
                      <a:pt x="778" y="330"/>
                      <a:pt x="696" y="289"/>
                    </a:cubicBezTo>
                    <a:cubicBezTo>
                      <a:pt x="682" y="303"/>
                      <a:pt x="660" y="313"/>
                      <a:pt x="627" y="313"/>
                    </a:cubicBezTo>
                    <a:cubicBezTo>
                      <a:pt x="564" y="313"/>
                      <a:pt x="461" y="280"/>
                      <a:pt x="287" y="187"/>
                    </a:cubicBezTo>
                    <a:cubicBezTo>
                      <a:pt x="185" y="146"/>
                      <a:pt x="63" y="23"/>
                      <a:pt x="22" y="3"/>
                    </a:cubicBezTo>
                    <a:cubicBezTo>
                      <a:pt x="19" y="2"/>
                      <a:pt x="17"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31;p59">
                <a:extLst>
                  <a:ext uri="{FF2B5EF4-FFF2-40B4-BE49-F238E27FC236}">
                    <a16:creationId xmlns:a16="http://schemas.microsoft.com/office/drawing/2014/main" id="{86884B85-9731-A5AF-12B5-B9C97EA62FC4}"/>
                  </a:ext>
                </a:extLst>
              </p:cNvPr>
              <p:cNvSpPr/>
              <p:nvPr/>
            </p:nvSpPr>
            <p:spPr>
              <a:xfrm>
                <a:off x="991550" y="3594825"/>
                <a:ext cx="64925" cy="340775"/>
              </a:xfrm>
              <a:custGeom>
                <a:avLst/>
                <a:gdLst/>
                <a:ahLst/>
                <a:cxnLst/>
                <a:rect l="l" t="t" r="r" b="b"/>
                <a:pathLst>
                  <a:path w="2597" h="13631" extrusionOk="0">
                    <a:moveTo>
                      <a:pt x="2003" y="491"/>
                    </a:moveTo>
                    <a:cubicBezTo>
                      <a:pt x="2003" y="568"/>
                      <a:pt x="2022" y="627"/>
                      <a:pt x="2058" y="685"/>
                    </a:cubicBezTo>
                    <a:lnTo>
                      <a:pt x="2058" y="685"/>
                    </a:lnTo>
                    <a:cubicBezTo>
                      <a:pt x="2041" y="622"/>
                      <a:pt x="2025" y="557"/>
                      <a:pt x="2003" y="491"/>
                    </a:cubicBezTo>
                    <a:close/>
                    <a:moveTo>
                      <a:pt x="2058" y="685"/>
                    </a:moveTo>
                    <a:cubicBezTo>
                      <a:pt x="2066" y="715"/>
                      <a:pt x="2074" y="745"/>
                      <a:pt x="2083" y="773"/>
                    </a:cubicBezTo>
                    <a:lnTo>
                      <a:pt x="2083" y="773"/>
                    </a:lnTo>
                    <a:cubicBezTo>
                      <a:pt x="2078" y="749"/>
                      <a:pt x="2071" y="721"/>
                      <a:pt x="2065" y="696"/>
                    </a:cubicBezTo>
                    <a:cubicBezTo>
                      <a:pt x="2062" y="692"/>
                      <a:pt x="2060" y="688"/>
                      <a:pt x="2058" y="685"/>
                    </a:cubicBezTo>
                    <a:close/>
                    <a:moveTo>
                      <a:pt x="1676" y="1"/>
                    </a:moveTo>
                    <a:lnTo>
                      <a:pt x="1676" y="62"/>
                    </a:lnTo>
                    <a:cubicBezTo>
                      <a:pt x="1697" y="103"/>
                      <a:pt x="1717" y="164"/>
                      <a:pt x="1738" y="225"/>
                    </a:cubicBezTo>
                    <a:lnTo>
                      <a:pt x="1676" y="82"/>
                    </a:lnTo>
                    <a:lnTo>
                      <a:pt x="1676" y="82"/>
                    </a:lnTo>
                    <a:cubicBezTo>
                      <a:pt x="1676" y="123"/>
                      <a:pt x="1697" y="164"/>
                      <a:pt x="1717" y="205"/>
                    </a:cubicBezTo>
                    <a:cubicBezTo>
                      <a:pt x="1779" y="389"/>
                      <a:pt x="1799" y="573"/>
                      <a:pt x="1840" y="675"/>
                    </a:cubicBezTo>
                    <a:cubicBezTo>
                      <a:pt x="2065" y="1493"/>
                      <a:pt x="2147" y="2351"/>
                      <a:pt x="2085" y="3190"/>
                    </a:cubicBezTo>
                    <a:cubicBezTo>
                      <a:pt x="2085" y="3190"/>
                      <a:pt x="2092" y="3176"/>
                      <a:pt x="2098" y="3176"/>
                    </a:cubicBezTo>
                    <a:cubicBezTo>
                      <a:pt x="2102" y="3176"/>
                      <a:pt x="2106" y="3184"/>
                      <a:pt x="2106" y="3210"/>
                    </a:cubicBezTo>
                    <a:cubicBezTo>
                      <a:pt x="2106" y="3435"/>
                      <a:pt x="2044" y="3619"/>
                      <a:pt x="2024" y="3844"/>
                    </a:cubicBezTo>
                    <a:lnTo>
                      <a:pt x="2044" y="3844"/>
                    </a:lnTo>
                    <a:cubicBezTo>
                      <a:pt x="2024" y="4028"/>
                      <a:pt x="1983" y="4191"/>
                      <a:pt x="1942" y="4355"/>
                    </a:cubicBezTo>
                    <a:cubicBezTo>
                      <a:pt x="1901" y="4702"/>
                      <a:pt x="1840" y="5029"/>
                      <a:pt x="1779" y="5356"/>
                    </a:cubicBezTo>
                    <a:cubicBezTo>
                      <a:pt x="1779" y="5356"/>
                      <a:pt x="1799" y="5356"/>
                      <a:pt x="1779" y="5377"/>
                    </a:cubicBezTo>
                    <a:cubicBezTo>
                      <a:pt x="1758" y="5520"/>
                      <a:pt x="1717" y="5704"/>
                      <a:pt x="1676" y="5908"/>
                    </a:cubicBezTo>
                    <a:lnTo>
                      <a:pt x="1656" y="5990"/>
                    </a:lnTo>
                    <a:lnTo>
                      <a:pt x="1656" y="6031"/>
                    </a:lnTo>
                    <a:cubicBezTo>
                      <a:pt x="1635" y="6113"/>
                      <a:pt x="1615" y="6194"/>
                      <a:pt x="1595" y="6276"/>
                    </a:cubicBezTo>
                    <a:cubicBezTo>
                      <a:pt x="1431" y="7237"/>
                      <a:pt x="1247" y="8239"/>
                      <a:pt x="1043" y="9302"/>
                    </a:cubicBezTo>
                    <a:cubicBezTo>
                      <a:pt x="1002" y="9547"/>
                      <a:pt x="981" y="9772"/>
                      <a:pt x="940" y="9997"/>
                    </a:cubicBezTo>
                    <a:cubicBezTo>
                      <a:pt x="879" y="10303"/>
                      <a:pt x="777" y="10712"/>
                      <a:pt x="695" y="11039"/>
                    </a:cubicBezTo>
                    <a:cubicBezTo>
                      <a:pt x="697" y="11038"/>
                      <a:pt x="699" y="11038"/>
                      <a:pt x="701" y="11038"/>
                    </a:cubicBezTo>
                    <a:cubicBezTo>
                      <a:pt x="764" y="11038"/>
                      <a:pt x="658" y="11650"/>
                      <a:pt x="699" y="11650"/>
                    </a:cubicBezTo>
                    <a:cubicBezTo>
                      <a:pt x="703" y="11650"/>
                      <a:pt x="709" y="11644"/>
                      <a:pt x="716" y="11632"/>
                    </a:cubicBezTo>
                    <a:lnTo>
                      <a:pt x="716" y="11632"/>
                    </a:lnTo>
                    <a:cubicBezTo>
                      <a:pt x="675" y="11816"/>
                      <a:pt x="634" y="12000"/>
                      <a:pt x="613" y="12163"/>
                    </a:cubicBezTo>
                    <a:cubicBezTo>
                      <a:pt x="654" y="12225"/>
                      <a:pt x="675" y="12409"/>
                      <a:pt x="593" y="12961"/>
                    </a:cubicBezTo>
                    <a:cubicBezTo>
                      <a:pt x="552" y="13124"/>
                      <a:pt x="511" y="13267"/>
                      <a:pt x="429" y="13390"/>
                    </a:cubicBezTo>
                    <a:cubicBezTo>
                      <a:pt x="389" y="13472"/>
                      <a:pt x="307" y="13533"/>
                      <a:pt x="225" y="13574"/>
                    </a:cubicBezTo>
                    <a:cubicBezTo>
                      <a:pt x="164" y="13615"/>
                      <a:pt x="82" y="13615"/>
                      <a:pt x="0" y="13615"/>
                    </a:cubicBezTo>
                    <a:cubicBezTo>
                      <a:pt x="31" y="13625"/>
                      <a:pt x="67" y="13630"/>
                      <a:pt x="102" y="13630"/>
                    </a:cubicBezTo>
                    <a:cubicBezTo>
                      <a:pt x="138" y="13630"/>
                      <a:pt x="174" y="13625"/>
                      <a:pt x="205" y="13615"/>
                    </a:cubicBezTo>
                    <a:cubicBezTo>
                      <a:pt x="318" y="13572"/>
                      <a:pt x="392" y="13510"/>
                      <a:pt x="400" y="13510"/>
                    </a:cubicBezTo>
                    <a:cubicBezTo>
                      <a:pt x="403" y="13510"/>
                      <a:pt x="393" y="13522"/>
                      <a:pt x="368" y="13554"/>
                    </a:cubicBezTo>
                    <a:cubicBezTo>
                      <a:pt x="491" y="13431"/>
                      <a:pt x="572" y="13308"/>
                      <a:pt x="593" y="13145"/>
                    </a:cubicBezTo>
                    <a:lnTo>
                      <a:pt x="675" y="12838"/>
                    </a:lnTo>
                    <a:lnTo>
                      <a:pt x="797" y="12245"/>
                    </a:lnTo>
                    <a:lnTo>
                      <a:pt x="1063" y="11039"/>
                    </a:lnTo>
                    <a:cubicBezTo>
                      <a:pt x="1227" y="10242"/>
                      <a:pt x="1411" y="9445"/>
                      <a:pt x="1574" y="8627"/>
                    </a:cubicBezTo>
                    <a:cubicBezTo>
                      <a:pt x="1615" y="8361"/>
                      <a:pt x="1840" y="7278"/>
                      <a:pt x="2085" y="6154"/>
                    </a:cubicBezTo>
                    <a:cubicBezTo>
                      <a:pt x="2208" y="5581"/>
                      <a:pt x="2310" y="5009"/>
                      <a:pt x="2392" y="4498"/>
                    </a:cubicBezTo>
                    <a:cubicBezTo>
                      <a:pt x="2474" y="3987"/>
                      <a:pt x="2514" y="3557"/>
                      <a:pt x="2535" y="3312"/>
                    </a:cubicBezTo>
                    <a:lnTo>
                      <a:pt x="2535" y="3230"/>
                    </a:lnTo>
                    <a:cubicBezTo>
                      <a:pt x="2596" y="2658"/>
                      <a:pt x="2576" y="2106"/>
                      <a:pt x="2474" y="1554"/>
                    </a:cubicBezTo>
                    <a:cubicBezTo>
                      <a:pt x="2433" y="1329"/>
                      <a:pt x="2392" y="1125"/>
                      <a:pt x="2310" y="920"/>
                    </a:cubicBezTo>
                    <a:lnTo>
                      <a:pt x="2310" y="920"/>
                    </a:lnTo>
                    <a:cubicBezTo>
                      <a:pt x="2330" y="1002"/>
                      <a:pt x="2330" y="1104"/>
                      <a:pt x="2351" y="1186"/>
                    </a:cubicBezTo>
                    <a:cubicBezTo>
                      <a:pt x="2310" y="1023"/>
                      <a:pt x="2269" y="839"/>
                      <a:pt x="2228" y="675"/>
                    </a:cubicBezTo>
                    <a:cubicBezTo>
                      <a:pt x="2154" y="503"/>
                      <a:pt x="2120" y="443"/>
                      <a:pt x="2107" y="443"/>
                    </a:cubicBezTo>
                    <a:cubicBezTo>
                      <a:pt x="2087" y="443"/>
                      <a:pt x="2114" y="577"/>
                      <a:pt x="2126" y="675"/>
                    </a:cubicBezTo>
                    <a:cubicBezTo>
                      <a:pt x="2147" y="798"/>
                      <a:pt x="2065" y="655"/>
                      <a:pt x="2106" y="839"/>
                    </a:cubicBezTo>
                    <a:cubicBezTo>
                      <a:pt x="2097" y="818"/>
                      <a:pt x="2090" y="796"/>
                      <a:pt x="2083" y="773"/>
                    </a:cubicBezTo>
                    <a:lnTo>
                      <a:pt x="2083" y="773"/>
                    </a:lnTo>
                    <a:cubicBezTo>
                      <a:pt x="2091" y="815"/>
                      <a:pt x="2097" y="848"/>
                      <a:pt x="2092" y="848"/>
                    </a:cubicBezTo>
                    <a:cubicBezTo>
                      <a:pt x="2091" y="848"/>
                      <a:pt x="2088" y="845"/>
                      <a:pt x="2085" y="839"/>
                    </a:cubicBezTo>
                    <a:cubicBezTo>
                      <a:pt x="2044" y="696"/>
                      <a:pt x="2003" y="552"/>
                      <a:pt x="1942" y="409"/>
                    </a:cubicBezTo>
                    <a:lnTo>
                      <a:pt x="1942" y="409"/>
                    </a:lnTo>
                    <a:cubicBezTo>
                      <a:pt x="1963" y="512"/>
                      <a:pt x="1983" y="593"/>
                      <a:pt x="2024" y="675"/>
                    </a:cubicBezTo>
                    <a:cubicBezTo>
                      <a:pt x="2044" y="736"/>
                      <a:pt x="2065" y="818"/>
                      <a:pt x="2065" y="880"/>
                    </a:cubicBezTo>
                    <a:cubicBezTo>
                      <a:pt x="2024" y="736"/>
                      <a:pt x="2003" y="614"/>
                      <a:pt x="1942" y="471"/>
                    </a:cubicBezTo>
                    <a:lnTo>
                      <a:pt x="1942" y="471"/>
                    </a:lnTo>
                    <a:cubicBezTo>
                      <a:pt x="1963" y="552"/>
                      <a:pt x="1983" y="614"/>
                      <a:pt x="2003" y="675"/>
                    </a:cubicBezTo>
                    <a:cubicBezTo>
                      <a:pt x="1912" y="415"/>
                      <a:pt x="1830" y="238"/>
                      <a:pt x="1808" y="238"/>
                    </a:cubicBezTo>
                    <a:cubicBezTo>
                      <a:pt x="1795" y="238"/>
                      <a:pt x="1803" y="296"/>
                      <a:pt x="1840" y="430"/>
                    </a:cubicBezTo>
                    <a:cubicBezTo>
                      <a:pt x="1813" y="350"/>
                      <a:pt x="1778" y="245"/>
                      <a:pt x="1740" y="147"/>
                    </a:cubicBezTo>
                    <a:lnTo>
                      <a:pt x="1740" y="147"/>
                    </a:lnTo>
                    <a:cubicBezTo>
                      <a:pt x="1756" y="180"/>
                      <a:pt x="1770" y="209"/>
                      <a:pt x="1779" y="225"/>
                    </a:cubicBezTo>
                    <a:lnTo>
                      <a:pt x="1717" y="89"/>
                    </a:lnTo>
                    <a:lnTo>
                      <a:pt x="1717" y="89"/>
                    </a:lnTo>
                    <a:cubicBezTo>
                      <a:pt x="1703" y="58"/>
                      <a:pt x="1690" y="28"/>
                      <a:pt x="1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32;p59">
                <a:extLst>
                  <a:ext uri="{FF2B5EF4-FFF2-40B4-BE49-F238E27FC236}">
                    <a16:creationId xmlns:a16="http://schemas.microsoft.com/office/drawing/2014/main" id="{CD06F7EB-CF3D-9C05-D64D-0B88C6C58555}"/>
                  </a:ext>
                </a:extLst>
              </p:cNvPr>
              <p:cNvSpPr/>
              <p:nvPr/>
            </p:nvSpPr>
            <p:spPr>
              <a:xfrm>
                <a:off x="973650" y="3940300"/>
                <a:ext cx="16900" cy="229100"/>
              </a:xfrm>
              <a:custGeom>
                <a:avLst/>
                <a:gdLst/>
                <a:ahLst/>
                <a:cxnLst/>
                <a:rect l="l" t="t" r="r" b="b"/>
                <a:pathLst>
                  <a:path w="676" h="9164" extrusionOk="0">
                    <a:moveTo>
                      <a:pt x="389" y="307"/>
                    </a:moveTo>
                    <a:cubicBezTo>
                      <a:pt x="389" y="348"/>
                      <a:pt x="389" y="389"/>
                      <a:pt x="389" y="450"/>
                    </a:cubicBezTo>
                    <a:cubicBezTo>
                      <a:pt x="394" y="384"/>
                      <a:pt x="399" y="317"/>
                      <a:pt x="389" y="307"/>
                    </a:cubicBezTo>
                    <a:close/>
                    <a:moveTo>
                      <a:pt x="307" y="0"/>
                    </a:moveTo>
                    <a:cubicBezTo>
                      <a:pt x="307" y="21"/>
                      <a:pt x="287" y="62"/>
                      <a:pt x="266" y="82"/>
                    </a:cubicBezTo>
                    <a:cubicBezTo>
                      <a:pt x="266" y="225"/>
                      <a:pt x="246" y="348"/>
                      <a:pt x="246" y="409"/>
                    </a:cubicBezTo>
                    <a:cubicBezTo>
                      <a:pt x="205" y="1002"/>
                      <a:pt x="205" y="1574"/>
                      <a:pt x="205" y="2147"/>
                    </a:cubicBezTo>
                    <a:cubicBezTo>
                      <a:pt x="205" y="2147"/>
                      <a:pt x="214" y="2129"/>
                      <a:pt x="220" y="2129"/>
                    </a:cubicBezTo>
                    <a:cubicBezTo>
                      <a:pt x="223" y="2129"/>
                      <a:pt x="226" y="2133"/>
                      <a:pt x="226" y="2147"/>
                    </a:cubicBezTo>
                    <a:cubicBezTo>
                      <a:pt x="226" y="2310"/>
                      <a:pt x="185" y="2412"/>
                      <a:pt x="205" y="2576"/>
                    </a:cubicBezTo>
                    <a:lnTo>
                      <a:pt x="226" y="2576"/>
                    </a:lnTo>
                    <a:cubicBezTo>
                      <a:pt x="226" y="2699"/>
                      <a:pt x="185" y="2821"/>
                      <a:pt x="185" y="2944"/>
                    </a:cubicBezTo>
                    <a:lnTo>
                      <a:pt x="164" y="3619"/>
                    </a:lnTo>
                    <a:lnTo>
                      <a:pt x="185" y="3619"/>
                    </a:lnTo>
                    <a:cubicBezTo>
                      <a:pt x="185" y="3721"/>
                      <a:pt x="164" y="3843"/>
                      <a:pt x="164" y="3986"/>
                    </a:cubicBezTo>
                    <a:lnTo>
                      <a:pt x="164" y="4048"/>
                    </a:lnTo>
                    <a:cubicBezTo>
                      <a:pt x="164" y="4048"/>
                      <a:pt x="164" y="4048"/>
                      <a:pt x="164" y="4068"/>
                    </a:cubicBezTo>
                    <a:cubicBezTo>
                      <a:pt x="164" y="4130"/>
                      <a:pt x="164" y="4170"/>
                      <a:pt x="144" y="4232"/>
                    </a:cubicBezTo>
                    <a:cubicBezTo>
                      <a:pt x="144" y="4886"/>
                      <a:pt x="144" y="5560"/>
                      <a:pt x="103" y="6276"/>
                    </a:cubicBezTo>
                    <a:cubicBezTo>
                      <a:pt x="103" y="6419"/>
                      <a:pt x="103" y="6583"/>
                      <a:pt x="82" y="6726"/>
                    </a:cubicBezTo>
                    <a:cubicBezTo>
                      <a:pt x="82" y="6951"/>
                      <a:pt x="21" y="7216"/>
                      <a:pt x="1" y="7421"/>
                    </a:cubicBezTo>
                    <a:cubicBezTo>
                      <a:pt x="2" y="7420"/>
                      <a:pt x="3" y="7420"/>
                      <a:pt x="4" y="7420"/>
                    </a:cubicBezTo>
                    <a:cubicBezTo>
                      <a:pt x="55" y="7420"/>
                      <a:pt x="29" y="7843"/>
                      <a:pt x="84" y="7843"/>
                    </a:cubicBezTo>
                    <a:cubicBezTo>
                      <a:pt x="89" y="7843"/>
                      <a:pt x="96" y="7839"/>
                      <a:pt x="103" y="7830"/>
                    </a:cubicBezTo>
                    <a:lnTo>
                      <a:pt x="103" y="7830"/>
                    </a:lnTo>
                    <a:cubicBezTo>
                      <a:pt x="62" y="7952"/>
                      <a:pt x="62" y="8075"/>
                      <a:pt x="62" y="8197"/>
                    </a:cubicBezTo>
                    <a:cubicBezTo>
                      <a:pt x="103" y="8238"/>
                      <a:pt x="144" y="8341"/>
                      <a:pt x="123" y="8729"/>
                    </a:cubicBezTo>
                    <a:cubicBezTo>
                      <a:pt x="103" y="8872"/>
                      <a:pt x="42" y="9097"/>
                      <a:pt x="42" y="9158"/>
                    </a:cubicBezTo>
                    <a:cubicBezTo>
                      <a:pt x="42" y="9162"/>
                      <a:pt x="42" y="9163"/>
                      <a:pt x="43" y="9163"/>
                    </a:cubicBezTo>
                    <a:cubicBezTo>
                      <a:pt x="50" y="9163"/>
                      <a:pt x="87" y="9038"/>
                      <a:pt x="99" y="9038"/>
                    </a:cubicBezTo>
                    <a:cubicBezTo>
                      <a:pt x="101" y="9038"/>
                      <a:pt x="103" y="9043"/>
                      <a:pt x="103" y="9056"/>
                    </a:cubicBezTo>
                    <a:cubicBezTo>
                      <a:pt x="307" y="7973"/>
                      <a:pt x="430" y="6910"/>
                      <a:pt x="532" y="5806"/>
                    </a:cubicBezTo>
                    <a:cubicBezTo>
                      <a:pt x="532" y="5581"/>
                      <a:pt x="573" y="4865"/>
                      <a:pt x="614" y="4109"/>
                    </a:cubicBezTo>
                    <a:cubicBezTo>
                      <a:pt x="655" y="3353"/>
                      <a:pt x="675" y="2535"/>
                      <a:pt x="675" y="2208"/>
                    </a:cubicBezTo>
                    <a:lnTo>
                      <a:pt x="675" y="2147"/>
                    </a:lnTo>
                    <a:cubicBezTo>
                      <a:pt x="675" y="1799"/>
                      <a:pt x="675" y="1370"/>
                      <a:pt x="655" y="1063"/>
                    </a:cubicBezTo>
                    <a:cubicBezTo>
                      <a:pt x="634" y="920"/>
                      <a:pt x="614" y="777"/>
                      <a:pt x="593" y="634"/>
                    </a:cubicBezTo>
                    <a:lnTo>
                      <a:pt x="573" y="818"/>
                    </a:lnTo>
                    <a:cubicBezTo>
                      <a:pt x="573" y="716"/>
                      <a:pt x="573" y="593"/>
                      <a:pt x="553" y="470"/>
                    </a:cubicBezTo>
                    <a:cubicBezTo>
                      <a:pt x="544" y="353"/>
                      <a:pt x="536" y="311"/>
                      <a:pt x="526" y="311"/>
                    </a:cubicBezTo>
                    <a:cubicBezTo>
                      <a:pt x="512" y="311"/>
                      <a:pt x="495" y="398"/>
                      <a:pt x="471" y="470"/>
                    </a:cubicBezTo>
                    <a:cubicBezTo>
                      <a:pt x="458" y="510"/>
                      <a:pt x="449" y="520"/>
                      <a:pt x="442" y="520"/>
                    </a:cubicBezTo>
                    <a:cubicBezTo>
                      <a:pt x="435" y="520"/>
                      <a:pt x="431" y="510"/>
                      <a:pt x="426" y="510"/>
                    </a:cubicBezTo>
                    <a:cubicBezTo>
                      <a:pt x="423" y="510"/>
                      <a:pt x="419" y="516"/>
                      <a:pt x="415" y="540"/>
                    </a:cubicBezTo>
                    <a:lnTo>
                      <a:pt x="415" y="540"/>
                    </a:lnTo>
                    <a:cubicBezTo>
                      <a:pt x="414" y="523"/>
                      <a:pt x="412" y="497"/>
                      <a:pt x="409" y="470"/>
                    </a:cubicBezTo>
                    <a:lnTo>
                      <a:pt x="409" y="470"/>
                    </a:lnTo>
                    <a:lnTo>
                      <a:pt x="409" y="552"/>
                    </a:lnTo>
                    <a:cubicBezTo>
                      <a:pt x="410" y="555"/>
                      <a:pt x="411" y="558"/>
                      <a:pt x="411" y="560"/>
                    </a:cubicBezTo>
                    <a:lnTo>
                      <a:pt x="411" y="560"/>
                    </a:lnTo>
                    <a:cubicBezTo>
                      <a:pt x="413" y="552"/>
                      <a:pt x="414" y="546"/>
                      <a:pt x="415" y="540"/>
                    </a:cubicBezTo>
                    <a:lnTo>
                      <a:pt x="415" y="540"/>
                    </a:lnTo>
                    <a:cubicBezTo>
                      <a:pt x="416" y="556"/>
                      <a:pt x="416" y="566"/>
                      <a:pt x="414" y="566"/>
                    </a:cubicBezTo>
                    <a:cubicBezTo>
                      <a:pt x="414" y="566"/>
                      <a:pt x="413" y="564"/>
                      <a:pt x="411" y="560"/>
                    </a:cubicBezTo>
                    <a:lnTo>
                      <a:pt x="411" y="560"/>
                    </a:lnTo>
                    <a:cubicBezTo>
                      <a:pt x="411" y="564"/>
                      <a:pt x="410" y="568"/>
                      <a:pt x="409" y="573"/>
                    </a:cubicBezTo>
                    <a:lnTo>
                      <a:pt x="409" y="552"/>
                    </a:lnTo>
                    <a:cubicBezTo>
                      <a:pt x="397" y="514"/>
                      <a:pt x="400" y="452"/>
                      <a:pt x="404" y="385"/>
                    </a:cubicBezTo>
                    <a:lnTo>
                      <a:pt x="404" y="385"/>
                    </a:lnTo>
                    <a:cubicBezTo>
                      <a:pt x="405" y="411"/>
                      <a:pt x="407" y="442"/>
                      <a:pt x="409" y="470"/>
                    </a:cubicBezTo>
                    <a:lnTo>
                      <a:pt x="409" y="327"/>
                    </a:lnTo>
                    <a:cubicBezTo>
                      <a:pt x="409" y="327"/>
                      <a:pt x="408" y="328"/>
                      <a:pt x="408" y="328"/>
                    </a:cubicBezTo>
                    <a:lnTo>
                      <a:pt x="408" y="328"/>
                    </a:lnTo>
                    <a:cubicBezTo>
                      <a:pt x="409" y="307"/>
                      <a:pt x="409" y="286"/>
                      <a:pt x="409" y="266"/>
                    </a:cubicBezTo>
                    <a:lnTo>
                      <a:pt x="409" y="266"/>
                    </a:lnTo>
                    <a:cubicBezTo>
                      <a:pt x="389" y="307"/>
                      <a:pt x="409" y="593"/>
                      <a:pt x="389" y="593"/>
                    </a:cubicBezTo>
                    <a:cubicBezTo>
                      <a:pt x="379" y="583"/>
                      <a:pt x="384" y="516"/>
                      <a:pt x="389" y="450"/>
                    </a:cubicBezTo>
                    <a:cubicBezTo>
                      <a:pt x="376" y="255"/>
                      <a:pt x="355" y="127"/>
                      <a:pt x="336" y="127"/>
                    </a:cubicBezTo>
                    <a:cubicBezTo>
                      <a:pt x="325" y="127"/>
                      <a:pt x="315" y="169"/>
                      <a:pt x="307" y="266"/>
                    </a:cubicBezTo>
                    <a:lnTo>
                      <a:pt x="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33;p59">
                <a:extLst>
                  <a:ext uri="{FF2B5EF4-FFF2-40B4-BE49-F238E27FC236}">
                    <a16:creationId xmlns:a16="http://schemas.microsoft.com/office/drawing/2014/main" id="{3E7B1629-4C79-382E-9153-528335D24E39}"/>
                  </a:ext>
                </a:extLst>
              </p:cNvPr>
              <p:cNvSpPr/>
              <p:nvPr/>
            </p:nvSpPr>
            <p:spPr>
              <a:xfrm>
                <a:off x="856125" y="3551400"/>
                <a:ext cx="55200" cy="421250"/>
              </a:xfrm>
              <a:custGeom>
                <a:avLst/>
                <a:gdLst/>
                <a:ahLst/>
                <a:cxnLst/>
                <a:rect l="l" t="t" r="r" b="b"/>
                <a:pathLst>
                  <a:path w="2208" h="16850" extrusionOk="0">
                    <a:moveTo>
                      <a:pt x="1554" y="0"/>
                    </a:moveTo>
                    <a:cubicBezTo>
                      <a:pt x="1526" y="56"/>
                      <a:pt x="1489" y="139"/>
                      <a:pt x="1455" y="213"/>
                    </a:cubicBezTo>
                    <a:lnTo>
                      <a:pt x="1455" y="213"/>
                    </a:lnTo>
                    <a:cubicBezTo>
                      <a:pt x="1489" y="141"/>
                      <a:pt x="1523" y="69"/>
                      <a:pt x="1554" y="0"/>
                    </a:cubicBezTo>
                    <a:close/>
                    <a:moveTo>
                      <a:pt x="1348" y="754"/>
                    </a:moveTo>
                    <a:cubicBezTo>
                      <a:pt x="1344" y="754"/>
                      <a:pt x="1321" y="816"/>
                      <a:pt x="1293" y="890"/>
                    </a:cubicBezTo>
                    <a:lnTo>
                      <a:pt x="1293" y="890"/>
                    </a:lnTo>
                    <a:cubicBezTo>
                      <a:pt x="1311" y="847"/>
                      <a:pt x="1329" y="804"/>
                      <a:pt x="1349" y="756"/>
                    </a:cubicBezTo>
                    <a:cubicBezTo>
                      <a:pt x="1349" y="755"/>
                      <a:pt x="1349" y="754"/>
                      <a:pt x="1348" y="754"/>
                    </a:cubicBezTo>
                    <a:close/>
                    <a:moveTo>
                      <a:pt x="1293" y="890"/>
                    </a:moveTo>
                    <a:cubicBezTo>
                      <a:pt x="1263" y="964"/>
                      <a:pt x="1234" y="1036"/>
                      <a:pt x="1200" y="1126"/>
                    </a:cubicBezTo>
                    <a:lnTo>
                      <a:pt x="1200" y="1126"/>
                    </a:lnTo>
                    <a:cubicBezTo>
                      <a:pt x="1222" y="1082"/>
                      <a:pt x="1260" y="977"/>
                      <a:pt x="1293" y="890"/>
                    </a:cubicBezTo>
                    <a:close/>
                    <a:moveTo>
                      <a:pt x="1533" y="20"/>
                    </a:moveTo>
                    <a:lnTo>
                      <a:pt x="1492" y="61"/>
                    </a:lnTo>
                    <a:lnTo>
                      <a:pt x="1458" y="136"/>
                    </a:lnTo>
                    <a:lnTo>
                      <a:pt x="1390" y="245"/>
                    </a:lnTo>
                    <a:cubicBezTo>
                      <a:pt x="1288" y="429"/>
                      <a:pt x="1186" y="613"/>
                      <a:pt x="1104" y="797"/>
                    </a:cubicBezTo>
                    <a:cubicBezTo>
                      <a:pt x="715" y="1799"/>
                      <a:pt x="409" y="2841"/>
                      <a:pt x="245" y="3904"/>
                    </a:cubicBezTo>
                    <a:cubicBezTo>
                      <a:pt x="245" y="3904"/>
                      <a:pt x="250" y="3894"/>
                      <a:pt x="256" y="3894"/>
                    </a:cubicBezTo>
                    <a:cubicBezTo>
                      <a:pt x="261" y="3894"/>
                      <a:pt x="266" y="3904"/>
                      <a:pt x="266" y="3945"/>
                    </a:cubicBezTo>
                    <a:cubicBezTo>
                      <a:pt x="225" y="4231"/>
                      <a:pt x="143" y="4436"/>
                      <a:pt x="143" y="4722"/>
                    </a:cubicBezTo>
                    <a:lnTo>
                      <a:pt x="143" y="4743"/>
                    </a:lnTo>
                    <a:cubicBezTo>
                      <a:pt x="102" y="4967"/>
                      <a:pt x="61" y="5192"/>
                      <a:pt x="41" y="5417"/>
                    </a:cubicBezTo>
                    <a:cubicBezTo>
                      <a:pt x="20" y="5642"/>
                      <a:pt x="20" y="5846"/>
                      <a:pt x="20" y="6051"/>
                    </a:cubicBezTo>
                    <a:cubicBezTo>
                      <a:pt x="20" y="6276"/>
                      <a:pt x="0" y="6480"/>
                      <a:pt x="20" y="6685"/>
                    </a:cubicBezTo>
                    <a:cubicBezTo>
                      <a:pt x="20" y="6685"/>
                      <a:pt x="20" y="6685"/>
                      <a:pt x="41" y="6725"/>
                    </a:cubicBezTo>
                    <a:lnTo>
                      <a:pt x="41" y="7400"/>
                    </a:lnTo>
                    <a:lnTo>
                      <a:pt x="41" y="7502"/>
                    </a:lnTo>
                    <a:cubicBezTo>
                      <a:pt x="20" y="7523"/>
                      <a:pt x="20" y="7523"/>
                      <a:pt x="41" y="7543"/>
                    </a:cubicBezTo>
                    <a:cubicBezTo>
                      <a:pt x="41" y="7666"/>
                      <a:pt x="41" y="7747"/>
                      <a:pt x="41" y="7850"/>
                    </a:cubicBezTo>
                    <a:cubicBezTo>
                      <a:pt x="123" y="8483"/>
                      <a:pt x="225" y="9097"/>
                      <a:pt x="348" y="9710"/>
                    </a:cubicBezTo>
                    <a:cubicBezTo>
                      <a:pt x="491" y="10323"/>
                      <a:pt x="695" y="10957"/>
                      <a:pt x="899" y="11591"/>
                    </a:cubicBezTo>
                    <a:cubicBezTo>
                      <a:pt x="1002" y="11856"/>
                      <a:pt x="1083" y="12122"/>
                      <a:pt x="1186" y="12388"/>
                    </a:cubicBezTo>
                    <a:cubicBezTo>
                      <a:pt x="1308" y="12776"/>
                      <a:pt x="1431" y="13267"/>
                      <a:pt x="1513" y="13655"/>
                    </a:cubicBezTo>
                    <a:cubicBezTo>
                      <a:pt x="1514" y="13654"/>
                      <a:pt x="1515" y="13654"/>
                      <a:pt x="1516" y="13654"/>
                    </a:cubicBezTo>
                    <a:cubicBezTo>
                      <a:pt x="1541" y="13654"/>
                      <a:pt x="1618" y="13849"/>
                      <a:pt x="1676" y="14044"/>
                    </a:cubicBezTo>
                    <a:cubicBezTo>
                      <a:pt x="1726" y="14208"/>
                      <a:pt x="1775" y="14359"/>
                      <a:pt x="1792" y="14359"/>
                    </a:cubicBezTo>
                    <a:cubicBezTo>
                      <a:pt x="1797" y="14359"/>
                      <a:pt x="1799" y="14350"/>
                      <a:pt x="1799" y="14330"/>
                    </a:cubicBezTo>
                    <a:cubicBezTo>
                      <a:pt x="1819" y="14473"/>
                      <a:pt x="1860" y="14616"/>
                      <a:pt x="1881" y="14759"/>
                    </a:cubicBezTo>
                    <a:cubicBezTo>
                      <a:pt x="1881" y="14841"/>
                      <a:pt x="1901" y="14943"/>
                      <a:pt x="1922" y="15025"/>
                    </a:cubicBezTo>
                    <a:cubicBezTo>
                      <a:pt x="1962" y="15086"/>
                      <a:pt x="2003" y="15168"/>
                      <a:pt x="2003" y="15250"/>
                    </a:cubicBezTo>
                    <a:cubicBezTo>
                      <a:pt x="2024" y="15331"/>
                      <a:pt x="2044" y="15434"/>
                      <a:pt x="2065" y="15556"/>
                    </a:cubicBezTo>
                    <a:cubicBezTo>
                      <a:pt x="2065" y="15659"/>
                      <a:pt x="2085" y="15822"/>
                      <a:pt x="2085" y="16006"/>
                    </a:cubicBezTo>
                    <a:cubicBezTo>
                      <a:pt x="2065" y="16149"/>
                      <a:pt x="2065" y="16313"/>
                      <a:pt x="2044" y="16476"/>
                    </a:cubicBezTo>
                    <a:cubicBezTo>
                      <a:pt x="2003" y="16640"/>
                      <a:pt x="1983" y="16762"/>
                      <a:pt x="1983" y="16824"/>
                    </a:cubicBezTo>
                    <a:cubicBezTo>
                      <a:pt x="1983" y="16842"/>
                      <a:pt x="1984" y="16849"/>
                      <a:pt x="1986" y="16849"/>
                    </a:cubicBezTo>
                    <a:cubicBezTo>
                      <a:pt x="2000" y="16849"/>
                      <a:pt x="2046" y="16587"/>
                      <a:pt x="2060" y="16587"/>
                    </a:cubicBezTo>
                    <a:cubicBezTo>
                      <a:pt x="2063" y="16587"/>
                      <a:pt x="2065" y="16596"/>
                      <a:pt x="2065" y="16619"/>
                    </a:cubicBezTo>
                    <a:cubicBezTo>
                      <a:pt x="2208" y="15577"/>
                      <a:pt x="2126" y="14514"/>
                      <a:pt x="1840" y="13512"/>
                    </a:cubicBezTo>
                    <a:cubicBezTo>
                      <a:pt x="1594" y="12531"/>
                      <a:pt x="1267" y="11570"/>
                      <a:pt x="1002" y="10609"/>
                    </a:cubicBezTo>
                    <a:cubicBezTo>
                      <a:pt x="715" y="9608"/>
                      <a:pt x="552" y="8606"/>
                      <a:pt x="491" y="7584"/>
                    </a:cubicBezTo>
                    <a:cubicBezTo>
                      <a:pt x="409" y="6439"/>
                      <a:pt x="470" y="5274"/>
                      <a:pt x="675" y="4150"/>
                    </a:cubicBezTo>
                    <a:lnTo>
                      <a:pt x="675" y="4047"/>
                    </a:lnTo>
                    <a:cubicBezTo>
                      <a:pt x="797" y="3393"/>
                      <a:pt x="981" y="2637"/>
                      <a:pt x="1124" y="2106"/>
                    </a:cubicBezTo>
                    <a:cubicBezTo>
                      <a:pt x="1186" y="1840"/>
                      <a:pt x="1247" y="1594"/>
                      <a:pt x="1308" y="1349"/>
                    </a:cubicBezTo>
                    <a:lnTo>
                      <a:pt x="1308" y="1349"/>
                    </a:lnTo>
                    <a:cubicBezTo>
                      <a:pt x="1267" y="1451"/>
                      <a:pt x="1227" y="1554"/>
                      <a:pt x="1186" y="1656"/>
                    </a:cubicBezTo>
                    <a:cubicBezTo>
                      <a:pt x="1267" y="1390"/>
                      <a:pt x="1370" y="1165"/>
                      <a:pt x="1390" y="1063"/>
                    </a:cubicBezTo>
                    <a:cubicBezTo>
                      <a:pt x="1469" y="835"/>
                      <a:pt x="1488" y="758"/>
                      <a:pt x="1474" y="758"/>
                    </a:cubicBezTo>
                    <a:cubicBezTo>
                      <a:pt x="1455" y="758"/>
                      <a:pt x="1378" y="896"/>
                      <a:pt x="1308" y="1002"/>
                    </a:cubicBezTo>
                    <a:cubicBezTo>
                      <a:pt x="1289" y="1048"/>
                      <a:pt x="1279" y="1058"/>
                      <a:pt x="1273" y="1058"/>
                    </a:cubicBezTo>
                    <a:cubicBezTo>
                      <a:pt x="1267" y="1058"/>
                      <a:pt x="1264" y="1051"/>
                      <a:pt x="1257" y="1051"/>
                    </a:cubicBezTo>
                    <a:cubicBezTo>
                      <a:pt x="1247" y="1051"/>
                      <a:pt x="1229" y="1069"/>
                      <a:pt x="1186" y="1165"/>
                    </a:cubicBezTo>
                    <a:cubicBezTo>
                      <a:pt x="1191" y="1152"/>
                      <a:pt x="1196" y="1139"/>
                      <a:pt x="1200" y="1126"/>
                    </a:cubicBezTo>
                    <a:lnTo>
                      <a:pt x="1200" y="1126"/>
                    </a:lnTo>
                    <a:cubicBezTo>
                      <a:pt x="1194" y="1140"/>
                      <a:pt x="1189" y="1148"/>
                      <a:pt x="1186" y="1148"/>
                    </a:cubicBezTo>
                    <a:cubicBezTo>
                      <a:pt x="1184" y="1148"/>
                      <a:pt x="1183" y="1141"/>
                      <a:pt x="1186" y="1124"/>
                    </a:cubicBezTo>
                    <a:cubicBezTo>
                      <a:pt x="1247" y="981"/>
                      <a:pt x="1308" y="797"/>
                      <a:pt x="1370" y="613"/>
                    </a:cubicBezTo>
                    <a:lnTo>
                      <a:pt x="1370" y="613"/>
                    </a:lnTo>
                    <a:cubicBezTo>
                      <a:pt x="1330" y="673"/>
                      <a:pt x="1152" y="1166"/>
                      <a:pt x="1126" y="1166"/>
                    </a:cubicBezTo>
                    <a:cubicBezTo>
                      <a:pt x="1125" y="1166"/>
                      <a:pt x="1125" y="1166"/>
                      <a:pt x="1124" y="1165"/>
                    </a:cubicBezTo>
                    <a:cubicBezTo>
                      <a:pt x="1206" y="1002"/>
                      <a:pt x="1267" y="838"/>
                      <a:pt x="1329" y="654"/>
                    </a:cubicBezTo>
                    <a:lnTo>
                      <a:pt x="1329" y="654"/>
                    </a:lnTo>
                    <a:cubicBezTo>
                      <a:pt x="1329" y="654"/>
                      <a:pt x="1296" y="720"/>
                      <a:pt x="1267" y="788"/>
                    </a:cubicBezTo>
                    <a:lnTo>
                      <a:pt x="1267" y="788"/>
                    </a:lnTo>
                    <a:cubicBezTo>
                      <a:pt x="1367" y="514"/>
                      <a:pt x="1439" y="328"/>
                      <a:pt x="1423" y="328"/>
                    </a:cubicBezTo>
                    <a:cubicBezTo>
                      <a:pt x="1414" y="328"/>
                      <a:pt x="1373" y="396"/>
                      <a:pt x="1288" y="552"/>
                    </a:cubicBezTo>
                    <a:cubicBezTo>
                      <a:pt x="1328" y="472"/>
                      <a:pt x="1373" y="382"/>
                      <a:pt x="1418" y="290"/>
                    </a:cubicBezTo>
                    <a:lnTo>
                      <a:pt x="1418" y="290"/>
                    </a:lnTo>
                    <a:lnTo>
                      <a:pt x="1411" y="307"/>
                    </a:lnTo>
                    <a:cubicBezTo>
                      <a:pt x="1424" y="280"/>
                      <a:pt x="1439" y="248"/>
                      <a:pt x="1455" y="213"/>
                    </a:cubicBezTo>
                    <a:lnTo>
                      <a:pt x="1455" y="213"/>
                    </a:lnTo>
                    <a:cubicBezTo>
                      <a:pt x="1442" y="239"/>
                      <a:pt x="1430" y="264"/>
                      <a:pt x="1418" y="290"/>
                    </a:cubicBezTo>
                    <a:lnTo>
                      <a:pt x="1418" y="290"/>
                    </a:lnTo>
                    <a:lnTo>
                      <a:pt x="1533"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34;p59">
                <a:extLst>
                  <a:ext uri="{FF2B5EF4-FFF2-40B4-BE49-F238E27FC236}">
                    <a16:creationId xmlns:a16="http://schemas.microsoft.com/office/drawing/2014/main" id="{CFAC4092-9413-312F-C8AB-4FA492F5826E}"/>
                  </a:ext>
                </a:extLst>
              </p:cNvPr>
              <p:cNvSpPr/>
              <p:nvPr/>
            </p:nvSpPr>
            <p:spPr>
              <a:xfrm>
                <a:off x="906575" y="3967750"/>
                <a:ext cx="73225" cy="168300"/>
              </a:xfrm>
              <a:custGeom>
                <a:avLst/>
                <a:gdLst/>
                <a:ahLst/>
                <a:cxnLst/>
                <a:rect l="l" t="t" r="r" b="b"/>
                <a:pathLst>
                  <a:path w="2929" h="6732" extrusionOk="0">
                    <a:moveTo>
                      <a:pt x="2" y="0"/>
                    </a:moveTo>
                    <a:cubicBezTo>
                      <a:pt x="1" y="0"/>
                      <a:pt x="48" y="114"/>
                      <a:pt x="20" y="114"/>
                    </a:cubicBezTo>
                    <a:cubicBezTo>
                      <a:pt x="17" y="114"/>
                      <a:pt x="12" y="113"/>
                      <a:pt x="6" y="108"/>
                    </a:cubicBezTo>
                    <a:lnTo>
                      <a:pt x="6" y="108"/>
                    </a:lnTo>
                    <a:cubicBezTo>
                      <a:pt x="231" y="456"/>
                      <a:pt x="435" y="824"/>
                      <a:pt x="599" y="1212"/>
                    </a:cubicBezTo>
                    <a:cubicBezTo>
                      <a:pt x="762" y="1621"/>
                      <a:pt x="885" y="2030"/>
                      <a:pt x="1007" y="2439"/>
                    </a:cubicBezTo>
                    <a:cubicBezTo>
                      <a:pt x="1069" y="2582"/>
                      <a:pt x="1212" y="3134"/>
                      <a:pt x="1375" y="3747"/>
                    </a:cubicBezTo>
                    <a:cubicBezTo>
                      <a:pt x="1539" y="4340"/>
                      <a:pt x="1723" y="4974"/>
                      <a:pt x="1805" y="5219"/>
                    </a:cubicBezTo>
                    <a:lnTo>
                      <a:pt x="1825" y="5280"/>
                    </a:lnTo>
                    <a:cubicBezTo>
                      <a:pt x="1866" y="5403"/>
                      <a:pt x="1927" y="5566"/>
                      <a:pt x="1989" y="5709"/>
                    </a:cubicBezTo>
                    <a:cubicBezTo>
                      <a:pt x="2050" y="5832"/>
                      <a:pt x="2111" y="5975"/>
                      <a:pt x="2173" y="6098"/>
                    </a:cubicBezTo>
                    <a:lnTo>
                      <a:pt x="2377" y="6384"/>
                    </a:lnTo>
                    <a:lnTo>
                      <a:pt x="2336" y="6241"/>
                    </a:lnTo>
                    <a:lnTo>
                      <a:pt x="2336" y="6241"/>
                    </a:lnTo>
                    <a:cubicBezTo>
                      <a:pt x="2377" y="6323"/>
                      <a:pt x="2418" y="6425"/>
                      <a:pt x="2479" y="6507"/>
                    </a:cubicBezTo>
                    <a:cubicBezTo>
                      <a:pt x="2533" y="6576"/>
                      <a:pt x="2561" y="6602"/>
                      <a:pt x="2573" y="6602"/>
                    </a:cubicBezTo>
                    <a:cubicBezTo>
                      <a:pt x="2595" y="6602"/>
                      <a:pt x="2574" y="6530"/>
                      <a:pt x="2561" y="6466"/>
                    </a:cubicBezTo>
                    <a:cubicBezTo>
                      <a:pt x="2551" y="6415"/>
                      <a:pt x="2561" y="6415"/>
                      <a:pt x="2571" y="6415"/>
                    </a:cubicBezTo>
                    <a:cubicBezTo>
                      <a:pt x="2581" y="6415"/>
                      <a:pt x="2592" y="6415"/>
                      <a:pt x="2581" y="6364"/>
                    </a:cubicBezTo>
                    <a:lnTo>
                      <a:pt x="2581" y="6364"/>
                    </a:lnTo>
                    <a:cubicBezTo>
                      <a:pt x="2602" y="6425"/>
                      <a:pt x="2622" y="6466"/>
                      <a:pt x="2663" y="6527"/>
                    </a:cubicBezTo>
                    <a:cubicBezTo>
                      <a:pt x="2682" y="6527"/>
                      <a:pt x="2565" y="6358"/>
                      <a:pt x="2590" y="6358"/>
                    </a:cubicBezTo>
                    <a:cubicBezTo>
                      <a:pt x="2592" y="6358"/>
                      <a:pt x="2596" y="6360"/>
                      <a:pt x="2602" y="6364"/>
                    </a:cubicBezTo>
                    <a:cubicBezTo>
                      <a:pt x="2622" y="6425"/>
                      <a:pt x="2663" y="6507"/>
                      <a:pt x="2704" y="6568"/>
                    </a:cubicBezTo>
                    <a:cubicBezTo>
                      <a:pt x="2704" y="6527"/>
                      <a:pt x="2581" y="6323"/>
                      <a:pt x="2622" y="6323"/>
                    </a:cubicBezTo>
                    <a:cubicBezTo>
                      <a:pt x="2643" y="6323"/>
                      <a:pt x="2704" y="6527"/>
                      <a:pt x="2725" y="6527"/>
                    </a:cubicBezTo>
                    <a:cubicBezTo>
                      <a:pt x="2704" y="6486"/>
                      <a:pt x="2704" y="6466"/>
                      <a:pt x="2684" y="6425"/>
                    </a:cubicBezTo>
                    <a:lnTo>
                      <a:pt x="2684" y="6425"/>
                    </a:lnTo>
                    <a:cubicBezTo>
                      <a:pt x="2759" y="6550"/>
                      <a:pt x="2819" y="6630"/>
                      <a:pt x="2835" y="6630"/>
                    </a:cubicBezTo>
                    <a:cubicBezTo>
                      <a:pt x="2845" y="6630"/>
                      <a:pt x="2838" y="6598"/>
                      <a:pt x="2806" y="6527"/>
                    </a:cubicBezTo>
                    <a:lnTo>
                      <a:pt x="2806" y="6527"/>
                    </a:lnTo>
                    <a:cubicBezTo>
                      <a:pt x="2847" y="6588"/>
                      <a:pt x="2888" y="6670"/>
                      <a:pt x="2929" y="6732"/>
                    </a:cubicBezTo>
                    <a:lnTo>
                      <a:pt x="2929" y="6711"/>
                    </a:lnTo>
                    <a:cubicBezTo>
                      <a:pt x="2909" y="6670"/>
                      <a:pt x="2909" y="6650"/>
                      <a:pt x="2888" y="6609"/>
                    </a:cubicBezTo>
                    <a:lnTo>
                      <a:pt x="2888" y="6609"/>
                    </a:lnTo>
                    <a:lnTo>
                      <a:pt x="2929" y="6691"/>
                    </a:lnTo>
                    <a:cubicBezTo>
                      <a:pt x="2929" y="6670"/>
                      <a:pt x="2929" y="6629"/>
                      <a:pt x="2909" y="6609"/>
                    </a:cubicBezTo>
                    <a:cubicBezTo>
                      <a:pt x="2868" y="6507"/>
                      <a:pt x="2847" y="6425"/>
                      <a:pt x="2827" y="6364"/>
                    </a:cubicBezTo>
                    <a:cubicBezTo>
                      <a:pt x="2602" y="5955"/>
                      <a:pt x="2438" y="5525"/>
                      <a:pt x="2295" y="5096"/>
                    </a:cubicBezTo>
                    <a:cubicBezTo>
                      <a:pt x="2295" y="5096"/>
                      <a:pt x="2286" y="5105"/>
                      <a:pt x="2274" y="5105"/>
                    </a:cubicBezTo>
                    <a:cubicBezTo>
                      <a:pt x="2268" y="5105"/>
                      <a:pt x="2261" y="5103"/>
                      <a:pt x="2254" y="5096"/>
                    </a:cubicBezTo>
                    <a:cubicBezTo>
                      <a:pt x="2213" y="4974"/>
                      <a:pt x="2213" y="4871"/>
                      <a:pt x="2173" y="4769"/>
                    </a:cubicBezTo>
                    <a:lnTo>
                      <a:pt x="2152" y="4769"/>
                    </a:lnTo>
                    <a:cubicBezTo>
                      <a:pt x="2132" y="4667"/>
                      <a:pt x="2111" y="4585"/>
                      <a:pt x="2091" y="4483"/>
                    </a:cubicBezTo>
                    <a:lnTo>
                      <a:pt x="1948" y="3972"/>
                    </a:lnTo>
                    <a:lnTo>
                      <a:pt x="1927" y="3972"/>
                    </a:lnTo>
                    <a:cubicBezTo>
                      <a:pt x="1907" y="3911"/>
                      <a:pt x="1866" y="3808"/>
                      <a:pt x="1846" y="3686"/>
                    </a:cubicBezTo>
                    <a:lnTo>
                      <a:pt x="1825" y="3645"/>
                    </a:lnTo>
                    <a:lnTo>
                      <a:pt x="1784" y="3522"/>
                    </a:lnTo>
                    <a:cubicBezTo>
                      <a:pt x="1621" y="3011"/>
                      <a:pt x="1457" y="2500"/>
                      <a:pt x="1253" y="1948"/>
                    </a:cubicBezTo>
                    <a:cubicBezTo>
                      <a:pt x="1191" y="1825"/>
                      <a:pt x="1151" y="1703"/>
                      <a:pt x="1089" y="1601"/>
                    </a:cubicBezTo>
                    <a:lnTo>
                      <a:pt x="905" y="1049"/>
                    </a:lnTo>
                    <a:cubicBezTo>
                      <a:pt x="902" y="1053"/>
                      <a:pt x="898" y="1055"/>
                      <a:pt x="894" y="1055"/>
                    </a:cubicBezTo>
                    <a:cubicBezTo>
                      <a:pt x="843" y="1055"/>
                      <a:pt x="701" y="807"/>
                      <a:pt x="654" y="807"/>
                    </a:cubicBezTo>
                    <a:cubicBezTo>
                      <a:pt x="647" y="807"/>
                      <a:pt x="642" y="812"/>
                      <a:pt x="639" y="824"/>
                    </a:cubicBezTo>
                    <a:cubicBezTo>
                      <a:pt x="619" y="742"/>
                      <a:pt x="558" y="640"/>
                      <a:pt x="496" y="579"/>
                    </a:cubicBezTo>
                    <a:cubicBezTo>
                      <a:pt x="435" y="579"/>
                      <a:pt x="374" y="517"/>
                      <a:pt x="190" y="292"/>
                    </a:cubicBezTo>
                    <a:cubicBezTo>
                      <a:pt x="128" y="190"/>
                      <a:pt x="47" y="27"/>
                      <a:pt x="6" y="6"/>
                    </a:cubicBezTo>
                    <a:cubicBezTo>
                      <a:pt x="4" y="2"/>
                      <a:pt x="3"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5;p59">
                <a:extLst>
                  <a:ext uri="{FF2B5EF4-FFF2-40B4-BE49-F238E27FC236}">
                    <a16:creationId xmlns:a16="http://schemas.microsoft.com/office/drawing/2014/main" id="{5B391332-6AAB-5D0D-D563-ADB6D52C833B}"/>
                  </a:ext>
                </a:extLst>
              </p:cNvPr>
              <p:cNvSpPr/>
              <p:nvPr/>
            </p:nvSpPr>
            <p:spPr>
              <a:xfrm>
                <a:off x="834650" y="3974025"/>
                <a:ext cx="137500" cy="294475"/>
              </a:xfrm>
              <a:custGeom>
                <a:avLst/>
                <a:gdLst/>
                <a:ahLst/>
                <a:cxnLst/>
                <a:rect l="l" t="t" r="r" b="b"/>
                <a:pathLst>
                  <a:path w="5500" h="11779" extrusionOk="0">
                    <a:moveTo>
                      <a:pt x="1820" y="0"/>
                    </a:moveTo>
                    <a:lnTo>
                      <a:pt x="1820" y="0"/>
                    </a:lnTo>
                    <a:cubicBezTo>
                      <a:pt x="1797" y="5"/>
                      <a:pt x="1775" y="11"/>
                      <a:pt x="1754" y="17"/>
                    </a:cubicBezTo>
                    <a:lnTo>
                      <a:pt x="1754" y="17"/>
                    </a:lnTo>
                    <a:cubicBezTo>
                      <a:pt x="1776" y="11"/>
                      <a:pt x="1798" y="6"/>
                      <a:pt x="1820" y="0"/>
                    </a:cubicBezTo>
                    <a:close/>
                    <a:moveTo>
                      <a:pt x="1942" y="0"/>
                    </a:moveTo>
                    <a:lnTo>
                      <a:pt x="1942" y="0"/>
                    </a:lnTo>
                    <a:cubicBezTo>
                      <a:pt x="1806" y="35"/>
                      <a:pt x="1669" y="81"/>
                      <a:pt x="1540" y="141"/>
                    </a:cubicBezTo>
                    <a:lnTo>
                      <a:pt x="1540" y="141"/>
                    </a:lnTo>
                    <a:cubicBezTo>
                      <a:pt x="1680" y="81"/>
                      <a:pt x="1801" y="41"/>
                      <a:pt x="1942" y="0"/>
                    </a:cubicBezTo>
                    <a:close/>
                    <a:moveTo>
                      <a:pt x="1145" y="512"/>
                    </a:moveTo>
                    <a:cubicBezTo>
                      <a:pt x="1130" y="523"/>
                      <a:pt x="1114" y="534"/>
                      <a:pt x="1099" y="546"/>
                    </a:cubicBezTo>
                    <a:lnTo>
                      <a:pt x="1099" y="546"/>
                    </a:lnTo>
                    <a:cubicBezTo>
                      <a:pt x="1114" y="535"/>
                      <a:pt x="1130" y="523"/>
                      <a:pt x="1145" y="512"/>
                    </a:cubicBezTo>
                    <a:close/>
                    <a:moveTo>
                      <a:pt x="1099" y="546"/>
                    </a:moveTo>
                    <a:lnTo>
                      <a:pt x="1099" y="546"/>
                    </a:lnTo>
                    <a:cubicBezTo>
                      <a:pt x="1042" y="590"/>
                      <a:pt x="986" y="636"/>
                      <a:pt x="940" y="691"/>
                    </a:cubicBezTo>
                    <a:lnTo>
                      <a:pt x="940" y="691"/>
                    </a:lnTo>
                    <a:cubicBezTo>
                      <a:pt x="991" y="640"/>
                      <a:pt x="1044" y="591"/>
                      <a:pt x="1099" y="546"/>
                    </a:cubicBezTo>
                    <a:close/>
                    <a:moveTo>
                      <a:pt x="2209" y="6918"/>
                    </a:moveTo>
                    <a:cubicBezTo>
                      <a:pt x="2208" y="6920"/>
                      <a:pt x="2208" y="6924"/>
                      <a:pt x="2208" y="6930"/>
                    </a:cubicBezTo>
                    <a:cubicBezTo>
                      <a:pt x="2208" y="6926"/>
                      <a:pt x="2209" y="6922"/>
                      <a:pt x="2209" y="6918"/>
                    </a:cubicBezTo>
                    <a:close/>
                    <a:moveTo>
                      <a:pt x="1840" y="0"/>
                    </a:moveTo>
                    <a:cubicBezTo>
                      <a:pt x="1738" y="21"/>
                      <a:pt x="1656" y="62"/>
                      <a:pt x="1554" y="103"/>
                    </a:cubicBezTo>
                    <a:cubicBezTo>
                      <a:pt x="1618" y="71"/>
                      <a:pt x="1681" y="39"/>
                      <a:pt x="1754" y="17"/>
                    </a:cubicBezTo>
                    <a:lnTo>
                      <a:pt x="1754" y="17"/>
                    </a:lnTo>
                    <a:cubicBezTo>
                      <a:pt x="1696" y="32"/>
                      <a:pt x="1640" y="47"/>
                      <a:pt x="1595" y="62"/>
                    </a:cubicBezTo>
                    <a:cubicBezTo>
                      <a:pt x="1329" y="144"/>
                      <a:pt x="1104" y="287"/>
                      <a:pt x="879" y="471"/>
                    </a:cubicBezTo>
                    <a:cubicBezTo>
                      <a:pt x="614" y="695"/>
                      <a:pt x="389" y="982"/>
                      <a:pt x="246" y="1309"/>
                    </a:cubicBezTo>
                    <a:cubicBezTo>
                      <a:pt x="103" y="1636"/>
                      <a:pt x="21" y="1983"/>
                      <a:pt x="21" y="2351"/>
                    </a:cubicBezTo>
                    <a:cubicBezTo>
                      <a:pt x="0" y="3087"/>
                      <a:pt x="307" y="3782"/>
                      <a:pt x="839" y="4273"/>
                    </a:cubicBezTo>
                    <a:cubicBezTo>
                      <a:pt x="839" y="4273"/>
                      <a:pt x="831" y="4251"/>
                      <a:pt x="843" y="4251"/>
                    </a:cubicBezTo>
                    <a:cubicBezTo>
                      <a:pt x="851" y="4251"/>
                      <a:pt x="867" y="4261"/>
                      <a:pt x="900" y="4293"/>
                    </a:cubicBezTo>
                    <a:lnTo>
                      <a:pt x="1595" y="4927"/>
                    </a:lnTo>
                    <a:lnTo>
                      <a:pt x="1615" y="4927"/>
                    </a:lnTo>
                    <a:cubicBezTo>
                      <a:pt x="1799" y="5090"/>
                      <a:pt x="1922" y="5274"/>
                      <a:pt x="2004" y="5499"/>
                    </a:cubicBezTo>
                    <a:cubicBezTo>
                      <a:pt x="2146" y="5966"/>
                      <a:pt x="2227" y="6432"/>
                      <a:pt x="2209" y="6918"/>
                    </a:cubicBezTo>
                    <a:lnTo>
                      <a:pt x="2209" y="6918"/>
                    </a:lnTo>
                    <a:cubicBezTo>
                      <a:pt x="2209" y="6917"/>
                      <a:pt x="2209" y="6917"/>
                      <a:pt x="2210" y="6917"/>
                    </a:cubicBezTo>
                    <a:cubicBezTo>
                      <a:pt x="2212" y="6917"/>
                      <a:pt x="2217" y="6927"/>
                      <a:pt x="2229" y="6951"/>
                    </a:cubicBezTo>
                    <a:cubicBezTo>
                      <a:pt x="2229" y="7155"/>
                      <a:pt x="2229" y="7462"/>
                      <a:pt x="2249" y="7748"/>
                    </a:cubicBezTo>
                    <a:lnTo>
                      <a:pt x="2249" y="7891"/>
                    </a:lnTo>
                    <a:cubicBezTo>
                      <a:pt x="2249" y="7911"/>
                      <a:pt x="2249" y="7932"/>
                      <a:pt x="2249" y="7932"/>
                    </a:cubicBezTo>
                    <a:lnTo>
                      <a:pt x="2249" y="8300"/>
                    </a:lnTo>
                    <a:cubicBezTo>
                      <a:pt x="2270" y="8668"/>
                      <a:pt x="2290" y="9056"/>
                      <a:pt x="2310" y="9424"/>
                    </a:cubicBezTo>
                    <a:cubicBezTo>
                      <a:pt x="2310" y="9813"/>
                      <a:pt x="2351" y="10201"/>
                      <a:pt x="2433" y="10589"/>
                    </a:cubicBezTo>
                    <a:cubicBezTo>
                      <a:pt x="2494" y="10794"/>
                      <a:pt x="2576" y="10998"/>
                      <a:pt x="2678" y="11162"/>
                    </a:cubicBezTo>
                    <a:cubicBezTo>
                      <a:pt x="2801" y="11366"/>
                      <a:pt x="2965" y="11509"/>
                      <a:pt x="3149" y="11611"/>
                    </a:cubicBezTo>
                    <a:cubicBezTo>
                      <a:pt x="3327" y="11719"/>
                      <a:pt x="3521" y="11779"/>
                      <a:pt x="3717" y="11779"/>
                    </a:cubicBezTo>
                    <a:cubicBezTo>
                      <a:pt x="3746" y="11779"/>
                      <a:pt x="3774" y="11778"/>
                      <a:pt x="3803" y="11775"/>
                    </a:cubicBezTo>
                    <a:cubicBezTo>
                      <a:pt x="4048" y="11775"/>
                      <a:pt x="4252" y="11652"/>
                      <a:pt x="4416" y="11468"/>
                    </a:cubicBezTo>
                    <a:cubicBezTo>
                      <a:pt x="4518" y="11325"/>
                      <a:pt x="4600" y="11162"/>
                      <a:pt x="4661" y="10998"/>
                    </a:cubicBezTo>
                    <a:cubicBezTo>
                      <a:pt x="4723" y="10835"/>
                      <a:pt x="4804" y="10671"/>
                      <a:pt x="4866" y="10528"/>
                    </a:cubicBezTo>
                    <a:cubicBezTo>
                      <a:pt x="5070" y="10017"/>
                      <a:pt x="5234" y="9506"/>
                      <a:pt x="5377" y="8995"/>
                    </a:cubicBezTo>
                    <a:lnTo>
                      <a:pt x="5377" y="8995"/>
                    </a:lnTo>
                    <a:cubicBezTo>
                      <a:pt x="5375" y="8996"/>
                      <a:pt x="5374" y="8996"/>
                      <a:pt x="5373" y="8996"/>
                    </a:cubicBezTo>
                    <a:cubicBezTo>
                      <a:pt x="5339" y="8996"/>
                      <a:pt x="5378" y="8721"/>
                      <a:pt x="5418" y="8484"/>
                    </a:cubicBezTo>
                    <a:cubicBezTo>
                      <a:pt x="5452" y="8263"/>
                      <a:pt x="5457" y="8070"/>
                      <a:pt x="5435" y="8070"/>
                    </a:cubicBezTo>
                    <a:cubicBezTo>
                      <a:pt x="5430" y="8070"/>
                      <a:pt x="5424" y="8078"/>
                      <a:pt x="5418" y="8095"/>
                    </a:cubicBezTo>
                    <a:cubicBezTo>
                      <a:pt x="5458" y="7830"/>
                      <a:pt x="5499" y="7564"/>
                      <a:pt x="5499" y="7278"/>
                    </a:cubicBezTo>
                    <a:cubicBezTo>
                      <a:pt x="5458" y="7196"/>
                      <a:pt x="5438" y="6951"/>
                      <a:pt x="5397" y="6113"/>
                    </a:cubicBezTo>
                    <a:cubicBezTo>
                      <a:pt x="5397" y="5806"/>
                      <a:pt x="5377" y="5499"/>
                      <a:pt x="5356" y="5172"/>
                    </a:cubicBezTo>
                    <a:cubicBezTo>
                      <a:pt x="5351" y="5152"/>
                      <a:pt x="5347" y="5143"/>
                      <a:pt x="5345" y="5143"/>
                    </a:cubicBezTo>
                    <a:cubicBezTo>
                      <a:pt x="5327" y="5143"/>
                      <a:pt x="5345" y="5467"/>
                      <a:pt x="5327" y="5467"/>
                    </a:cubicBezTo>
                    <a:cubicBezTo>
                      <a:pt x="5324" y="5467"/>
                      <a:pt x="5320" y="5458"/>
                      <a:pt x="5315" y="5438"/>
                    </a:cubicBezTo>
                    <a:lnTo>
                      <a:pt x="5315" y="5438"/>
                    </a:lnTo>
                    <a:cubicBezTo>
                      <a:pt x="5418" y="6624"/>
                      <a:pt x="5315" y="7830"/>
                      <a:pt x="5009" y="8974"/>
                    </a:cubicBezTo>
                    <a:cubicBezTo>
                      <a:pt x="4866" y="9567"/>
                      <a:pt x="4661" y="10119"/>
                      <a:pt x="4416" y="10671"/>
                    </a:cubicBezTo>
                    <a:cubicBezTo>
                      <a:pt x="4334" y="10916"/>
                      <a:pt x="4191" y="11141"/>
                      <a:pt x="4007" y="11305"/>
                    </a:cubicBezTo>
                    <a:cubicBezTo>
                      <a:pt x="3910" y="11354"/>
                      <a:pt x="3807" y="11379"/>
                      <a:pt x="3705" y="11379"/>
                    </a:cubicBezTo>
                    <a:cubicBezTo>
                      <a:pt x="3593" y="11379"/>
                      <a:pt x="3480" y="11349"/>
                      <a:pt x="3373" y="11284"/>
                    </a:cubicBezTo>
                    <a:cubicBezTo>
                      <a:pt x="3251" y="11223"/>
                      <a:pt x="3149" y="11141"/>
                      <a:pt x="3067" y="11039"/>
                    </a:cubicBezTo>
                    <a:cubicBezTo>
                      <a:pt x="2924" y="10814"/>
                      <a:pt x="2842" y="10589"/>
                      <a:pt x="2801" y="10324"/>
                    </a:cubicBezTo>
                    <a:cubicBezTo>
                      <a:pt x="2760" y="9976"/>
                      <a:pt x="2740" y="9608"/>
                      <a:pt x="2740" y="9240"/>
                    </a:cubicBezTo>
                    <a:cubicBezTo>
                      <a:pt x="2740" y="8831"/>
                      <a:pt x="2719" y="8402"/>
                      <a:pt x="2699" y="7973"/>
                    </a:cubicBezTo>
                    <a:cubicBezTo>
                      <a:pt x="2678" y="7544"/>
                      <a:pt x="2678" y="7114"/>
                      <a:pt x="2658" y="6705"/>
                    </a:cubicBezTo>
                    <a:cubicBezTo>
                      <a:pt x="2658" y="6276"/>
                      <a:pt x="2617" y="5847"/>
                      <a:pt x="2494" y="5438"/>
                    </a:cubicBezTo>
                    <a:cubicBezTo>
                      <a:pt x="2351" y="5090"/>
                      <a:pt x="2147" y="4763"/>
                      <a:pt x="1861" y="4518"/>
                    </a:cubicBezTo>
                    <a:cubicBezTo>
                      <a:pt x="1615" y="4293"/>
                      <a:pt x="1431" y="4150"/>
                      <a:pt x="1288" y="4028"/>
                    </a:cubicBezTo>
                    <a:lnTo>
                      <a:pt x="1207" y="3946"/>
                    </a:lnTo>
                    <a:cubicBezTo>
                      <a:pt x="920" y="3680"/>
                      <a:pt x="695" y="3353"/>
                      <a:pt x="593" y="2985"/>
                    </a:cubicBezTo>
                    <a:cubicBezTo>
                      <a:pt x="471" y="2637"/>
                      <a:pt x="450" y="2290"/>
                      <a:pt x="512" y="1922"/>
                    </a:cubicBezTo>
                    <a:cubicBezTo>
                      <a:pt x="552" y="1636"/>
                      <a:pt x="655" y="1370"/>
                      <a:pt x="818" y="1125"/>
                    </a:cubicBezTo>
                    <a:lnTo>
                      <a:pt x="818" y="1125"/>
                    </a:lnTo>
                    <a:cubicBezTo>
                      <a:pt x="736" y="1227"/>
                      <a:pt x="655" y="1329"/>
                      <a:pt x="593" y="1431"/>
                    </a:cubicBezTo>
                    <a:cubicBezTo>
                      <a:pt x="716" y="1207"/>
                      <a:pt x="839" y="1023"/>
                      <a:pt x="1002" y="839"/>
                    </a:cubicBezTo>
                    <a:cubicBezTo>
                      <a:pt x="1227" y="593"/>
                      <a:pt x="1288" y="573"/>
                      <a:pt x="1247" y="573"/>
                    </a:cubicBezTo>
                    <a:cubicBezTo>
                      <a:pt x="1145" y="634"/>
                      <a:pt x="1043" y="695"/>
                      <a:pt x="961" y="757"/>
                    </a:cubicBezTo>
                    <a:cubicBezTo>
                      <a:pt x="923" y="790"/>
                      <a:pt x="905" y="799"/>
                      <a:pt x="896" y="799"/>
                    </a:cubicBezTo>
                    <a:cubicBezTo>
                      <a:pt x="883" y="799"/>
                      <a:pt x="885" y="783"/>
                      <a:pt x="874" y="783"/>
                    </a:cubicBezTo>
                    <a:cubicBezTo>
                      <a:pt x="867" y="783"/>
                      <a:pt x="854" y="790"/>
                      <a:pt x="828" y="813"/>
                    </a:cubicBezTo>
                    <a:lnTo>
                      <a:pt x="828" y="813"/>
                    </a:lnTo>
                    <a:cubicBezTo>
                      <a:pt x="795" y="847"/>
                      <a:pt x="770" y="873"/>
                      <a:pt x="759" y="877"/>
                    </a:cubicBezTo>
                    <a:lnTo>
                      <a:pt x="759" y="877"/>
                    </a:lnTo>
                    <a:cubicBezTo>
                      <a:pt x="789" y="848"/>
                      <a:pt x="811" y="827"/>
                      <a:pt x="828" y="813"/>
                    </a:cubicBezTo>
                    <a:lnTo>
                      <a:pt x="828" y="813"/>
                    </a:lnTo>
                    <a:cubicBezTo>
                      <a:pt x="854" y="784"/>
                      <a:pt x="886" y="750"/>
                      <a:pt x="920" y="716"/>
                    </a:cubicBezTo>
                    <a:cubicBezTo>
                      <a:pt x="927" y="707"/>
                      <a:pt x="933" y="699"/>
                      <a:pt x="940" y="691"/>
                    </a:cubicBezTo>
                    <a:lnTo>
                      <a:pt x="940" y="691"/>
                    </a:lnTo>
                    <a:cubicBezTo>
                      <a:pt x="878" y="753"/>
                      <a:pt x="819" y="817"/>
                      <a:pt x="759" y="877"/>
                    </a:cubicBezTo>
                    <a:lnTo>
                      <a:pt x="759" y="877"/>
                    </a:lnTo>
                    <a:cubicBezTo>
                      <a:pt x="759" y="877"/>
                      <a:pt x="759" y="877"/>
                      <a:pt x="759" y="877"/>
                    </a:cubicBezTo>
                    <a:lnTo>
                      <a:pt x="759" y="877"/>
                    </a:lnTo>
                    <a:cubicBezTo>
                      <a:pt x="759" y="878"/>
                      <a:pt x="758" y="879"/>
                      <a:pt x="757" y="879"/>
                    </a:cubicBezTo>
                    <a:cubicBezTo>
                      <a:pt x="758" y="879"/>
                      <a:pt x="759" y="878"/>
                      <a:pt x="759" y="877"/>
                    </a:cubicBezTo>
                    <a:lnTo>
                      <a:pt x="759" y="877"/>
                    </a:lnTo>
                    <a:cubicBezTo>
                      <a:pt x="758" y="877"/>
                      <a:pt x="757" y="878"/>
                      <a:pt x="757" y="878"/>
                    </a:cubicBezTo>
                    <a:cubicBezTo>
                      <a:pt x="753" y="878"/>
                      <a:pt x="753" y="872"/>
                      <a:pt x="757" y="859"/>
                    </a:cubicBezTo>
                    <a:cubicBezTo>
                      <a:pt x="920" y="695"/>
                      <a:pt x="1084" y="532"/>
                      <a:pt x="1247" y="409"/>
                    </a:cubicBezTo>
                    <a:lnTo>
                      <a:pt x="1247" y="409"/>
                    </a:lnTo>
                    <a:cubicBezTo>
                      <a:pt x="1145" y="471"/>
                      <a:pt x="1023" y="552"/>
                      <a:pt x="941" y="655"/>
                    </a:cubicBezTo>
                    <a:cubicBezTo>
                      <a:pt x="808" y="768"/>
                      <a:pt x="711" y="882"/>
                      <a:pt x="697" y="882"/>
                    </a:cubicBezTo>
                    <a:cubicBezTo>
                      <a:pt x="696" y="882"/>
                      <a:pt x="695" y="881"/>
                      <a:pt x="695" y="879"/>
                    </a:cubicBezTo>
                    <a:cubicBezTo>
                      <a:pt x="777" y="777"/>
                      <a:pt x="859" y="695"/>
                      <a:pt x="961" y="614"/>
                    </a:cubicBezTo>
                    <a:cubicBezTo>
                      <a:pt x="1043" y="552"/>
                      <a:pt x="1104" y="491"/>
                      <a:pt x="1186" y="430"/>
                    </a:cubicBezTo>
                    <a:lnTo>
                      <a:pt x="1186" y="430"/>
                    </a:lnTo>
                    <a:cubicBezTo>
                      <a:pt x="1131" y="471"/>
                      <a:pt x="1067" y="512"/>
                      <a:pt x="1006" y="559"/>
                    </a:cubicBezTo>
                    <a:lnTo>
                      <a:pt x="1006" y="559"/>
                    </a:lnTo>
                    <a:cubicBezTo>
                      <a:pt x="1162" y="427"/>
                      <a:pt x="1320" y="308"/>
                      <a:pt x="1493" y="205"/>
                    </a:cubicBezTo>
                    <a:cubicBezTo>
                      <a:pt x="1524" y="182"/>
                      <a:pt x="1534" y="167"/>
                      <a:pt x="1521" y="167"/>
                    </a:cubicBezTo>
                    <a:cubicBezTo>
                      <a:pt x="1498" y="167"/>
                      <a:pt x="1412" y="206"/>
                      <a:pt x="1247" y="307"/>
                    </a:cubicBezTo>
                    <a:cubicBezTo>
                      <a:pt x="1338" y="244"/>
                      <a:pt x="1437" y="188"/>
                      <a:pt x="1540" y="141"/>
                    </a:cubicBezTo>
                    <a:lnTo>
                      <a:pt x="1540" y="141"/>
                    </a:lnTo>
                    <a:cubicBezTo>
                      <a:pt x="1538" y="142"/>
                      <a:pt x="1536" y="143"/>
                      <a:pt x="1534" y="144"/>
                    </a:cubicBezTo>
                    <a:cubicBezTo>
                      <a:pt x="1656" y="82"/>
                      <a:pt x="1779" y="41"/>
                      <a:pt x="1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36;p59">
                <a:extLst>
                  <a:ext uri="{FF2B5EF4-FFF2-40B4-BE49-F238E27FC236}">
                    <a16:creationId xmlns:a16="http://schemas.microsoft.com/office/drawing/2014/main" id="{4B5CAFD7-928D-B32E-0A6F-9BD180D677F5}"/>
                  </a:ext>
                </a:extLst>
              </p:cNvPr>
              <p:cNvSpPr/>
              <p:nvPr/>
            </p:nvSpPr>
            <p:spPr>
              <a:xfrm>
                <a:off x="895475" y="3165025"/>
                <a:ext cx="22500" cy="401375"/>
              </a:xfrm>
              <a:custGeom>
                <a:avLst/>
                <a:gdLst/>
                <a:ahLst/>
                <a:cxnLst/>
                <a:rect l="l" t="t" r="r" b="b"/>
                <a:pathLst>
                  <a:path w="900" h="16055" extrusionOk="0">
                    <a:moveTo>
                      <a:pt x="205" y="695"/>
                    </a:moveTo>
                    <a:cubicBezTo>
                      <a:pt x="204" y="695"/>
                      <a:pt x="204" y="696"/>
                      <a:pt x="204" y="696"/>
                    </a:cubicBezTo>
                    <a:cubicBezTo>
                      <a:pt x="216" y="791"/>
                      <a:pt x="221" y="858"/>
                      <a:pt x="227" y="930"/>
                    </a:cubicBezTo>
                    <a:lnTo>
                      <a:pt x="227" y="930"/>
                    </a:lnTo>
                    <a:cubicBezTo>
                      <a:pt x="220" y="817"/>
                      <a:pt x="206" y="695"/>
                      <a:pt x="205" y="695"/>
                    </a:cubicBezTo>
                    <a:close/>
                    <a:moveTo>
                      <a:pt x="20" y="1"/>
                    </a:moveTo>
                    <a:lnTo>
                      <a:pt x="41" y="308"/>
                    </a:lnTo>
                    <a:lnTo>
                      <a:pt x="20" y="21"/>
                    </a:lnTo>
                    <a:lnTo>
                      <a:pt x="20" y="83"/>
                    </a:lnTo>
                    <a:cubicBezTo>
                      <a:pt x="20" y="144"/>
                      <a:pt x="20" y="226"/>
                      <a:pt x="20" y="287"/>
                    </a:cubicBezTo>
                    <a:lnTo>
                      <a:pt x="0" y="103"/>
                    </a:lnTo>
                    <a:lnTo>
                      <a:pt x="0" y="267"/>
                    </a:lnTo>
                    <a:lnTo>
                      <a:pt x="0" y="839"/>
                    </a:lnTo>
                    <a:cubicBezTo>
                      <a:pt x="82" y="1861"/>
                      <a:pt x="143" y="2842"/>
                      <a:pt x="204" y="3844"/>
                    </a:cubicBezTo>
                    <a:cubicBezTo>
                      <a:pt x="204" y="3844"/>
                      <a:pt x="212" y="3822"/>
                      <a:pt x="218" y="3822"/>
                    </a:cubicBezTo>
                    <a:cubicBezTo>
                      <a:pt x="222" y="3822"/>
                      <a:pt x="225" y="3832"/>
                      <a:pt x="225" y="3864"/>
                    </a:cubicBezTo>
                    <a:cubicBezTo>
                      <a:pt x="245" y="4130"/>
                      <a:pt x="225" y="4335"/>
                      <a:pt x="245" y="4600"/>
                    </a:cubicBezTo>
                    <a:lnTo>
                      <a:pt x="266" y="4621"/>
                    </a:lnTo>
                    <a:lnTo>
                      <a:pt x="266" y="5234"/>
                    </a:lnTo>
                    <a:cubicBezTo>
                      <a:pt x="286" y="5643"/>
                      <a:pt x="307" y="6031"/>
                      <a:pt x="327" y="6420"/>
                    </a:cubicBezTo>
                    <a:lnTo>
                      <a:pt x="327" y="6440"/>
                    </a:lnTo>
                    <a:cubicBezTo>
                      <a:pt x="327" y="6604"/>
                      <a:pt x="327" y="6829"/>
                      <a:pt x="348" y="7053"/>
                    </a:cubicBezTo>
                    <a:lnTo>
                      <a:pt x="348" y="7156"/>
                    </a:lnTo>
                    <a:cubicBezTo>
                      <a:pt x="348" y="7196"/>
                      <a:pt x="348" y="7196"/>
                      <a:pt x="368" y="7196"/>
                    </a:cubicBezTo>
                    <a:lnTo>
                      <a:pt x="368" y="7483"/>
                    </a:lnTo>
                    <a:cubicBezTo>
                      <a:pt x="429" y="8627"/>
                      <a:pt x="470" y="9793"/>
                      <a:pt x="511" y="11040"/>
                    </a:cubicBezTo>
                    <a:cubicBezTo>
                      <a:pt x="511" y="11305"/>
                      <a:pt x="532" y="11591"/>
                      <a:pt x="552" y="11837"/>
                    </a:cubicBezTo>
                    <a:cubicBezTo>
                      <a:pt x="552" y="12225"/>
                      <a:pt x="532" y="12695"/>
                      <a:pt x="532" y="13084"/>
                    </a:cubicBezTo>
                    <a:cubicBezTo>
                      <a:pt x="534" y="13082"/>
                      <a:pt x="536" y="13081"/>
                      <a:pt x="537" y="13081"/>
                    </a:cubicBezTo>
                    <a:cubicBezTo>
                      <a:pt x="588" y="13081"/>
                      <a:pt x="594" y="13763"/>
                      <a:pt x="639" y="13763"/>
                    </a:cubicBezTo>
                    <a:cubicBezTo>
                      <a:pt x="643" y="13763"/>
                      <a:pt x="648" y="13755"/>
                      <a:pt x="654" y="13738"/>
                    </a:cubicBezTo>
                    <a:lnTo>
                      <a:pt x="654" y="13738"/>
                    </a:lnTo>
                    <a:cubicBezTo>
                      <a:pt x="654" y="14004"/>
                      <a:pt x="634" y="14372"/>
                      <a:pt x="654" y="14392"/>
                    </a:cubicBezTo>
                    <a:cubicBezTo>
                      <a:pt x="716" y="14433"/>
                      <a:pt x="756" y="14637"/>
                      <a:pt x="777" y="15291"/>
                    </a:cubicBezTo>
                    <a:cubicBezTo>
                      <a:pt x="777" y="15557"/>
                      <a:pt x="736" y="15946"/>
                      <a:pt x="736" y="16027"/>
                    </a:cubicBezTo>
                    <a:cubicBezTo>
                      <a:pt x="736" y="16047"/>
                      <a:pt x="737" y="16055"/>
                      <a:pt x="738" y="16055"/>
                    </a:cubicBezTo>
                    <a:cubicBezTo>
                      <a:pt x="745" y="16055"/>
                      <a:pt x="770" y="15816"/>
                      <a:pt x="788" y="15816"/>
                    </a:cubicBezTo>
                    <a:cubicBezTo>
                      <a:pt x="791" y="15816"/>
                      <a:pt x="795" y="15824"/>
                      <a:pt x="797" y="15843"/>
                    </a:cubicBezTo>
                    <a:cubicBezTo>
                      <a:pt x="899" y="13942"/>
                      <a:pt x="899" y="12082"/>
                      <a:pt x="899" y="10161"/>
                    </a:cubicBezTo>
                    <a:cubicBezTo>
                      <a:pt x="899" y="9813"/>
                      <a:pt x="859" y="8566"/>
                      <a:pt x="818" y="7237"/>
                    </a:cubicBezTo>
                    <a:cubicBezTo>
                      <a:pt x="777" y="5909"/>
                      <a:pt x="716" y="4519"/>
                      <a:pt x="675" y="3946"/>
                    </a:cubicBezTo>
                    <a:lnTo>
                      <a:pt x="675" y="3844"/>
                    </a:lnTo>
                    <a:cubicBezTo>
                      <a:pt x="654" y="3231"/>
                      <a:pt x="593" y="2474"/>
                      <a:pt x="532" y="1943"/>
                    </a:cubicBezTo>
                    <a:cubicBezTo>
                      <a:pt x="511" y="1718"/>
                      <a:pt x="470" y="1473"/>
                      <a:pt x="450" y="1227"/>
                    </a:cubicBezTo>
                    <a:lnTo>
                      <a:pt x="450" y="1534"/>
                    </a:lnTo>
                    <a:cubicBezTo>
                      <a:pt x="429" y="1289"/>
                      <a:pt x="409" y="1043"/>
                      <a:pt x="388" y="941"/>
                    </a:cubicBezTo>
                    <a:cubicBezTo>
                      <a:pt x="363" y="729"/>
                      <a:pt x="345" y="654"/>
                      <a:pt x="330" y="654"/>
                    </a:cubicBezTo>
                    <a:cubicBezTo>
                      <a:pt x="310" y="654"/>
                      <a:pt x="298" y="801"/>
                      <a:pt x="286" y="921"/>
                    </a:cubicBezTo>
                    <a:cubicBezTo>
                      <a:pt x="286" y="982"/>
                      <a:pt x="281" y="992"/>
                      <a:pt x="273" y="992"/>
                    </a:cubicBezTo>
                    <a:cubicBezTo>
                      <a:pt x="270" y="992"/>
                      <a:pt x="266" y="989"/>
                      <a:pt x="263" y="989"/>
                    </a:cubicBezTo>
                    <a:cubicBezTo>
                      <a:pt x="254" y="989"/>
                      <a:pt x="245" y="1004"/>
                      <a:pt x="245" y="1105"/>
                    </a:cubicBezTo>
                    <a:cubicBezTo>
                      <a:pt x="237" y="1036"/>
                      <a:pt x="232" y="982"/>
                      <a:pt x="227" y="930"/>
                    </a:cubicBezTo>
                    <a:lnTo>
                      <a:pt x="227" y="930"/>
                    </a:lnTo>
                    <a:cubicBezTo>
                      <a:pt x="234" y="1027"/>
                      <a:pt x="235" y="1118"/>
                      <a:pt x="218" y="1118"/>
                    </a:cubicBezTo>
                    <a:cubicBezTo>
                      <a:pt x="214" y="1118"/>
                      <a:pt x="210" y="1114"/>
                      <a:pt x="204" y="1105"/>
                    </a:cubicBezTo>
                    <a:cubicBezTo>
                      <a:pt x="204" y="941"/>
                      <a:pt x="184" y="757"/>
                      <a:pt x="164" y="594"/>
                    </a:cubicBezTo>
                    <a:lnTo>
                      <a:pt x="164" y="594"/>
                    </a:lnTo>
                    <a:cubicBezTo>
                      <a:pt x="144" y="634"/>
                      <a:pt x="202" y="1126"/>
                      <a:pt x="166" y="1126"/>
                    </a:cubicBezTo>
                    <a:cubicBezTo>
                      <a:pt x="165" y="1126"/>
                      <a:pt x="164" y="1126"/>
                      <a:pt x="164" y="1125"/>
                    </a:cubicBezTo>
                    <a:cubicBezTo>
                      <a:pt x="164" y="962"/>
                      <a:pt x="164" y="798"/>
                      <a:pt x="143" y="635"/>
                    </a:cubicBezTo>
                    <a:cubicBezTo>
                      <a:pt x="123" y="716"/>
                      <a:pt x="143" y="798"/>
                      <a:pt x="143" y="880"/>
                    </a:cubicBezTo>
                    <a:cubicBezTo>
                      <a:pt x="117" y="551"/>
                      <a:pt x="82" y="323"/>
                      <a:pt x="66" y="323"/>
                    </a:cubicBezTo>
                    <a:cubicBezTo>
                      <a:pt x="57" y="323"/>
                      <a:pt x="54" y="393"/>
                      <a:pt x="61" y="553"/>
                    </a:cubicBezTo>
                    <a:cubicBezTo>
                      <a:pt x="41" y="410"/>
                      <a:pt x="41" y="164"/>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37;p59">
                <a:extLst>
                  <a:ext uri="{FF2B5EF4-FFF2-40B4-BE49-F238E27FC236}">
                    <a16:creationId xmlns:a16="http://schemas.microsoft.com/office/drawing/2014/main" id="{1AC2D68D-F7F0-3D46-5030-320EC5C0A53F}"/>
                  </a:ext>
                </a:extLst>
              </p:cNvPr>
              <p:cNvSpPr/>
              <p:nvPr/>
            </p:nvSpPr>
            <p:spPr>
              <a:xfrm>
                <a:off x="695650" y="3125025"/>
                <a:ext cx="224000" cy="165750"/>
              </a:xfrm>
              <a:custGeom>
                <a:avLst/>
                <a:gdLst/>
                <a:ahLst/>
                <a:cxnLst/>
                <a:rect l="l" t="t" r="r" b="b"/>
                <a:pathLst>
                  <a:path w="8960" h="6630" extrusionOk="0">
                    <a:moveTo>
                      <a:pt x="8959" y="0"/>
                    </a:moveTo>
                    <a:cubicBezTo>
                      <a:pt x="8953" y="0"/>
                      <a:pt x="8842" y="89"/>
                      <a:pt x="8823" y="89"/>
                    </a:cubicBezTo>
                    <a:cubicBezTo>
                      <a:pt x="8818" y="89"/>
                      <a:pt x="8820" y="83"/>
                      <a:pt x="8831" y="68"/>
                    </a:cubicBezTo>
                    <a:lnTo>
                      <a:pt x="8831" y="68"/>
                    </a:lnTo>
                    <a:cubicBezTo>
                      <a:pt x="7809" y="906"/>
                      <a:pt x="6848" y="1764"/>
                      <a:pt x="5826" y="2623"/>
                    </a:cubicBezTo>
                    <a:cubicBezTo>
                      <a:pt x="5642" y="2766"/>
                      <a:pt x="4988" y="3359"/>
                      <a:pt x="4252" y="3911"/>
                    </a:cubicBezTo>
                    <a:cubicBezTo>
                      <a:pt x="3659" y="4361"/>
                      <a:pt x="3026" y="4790"/>
                      <a:pt x="2372" y="5178"/>
                    </a:cubicBezTo>
                    <a:lnTo>
                      <a:pt x="2310" y="5199"/>
                    </a:lnTo>
                    <a:cubicBezTo>
                      <a:pt x="1942" y="5424"/>
                      <a:pt x="1493" y="5648"/>
                      <a:pt x="1165" y="5812"/>
                    </a:cubicBezTo>
                    <a:cubicBezTo>
                      <a:pt x="1022" y="5894"/>
                      <a:pt x="879" y="5975"/>
                      <a:pt x="736" y="6057"/>
                    </a:cubicBezTo>
                    <a:lnTo>
                      <a:pt x="941" y="5996"/>
                    </a:lnTo>
                    <a:lnTo>
                      <a:pt x="941" y="5996"/>
                    </a:lnTo>
                    <a:cubicBezTo>
                      <a:pt x="777" y="6078"/>
                      <a:pt x="614" y="6119"/>
                      <a:pt x="573" y="6159"/>
                    </a:cubicBezTo>
                    <a:cubicBezTo>
                      <a:pt x="351" y="6251"/>
                      <a:pt x="354" y="6267"/>
                      <a:pt x="422" y="6267"/>
                    </a:cubicBezTo>
                    <a:cubicBezTo>
                      <a:pt x="460" y="6267"/>
                      <a:pt x="521" y="6262"/>
                      <a:pt x="573" y="6262"/>
                    </a:cubicBezTo>
                    <a:cubicBezTo>
                      <a:pt x="588" y="6259"/>
                      <a:pt x="598" y="6257"/>
                      <a:pt x="605" y="6257"/>
                    </a:cubicBezTo>
                    <a:cubicBezTo>
                      <a:pt x="632" y="6257"/>
                      <a:pt x="608" y="6276"/>
                      <a:pt x="637" y="6276"/>
                    </a:cubicBezTo>
                    <a:cubicBezTo>
                      <a:pt x="650" y="6276"/>
                      <a:pt x="673" y="6272"/>
                      <a:pt x="716" y="6262"/>
                    </a:cubicBezTo>
                    <a:lnTo>
                      <a:pt x="716" y="6262"/>
                    </a:lnTo>
                    <a:lnTo>
                      <a:pt x="450" y="6364"/>
                    </a:lnTo>
                    <a:cubicBezTo>
                      <a:pt x="450" y="6365"/>
                      <a:pt x="451" y="6366"/>
                      <a:pt x="454" y="6366"/>
                    </a:cubicBezTo>
                    <a:cubicBezTo>
                      <a:pt x="487" y="6366"/>
                      <a:pt x="700" y="6275"/>
                      <a:pt x="708" y="6275"/>
                    </a:cubicBezTo>
                    <a:cubicBezTo>
                      <a:pt x="709" y="6275"/>
                      <a:pt x="706" y="6277"/>
                      <a:pt x="695" y="6282"/>
                    </a:cubicBezTo>
                    <a:cubicBezTo>
                      <a:pt x="634" y="6343"/>
                      <a:pt x="491" y="6384"/>
                      <a:pt x="368" y="6405"/>
                    </a:cubicBezTo>
                    <a:cubicBezTo>
                      <a:pt x="372" y="6406"/>
                      <a:pt x="378" y="6407"/>
                      <a:pt x="384" y="6407"/>
                    </a:cubicBezTo>
                    <a:cubicBezTo>
                      <a:pt x="465" y="6407"/>
                      <a:pt x="716" y="6301"/>
                      <a:pt x="736" y="6301"/>
                    </a:cubicBezTo>
                    <a:cubicBezTo>
                      <a:pt x="737" y="6301"/>
                      <a:pt x="738" y="6301"/>
                      <a:pt x="736" y="6303"/>
                    </a:cubicBezTo>
                    <a:cubicBezTo>
                      <a:pt x="634" y="6343"/>
                      <a:pt x="511" y="6384"/>
                      <a:pt x="409" y="6425"/>
                    </a:cubicBezTo>
                    <a:cubicBezTo>
                      <a:pt x="458" y="6409"/>
                      <a:pt x="507" y="6406"/>
                      <a:pt x="545" y="6395"/>
                    </a:cubicBezTo>
                    <a:lnTo>
                      <a:pt x="545" y="6395"/>
                    </a:lnTo>
                    <a:cubicBezTo>
                      <a:pt x="325" y="6478"/>
                      <a:pt x="177" y="6540"/>
                      <a:pt x="226" y="6540"/>
                    </a:cubicBezTo>
                    <a:cubicBezTo>
                      <a:pt x="246" y="6540"/>
                      <a:pt x="297" y="6530"/>
                      <a:pt x="389" y="6507"/>
                    </a:cubicBezTo>
                    <a:lnTo>
                      <a:pt x="389" y="6507"/>
                    </a:lnTo>
                    <a:cubicBezTo>
                      <a:pt x="266" y="6548"/>
                      <a:pt x="123" y="6589"/>
                      <a:pt x="0" y="6630"/>
                    </a:cubicBezTo>
                    <a:lnTo>
                      <a:pt x="205" y="6568"/>
                    </a:lnTo>
                    <a:lnTo>
                      <a:pt x="205" y="6568"/>
                    </a:lnTo>
                    <a:lnTo>
                      <a:pt x="21" y="6630"/>
                    </a:lnTo>
                    <a:lnTo>
                      <a:pt x="62" y="6630"/>
                    </a:lnTo>
                    <a:cubicBezTo>
                      <a:pt x="70" y="6630"/>
                      <a:pt x="80" y="6629"/>
                      <a:pt x="89" y="6627"/>
                    </a:cubicBezTo>
                    <a:lnTo>
                      <a:pt x="89" y="6627"/>
                    </a:lnTo>
                    <a:lnTo>
                      <a:pt x="82" y="6630"/>
                    </a:lnTo>
                    <a:lnTo>
                      <a:pt x="205" y="6630"/>
                    </a:lnTo>
                    <a:cubicBezTo>
                      <a:pt x="327" y="6609"/>
                      <a:pt x="470" y="6568"/>
                      <a:pt x="593" y="6548"/>
                    </a:cubicBezTo>
                    <a:cubicBezTo>
                      <a:pt x="1288" y="6303"/>
                      <a:pt x="1942" y="6016"/>
                      <a:pt x="2576" y="5669"/>
                    </a:cubicBezTo>
                    <a:cubicBezTo>
                      <a:pt x="2576" y="5669"/>
                      <a:pt x="2535" y="5669"/>
                      <a:pt x="2576" y="5628"/>
                    </a:cubicBezTo>
                    <a:cubicBezTo>
                      <a:pt x="2739" y="5526"/>
                      <a:pt x="2883" y="5485"/>
                      <a:pt x="3026" y="5362"/>
                    </a:cubicBezTo>
                    <a:lnTo>
                      <a:pt x="3026" y="5342"/>
                    </a:lnTo>
                    <a:cubicBezTo>
                      <a:pt x="3148" y="5280"/>
                      <a:pt x="3271" y="5219"/>
                      <a:pt x="3414" y="5137"/>
                    </a:cubicBezTo>
                    <a:cubicBezTo>
                      <a:pt x="3639" y="4974"/>
                      <a:pt x="3864" y="4810"/>
                      <a:pt x="4089" y="4647"/>
                    </a:cubicBezTo>
                    <a:cubicBezTo>
                      <a:pt x="4089" y="4647"/>
                      <a:pt x="4068" y="4647"/>
                      <a:pt x="4089" y="4626"/>
                    </a:cubicBezTo>
                    <a:cubicBezTo>
                      <a:pt x="4191" y="4565"/>
                      <a:pt x="4314" y="4463"/>
                      <a:pt x="4457" y="4381"/>
                    </a:cubicBezTo>
                    <a:lnTo>
                      <a:pt x="4497" y="4320"/>
                    </a:lnTo>
                    <a:cubicBezTo>
                      <a:pt x="4497" y="4320"/>
                      <a:pt x="4497" y="4299"/>
                      <a:pt x="4497" y="4299"/>
                    </a:cubicBezTo>
                    <a:lnTo>
                      <a:pt x="4661" y="4177"/>
                    </a:lnTo>
                    <a:cubicBezTo>
                      <a:pt x="5295" y="3666"/>
                      <a:pt x="5888" y="3114"/>
                      <a:pt x="6521" y="2521"/>
                    </a:cubicBezTo>
                    <a:cubicBezTo>
                      <a:pt x="6664" y="2378"/>
                      <a:pt x="6787" y="2255"/>
                      <a:pt x="6930" y="2132"/>
                    </a:cubicBezTo>
                    <a:cubicBezTo>
                      <a:pt x="7134" y="1948"/>
                      <a:pt x="7380" y="1744"/>
                      <a:pt x="7584" y="1580"/>
                    </a:cubicBezTo>
                    <a:cubicBezTo>
                      <a:pt x="7524" y="1561"/>
                      <a:pt x="7952" y="1150"/>
                      <a:pt x="7858" y="1150"/>
                    </a:cubicBezTo>
                    <a:cubicBezTo>
                      <a:pt x="7855" y="1150"/>
                      <a:pt x="7853" y="1151"/>
                      <a:pt x="7850" y="1151"/>
                    </a:cubicBezTo>
                    <a:cubicBezTo>
                      <a:pt x="7952" y="1069"/>
                      <a:pt x="8075" y="967"/>
                      <a:pt x="8177" y="865"/>
                    </a:cubicBezTo>
                    <a:cubicBezTo>
                      <a:pt x="8177" y="804"/>
                      <a:pt x="8238" y="661"/>
                      <a:pt x="8565" y="354"/>
                    </a:cubicBezTo>
                    <a:cubicBezTo>
                      <a:pt x="8688" y="231"/>
                      <a:pt x="8913" y="68"/>
                      <a:pt x="8954" y="6"/>
                    </a:cubicBezTo>
                    <a:cubicBezTo>
                      <a:pt x="8958" y="2"/>
                      <a:pt x="8959" y="0"/>
                      <a:pt x="8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8;p59">
                <a:extLst>
                  <a:ext uri="{FF2B5EF4-FFF2-40B4-BE49-F238E27FC236}">
                    <a16:creationId xmlns:a16="http://schemas.microsoft.com/office/drawing/2014/main" id="{05E7A8C8-A531-13EE-B4C6-992517F3E5B8}"/>
                  </a:ext>
                </a:extLst>
              </p:cNvPr>
              <p:cNvSpPr/>
              <p:nvPr/>
            </p:nvSpPr>
            <p:spPr>
              <a:xfrm>
                <a:off x="707400" y="3288425"/>
                <a:ext cx="210575" cy="108650"/>
              </a:xfrm>
              <a:custGeom>
                <a:avLst/>
                <a:gdLst/>
                <a:ahLst/>
                <a:cxnLst/>
                <a:rect l="l" t="t" r="r" b="b"/>
                <a:pathLst>
                  <a:path w="8423" h="4346" extrusionOk="0">
                    <a:moveTo>
                      <a:pt x="409" y="114"/>
                    </a:moveTo>
                    <a:cubicBezTo>
                      <a:pt x="404" y="114"/>
                      <a:pt x="420" y="122"/>
                      <a:pt x="446" y="134"/>
                    </a:cubicBezTo>
                    <a:lnTo>
                      <a:pt x="446" y="134"/>
                    </a:lnTo>
                    <a:lnTo>
                      <a:pt x="409" y="114"/>
                    </a:lnTo>
                    <a:close/>
                    <a:moveTo>
                      <a:pt x="459" y="1"/>
                    </a:moveTo>
                    <a:cubicBezTo>
                      <a:pt x="411" y="1"/>
                      <a:pt x="502" y="78"/>
                      <a:pt x="573" y="135"/>
                    </a:cubicBezTo>
                    <a:cubicBezTo>
                      <a:pt x="639" y="200"/>
                      <a:pt x="559" y="174"/>
                      <a:pt x="589" y="203"/>
                    </a:cubicBezTo>
                    <a:lnTo>
                      <a:pt x="589" y="203"/>
                    </a:lnTo>
                    <a:cubicBezTo>
                      <a:pt x="612" y="216"/>
                      <a:pt x="628" y="227"/>
                      <a:pt x="628" y="232"/>
                    </a:cubicBezTo>
                    <a:lnTo>
                      <a:pt x="628" y="232"/>
                    </a:lnTo>
                    <a:cubicBezTo>
                      <a:pt x="607" y="219"/>
                      <a:pt x="596" y="209"/>
                      <a:pt x="589" y="203"/>
                    </a:cubicBezTo>
                    <a:lnTo>
                      <a:pt x="589" y="203"/>
                    </a:lnTo>
                    <a:cubicBezTo>
                      <a:pt x="549" y="181"/>
                      <a:pt x="486" y="153"/>
                      <a:pt x="446" y="134"/>
                    </a:cubicBezTo>
                    <a:lnTo>
                      <a:pt x="446" y="134"/>
                    </a:lnTo>
                    <a:lnTo>
                      <a:pt x="627" y="233"/>
                    </a:lnTo>
                    <a:lnTo>
                      <a:pt x="627" y="233"/>
                    </a:lnTo>
                    <a:cubicBezTo>
                      <a:pt x="627" y="233"/>
                      <a:pt x="628" y="233"/>
                      <a:pt x="628" y="232"/>
                    </a:cubicBezTo>
                    <a:lnTo>
                      <a:pt x="628" y="232"/>
                    </a:lnTo>
                    <a:cubicBezTo>
                      <a:pt x="630" y="234"/>
                      <a:pt x="632" y="235"/>
                      <a:pt x="634" y="237"/>
                    </a:cubicBezTo>
                    <a:lnTo>
                      <a:pt x="627" y="233"/>
                    </a:lnTo>
                    <a:lnTo>
                      <a:pt x="627" y="233"/>
                    </a:lnTo>
                    <a:cubicBezTo>
                      <a:pt x="626" y="235"/>
                      <a:pt x="622" y="237"/>
                      <a:pt x="614" y="237"/>
                    </a:cubicBezTo>
                    <a:cubicBezTo>
                      <a:pt x="532" y="196"/>
                      <a:pt x="430" y="155"/>
                      <a:pt x="348" y="114"/>
                    </a:cubicBezTo>
                    <a:lnTo>
                      <a:pt x="348" y="114"/>
                    </a:lnTo>
                    <a:cubicBezTo>
                      <a:pt x="368" y="155"/>
                      <a:pt x="655" y="257"/>
                      <a:pt x="634" y="278"/>
                    </a:cubicBezTo>
                    <a:cubicBezTo>
                      <a:pt x="632" y="279"/>
                      <a:pt x="629" y="279"/>
                      <a:pt x="625" y="279"/>
                    </a:cubicBezTo>
                    <a:cubicBezTo>
                      <a:pt x="573" y="279"/>
                      <a:pt x="410" y="153"/>
                      <a:pt x="374" y="153"/>
                    </a:cubicBezTo>
                    <a:cubicBezTo>
                      <a:pt x="371" y="153"/>
                      <a:pt x="370" y="154"/>
                      <a:pt x="368" y="155"/>
                    </a:cubicBezTo>
                    <a:cubicBezTo>
                      <a:pt x="409" y="175"/>
                      <a:pt x="450" y="196"/>
                      <a:pt x="491" y="216"/>
                    </a:cubicBezTo>
                    <a:cubicBezTo>
                      <a:pt x="347" y="150"/>
                      <a:pt x="233" y="113"/>
                      <a:pt x="195" y="113"/>
                    </a:cubicBezTo>
                    <a:cubicBezTo>
                      <a:pt x="162" y="113"/>
                      <a:pt x="183" y="140"/>
                      <a:pt x="287" y="196"/>
                    </a:cubicBezTo>
                    <a:cubicBezTo>
                      <a:pt x="205" y="155"/>
                      <a:pt x="82" y="94"/>
                      <a:pt x="0" y="73"/>
                    </a:cubicBezTo>
                    <a:lnTo>
                      <a:pt x="0" y="73"/>
                    </a:lnTo>
                    <a:lnTo>
                      <a:pt x="21" y="94"/>
                    </a:lnTo>
                    <a:lnTo>
                      <a:pt x="144" y="155"/>
                    </a:lnTo>
                    <a:lnTo>
                      <a:pt x="41" y="114"/>
                    </a:lnTo>
                    <a:lnTo>
                      <a:pt x="41" y="114"/>
                    </a:lnTo>
                    <a:lnTo>
                      <a:pt x="123" y="175"/>
                    </a:lnTo>
                    <a:cubicBezTo>
                      <a:pt x="246" y="237"/>
                      <a:pt x="348" y="318"/>
                      <a:pt x="409" y="339"/>
                    </a:cubicBezTo>
                    <a:cubicBezTo>
                      <a:pt x="920" y="605"/>
                      <a:pt x="1431" y="911"/>
                      <a:pt x="1902" y="1238"/>
                    </a:cubicBezTo>
                    <a:cubicBezTo>
                      <a:pt x="1902" y="1238"/>
                      <a:pt x="1902" y="1220"/>
                      <a:pt x="1914" y="1220"/>
                    </a:cubicBezTo>
                    <a:cubicBezTo>
                      <a:pt x="1920" y="1220"/>
                      <a:pt x="1929" y="1225"/>
                      <a:pt x="1942" y="1238"/>
                    </a:cubicBezTo>
                    <a:cubicBezTo>
                      <a:pt x="2065" y="1320"/>
                      <a:pt x="2147" y="1402"/>
                      <a:pt x="2269" y="1484"/>
                    </a:cubicBezTo>
                    <a:lnTo>
                      <a:pt x="2290" y="1484"/>
                    </a:lnTo>
                    <a:lnTo>
                      <a:pt x="2576" y="1729"/>
                    </a:lnTo>
                    <a:lnTo>
                      <a:pt x="3148" y="2138"/>
                    </a:lnTo>
                    <a:cubicBezTo>
                      <a:pt x="3148" y="2138"/>
                      <a:pt x="3148" y="2129"/>
                      <a:pt x="3155" y="2129"/>
                    </a:cubicBezTo>
                    <a:cubicBezTo>
                      <a:pt x="3158" y="2129"/>
                      <a:pt x="3162" y="2131"/>
                      <a:pt x="3169" y="2138"/>
                    </a:cubicBezTo>
                    <a:cubicBezTo>
                      <a:pt x="3251" y="2179"/>
                      <a:pt x="3353" y="2260"/>
                      <a:pt x="3476" y="2342"/>
                    </a:cubicBezTo>
                    <a:lnTo>
                      <a:pt x="3516" y="2383"/>
                    </a:lnTo>
                    <a:lnTo>
                      <a:pt x="3557" y="2383"/>
                    </a:lnTo>
                    <a:lnTo>
                      <a:pt x="3680" y="2485"/>
                    </a:lnTo>
                    <a:cubicBezTo>
                      <a:pt x="4252" y="2874"/>
                      <a:pt x="4845" y="3262"/>
                      <a:pt x="5520" y="3610"/>
                    </a:cubicBezTo>
                    <a:lnTo>
                      <a:pt x="5949" y="3794"/>
                    </a:lnTo>
                    <a:cubicBezTo>
                      <a:pt x="6153" y="3916"/>
                      <a:pt x="6419" y="4039"/>
                      <a:pt x="6624" y="4141"/>
                    </a:cubicBezTo>
                    <a:cubicBezTo>
                      <a:pt x="6624" y="4131"/>
                      <a:pt x="6638" y="4127"/>
                      <a:pt x="6661" y="4127"/>
                    </a:cubicBezTo>
                    <a:cubicBezTo>
                      <a:pt x="6743" y="4127"/>
                      <a:pt x="6935" y="4176"/>
                      <a:pt x="7020" y="4176"/>
                    </a:cubicBezTo>
                    <a:cubicBezTo>
                      <a:pt x="7057" y="4176"/>
                      <a:pt x="7073" y="4167"/>
                      <a:pt x="7053" y="4141"/>
                    </a:cubicBezTo>
                    <a:lnTo>
                      <a:pt x="7053" y="4141"/>
                    </a:lnTo>
                    <a:cubicBezTo>
                      <a:pt x="7155" y="4202"/>
                      <a:pt x="7278" y="4243"/>
                      <a:pt x="7400" y="4264"/>
                    </a:cubicBezTo>
                    <a:cubicBezTo>
                      <a:pt x="7434" y="4241"/>
                      <a:pt x="7486" y="4225"/>
                      <a:pt x="7587" y="4225"/>
                    </a:cubicBezTo>
                    <a:cubicBezTo>
                      <a:pt x="7670" y="4225"/>
                      <a:pt x="7786" y="4236"/>
                      <a:pt x="7952" y="4264"/>
                    </a:cubicBezTo>
                    <a:cubicBezTo>
                      <a:pt x="8095" y="4284"/>
                      <a:pt x="8320" y="4346"/>
                      <a:pt x="8361" y="4346"/>
                    </a:cubicBezTo>
                    <a:cubicBezTo>
                      <a:pt x="8422" y="4346"/>
                      <a:pt x="8177" y="4284"/>
                      <a:pt x="8279" y="4284"/>
                    </a:cubicBezTo>
                    <a:cubicBezTo>
                      <a:pt x="7196" y="4039"/>
                      <a:pt x="6174" y="3610"/>
                      <a:pt x="5274" y="2996"/>
                    </a:cubicBezTo>
                    <a:cubicBezTo>
                      <a:pt x="5111" y="2915"/>
                      <a:pt x="4477" y="2485"/>
                      <a:pt x="3844" y="2036"/>
                    </a:cubicBezTo>
                    <a:cubicBezTo>
                      <a:pt x="3210" y="1565"/>
                      <a:pt x="2535" y="1075"/>
                      <a:pt x="2249" y="870"/>
                    </a:cubicBezTo>
                    <a:lnTo>
                      <a:pt x="2188" y="850"/>
                    </a:lnTo>
                    <a:cubicBezTo>
                      <a:pt x="1881" y="625"/>
                      <a:pt x="1554" y="421"/>
                      <a:pt x="1206" y="257"/>
                    </a:cubicBezTo>
                    <a:cubicBezTo>
                      <a:pt x="1063" y="196"/>
                      <a:pt x="941" y="135"/>
                      <a:pt x="798" y="94"/>
                    </a:cubicBezTo>
                    <a:lnTo>
                      <a:pt x="798" y="94"/>
                    </a:lnTo>
                    <a:lnTo>
                      <a:pt x="941" y="196"/>
                    </a:lnTo>
                    <a:cubicBezTo>
                      <a:pt x="839" y="135"/>
                      <a:pt x="736" y="94"/>
                      <a:pt x="614" y="53"/>
                    </a:cubicBezTo>
                    <a:cubicBezTo>
                      <a:pt x="527" y="15"/>
                      <a:pt x="479"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39;p59">
                <a:extLst>
                  <a:ext uri="{FF2B5EF4-FFF2-40B4-BE49-F238E27FC236}">
                    <a16:creationId xmlns:a16="http://schemas.microsoft.com/office/drawing/2014/main" id="{4B07D1D3-0AD5-1F0E-E1D8-41B43335B307}"/>
                  </a:ext>
                </a:extLst>
              </p:cNvPr>
              <p:cNvSpPr/>
              <p:nvPr/>
            </p:nvSpPr>
            <p:spPr>
              <a:xfrm>
                <a:off x="1052650" y="3407450"/>
                <a:ext cx="273150" cy="95400"/>
              </a:xfrm>
              <a:custGeom>
                <a:avLst/>
                <a:gdLst/>
                <a:ahLst/>
                <a:cxnLst/>
                <a:rect l="l" t="t" r="r" b="b"/>
                <a:pathLst>
                  <a:path w="10926" h="3816" extrusionOk="0">
                    <a:moveTo>
                      <a:pt x="3128" y="1"/>
                    </a:moveTo>
                    <a:cubicBezTo>
                      <a:pt x="2924" y="1"/>
                      <a:pt x="3191" y="52"/>
                      <a:pt x="3382" y="116"/>
                    </a:cubicBezTo>
                    <a:cubicBezTo>
                      <a:pt x="3546" y="157"/>
                      <a:pt x="3300" y="157"/>
                      <a:pt x="3586" y="198"/>
                    </a:cubicBezTo>
                    <a:lnTo>
                      <a:pt x="3586" y="198"/>
                    </a:lnTo>
                    <a:lnTo>
                      <a:pt x="3075" y="136"/>
                    </a:lnTo>
                    <a:lnTo>
                      <a:pt x="3075" y="136"/>
                    </a:lnTo>
                    <a:cubicBezTo>
                      <a:pt x="3055" y="157"/>
                      <a:pt x="3709" y="198"/>
                      <a:pt x="3566" y="218"/>
                    </a:cubicBezTo>
                    <a:lnTo>
                      <a:pt x="3566" y="218"/>
                    </a:lnTo>
                    <a:cubicBezTo>
                      <a:pt x="3362" y="177"/>
                      <a:pt x="3137" y="157"/>
                      <a:pt x="2932" y="136"/>
                    </a:cubicBezTo>
                    <a:lnTo>
                      <a:pt x="2932" y="136"/>
                    </a:lnTo>
                    <a:cubicBezTo>
                      <a:pt x="3014" y="177"/>
                      <a:pt x="3648" y="239"/>
                      <a:pt x="3607" y="259"/>
                    </a:cubicBezTo>
                    <a:cubicBezTo>
                      <a:pt x="3403" y="218"/>
                      <a:pt x="3198" y="198"/>
                      <a:pt x="2994" y="177"/>
                    </a:cubicBezTo>
                    <a:lnTo>
                      <a:pt x="2994" y="177"/>
                    </a:lnTo>
                    <a:cubicBezTo>
                      <a:pt x="2995" y="178"/>
                      <a:pt x="3198" y="198"/>
                      <a:pt x="3300" y="218"/>
                    </a:cubicBezTo>
                    <a:lnTo>
                      <a:pt x="3300" y="218"/>
                    </a:lnTo>
                    <a:cubicBezTo>
                      <a:pt x="2983" y="188"/>
                      <a:pt x="2738" y="167"/>
                      <a:pt x="2644" y="167"/>
                    </a:cubicBezTo>
                    <a:cubicBezTo>
                      <a:pt x="2549" y="167"/>
                      <a:pt x="2605" y="188"/>
                      <a:pt x="2891" y="239"/>
                    </a:cubicBezTo>
                    <a:cubicBezTo>
                      <a:pt x="2687" y="218"/>
                      <a:pt x="2401" y="157"/>
                      <a:pt x="2196" y="136"/>
                    </a:cubicBezTo>
                    <a:lnTo>
                      <a:pt x="2196" y="136"/>
                    </a:lnTo>
                    <a:lnTo>
                      <a:pt x="2564" y="198"/>
                    </a:lnTo>
                    <a:lnTo>
                      <a:pt x="2564" y="198"/>
                    </a:lnTo>
                    <a:lnTo>
                      <a:pt x="2237" y="157"/>
                    </a:lnTo>
                    <a:lnTo>
                      <a:pt x="2299" y="177"/>
                    </a:lnTo>
                    <a:lnTo>
                      <a:pt x="2341" y="184"/>
                    </a:lnTo>
                    <a:lnTo>
                      <a:pt x="2341" y="184"/>
                    </a:lnTo>
                    <a:lnTo>
                      <a:pt x="2524" y="239"/>
                    </a:lnTo>
                    <a:cubicBezTo>
                      <a:pt x="2810" y="300"/>
                      <a:pt x="3075" y="341"/>
                      <a:pt x="3239" y="361"/>
                    </a:cubicBezTo>
                    <a:lnTo>
                      <a:pt x="6939" y="852"/>
                    </a:lnTo>
                    <a:cubicBezTo>
                      <a:pt x="6939" y="852"/>
                      <a:pt x="6878" y="832"/>
                      <a:pt x="6980" y="832"/>
                    </a:cubicBezTo>
                    <a:cubicBezTo>
                      <a:pt x="7307" y="872"/>
                      <a:pt x="7573" y="934"/>
                      <a:pt x="7879" y="975"/>
                    </a:cubicBezTo>
                    <a:lnTo>
                      <a:pt x="7920" y="975"/>
                    </a:lnTo>
                    <a:lnTo>
                      <a:pt x="8677" y="1097"/>
                    </a:lnTo>
                    <a:lnTo>
                      <a:pt x="10128" y="1261"/>
                    </a:lnTo>
                    <a:cubicBezTo>
                      <a:pt x="10128" y="1261"/>
                      <a:pt x="10119" y="1252"/>
                      <a:pt x="10125" y="1252"/>
                    </a:cubicBezTo>
                    <a:cubicBezTo>
                      <a:pt x="10128" y="1252"/>
                      <a:pt x="10135" y="1254"/>
                      <a:pt x="10148" y="1261"/>
                    </a:cubicBezTo>
                    <a:cubicBezTo>
                      <a:pt x="10230" y="1281"/>
                      <a:pt x="10312" y="1302"/>
                      <a:pt x="10394" y="1343"/>
                    </a:cubicBezTo>
                    <a:cubicBezTo>
                      <a:pt x="10435" y="1383"/>
                      <a:pt x="10455" y="1445"/>
                      <a:pt x="10455" y="1527"/>
                    </a:cubicBezTo>
                    <a:cubicBezTo>
                      <a:pt x="10455" y="1547"/>
                      <a:pt x="10455" y="1567"/>
                      <a:pt x="10455" y="1588"/>
                    </a:cubicBezTo>
                    <a:lnTo>
                      <a:pt x="10455" y="1608"/>
                    </a:lnTo>
                    <a:cubicBezTo>
                      <a:pt x="10414" y="1711"/>
                      <a:pt x="10353" y="1772"/>
                      <a:pt x="10291" y="1833"/>
                    </a:cubicBezTo>
                    <a:cubicBezTo>
                      <a:pt x="10189" y="1956"/>
                      <a:pt x="10046" y="2058"/>
                      <a:pt x="9923" y="2140"/>
                    </a:cubicBezTo>
                    <a:cubicBezTo>
                      <a:pt x="9760" y="2222"/>
                      <a:pt x="9617" y="2324"/>
                      <a:pt x="9474" y="2385"/>
                    </a:cubicBezTo>
                    <a:cubicBezTo>
                      <a:pt x="9147" y="2569"/>
                      <a:pt x="8820" y="2712"/>
                      <a:pt x="8493" y="2835"/>
                    </a:cubicBezTo>
                    <a:cubicBezTo>
                      <a:pt x="7777" y="3080"/>
                      <a:pt x="7041" y="3264"/>
                      <a:pt x="6305" y="3346"/>
                    </a:cubicBezTo>
                    <a:cubicBezTo>
                      <a:pt x="5978" y="3387"/>
                      <a:pt x="5651" y="3428"/>
                      <a:pt x="5324" y="3448"/>
                    </a:cubicBezTo>
                    <a:cubicBezTo>
                      <a:pt x="5167" y="3462"/>
                      <a:pt x="4997" y="3466"/>
                      <a:pt x="4822" y="3466"/>
                    </a:cubicBezTo>
                    <a:cubicBezTo>
                      <a:pt x="4472" y="3466"/>
                      <a:pt x="4104" y="3448"/>
                      <a:pt x="3791" y="3448"/>
                    </a:cubicBezTo>
                    <a:cubicBezTo>
                      <a:pt x="3873" y="3509"/>
                      <a:pt x="2728" y="3489"/>
                      <a:pt x="2953" y="3550"/>
                    </a:cubicBezTo>
                    <a:cubicBezTo>
                      <a:pt x="2705" y="3534"/>
                      <a:pt x="2363" y="3504"/>
                      <a:pt x="2220" y="3504"/>
                    </a:cubicBezTo>
                    <a:cubicBezTo>
                      <a:pt x="2186" y="3504"/>
                      <a:pt x="2163" y="3505"/>
                      <a:pt x="2156" y="3509"/>
                    </a:cubicBezTo>
                    <a:cubicBezTo>
                      <a:pt x="2099" y="3538"/>
                      <a:pt x="1972" y="3576"/>
                      <a:pt x="1618" y="3576"/>
                    </a:cubicBezTo>
                    <a:cubicBezTo>
                      <a:pt x="1464" y="3576"/>
                      <a:pt x="1265" y="3569"/>
                      <a:pt x="1011" y="3550"/>
                    </a:cubicBezTo>
                    <a:cubicBezTo>
                      <a:pt x="704" y="3509"/>
                      <a:pt x="377" y="3448"/>
                      <a:pt x="70" y="3366"/>
                    </a:cubicBezTo>
                    <a:cubicBezTo>
                      <a:pt x="52" y="3362"/>
                      <a:pt x="41" y="3360"/>
                      <a:pt x="37" y="3360"/>
                    </a:cubicBezTo>
                    <a:cubicBezTo>
                      <a:pt x="0" y="3360"/>
                      <a:pt x="408" y="3491"/>
                      <a:pt x="318" y="3491"/>
                    </a:cubicBezTo>
                    <a:cubicBezTo>
                      <a:pt x="313" y="3491"/>
                      <a:pt x="305" y="3490"/>
                      <a:pt x="295" y="3489"/>
                    </a:cubicBezTo>
                    <a:lnTo>
                      <a:pt x="295" y="3489"/>
                    </a:lnTo>
                    <a:cubicBezTo>
                      <a:pt x="888" y="3591"/>
                      <a:pt x="1481" y="3673"/>
                      <a:pt x="2094" y="3693"/>
                    </a:cubicBezTo>
                    <a:cubicBezTo>
                      <a:pt x="2687" y="3755"/>
                      <a:pt x="3259" y="3775"/>
                      <a:pt x="3852" y="3796"/>
                    </a:cubicBezTo>
                    <a:cubicBezTo>
                      <a:pt x="4111" y="3809"/>
                      <a:pt x="4369" y="3815"/>
                      <a:pt x="4627" y="3815"/>
                    </a:cubicBezTo>
                    <a:cubicBezTo>
                      <a:pt x="5574" y="3815"/>
                      <a:pt x="6518" y="3727"/>
                      <a:pt x="7450" y="3550"/>
                    </a:cubicBezTo>
                    <a:cubicBezTo>
                      <a:pt x="7900" y="3448"/>
                      <a:pt x="8349" y="3305"/>
                      <a:pt x="8799" y="3162"/>
                    </a:cubicBezTo>
                    <a:lnTo>
                      <a:pt x="9290" y="2957"/>
                    </a:lnTo>
                    <a:lnTo>
                      <a:pt x="9801" y="2692"/>
                    </a:lnTo>
                    <a:cubicBezTo>
                      <a:pt x="9964" y="2590"/>
                      <a:pt x="10148" y="2487"/>
                      <a:pt x="10332" y="2385"/>
                    </a:cubicBezTo>
                    <a:cubicBezTo>
                      <a:pt x="10537" y="2242"/>
                      <a:pt x="10700" y="2058"/>
                      <a:pt x="10823" y="1854"/>
                    </a:cubicBezTo>
                    <a:cubicBezTo>
                      <a:pt x="10884" y="1711"/>
                      <a:pt x="10925" y="1567"/>
                      <a:pt x="10905" y="1424"/>
                    </a:cubicBezTo>
                    <a:cubicBezTo>
                      <a:pt x="10884" y="1261"/>
                      <a:pt x="10823" y="1097"/>
                      <a:pt x="10700" y="995"/>
                    </a:cubicBezTo>
                    <a:cubicBezTo>
                      <a:pt x="10496" y="852"/>
                      <a:pt x="10251" y="750"/>
                      <a:pt x="9985" y="750"/>
                    </a:cubicBezTo>
                    <a:lnTo>
                      <a:pt x="8840" y="607"/>
                    </a:lnTo>
                    <a:lnTo>
                      <a:pt x="7164" y="382"/>
                    </a:lnTo>
                    <a:lnTo>
                      <a:pt x="7021" y="361"/>
                    </a:lnTo>
                    <a:cubicBezTo>
                      <a:pt x="6264" y="259"/>
                      <a:pt x="5324" y="157"/>
                      <a:pt x="4670" y="96"/>
                    </a:cubicBezTo>
                    <a:lnTo>
                      <a:pt x="3770" y="34"/>
                    </a:lnTo>
                    <a:lnTo>
                      <a:pt x="3770" y="34"/>
                    </a:lnTo>
                    <a:lnTo>
                      <a:pt x="4159" y="96"/>
                    </a:lnTo>
                    <a:cubicBezTo>
                      <a:pt x="3852" y="75"/>
                      <a:pt x="3546" y="34"/>
                      <a:pt x="3423" y="14"/>
                    </a:cubicBezTo>
                    <a:cubicBezTo>
                      <a:pt x="3280" y="5"/>
                      <a:pt x="3185" y="1"/>
                      <a:pt x="3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40;p59">
                <a:extLst>
                  <a:ext uri="{FF2B5EF4-FFF2-40B4-BE49-F238E27FC236}">
                    <a16:creationId xmlns:a16="http://schemas.microsoft.com/office/drawing/2014/main" id="{4692E578-3397-37DD-22FE-A460B4DE8850}"/>
                  </a:ext>
                </a:extLst>
              </p:cNvPr>
              <p:cNvSpPr/>
              <p:nvPr/>
            </p:nvSpPr>
            <p:spPr>
              <a:xfrm>
                <a:off x="1080475" y="3449575"/>
                <a:ext cx="25575" cy="47300"/>
              </a:xfrm>
              <a:custGeom>
                <a:avLst/>
                <a:gdLst/>
                <a:ahLst/>
                <a:cxnLst/>
                <a:rect l="l" t="t" r="r" b="b"/>
                <a:pathLst>
                  <a:path w="1023" h="1892" extrusionOk="0">
                    <a:moveTo>
                      <a:pt x="845" y="1769"/>
                    </a:moveTo>
                    <a:cubicBezTo>
                      <a:pt x="845" y="1781"/>
                      <a:pt x="879" y="1804"/>
                      <a:pt x="879" y="1804"/>
                    </a:cubicBezTo>
                    <a:lnTo>
                      <a:pt x="845" y="1769"/>
                    </a:lnTo>
                    <a:close/>
                    <a:moveTo>
                      <a:pt x="79" y="1"/>
                    </a:moveTo>
                    <a:cubicBezTo>
                      <a:pt x="72" y="1"/>
                      <a:pt x="50" y="30"/>
                      <a:pt x="43" y="30"/>
                    </a:cubicBezTo>
                    <a:cubicBezTo>
                      <a:pt x="42" y="30"/>
                      <a:pt x="41" y="28"/>
                      <a:pt x="41" y="26"/>
                    </a:cubicBezTo>
                    <a:lnTo>
                      <a:pt x="41" y="26"/>
                    </a:lnTo>
                    <a:cubicBezTo>
                      <a:pt x="0" y="291"/>
                      <a:pt x="20" y="557"/>
                      <a:pt x="82" y="823"/>
                    </a:cubicBezTo>
                    <a:cubicBezTo>
                      <a:pt x="102" y="864"/>
                      <a:pt x="143" y="1048"/>
                      <a:pt x="225" y="1211"/>
                    </a:cubicBezTo>
                    <a:cubicBezTo>
                      <a:pt x="286" y="1375"/>
                      <a:pt x="388" y="1538"/>
                      <a:pt x="409" y="1620"/>
                    </a:cubicBezTo>
                    <a:cubicBezTo>
                      <a:pt x="450" y="1702"/>
                      <a:pt x="511" y="1763"/>
                      <a:pt x="572" y="1824"/>
                    </a:cubicBezTo>
                    <a:cubicBezTo>
                      <a:pt x="613" y="1845"/>
                      <a:pt x="654" y="1865"/>
                      <a:pt x="675" y="1865"/>
                    </a:cubicBezTo>
                    <a:cubicBezTo>
                      <a:pt x="675" y="1865"/>
                      <a:pt x="675" y="1845"/>
                      <a:pt x="675" y="1824"/>
                    </a:cubicBezTo>
                    <a:cubicBezTo>
                      <a:pt x="695" y="1845"/>
                      <a:pt x="715" y="1886"/>
                      <a:pt x="736" y="1886"/>
                    </a:cubicBezTo>
                    <a:cubicBezTo>
                      <a:pt x="747" y="1889"/>
                      <a:pt x="756" y="1891"/>
                      <a:pt x="764" y="1891"/>
                    </a:cubicBezTo>
                    <a:cubicBezTo>
                      <a:pt x="798" y="1891"/>
                      <a:pt x="801" y="1858"/>
                      <a:pt x="818" y="1824"/>
                    </a:cubicBezTo>
                    <a:cubicBezTo>
                      <a:pt x="818" y="1784"/>
                      <a:pt x="838" y="1804"/>
                      <a:pt x="838" y="1763"/>
                    </a:cubicBezTo>
                    <a:lnTo>
                      <a:pt x="845" y="1769"/>
                    </a:lnTo>
                    <a:cubicBezTo>
                      <a:pt x="845" y="1766"/>
                      <a:pt x="848" y="1763"/>
                      <a:pt x="859" y="1763"/>
                    </a:cubicBezTo>
                    <a:cubicBezTo>
                      <a:pt x="862" y="1759"/>
                      <a:pt x="866" y="1757"/>
                      <a:pt x="868" y="1757"/>
                    </a:cubicBezTo>
                    <a:cubicBezTo>
                      <a:pt x="880" y="1757"/>
                      <a:pt x="883" y="1787"/>
                      <a:pt x="899" y="1804"/>
                    </a:cubicBezTo>
                    <a:cubicBezTo>
                      <a:pt x="902" y="1806"/>
                      <a:pt x="903" y="1807"/>
                      <a:pt x="903" y="1807"/>
                    </a:cubicBezTo>
                    <a:cubicBezTo>
                      <a:pt x="907" y="1807"/>
                      <a:pt x="861" y="1740"/>
                      <a:pt x="879" y="1722"/>
                    </a:cubicBezTo>
                    <a:cubicBezTo>
                      <a:pt x="899" y="1722"/>
                      <a:pt x="899" y="1784"/>
                      <a:pt x="920" y="1784"/>
                    </a:cubicBezTo>
                    <a:cubicBezTo>
                      <a:pt x="927" y="1776"/>
                      <a:pt x="929" y="1771"/>
                      <a:pt x="928" y="1767"/>
                    </a:cubicBezTo>
                    <a:lnTo>
                      <a:pt x="928" y="1767"/>
                    </a:lnTo>
                    <a:cubicBezTo>
                      <a:pt x="940" y="1776"/>
                      <a:pt x="951" y="1781"/>
                      <a:pt x="960" y="1781"/>
                    </a:cubicBezTo>
                    <a:cubicBezTo>
                      <a:pt x="973" y="1781"/>
                      <a:pt x="981" y="1770"/>
                      <a:pt x="981" y="1743"/>
                    </a:cubicBezTo>
                    <a:cubicBezTo>
                      <a:pt x="981" y="1743"/>
                      <a:pt x="1002" y="1784"/>
                      <a:pt x="1022" y="1804"/>
                    </a:cubicBezTo>
                    <a:cubicBezTo>
                      <a:pt x="1022" y="1784"/>
                      <a:pt x="1022" y="1784"/>
                      <a:pt x="1022" y="1763"/>
                    </a:cubicBezTo>
                    <a:cubicBezTo>
                      <a:pt x="1022" y="1722"/>
                      <a:pt x="1022" y="1702"/>
                      <a:pt x="1022" y="1681"/>
                    </a:cubicBezTo>
                    <a:cubicBezTo>
                      <a:pt x="920" y="1579"/>
                      <a:pt x="859" y="1477"/>
                      <a:pt x="818" y="1395"/>
                    </a:cubicBezTo>
                    <a:cubicBezTo>
                      <a:pt x="818" y="1395"/>
                      <a:pt x="809" y="1404"/>
                      <a:pt x="803" y="1404"/>
                    </a:cubicBezTo>
                    <a:cubicBezTo>
                      <a:pt x="800" y="1404"/>
                      <a:pt x="797" y="1402"/>
                      <a:pt x="797" y="1395"/>
                    </a:cubicBezTo>
                    <a:cubicBezTo>
                      <a:pt x="777" y="1375"/>
                      <a:pt x="797" y="1334"/>
                      <a:pt x="756" y="1313"/>
                    </a:cubicBezTo>
                    <a:lnTo>
                      <a:pt x="736" y="1313"/>
                    </a:lnTo>
                    <a:cubicBezTo>
                      <a:pt x="736" y="1293"/>
                      <a:pt x="736" y="1252"/>
                      <a:pt x="736" y="1232"/>
                    </a:cubicBezTo>
                    <a:lnTo>
                      <a:pt x="675" y="1129"/>
                    </a:lnTo>
                    <a:lnTo>
                      <a:pt x="654" y="1129"/>
                    </a:lnTo>
                    <a:cubicBezTo>
                      <a:pt x="634" y="1088"/>
                      <a:pt x="634" y="1068"/>
                      <a:pt x="634" y="1048"/>
                    </a:cubicBezTo>
                    <a:cubicBezTo>
                      <a:pt x="634" y="1048"/>
                      <a:pt x="634" y="1027"/>
                      <a:pt x="634" y="1027"/>
                    </a:cubicBezTo>
                    <a:cubicBezTo>
                      <a:pt x="552" y="905"/>
                      <a:pt x="470" y="782"/>
                      <a:pt x="409" y="639"/>
                    </a:cubicBezTo>
                    <a:cubicBezTo>
                      <a:pt x="388" y="618"/>
                      <a:pt x="388" y="577"/>
                      <a:pt x="368" y="557"/>
                    </a:cubicBezTo>
                    <a:cubicBezTo>
                      <a:pt x="368" y="496"/>
                      <a:pt x="368" y="455"/>
                      <a:pt x="368" y="393"/>
                    </a:cubicBezTo>
                    <a:cubicBezTo>
                      <a:pt x="317" y="393"/>
                      <a:pt x="294" y="322"/>
                      <a:pt x="253" y="322"/>
                    </a:cubicBezTo>
                    <a:cubicBezTo>
                      <a:pt x="244" y="322"/>
                      <a:pt x="235" y="325"/>
                      <a:pt x="225" y="332"/>
                    </a:cubicBezTo>
                    <a:cubicBezTo>
                      <a:pt x="225" y="291"/>
                      <a:pt x="225" y="250"/>
                      <a:pt x="204" y="250"/>
                    </a:cubicBezTo>
                    <a:cubicBezTo>
                      <a:pt x="143" y="230"/>
                      <a:pt x="82" y="189"/>
                      <a:pt x="82" y="107"/>
                    </a:cubicBezTo>
                    <a:cubicBezTo>
                      <a:pt x="82" y="87"/>
                      <a:pt x="102" y="26"/>
                      <a:pt x="82" y="5"/>
                    </a:cubicBezTo>
                    <a:cubicBezTo>
                      <a:pt x="82" y="2"/>
                      <a:pt x="81"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41;p59">
                <a:extLst>
                  <a:ext uri="{FF2B5EF4-FFF2-40B4-BE49-F238E27FC236}">
                    <a16:creationId xmlns:a16="http://schemas.microsoft.com/office/drawing/2014/main" id="{5942612D-D65E-653A-C78A-B40B5485E195}"/>
                  </a:ext>
                </a:extLst>
              </p:cNvPr>
              <p:cNvSpPr/>
              <p:nvPr/>
            </p:nvSpPr>
            <p:spPr>
              <a:xfrm>
                <a:off x="632350" y="3385875"/>
                <a:ext cx="265700" cy="112200"/>
              </a:xfrm>
              <a:custGeom>
                <a:avLst/>
                <a:gdLst/>
                <a:ahLst/>
                <a:cxnLst/>
                <a:rect l="l" t="t" r="r" b="b"/>
                <a:pathLst>
                  <a:path w="10628" h="4488" extrusionOk="0">
                    <a:moveTo>
                      <a:pt x="10402" y="4291"/>
                    </a:moveTo>
                    <a:lnTo>
                      <a:pt x="10566" y="4320"/>
                    </a:lnTo>
                    <a:lnTo>
                      <a:pt x="10566" y="4320"/>
                    </a:lnTo>
                    <a:cubicBezTo>
                      <a:pt x="10526" y="4313"/>
                      <a:pt x="10483" y="4304"/>
                      <a:pt x="10441" y="4294"/>
                    </a:cubicBezTo>
                    <a:lnTo>
                      <a:pt x="10441" y="4294"/>
                    </a:lnTo>
                    <a:lnTo>
                      <a:pt x="10402" y="4291"/>
                    </a:lnTo>
                    <a:close/>
                    <a:moveTo>
                      <a:pt x="10566" y="4320"/>
                    </a:moveTo>
                    <a:cubicBezTo>
                      <a:pt x="10587" y="4324"/>
                      <a:pt x="10608" y="4328"/>
                      <a:pt x="10627" y="4332"/>
                    </a:cubicBezTo>
                    <a:lnTo>
                      <a:pt x="10566" y="4320"/>
                    </a:lnTo>
                    <a:close/>
                    <a:moveTo>
                      <a:pt x="9" y="1"/>
                    </a:moveTo>
                    <a:cubicBezTo>
                      <a:pt x="1" y="1"/>
                      <a:pt x="51" y="206"/>
                      <a:pt x="35" y="206"/>
                    </a:cubicBezTo>
                    <a:cubicBezTo>
                      <a:pt x="32" y="206"/>
                      <a:pt x="26" y="199"/>
                      <a:pt x="18" y="182"/>
                    </a:cubicBezTo>
                    <a:lnTo>
                      <a:pt x="18" y="182"/>
                    </a:lnTo>
                    <a:cubicBezTo>
                      <a:pt x="181" y="550"/>
                      <a:pt x="406" y="877"/>
                      <a:pt x="733" y="1102"/>
                    </a:cubicBezTo>
                    <a:cubicBezTo>
                      <a:pt x="1020" y="1327"/>
                      <a:pt x="1326" y="1511"/>
                      <a:pt x="1653" y="1654"/>
                    </a:cubicBezTo>
                    <a:cubicBezTo>
                      <a:pt x="2267" y="1940"/>
                      <a:pt x="2900" y="2206"/>
                      <a:pt x="3534" y="2492"/>
                    </a:cubicBezTo>
                    <a:cubicBezTo>
                      <a:pt x="3759" y="2574"/>
                      <a:pt x="4597" y="2941"/>
                      <a:pt x="5496" y="3289"/>
                    </a:cubicBezTo>
                    <a:cubicBezTo>
                      <a:pt x="6396" y="3636"/>
                      <a:pt x="7336" y="3964"/>
                      <a:pt x="7745" y="4066"/>
                    </a:cubicBezTo>
                    <a:lnTo>
                      <a:pt x="7806" y="4086"/>
                    </a:lnTo>
                    <a:cubicBezTo>
                      <a:pt x="8256" y="4229"/>
                      <a:pt x="8706" y="4332"/>
                      <a:pt x="9155" y="4413"/>
                    </a:cubicBezTo>
                    <a:cubicBezTo>
                      <a:pt x="9339" y="4434"/>
                      <a:pt x="9503" y="4454"/>
                      <a:pt x="9687" y="4475"/>
                    </a:cubicBezTo>
                    <a:lnTo>
                      <a:pt x="9462" y="4413"/>
                    </a:lnTo>
                    <a:lnTo>
                      <a:pt x="9462" y="4413"/>
                    </a:lnTo>
                    <a:cubicBezTo>
                      <a:pt x="9605" y="4434"/>
                      <a:pt x="9748" y="4454"/>
                      <a:pt x="9891" y="4475"/>
                    </a:cubicBezTo>
                    <a:cubicBezTo>
                      <a:pt x="9979" y="4484"/>
                      <a:pt x="10036" y="4488"/>
                      <a:pt x="10071" y="4488"/>
                    </a:cubicBezTo>
                    <a:cubicBezTo>
                      <a:pt x="10191" y="4488"/>
                      <a:pt x="10043" y="4440"/>
                      <a:pt x="9932" y="4393"/>
                    </a:cubicBezTo>
                    <a:cubicBezTo>
                      <a:pt x="9789" y="4332"/>
                      <a:pt x="9973" y="4352"/>
                      <a:pt x="9810" y="4311"/>
                    </a:cubicBezTo>
                    <a:lnTo>
                      <a:pt x="9810" y="4311"/>
                    </a:lnTo>
                    <a:lnTo>
                      <a:pt x="10096" y="4352"/>
                    </a:lnTo>
                    <a:cubicBezTo>
                      <a:pt x="10116" y="4352"/>
                      <a:pt x="9748" y="4311"/>
                      <a:pt x="9830" y="4291"/>
                    </a:cubicBezTo>
                    <a:cubicBezTo>
                      <a:pt x="9912" y="4291"/>
                      <a:pt x="10075" y="4332"/>
                      <a:pt x="10178" y="4352"/>
                    </a:cubicBezTo>
                    <a:cubicBezTo>
                      <a:pt x="10157" y="4332"/>
                      <a:pt x="9789" y="4270"/>
                      <a:pt x="9810" y="4250"/>
                    </a:cubicBezTo>
                    <a:lnTo>
                      <a:pt x="9810" y="4250"/>
                    </a:lnTo>
                    <a:cubicBezTo>
                      <a:pt x="9912" y="4291"/>
                      <a:pt x="10034" y="4311"/>
                      <a:pt x="10157" y="4311"/>
                    </a:cubicBezTo>
                    <a:cubicBezTo>
                      <a:pt x="10117" y="4311"/>
                      <a:pt x="10076" y="4302"/>
                      <a:pt x="10042" y="4296"/>
                    </a:cubicBezTo>
                    <a:lnTo>
                      <a:pt x="10042" y="4296"/>
                    </a:lnTo>
                    <a:cubicBezTo>
                      <a:pt x="10164" y="4310"/>
                      <a:pt x="10265" y="4317"/>
                      <a:pt x="10324" y="4317"/>
                    </a:cubicBezTo>
                    <a:cubicBezTo>
                      <a:pt x="10419" y="4317"/>
                      <a:pt x="10410" y="4298"/>
                      <a:pt x="10218" y="4250"/>
                    </a:cubicBezTo>
                    <a:lnTo>
                      <a:pt x="10218" y="4250"/>
                    </a:lnTo>
                    <a:cubicBezTo>
                      <a:pt x="10285" y="4261"/>
                      <a:pt x="10363" y="4278"/>
                      <a:pt x="10441" y="4294"/>
                    </a:cubicBezTo>
                    <a:lnTo>
                      <a:pt x="10441" y="4294"/>
                    </a:lnTo>
                    <a:lnTo>
                      <a:pt x="10607" y="4311"/>
                    </a:lnTo>
                    <a:lnTo>
                      <a:pt x="10566" y="4291"/>
                    </a:lnTo>
                    <a:lnTo>
                      <a:pt x="10534" y="4286"/>
                    </a:lnTo>
                    <a:lnTo>
                      <a:pt x="10534" y="4286"/>
                    </a:lnTo>
                    <a:lnTo>
                      <a:pt x="10443" y="4250"/>
                    </a:lnTo>
                    <a:cubicBezTo>
                      <a:pt x="10280" y="4209"/>
                      <a:pt x="10137" y="4148"/>
                      <a:pt x="10055" y="4148"/>
                    </a:cubicBezTo>
                    <a:cubicBezTo>
                      <a:pt x="9339" y="4025"/>
                      <a:pt x="8644" y="3861"/>
                      <a:pt x="7970" y="3657"/>
                    </a:cubicBezTo>
                    <a:lnTo>
                      <a:pt x="7970" y="3657"/>
                    </a:lnTo>
                    <a:cubicBezTo>
                      <a:pt x="7970" y="3657"/>
                      <a:pt x="7990" y="3677"/>
                      <a:pt x="7949" y="3677"/>
                    </a:cubicBezTo>
                    <a:cubicBezTo>
                      <a:pt x="7765" y="3636"/>
                      <a:pt x="7622" y="3555"/>
                      <a:pt x="7459" y="3514"/>
                    </a:cubicBezTo>
                    <a:lnTo>
                      <a:pt x="7438" y="3514"/>
                    </a:lnTo>
                    <a:lnTo>
                      <a:pt x="7009" y="3350"/>
                    </a:lnTo>
                    <a:lnTo>
                      <a:pt x="6212" y="3064"/>
                    </a:lnTo>
                    <a:cubicBezTo>
                      <a:pt x="6212" y="3064"/>
                      <a:pt x="6212" y="3073"/>
                      <a:pt x="6206" y="3073"/>
                    </a:cubicBezTo>
                    <a:cubicBezTo>
                      <a:pt x="6203" y="3073"/>
                      <a:pt x="6198" y="3071"/>
                      <a:pt x="6191" y="3064"/>
                    </a:cubicBezTo>
                    <a:cubicBezTo>
                      <a:pt x="6089" y="3023"/>
                      <a:pt x="5946" y="2982"/>
                      <a:pt x="5783" y="2901"/>
                    </a:cubicBezTo>
                    <a:lnTo>
                      <a:pt x="5721" y="2880"/>
                    </a:lnTo>
                    <a:lnTo>
                      <a:pt x="5680" y="2880"/>
                    </a:lnTo>
                    <a:lnTo>
                      <a:pt x="5496" y="2798"/>
                    </a:lnTo>
                    <a:cubicBezTo>
                      <a:pt x="4720" y="2533"/>
                      <a:pt x="3943" y="2226"/>
                      <a:pt x="3105" y="1899"/>
                    </a:cubicBezTo>
                    <a:cubicBezTo>
                      <a:pt x="2921" y="1838"/>
                      <a:pt x="2737" y="1776"/>
                      <a:pt x="2553" y="1695"/>
                    </a:cubicBezTo>
                    <a:cubicBezTo>
                      <a:pt x="2307" y="1592"/>
                      <a:pt x="2001" y="1449"/>
                      <a:pt x="1755" y="1327"/>
                    </a:cubicBezTo>
                    <a:cubicBezTo>
                      <a:pt x="1755" y="1333"/>
                      <a:pt x="1749" y="1336"/>
                      <a:pt x="1738" y="1336"/>
                    </a:cubicBezTo>
                    <a:cubicBezTo>
                      <a:pt x="1660" y="1336"/>
                      <a:pt x="1345" y="1201"/>
                      <a:pt x="1272" y="1201"/>
                    </a:cubicBezTo>
                    <a:cubicBezTo>
                      <a:pt x="1256" y="1201"/>
                      <a:pt x="1251" y="1208"/>
                      <a:pt x="1265" y="1224"/>
                    </a:cubicBezTo>
                    <a:cubicBezTo>
                      <a:pt x="1101" y="1143"/>
                      <a:pt x="876" y="959"/>
                      <a:pt x="856" y="959"/>
                    </a:cubicBezTo>
                    <a:cubicBezTo>
                      <a:pt x="840" y="964"/>
                      <a:pt x="823" y="967"/>
                      <a:pt x="807" y="967"/>
                    </a:cubicBezTo>
                    <a:cubicBezTo>
                      <a:pt x="763" y="967"/>
                      <a:pt x="722" y="948"/>
                      <a:pt x="692" y="918"/>
                    </a:cubicBezTo>
                    <a:cubicBezTo>
                      <a:pt x="529" y="836"/>
                      <a:pt x="386" y="713"/>
                      <a:pt x="284" y="570"/>
                    </a:cubicBezTo>
                    <a:cubicBezTo>
                      <a:pt x="161" y="407"/>
                      <a:pt x="79" y="223"/>
                      <a:pt x="18" y="18"/>
                    </a:cubicBezTo>
                    <a:cubicBezTo>
                      <a:pt x="13" y="6"/>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42;p59">
                <a:extLst>
                  <a:ext uri="{FF2B5EF4-FFF2-40B4-BE49-F238E27FC236}">
                    <a16:creationId xmlns:a16="http://schemas.microsoft.com/office/drawing/2014/main" id="{F1E5D2E0-39F1-E72F-CBCF-374427046C2B}"/>
                  </a:ext>
                </a:extLst>
              </p:cNvPr>
              <p:cNvSpPr/>
              <p:nvPr/>
            </p:nvSpPr>
            <p:spPr>
              <a:xfrm>
                <a:off x="614900" y="3297900"/>
                <a:ext cx="79750" cy="100775"/>
              </a:xfrm>
              <a:custGeom>
                <a:avLst/>
                <a:gdLst/>
                <a:ahLst/>
                <a:cxnLst/>
                <a:rect l="l" t="t" r="r" b="b"/>
                <a:pathLst>
                  <a:path w="3190" h="4031" extrusionOk="0">
                    <a:moveTo>
                      <a:pt x="3148" y="21"/>
                    </a:moveTo>
                    <a:lnTo>
                      <a:pt x="3087" y="42"/>
                    </a:lnTo>
                    <a:lnTo>
                      <a:pt x="3087" y="42"/>
                    </a:lnTo>
                    <a:lnTo>
                      <a:pt x="3169" y="21"/>
                    </a:lnTo>
                    <a:close/>
                    <a:moveTo>
                      <a:pt x="3000" y="202"/>
                    </a:moveTo>
                    <a:cubicBezTo>
                      <a:pt x="2987" y="202"/>
                      <a:pt x="2956" y="214"/>
                      <a:pt x="2926" y="226"/>
                    </a:cubicBezTo>
                    <a:lnTo>
                      <a:pt x="2926" y="226"/>
                    </a:lnTo>
                    <a:cubicBezTo>
                      <a:pt x="2949" y="221"/>
                      <a:pt x="2975" y="215"/>
                      <a:pt x="3005" y="205"/>
                    </a:cubicBezTo>
                    <a:cubicBezTo>
                      <a:pt x="3005" y="203"/>
                      <a:pt x="3003" y="202"/>
                      <a:pt x="3000" y="202"/>
                    </a:cubicBezTo>
                    <a:close/>
                    <a:moveTo>
                      <a:pt x="2926" y="226"/>
                    </a:moveTo>
                    <a:cubicBezTo>
                      <a:pt x="2903" y="231"/>
                      <a:pt x="2883" y="236"/>
                      <a:pt x="2862" y="246"/>
                    </a:cubicBezTo>
                    <a:cubicBezTo>
                      <a:pt x="2867" y="246"/>
                      <a:pt x="2870" y="246"/>
                      <a:pt x="2874" y="246"/>
                    </a:cubicBezTo>
                    <a:lnTo>
                      <a:pt x="2874" y="246"/>
                    </a:lnTo>
                    <a:cubicBezTo>
                      <a:pt x="2886" y="242"/>
                      <a:pt x="2906" y="234"/>
                      <a:pt x="2926" y="226"/>
                    </a:cubicBezTo>
                    <a:close/>
                    <a:moveTo>
                      <a:pt x="3087" y="1"/>
                    </a:moveTo>
                    <a:cubicBezTo>
                      <a:pt x="3005" y="21"/>
                      <a:pt x="2944" y="21"/>
                      <a:pt x="2883" y="42"/>
                    </a:cubicBezTo>
                    <a:cubicBezTo>
                      <a:pt x="2535" y="144"/>
                      <a:pt x="2229" y="307"/>
                      <a:pt x="1922" y="491"/>
                    </a:cubicBezTo>
                    <a:cubicBezTo>
                      <a:pt x="1922" y="491"/>
                      <a:pt x="1942" y="491"/>
                      <a:pt x="1922" y="512"/>
                    </a:cubicBezTo>
                    <a:cubicBezTo>
                      <a:pt x="1861" y="573"/>
                      <a:pt x="1779" y="594"/>
                      <a:pt x="1718" y="655"/>
                    </a:cubicBezTo>
                    <a:lnTo>
                      <a:pt x="1718" y="675"/>
                    </a:lnTo>
                    <a:cubicBezTo>
                      <a:pt x="1656" y="716"/>
                      <a:pt x="1574" y="737"/>
                      <a:pt x="1513" y="778"/>
                    </a:cubicBezTo>
                    <a:cubicBezTo>
                      <a:pt x="1411" y="880"/>
                      <a:pt x="1309" y="962"/>
                      <a:pt x="1207" y="1064"/>
                    </a:cubicBezTo>
                    <a:lnTo>
                      <a:pt x="1207" y="1084"/>
                    </a:lnTo>
                    <a:cubicBezTo>
                      <a:pt x="1207" y="1105"/>
                      <a:pt x="1125" y="1166"/>
                      <a:pt x="1063" y="1227"/>
                    </a:cubicBezTo>
                    <a:lnTo>
                      <a:pt x="1023" y="1248"/>
                    </a:lnTo>
                    <a:cubicBezTo>
                      <a:pt x="1023" y="1268"/>
                      <a:pt x="1023" y="1268"/>
                      <a:pt x="1023" y="1268"/>
                    </a:cubicBezTo>
                    <a:lnTo>
                      <a:pt x="961" y="1350"/>
                    </a:lnTo>
                    <a:cubicBezTo>
                      <a:pt x="695" y="1657"/>
                      <a:pt x="491" y="2004"/>
                      <a:pt x="307" y="2393"/>
                    </a:cubicBezTo>
                    <a:cubicBezTo>
                      <a:pt x="266" y="2474"/>
                      <a:pt x="246" y="2556"/>
                      <a:pt x="205" y="2638"/>
                    </a:cubicBezTo>
                    <a:cubicBezTo>
                      <a:pt x="144" y="2760"/>
                      <a:pt x="62" y="2904"/>
                      <a:pt x="21" y="3026"/>
                    </a:cubicBezTo>
                    <a:cubicBezTo>
                      <a:pt x="78" y="3026"/>
                      <a:pt x="11" y="3276"/>
                      <a:pt x="51" y="3276"/>
                    </a:cubicBezTo>
                    <a:cubicBezTo>
                      <a:pt x="54" y="3276"/>
                      <a:pt x="58" y="3274"/>
                      <a:pt x="62" y="3272"/>
                    </a:cubicBezTo>
                    <a:lnTo>
                      <a:pt x="62" y="3272"/>
                    </a:lnTo>
                    <a:cubicBezTo>
                      <a:pt x="41" y="3333"/>
                      <a:pt x="21" y="3394"/>
                      <a:pt x="21" y="3476"/>
                    </a:cubicBezTo>
                    <a:cubicBezTo>
                      <a:pt x="62" y="3517"/>
                      <a:pt x="82" y="3578"/>
                      <a:pt x="62" y="3803"/>
                    </a:cubicBezTo>
                    <a:cubicBezTo>
                      <a:pt x="41" y="3885"/>
                      <a:pt x="0" y="3987"/>
                      <a:pt x="0" y="4028"/>
                    </a:cubicBezTo>
                    <a:cubicBezTo>
                      <a:pt x="0" y="4029"/>
                      <a:pt x="1" y="4030"/>
                      <a:pt x="2" y="4030"/>
                    </a:cubicBezTo>
                    <a:cubicBezTo>
                      <a:pt x="8" y="4030"/>
                      <a:pt x="41" y="3970"/>
                      <a:pt x="55" y="3970"/>
                    </a:cubicBezTo>
                    <a:cubicBezTo>
                      <a:pt x="59" y="3970"/>
                      <a:pt x="62" y="3975"/>
                      <a:pt x="62" y="3987"/>
                    </a:cubicBezTo>
                    <a:cubicBezTo>
                      <a:pt x="205" y="3394"/>
                      <a:pt x="450" y="2842"/>
                      <a:pt x="777" y="2331"/>
                    </a:cubicBezTo>
                    <a:cubicBezTo>
                      <a:pt x="941" y="2065"/>
                      <a:pt x="1125" y="1820"/>
                      <a:pt x="1350" y="1595"/>
                    </a:cubicBezTo>
                    <a:cubicBezTo>
                      <a:pt x="1595" y="1350"/>
                      <a:pt x="1861" y="1125"/>
                      <a:pt x="2147" y="921"/>
                    </a:cubicBezTo>
                    <a:lnTo>
                      <a:pt x="2188" y="900"/>
                    </a:lnTo>
                    <a:cubicBezTo>
                      <a:pt x="2351" y="798"/>
                      <a:pt x="2556" y="675"/>
                      <a:pt x="2699" y="594"/>
                    </a:cubicBezTo>
                    <a:lnTo>
                      <a:pt x="2903" y="451"/>
                    </a:lnTo>
                    <a:lnTo>
                      <a:pt x="2801" y="471"/>
                    </a:lnTo>
                    <a:cubicBezTo>
                      <a:pt x="2862" y="451"/>
                      <a:pt x="2924" y="410"/>
                      <a:pt x="2965" y="389"/>
                    </a:cubicBezTo>
                    <a:cubicBezTo>
                      <a:pt x="3128" y="287"/>
                      <a:pt x="3026" y="307"/>
                      <a:pt x="2944" y="287"/>
                    </a:cubicBezTo>
                    <a:cubicBezTo>
                      <a:pt x="2867" y="268"/>
                      <a:pt x="2936" y="248"/>
                      <a:pt x="2874" y="246"/>
                    </a:cubicBezTo>
                    <a:lnTo>
                      <a:pt x="2874" y="246"/>
                    </a:lnTo>
                    <a:cubicBezTo>
                      <a:pt x="2868" y="248"/>
                      <a:pt x="2864" y="249"/>
                      <a:pt x="2862" y="249"/>
                    </a:cubicBezTo>
                    <a:cubicBezTo>
                      <a:pt x="2860" y="249"/>
                      <a:pt x="2860" y="248"/>
                      <a:pt x="2862" y="246"/>
                    </a:cubicBezTo>
                    <a:cubicBezTo>
                      <a:pt x="2883" y="205"/>
                      <a:pt x="2965" y="185"/>
                      <a:pt x="3026" y="164"/>
                    </a:cubicBezTo>
                    <a:cubicBezTo>
                      <a:pt x="3008" y="164"/>
                      <a:pt x="2886" y="209"/>
                      <a:pt x="2851" y="209"/>
                    </a:cubicBezTo>
                    <a:cubicBezTo>
                      <a:pt x="2845" y="209"/>
                      <a:pt x="2842" y="208"/>
                      <a:pt x="2842" y="205"/>
                    </a:cubicBezTo>
                    <a:cubicBezTo>
                      <a:pt x="2842" y="195"/>
                      <a:pt x="2885" y="190"/>
                      <a:pt x="2927" y="182"/>
                    </a:cubicBezTo>
                    <a:lnTo>
                      <a:pt x="2927" y="182"/>
                    </a:lnTo>
                    <a:cubicBezTo>
                      <a:pt x="2926" y="183"/>
                      <a:pt x="2925" y="184"/>
                      <a:pt x="2924" y="185"/>
                    </a:cubicBezTo>
                    <a:cubicBezTo>
                      <a:pt x="2926" y="184"/>
                      <a:pt x="2928" y="182"/>
                      <a:pt x="2930" y="181"/>
                    </a:cubicBezTo>
                    <a:lnTo>
                      <a:pt x="2930" y="181"/>
                    </a:lnTo>
                    <a:cubicBezTo>
                      <a:pt x="2969" y="173"/>
                      <a:pt x="3005" y="163"/>
                      <a:pt x="3005" y="144"/>
                    </a:cubicBezTo>
                    <a:cubicBezTo>
                      <a:pt x="3005" y="141"/>
                      <a:pt x="3004" y="139"/>
                      <a:pt x="3001" y="139"/>
                    </a:cubicBezTo>
                    <a:lnTo>
                      <a:pt x="3001" y="139"/>
                    </a:lnTo>
                    <a:cubicBezTo>
                      <a:pt x="3066" y="98"/>
                      <a:pt x="3099" y="70"/>
                      <a:pt x="3069" y="70"/>
                    </a:cubicBezTo>
                    <a:cubicBezTo>
                      <a:pt x="3057" y="70"/>
                      <a:pt x="3037" y="74"/>
                      <a:pt x="3005" y="83"/>
                    </a:cubicBezTo>
                    <a:cubicBezTo>
                      <a:pt x="3046" y="62"/>
                      <a:pt x="3128" y="42"/>
                      <a:pt x="3189" y="21"/>
                    </a:cubicBezTo>
                    <a:lnTo>
                      <a:pt x="3189" y="21"/>
                    </a:lnTo>
                    <a:lnTo>
                      <a:pt x="3087" y="42"/>
                    </a:lnTo>
                    <a:lnTo>
                      <a:pt x="3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43;p59">
                <a:extLst>
                  <a:ext uri="{FF2B5EF4-FFF2-40B4-BE49-F238E27FC236}">
                    <a16:creationId xmlns:a16="http://schemas.microsoft.com/office/drawing/2014/main" id="{73527910-D271-7973-54D5-274A2F28F606}"/>
                  </a:ext>
                </a:extLst>
              </p:cNvPr>
              <p:cNvSpPr/>
              <p:nvPr/>
            </p:nvSpPr>
            <p:spPr>
              <a:xfrm>
                <a:off x="757425" y="2975400"/>
                <a:ext cx="123750" cy="181475"/>
              </a:xfrm>
              <a:custGeom>
                <a:avLst/>
                <a:gdLst/>
                <a:ahLst/>
                <a:cxnLst/>
                <a:rect l="l" t="t" r="r" b="b"/>
                <a:pathLst>
                  <a:path w="4950" h="7259" extrusionOk="0">
                    <a:moveTo>
                      <a:pt x="4515" y="6852"/>
                    </a:moveTo>
                    <a:cubicBezTo>
                      <a:pt x="4522" y="6865"/>
                      <a:pt x="4535" y="6884"/>
                      <a:pt x="4550" y="6903"/>
                    </a:cubicBezTo>
                    <a:lnTo>
                      <a:pt x="4550" y="6903"/>
                    </a:lnTo>
                    <a:cubicBezTo>
                      <a:pt x="4538" y="6886"/>
                      <a:pt x="4526" y="6869"/>
                      <a:pt x="4515" y="6852"/>
                    </a:cubicBezTo>
                    <a:close/>
                    <a:moveTo>
                      <a:pt x="4550" y="6903"/>
                    </a:moveTo>
                    <a:cubicBezTo>
                      <a:pt x="4577" y="6940"/>
                      <a:pt x="4606" y="6977"/>
                      <a:pt x="4643" y="7014"/>
                    </a:cubicBezTo>
                    <a:cubicBezTo>
                      <a:pt x="4643" y="7014"/>
                      <a:pt x="4590" y="6954"/>
                      <a:pt x="4550" y="6903"/>
                    </a:cubicBezTo>
                    <a:close/>
                    <a:moveTo>
                      <a:pt x="18" y="0"/>
                    </a:moveTo>
                    <a:cubicBezTo>
                      <a:pt x="1" y="0"/>
                      <a:pt x="94" y="111"/>
                      <a:pt x="78" y="111"/>
                    </a:cubicBezTo>
                    <a:cubicBezTo>
                      <a:pt x="75" y="111"/>
                      <a:pt x="71" y="109"/>
                      <a:pt x="64" y="104"/>
                    </a:cubicBezTo>
                    <a:lnTo>
                      <a:pt x="64" y="104"/>
                    </a:lnTo>
                    <a:cubicBezTo>
                      <a:pt x="432" y="431"/>
                      <a:pt x="780" y="820"/>
                      <a:pt x="1086" y="1228"/>
                    </a:cubicBezTo>
                    <a:cubicBezTo>
                      <a:pt x="1393" y="1637"/>
                      <a:pt x="1659" y="2067"/>
                      <a:pt x="1904" y="2537"/>
                    </a:cubicBezTo>
                    <a:cubicBezTo>
                      <a:pt x="2108" y="2803"/>
                      <a:pt x="3130" y="5051"/>
                      <a:pt x="3437" y="5603"/>
                    </a:cubicBezTo>
                    <a:lnTo>
                      <a:pt x="3457" y="5664"/>
                    </a:lnTo>
                    <a:cubicBezTo>
                      <a:pt x="3621" y="5971"/>
                      <a:pt x="3805" y="6278"/>
                      <a:pt x="4030" y="6584"/>
                    </a:cubicBezTo>
                    <a:lnTo>
                      <a:pt x="4296" y="6891"/>
                    </a:lnTo>
                    <a:lnTo>
                      <a:pt x="4214" y="6727"/>
                    </a:lnTo>
                    <a:lnTo>
                      <a:pt x="4214" y="6727"/>
                    </a:lnTo>
                    <a:cubicBezTo>
                      <a:pt x="4275" y="6830"/>
                      <a:pt x="4336" y="6911"/>
                      <a:pt x="4418" y="6993"/>
                    </a:cubicBezTo>
                    <a:cubicBezTo>
                      <a:pt x="4496" y="7079"/>
                      <a:pt x="4533" y="7111"/>
                      <a:pt x="4545" y="7111"/>
                    </a:cubicBezTo>
                    <a:cubicBezTo>
                      <a:pt x="4566" y="7111"/>
                      <a:pt x="4525" y="7028"/>
                      <a:pt x="4500" y="6952"/>
                    </a:cubicBezTo>
                    <a:cubicBezTo>
                      <a:pt x="4459" y="6850"/>
                      <a:pt x="4561" y="6952"/>
                      <a:pt x="4500" y="6830"/>
                    </a:cubicBezTo>
                    <a:lnTo>
                      <a:pt x="4500" y="6830"/>
                    </a:lnTo>
                    <a:cubicBezTo>
                      <a:pt x="4505" y="6837"/>
                      <a:pt x="4510" y="6844"/>
                      <a:pt x="4515" y="6852"/>
                    </a:cubicBezTo>
                    <a:lnTo>
                      <a:pt x="4515" y="6852"/>
                    </a:lnTo>
                    <a:cubicBezTo>
                      <a:pt x="4507" y="6837"/>
                      <a:pt x="4505" y="6828"/>
                      <a:pt x="4513" y="6828"/>
                    </a:cubicBezTo>
                    <a:cubicBezTo>
                      <a:pt x="4515" y="6828"/>
                      <a:pt x="4517" y="6829"/>
                      <a:pt x="4520" y="6830"/>
                    </a:cubicBezTo>
                    <a:cubicBezTo>
                      <a:pt x="4582" y="6911"/>
                      <a:pt x="4623" y="6993"/>
                      <a:pt x="4684" y="7054"/>
                    </a:cubicBezTo>
                    <a:cubicBezTo>
                      <a:pt x="4684" y="7014"/>
                      <a:pt x="4500" y="6809"/>
                      <a:pt x="4541" y="6809"/>
                    </a:cubicBezTo>
                    <a:cubicBezTo>
                      <a:pt x="4561" y="6850"/>
                      <a:pt x="4663" y="7014"/>
                      <a:pt x="4684" y="7014"/>
                    </a:cubicBezTo>
                    <a:cubicBezTo>
                      <a:pt x="4663" y="6973"/>
                      <a:pt x="4643" y="6952"/>
                      <a:pt x="4623" y="6911"/>
                    </a:cubicBezTo>
                    <a:lnTo>
                      <a:pt x="4623" y="6911"/>
                    </a:lnTo>
                    <a:cubicBezTo>
                      <a:pt x="4735" y="7048"/>
                      <a:pt x="4816" y="7140"/>
                      <a:pt x="4835" y="7140"/>
                    </a:cubicBezTo>
                    <a:cubicBezTo>
                      <a:pt x="4848" y="7140"/>
                      <a:pt x="4834" y="7102"/>
                      <a:pt x="4786" y="7014"/>
                    </a:cubicBezTo>
                    <a:lnTo>
                      <a:pt x="4786" y="7014"/>
                    </a:lnTo>
                    <a:cubicBezTo>
                      <a:pt x="4827" y="7075"/>
                      <a:pt x="4909" y="7198"/>
                      <a:pt x="4950" y="7259"/>
                    </a:cubicBezTo>
                    <a:lnTo>
                      <a:pt x="4950" y="7218"/>
                    </a:lnTo>
                    <a:cubicBezTo>
                      <a:pt x="4939" y="7208"/>
                      <a:pt x="4929" y="7192"/>
                      <a:pt x="4919" y="7177"/>
                    </a:cubicBezTo>
                    <a:lnTo>
                      <a:pt x="4919" y="7177"/>
                    </a:lnTo>
                    <a:lnTo>
                      <a:pt x="4950" y="7218"/>
                    </a:lnTo>
                    <a:cubicBezTo>
                      <a:pt x="4950" y="7177"/>
                      <a:pt x="4929" y="7157"/>
                      <a:pt x="4909" y="7116"/>
                    </a:cubicBezTo>
                    <a:cubicBezTo>
                      <a:pt x="4847" y="7014"/>
                      <a:pt x="4807" y="6911"/>
                      <a:pt x="4766" y="6850"/>
                    </a:cubicBezTo>
                    <a:cubicBezTo>
                      <a:pt x="4439" y="6400"/>
                      <a:pt x="4152" y="5930"/>
                      <a:pt x="3907" y="5440"/>
                    </a:cubicBezTo>
                    <a:cubicBezTo>
                      <a:pt x="3907" y="5440"/>
                      <a:pt x="3907" y="5449"/>
                      <a:pt x="3895" y="5449"/>
                    </a:cubicBezTo>
                    <a:cubicBezTo>
                      <a:pt x="3889" y="5449"/>
                      <a:pt x="3880" y="5446"/>
                      <a:pt x="3866" y="5440"/>
                    </a:cubicBezTo>
                    <a:cubicBezTo>
                      <a:pt x="3805" y="5317"/>
                      <a:pt x="3784" y="5194"/>
                      <a:pt x="3703" y="5072"/>
                    </a:cubicBezTo>
                    <a:lnTo>
                      <a:pt x="3682" y="5072"/>
                    </a:lnTo>
                    <a:cubicBezTo>
                      <a:pt x="3641" y="4969"/>
                      <a:pt x="3601" y="4847"/>
                      <a:pt x="3560" y="4744"/>
                    </a:cubicBezTo>
                    <a:lnTo>
                      <a:pt x="3253" y="4172"/>
                    </a:lnTo>
                    <a:lnTo>
                      <a:pt x="3233" y="4172"/>
                    </a:lnTo>
                    <a:cubicBezTo>
                      <a:pt x="3192" y="4090"/>
                      <a:pt x="3151" y="3968"/>
                      <a:pt x="3089" y="3845"/>
                    </a:cubicBezTo>
                    <a:lnTo>
                      <a:pt x="3069" y="3804"/>
                    </a:lnTo>
                    <a:cubicBezTo>
                      <a:pt x="3069" y="3804"/>
                      <a:pt x="3049" y="3784"/>
                      <a:pt x="3049" y="3784"/>
                    </a:cubicBezTo>
                    <a:lnTo>
                      <a:pt x="2987" y="3641"/>
                    </a:lnTo>
                    <a:cubicBezTo>
                      <a:pt x="2681" y="3089"/>
                      <a:pt x="2374" y="2516"/>
                      <a:pt x="1986" y="1924"/>
                    </a:cubicBezTo>
                    <a:cubicBezTo>
                      <a:pt x="1883" y="1801"/>
                      <a:pt x="1802" y="1678"/>
                      <a:pt x="1720" y="1556"/>
                    </a:cubicBezTo>
                    <a:cubicBezTo>
                      <a:pt x="1618" y="1372"/>
                      <a:pt x="1475" y="1147"/>
                      <a:pt x="1331" y="983"/>
                    </a:cubicBezTo>
                    <a:cubicBezTo>
                      <a:pt x="1330" y="988"/>
                      <a:pt x="1327" y="990"/>
                      <a:pt x="1322" y="990"/>
                    </a:cubicBezTo>
                    <a:cubicBezTo>
                      <a:pt x="1273" y="990"/>
                      <a:pt x="1063" y="755"/>
                      <a:pt x="1001" y="755"/>
                    </a:cubicBezTo>
                    <a:cubicBezTo>
                      <a:pt x="990" y="755"/>
                      <a:pt x="984" y="762"/>
                      <a:pt x="984" y="779"/>
                    </a:cubicBezTo>
                    <a:cubicBezTo>
                      <a:pt x="923" y="677"/>
                      <a:pt x="841" y="595"/>
                      <a:pt x="759" y="513"/>
                    </a:cubicBezTo>
                    <a:cubicBezTo>
                      <a:pt x="750" y="516"/>
                      <a:pt x="740" y="518"/>
                      <a:pt x="729" y="518"/>
                    </a:cubicBezTo>
                    <a:cubicBezTo>
                      <a:pt x="664" y="518"/>
                      <a:pt x="554" y="460"/>
                      <a:pt x="309" y="268"/>
                    </a:cubicBezTo>
                    <a:cubicBezTo>
                      <a:pt x="207" y="186"/>
                      <a:pt x="64" y="2"/>
                      <a:pt x="23" y="2"/>
                    </a:cubicBezTo>
                    <a:cubicBezTo>
                      <a:pt x="21" y="1"/>
                      <a:pt x="19"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44;p59">
                <a:extLst>
                  <a:ext uri="{FF2B5EF4-FFF2-40B4-BE49-F238E27FC236}">
                    <a16:creationId xmlns:a16="http://schemas.microsoft.com/office/drawing/2014/main" id="{7081212B-49DB-4115-1E8A-05D139C6128A}"/>
                  </a:ext>
                </a:extLst>
              </p:cNvPr>
              <p:cNvSpPr/>
              <p:nvPr/>
            </p:nvSpPr>
            <p:spPr>
              <a:xfrm>
                <a:off x="890175" y="3092975"/>
                <a:ext cx="261850" cy="60075"/>
              </a:xfrm>
              <a:custGeom>
                <a:avLst/>
                <a:gdLst/>
                <a:ahLst/>
                <a:cxnLst/>
                <a:rect l="l" t="t" r="r" b="b"/>
                <a:pathLst>
                  <a:path w="10474" h="2403" extrusionOk="0">
                    <a:moveTo>
                      <a:pt x="6917" y="1"/>
                    </a:moveTo>
                    <a:cubicBezTo>
                      <a:pt x="6651" y="1"/>
                      <a:pt x="6385" y="1"/>
                      <a:pt x="6099" y="21"/>
                    </a:cubicBezTo>
                    <a:lnTo>
                      <a:pt x="6099" y="41"/>
                    </a:lnTo>
                    <a:lnTo>
                      <a:pt x="5670" y="62"/>
                    </a:lnTo>
                    <a:lnTo>
                      <a:pt x="5588" y="62"/>
                    </a:lnTo>
                    <a:cubicBezTo>
                      <a:pt x="5588" y="62"/>
                      <a:pt x="5568" y="62"/>
                      <a:pt x="5568" y="82"/>
                    </a:cubicBezTo>
                    <a:lnTo>
                      <a:pt x="5363" y="103"/>
                    </a:lnTo>
                    <a:cubicBezTo>
                      <a:pt x="4566" y="246"/>
                      <a:pt x="3769" y="471"/>
                      <a:pt x="3013" y="777"/>
                    </a:cubicBezTo>
                    <a:lnTo>
                      <a:pt x="2522" y="1002"/>
                    </a:lnTo>
                    <a:cubicBezTo>
                      <a:pt x="2277" y="1084"/>
                      <a:pt x="1970" y="1207"/>
                      <a:pt x="1725" y="1309"/>
                    </a:cubicBezTo>
                    <a:cubicBezTo>
                      <a:pt x="1786" y="1329"/>
                      <a:pt x="1234" y="1616"/>
                      <a:pt x="1377" y="1616"/>
                    </a:cubicBezTo>
                    <a:cubicBezTo>
                      <a:pt x="1234" y="1677"/>
                      <a:pt x="1111" y="1738"/>
                      <a:pt x="989" y="1799"/>
                    </a:cubicBezTo>
                    <a:cubicBezTo>
                      <a:pt x="968" y="1861"/>
                      <a:pt x="866" y="1963"/>
                      <a:pt x="478" y="2188"/>
                    </a:cubicBezTo>
                    <a:cubicBezTo>
                      <a:pt x="314" y="2270"/>
                      <a:pt x="69" y="2351"/>
                      <a:pt x="8" y="2392"/>
                    </a:cubicBezTo>
                    <a:cubicBezTo>
                      <a:pt x="0" y="2400"/>
                      <a:pt x="3" y="2402"/>
                      <a:pt x="11" y="2402"/>
                    </a:cubicBezTo>
                    <a:cubicBezTo>
                      <a:pt x="38" y="2402"/>
                      <a:pt x="130" y="2372"/>
                      <a:pt x="158" y="2372"/>
                    </a:cubicBezTo>
                    <a:cubicBezTo>
                      <a:pt x="170" y="2372"/>
                      <a:pt x="171" y="2377"/>
                      <a:pt x="151" y="2392"/>
                    </a:cubicBezTo>
                    <a:cubicBezTo>
                      <a:pt x="1295" y="1840"/>
                      <a:pt x="2481" y="1350"/>
                      <a:pt x="3687" y="961"/>
                    </a:cubicBezTo>
                    <a:cubicBezTo>
                      <a:pt x="4300" y="757"/>
                      <a:pt x="4934" y="614"/>
                      <a:pt x="5568" y="532"/>
                    </a:cubicBezTo>
                    <a:cubicBezTo>
                      <a:pt x="5962" y="499"/>
                      <a:pt x="6350" y="478"/>
                      <a:pt x="6738" y="478"/>
                    </a:cubicBezTo>
                    <a:cubicBezTo>
                      <a:pt x="7075" y="478"/>
                      <a:pt x="7413" y="494"/>
                      <a:pt x="7755" y="532"/>
                    </a:cubicBezTo>
                    <a:lnTo>
                      <a:pt x="7816" y="532"/>
                    </a:lnTo>
                    <a:cubicBezTo>
                      <a:pt x="8225" y="553"/>
                      <a:pt x="8736" y="614"/>
                      <a:pt x="9104" y="634"/>
                    </a:cubicBezTo>
                    <a:lnTo>
                      <a:pt x="9595" y="655"/>
                    </a:lnTo>
                    <a:lnTo>
                      <a:pt x="9390" y="593"/>
                    </a:lnTo>
                    <a:lnTo>
                      <a:pt x="9390" y="593"/>
                    </a:lnTo>
                    <a:cubicBezTo>
                      <a:pt x="9513" y="614"/>
                      <a:pt x="9656" y="634"/>
                      <a:pt x="9779" y="634"/>
                    </a:cubicBezTo>
                    <a:cubicBezTo>
                      <a:pt x="9862" y="644"/>
                      <a:pt x="9916" y="648"/>
                      <a:pt x="9948" y="648"/>
                    </a:cubicBezTo>
                    <a:cubicBezTo>
                      <a:pt x="10059" y="648"/>
                      <a:pt x="9915" y="600"/>
                      <a:pt x="9820" y="553"/>
                    </a:cubicBezTo>
                    <a:cubicBezTo>
                      <a:pt x="9677" y="491"/>
                      <a:pt x="9861" y="512"/>
                      <a:pt x="9697" y="471"/>
                    </a:cubicBezTo>
                    <a:lnTo>
                      <a:pt x="9697" y="471"/>
                    </a:lnTo>
                    <a:lnTo>
                      <a:pt x="9983" y="512"/>
                    </a:lnTo>
                    <a:cubicBezTo>
                      <a:pt x="10004" y="491"/>
                      <a:pt x="9636" y="471"/>
                      <a:pt x="9718" y="450"/>
                    </a:cubicBezTo>
                    <a:cubicBezTo>
                      <a:pt x="9820" y="450"/>
                      <a:pt x="9963" y="491"/>
                      <a:pt x="10065" y="512"/>
                    </a:cubicBezTo>
                    <a:cubicBezTo>
                      <a:pt x="10024" y="471"/>
                      <a:pt x="9677" y="430"/>
                      <a:pt x="9697" y="409"/>
                    </a:cubicBezTo>
                    <a:cubicBezTo>
                      <a:pt x="9752" y="409"/>
                      <a:pt x="9951" y="474"/>
                      <a:pt x="10010" y="474"/>
                    </a:cubicBezTo>
                    <a:cubicBezTo>
                      <a:pt x="10017" y="474"/>
                      <a:pt x="10022" y="473"/>
                      <a:pt x="10024" y="471"/>
                    </a:cubicBezTo>
                    <a:cubicBezTo>
                      <a:pt x="9983" y="450"/>
                      <a:pt x="9922" y="450"/>
                      <a:pt x="9881" y="430"/>
                    </a:cubicBezTo>
                    <a:lnTo>
                      <a:pt x="9881" y="430"/>
                    </a:lnTo>
                    <a:cubicBezTo>
                      <a:pt x="10045" y="450"/>
                      <a:pt x="10177" y="466"/>
                      <a:pt x="10231" y="466"/>
                    </a:cubicBezTo>
                    <a:cubicBezTo>
                      <a:pt x="10285" y="466"/>
                      <a:pt x="10259" y="450"/>
                      <a:pt x="10106" y="409"/>
                    </a:cubicBezTo>
                    <a:lnTo>
                      <a:pt x="10106" y="409"/>
                    </a:lnTo>
                    <a:cubicBezTo>
                      <a:pt x="10188" y="426"/>
                      <a:pt x="10295" y="442"/>
                      <a:pt x="10398" y="458"/>
                    </a:cubicBezTo>
                    <a:lnTo>
                      <a:pt x="10398" y="458"/>
                    </a:lnTo>
                    <a:lnTo>
                      <a:pt x="10453" y="471"/>
                    </a:lnTo>
                    <a:lnTo>
                      <a:pt x="10453" y="471"/>
                    </a:lnTo>
                    <a:lnTo>
                      <a:pt x="10449" y="467"/>
                    </a:lnTo>
                    <a:lnTo>
                      <a:pt x="10449" y="467"/>
                    </a:lnTo>
                    <a:cubicBezTo>
                      <a:pt x="10458" y="468"/>
                      <a:pt x="10466" y="469"/>
                      <a:pt x="10474" y="471"/>
                    </a:cubicBezTo>
                    <a:lnTo>
                      <a:pt x="10474" y="471"/>
                    </a:lnTo>
                    <a:lnTo>
                      <a:pt x="10448" y="466"/>
                    </a:lnTo>
                    <a:lnTo>
                      <a:pt x="10448" y="466"/>
                    </a:lnTo>
                    <a:lnTo>
                      <a:pt x="10433" y="450"/>
                    </a:lnTo>
                    <a:lnTo>
                      <a:pt x="10290" y="409"/>
                    </a:lnTo>
                    <a:lnTo>
                      <a:pt x="10413" y="430"/>
                    </a:lnTo>
                    <a:lnTo>
                      <a:pt x="10310" y="389"/>
                    </a:lnTo>
                    <a:cubicBezTo>
                      <a:pt x="10147" y="348"/>
                      <a:pt x="10004" y="307"/>
                      <a:pt x="9922" y="287"/>
                    </a:cubicBezTo>
                    <a:cubicBezTo>
                      <a:pt x="9268" y="185"/>
                      <a:pt x="8593" y="103"/>
                      <a:pt x="7898" y="41"/>
                    </a:cubicBezTo>
                    <a:lnTo>
                      <a:pt x="7898" y="41"/>
                    </a:lnTo>
                    <a:cubicBezTo>
                      <a:pt x="7898" y="41"/>
                      <a:pt x="7939" y="62"/>
                      <a:pt x="7878" y="62"/>
                    </a:cubicBezTo>
                    <a:cubicBezTo>
                      <a:pt x="7694" y="62"/>
                      <a:pt x="7551" y="21"/>
                      <a:pt x="7367" y="21"/>
                    </a:cubicBezTo>
                    <a:lnTo>
                      <a:pt x="7346" y="41"/>
                    </a:lnTo>
                    <a:lnTo>
                      <a:pt x="6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45;p59">
                <a:extLst>
                  <a:ext uri="{FF2B5EF4-FFF2-40B4-BE49-F238E27FC236}">
                    <a16:creationId xmlns:a16="http://schemas.microsoft.com/office/drawing/2014/main" id="{6020937F-7536-C20E-7ED5-7367AC27B54B}"/>
                  </a:ext>
                </a:extLst>
              </p:cNvPr>
              <p:cNvSpPr/>
              <p:nvPr/>
            </p:nvSpPr>
            <p:spPr>
              <a:xfrm>
                <a:off x="1119300" y="2944775"/>
                <a:ext cx="37850" cy="120925"/>
              </a:xfrm>
              <a:custGeom>
                <a:avLst/>
                <a:gdLst/>
                <a:ahLst/>
                <a:cxnLst/>
                <a:rect l="l" t="t" r="r" b="b"/>
                <a:pathLst>
                  <a:path w="1514" h="4837" extrusionOk="0">
                    <a:moveTo>
                      <a:pt x="11" y="52"/>
                    </a:moveTo>
                    <a:lnTo>
                      <a:pt x="11" y="52"/>
                    </a:lnTo>
                    <a:cubicBezTo>
                      <a:pt x="16" y="62"/>
                      <a:pt x="21" y="72"/>
                      <a:pt x="21" y="82"/>
                    </a:cubicBezTo>
                    <a:lnTo>
                      <a:pt x="11" y="52"/>
                    </a:lnTo>
                    <a:close/>
                    <a:moveTo>
                      <a:pt x="1" y="0"/>
                    </a:moveTo>
                    <a:lnTo>
                      <a:pt x="1" y="21"/>
                    </a:lnTo>
                    <a:lnTo>
                      <a:pt x="1" y="82"/>
                    </a:lnTo>
                    <a:cubicBezTo>
                      <a:pt x="21" y="144"/>
                      <a:pt x="41" y="205"/>
                      <a:pt x="62" y="266"/>
                    </a:cubicBezTo>
                    <a:cubicBezTo>
                      <a:pt x="225" y="552"/>
                      <a:pt x="389" y="839"/>
                      <a:pt x="532" y="1125"/>
                    </a:cubicBezTo>
                    <a:cubicBezTo>
                      <a:pt x="532" y="1125"/>
                      <a:pt x="532" y="1116"/>
                      <a:pt x="538" y="1116"/>
                    </a:cubicBezTo>
                    <a:cubicBezTo>
                      <a:pt x="541" y="1116"/>
                      <a:pt x="546" y="1118"/>
                      <a:pt x="553" y="1125"/>
                    </a:cubicBezTo>
                    <a:cubicBezTo>
                      <a:pt x="593" y="1186"/>
                      <a:pt x="593" y="1268"/>
                      <a:pt x="634" y="1329"/>
                    </a:cubicBezTo>
                    <a:lnTo>
                      <a:pt x="655" y="1329"/>
                    </a:lnTo>
                    <a:cubicBezTo>
                      <a:pt x="675" y="1391"/>
                      <a:pt x="696" y="1472"/>
                      <a:pt x="716" y="1534"/>
                    </a:cubicBezTo>
                    <a:cubicBezTo>
                      <a:pt x="777" y="1636"/>
                      <a:pt x="818" y="1758"/>
                      <a:pt x="859" y="1861"/>
                    </a:cubicBezTo>
                    <a:lnTo>
                      <a:pt x="880" y="1861"/>
                    </a:lnTo>
                    <a:cubicBezTo>
                      <a:pt x="900" y="1922"/>
                      <a:pt x="900" y="1983"/>
                      <a:pt x="920" y="2045"/>
                    </a:cubicBezTo>
                    <a:lnTo>
                      <a:pt x="941" y="2086"/>
                    </a:lnTo>
                    <a:lnTo>
                      <a:pt x="961" y="2167"/>
                    </a:lnTo>
                    <a:cubicBezTo>
                      <a:pt x="1084" y="2515"/>
                      <a:pt x="1125" y="2903"/>
                      <a:pt x="1104" y="3271"/>
                    </a:cubicBezTo>
                    <a:cubicBezTo>
                      <a:pt x="1104" y="3353"/>
                      <a:pt x="1104" y="3435"/>
                      <a:pt x="1084" y="3516"/>
                    </a:cubicBezTo>
                    <a:cubicBezTo>
                      <a:pt x="1064" y="3639"/>
                      <a:pt x="1002" y="3762"/>
                      <a:pt x="941" y="3884"/>
                    </a:cubicBezTo>
                    <a:cubicBezTo>
                      <a:pt x="1000" y="3884"/>
                      <a:pt x="907" y="4151"/>
                      <a:pt x="956" y="4151"/>
                    </a:cubicBezTo>
                    <a:cubicBezTo>
                      <a:pt x="957" y="4151"/>
                      <a:pt x="959" y="4151"/>
                      <a:pt x="961" y="4150"/>
                    </a:cubicBezTo>
                    <a:lnTo>
                      <a:pt x="961" y="4150"/>
                    </a:lnTo>
                    <a:cubicBezTo>
                      <a:pt x="920" y="4211"/>
                      <a:pt x="839" y="4314"/>
                      <a:pt x="859" y="4334"/>
                    </a:cubicBezTo>
                    <a:cubicBezTo>
                      <a:pt x="859" y="4355"/>
                      <a:pt x="900" y="4477"/>
                      <a:pt x="737" y="4661"/>
                    </a:cubicBezTo>
                    <a:cubicBezTo>
                      <a:pt x="675" y="4743"/>
                      <a:pt x="553" y="4804"/>
                      <a:pt x="532" y="4825"/>
                    </a:cubicBezTo>
                    <a:cubicBezTo>
                      <a:pt x="528" y="4833"/>
                      <a:pt x="531" y="4837"/>
                      <a:pt x="538" y="4837"/>
                    </a:cubicBezTo>
                    <a:cubicBezTo>
                      <a:pt x="557" y="4837"/>
                      <a:pt x="606" y="4813"/>
                      <a:pt x="618" y="4813"/>
                    </a:cubicBezTo>
                    <a:cubicBezTo>
                      <a:pt x="623" y="4813"/>
                      <a:pt x="622" y="4816"/>
                      <a:pt x="614" y="4825"/>
                    </a:cubicBezTo>
                    <a:cubicBezTo>
                      <a:pt x="900" y="4620"/>
                      <a:pt x="1125" y="4334"/>
                      <a:pt x="1268" y="4007"/>
                    </a:cubicBezTo>
                    <a:cubicBezTo>
                      <a:pt x="1411" y="3700"/>
                      <a:pt x="1493" y="3353"/>
                      <a:pt x="1513" y="3005"/>
                    </a:cubicBezTo>
                    <a:cubicBezTo>
                      <a:pt x="1513" y="2678"/>
                      <a:pt x="1472" y="2331"/>
                      <a:pt x="1391" y="1983"/>
                    </a:cubicBezTo>
                    <a:cubicBezTo>
                      <a:pt x="1288" y="1636"/>
                      <a:pt x="1166" y="1268"/>
                      <a:pt x="982" y="941"/>
                    </a:cubicBezTo>
                    <a:lnTo>
                      <a:pt x="982" y="900"/>
                    </a:lnTo>
                    <a:cubicBezTo>
                      <a:pt x="880" y="716"/>
                      <a:pt x="777" y="532"/>
                      <a:pt x="634" y="348"/>
                    </a:cubicBezTo>
                    <a:cubicBezTo>
                      <a:pt x="593" y="287"/>
                      <a:pt x="532" y="225"/>
                      <a:pt x="471" y="184"/>
                    </a:cubicBezTo>
                    <a:lnTo>
                      <a:pt x="471" y="184"/>
                    </a:lnTo>
                    <a:lnTo>
                      <a:pt x="512" y="287"/>
                    </a:lnTo>
                    <a:cubicBezTo>
                      <a:pt x="471" y="225"/>
                      <a:pt x="430" y="164"/>
                      <a:pt x="389" y="123"/>
                    </a:cubicBezTo>
                    <a:cubicBezTo>
                      <a:pt x="352" y="71"/>
                      <a:pt x="331" y="52"/>
                      <a:pt x="319" y="52"/>
                    </a:cubicBezTo>
                    <a:cubicBezTo>
                      <a:pt x="299" y="52"/>
                      <a:pt x="307" y="112"/>
                      <a:pt x="307" y="164"/>
                    </a:cubicBezTo>
                    <a:cubicBezTo>
                      <a:pt x="307" y="225"/>
                      <a:pt x="266" y="164"/>
                      <a:pt x="287" y="246"/>
                    </a:cubicBezTo>
                    <a:lnTo>
                      <a:pt x="225" y="123"/>
                    </a:lnTo>
                    <a:cubicBezTo>
                      <a:pt x="206" y="123"/>
                      <a:pt x="294" y="248"/>
                      <a:pt x="273" y="248"/>
                    </a:cubicBezTo>
                    <a:cubicBezTo>
                      <a:pt x="271" y="248"/>
                      <a:pt x="269" y="247"/>
                      <a:pt x="266" y="246"/>
                    </a:cubicBezTo>
                    <a:cubicBezTo>
                      <a:pt x="246" y="205"/>
                      <a:pt x="205" y="144"/>
                      <a:pt x="185" y="103"/>
                    </a:cubicBezTo>
                    <a:lnTo>
                      <a:pt x="185" y="103"/>
                    </a:lnTo>
                    <a:cubicBezTo>
                      <a:pt x="185" y="144"/>
                      <a:pt x="266" y="266"/>
                      <a:pt x="246" y="266"/>
                    </a:cubicBezTo>
                    <a:cubicBezTo>
                      <a:pt x="245" y="267"/>
                      <a:pt x="243" y="268"/>
                      <a:pt x="242" y="268"/>
                    </a:cubicBezTo>
                    <a:cubicBezTo>
                      <a:pt x="222" y="268"/>
                      <a:pt x="188" y="142"/>
                      <a:pt x="168" y="142"/>
                    </a:cubicBezTo>
                    <a:cubicBezTo>
                      <a:pt x="167" y="142"/>
                      <a:pt x="165" y="142"/>
                      <a:pt x="164" y="144"/>
                    </a:cubicBezTo>
                    <a:cubicBezTo>
                      <a:pt x="163" y="144"/>
                      <a:pt x="161" y="144"/>
                      <a:pt x="160" y="144"/>
                    </a:cubicBezTo>
                    <a:lnTo>
                      <a:pt x="160" y="144"/>
                    </a:lnTo>
                    <a:cubicBezTo>
                      <a:pt x="121" y="93"/>
                      <a:pt x="92" y="62"/>
                      <a:pt x="78" y="62"/>
                    </a:cubicBezTo>
                    <a:cubicBezTo>
                      <a:pt x="66" y="62"/>
                      <a:pt x="66" y="87"/>
                      <a:pt x="82" y="144"/>
                    </a:cubicBezTo>
                    <a:cubicBezTo>
                      <a:pt x="62" y="103"/>
                      <a:pt x="41" y="4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646;p59">
                <a:extLst>
                  <a:ext uri="{FF2B5EF4-FFF2-40B4-BE49-F238E27FC236}">
                    <a16:creationId xmlns:a16="http://schemas.microsoft.com/office/drawing/2014/main" id="{93EB4658-E5E5-7CE3-5FA6-B7561692F862}"/>
                  </a:ext>
                </a:extLst>
              </p:cNvPr>
              <p:cNvSpPr/>
              <p:nvPr/>
            </p:nvSpPr>
            <p:spPr>
              <a:xfrm>
                <a:off x="835150" y="2907125"/>
                <a:ext cx="284700" cy="26950"/>
              </a:xfrm>
              <a:custGeom>
                <a:avLst/>
                <a:gdLst/>
                <a:ahLst/>
                <a:cxnLst/>
                <a:rect l="l" t="t" r="r" b="b"/>
                <a:pathLst>
                  <a:path w="11388" h="1078" extrusionOk="0">
                    <a:moveTo>
                      <a:pt x="430" y="137"/>
                    </a:moveTo>
                    <a:lnTo>
                      <a:pt x="430" y="137"/>
                    </a:lnTo>
                    <a:cubicBezTo>
                      <a:pt x="439" y="146"/>
                      <a:pt x="511" y="162"/>
                      <a:pt x="589" y="179"/>
                    </a:cubicBezTo>
                    <a:lnTo>
                      <a:pt x="589" y="179"/>
                    </a:lnTo>
                    <a:cubicBezTo>
                      <a:pt x="532" y="164"/>
                      <a:pt x="477" y="146"/>
                      <a:pt x="430" y="137"/>
                    </a:cubicBezTo>
                    <a:close/>
                    <a:moveTo>
                      <a:pt x="589" y="179"/>
                    </a:moveTo>
                    <a:cubicBezTo>
                      <a:pt x="614" y="186"/>
                      <a:pt x="640" y="192"/>
                      <a:pt x="665" y="196"/>
                    </a:cubicBezTo>
                    <a:lnTo>
                      <a:pt x="665" y="196"/>
                    </a:lnTo>
                    <a:cubicBezTo>
                      <a:pt x="640" y="190"/>
                      <a:pt x="614" y="185"/>
                      <a:pt x="589" y="179"/>
                    </a:cubicBezTo>
                    <a:close/>
                    <a:moveTo>
                      <a:pt x="492" y="137"/>
                    </a:moveTo>
                    <a:lnTo>
                      <a:pt x="790" y="196"/>
                    </a:lnTo>
                    <a:lnTo>
                      <a:pt x="790" y="196"/>
                    </a:lnTo>
                    <a:cubicBezTo>
                      <a:pt x="790" y="187"/>
                      <a:pt x="492" y="137"/>
                      <a:pt x="492" y="137"/>
                    </a:cubicBezTo>
                    <a:close/>
                    <a:moveTo>
                      <a:pt x="547" y="1"/>
                    </a:moveTo>
                    <a:cubicBezTo>
                      <a:pt x="436" y="1"/>
                      <a:pt x="580" y="48"/>
                      <a:pt x="675" y="96"/>
                    </a:cubicBezTo>
                    <a:cubicBezTo>
                      <a:pt x="819" y="178"/>
                      <a:pt x="635" y="137"/>
                      <a:pt x="798" y="198"/>
                    </a:cubicBezTo>
                    <a:lnTo>
                      <a:pt x="798" y="198"/>
                    </a:lnTo>
                    <a:lnTo>
                      <a:pt x="790" y="196"/>
                    </a:lnTo>
                    <a:lnTo>
                      <a:pt x="790" y="196"/>
                    </a:lnTo>
                    <a:cubicBezTo>
                      <a:pt x="790" y="198"/>
                      <a:pt x="786" y="198"/>
                      <a:pt x="778" y="198"/>
                    </a:cubicBezTo>
                    <a:cubicBezTo>
                      <a:pt x="763" y="201"/>
                      <a:pt x="748" y="202"/>
                      <a:pt x="733" y="202"/>
                    </a:cubicBezTo>
                    <a:cubicBezTo>
                      <a:pt x="711" y="202"/>
                      <a:pt x="688" y="200"/>
                      <a:pt x="665" y="196"/>
                    </a:cubicBezTo>
                    <a:lnTo>
                      <a:pt x="665" y="196"/>
                    </a:lnTo>
                    <a:cubicBezTo>
                      <a:pt x="742" y="214"/>
                      <a:pt x="807" y="230"/>
                      <a:pt x="798" y="239"/>
                    </a:cubicBezTo>
                    <a:cubicBezTo>
                      <a:pt x="744" y="239"/>
                      <a:pt x="528" y="174"/>
                      <a:pt x="466" y="174"/>
                    </a:cubicBezTo>
                    <a:cubicBezTo>
                      <a:pt x="458" y="174"/>
                      <a:pt x="453" y="175"/>
                      <a:pt x="451" y="178"/>
                    </a:cubicBezTo>
                    <a:cubicBezTo>
                      <a:pt x="512" y="178"/>
                      <a:pt x="553" y="198"/>
                      <a:pt x="614" y="219"/>
                    </a:cubicBezTo>
                    <a:cubicBezTo>
                      <a:pt x="440" y="188"/>
                      <a:pt x="302" y="168"/>
                      <a:pt x="249" y="168"/>
                    </a:cubicBezTo>
                    <a:cubicBezTo>
                      <a:pt x="201" y="168"/>
                      <a:pt x="220" y="184"/>
                      <a:pt x="341" y="223"/>
                    </a:cubicBezTo>
                    <a:lnTo>
                      <a:pt x="341" y="223"/>
                    </a:lnTo>
                    <a:cubicBezTo>
                      <a:pt x="226" y="188"/>
                      <a:pt x="90" y="155"/>
                      <a:pt x="1" y="137"/>
                    </a:cubicBezTo>
                    <a:lnTo>
                      <a:pt x="1" y="137"/>
                    </a:lnTo>
                    <a:lnTo>
                      <a:pt x="205" y="198"/>
                    </a:lnTo>
                    <a:lnTo>
                      <a:pt x="205" y="198"/>
                    </a:lnTo>
                    <a:lnTo>
                      <a:pt x="1" y="157"/>
                    </a:lnTo>
                    <a:lnTo>
                      <a:pt x="42" y="178"/>
                    </a:lnTo>
                    <a:lnTo>
                      <a:pt x="113" y="198"/>
                    </a:lnTo>
                    <a:lnTo>
                      <a:pt x="113" y="198"/>
                    </a:lnTo>
                    <a:lnTo>
                      <a:pt x="164" y="219"/>
                    </a:lnTo>
                    <a:cubicBezTo>
                      <a:pt x="328" y="280"/>
                      <a:pt x="471" y="341"/>
                      <a:pt x="553" y="341"/>
                    </a:cubicBezTo>
                    <a:cubicBezTo>
                      <a:pt x="1248" y="464"/>
                      <a:pt x="1943" y="607"/>
                      <a:pt x="2638" y="709"/>
                    </a:cubicBezTo>
                    <a:cubicBezTo>
                      <a:pt x="2638" y="709"/>
                      <a:pt x="2617" y="689"/>
                      <a:pt x="2658" y="689"/>
                    </a:cubicBezTo>
                    <a:cubicBezTo>
                      <a:pt x="2842" y="709"/>
                      <a:pt x="2985" y="750"/>
                      <a:pt x="3169" y="771"/>
                    </a:cubicBezTo>
                    <a:lnTo>
                      <a:pt x="3190" y="750"/>
                    </a:lnTo>
                    <a:lnTo>
                      <a:pt x="3640" y="832"/>
                    </a:lnTo>
                    <a:cubicBezTo>
                      <a:pt x="3905" y="873"/>
                      <a:pt x="4191" y="914"/>
                      <a:pt x="4478" y="934"/>
                    </a:cubicBezTo>
                    <a:cubicBezTo>
                      <a:pt x="4478" y="934"/>
                      <a:pt x="4478" y="925"/>
                      <a:pt x="4484" y="925"/>
                    </a:cubicBezTo>
                    <a:cubicBezTo>
                      <a:pt x="4487" y="925"/>
                      <a:pt x="4491" y="927"/>
                      <a:pt x="4498" y="934"/>
                    </a:cubicBezTo>
                    <a:cubicBezTo>
                      <a:pt x="4600" y="934"/>
                      <a:pt x="4764" y="955"/>
                      <a:pt x="4927" y="975"/>
                    </a:cubicBezTo>
                    <a:lnTo>
                      <a:pt x="5030" y="975"/>
                    </a:lnTo>
                    <a:lnTo>
                      <a:pt x="5234" y="995"/>
                    </a:lnTo>
                    <a:cubicBezTo>
                      <a:pt x="6052" y="1057"/>
                      <a:pt x="6869" y="1077"/>
                      <a:pt x="7789" y="1077"/>
                    </a:cubicBezTo>
                    <a:cubicBezTo>
                      <a:pt x="7973" y="1077"/>
                      <a:pt x="8178" y="1057"/>
                      <a:pt x="8341" y="1057"/>
                    </a:cubicBezTo>
                    <a:lnTo>
                      <a:pt x="9220" y="1077"/>
                    </a:lnTo>
                    <a:cubicBezTo>
                      <a:pt x="9179" y="1016"/>
                      <a:pt x="9833" y="995"/>
                      <a:pt x="9711" y="934"/>
                    </a:cubicBezTo>
                    <a:cubicBezTo>
                      <a:pt x="9854" y="934"/>
                      <a:pt x="9997" y="934"/>
                      <a:pt x="10161" y="914"/>
                    </a:cubicBezTo>
                    <a:cubicBezTo>
                      <a:pt x="10201" y="873"/>
                      <a:pt x="10324" y="811"/>
                      <a:pt x="10794" y="771"/>
                    </a:cubicBezTo>
                    <a:lnTo>
                      <a:pt x="11326" y="771"/>
                    </a:lnTo>
                    <a:cubicBezTo>
                      <a:pt x="11387" y="771"/>
                      <a:pt x="11080" y="750"/>
                      <a:pt x="11183" y="730"/>
                    </a:cubicBezTo>
                    <a:lnTo>
                      <a:pt x="11183" y="730"/>
                    </a:lnTo>
                    <a:cubicBezTo>
                      <a:pt x="10733" y="736"/>
                      <a:pt x="10290" y="741"/>
                      <a:pt x="9849" y="741"/>
                    </a:cubicBezTo>
                    <a:cubicBezTo>
                      <a:pt x="8966" y="741"/>
                      <a:pt x="8089" y="723"/>
                      <a:pt x="7176" y="668"/>
                    </a:cubicBezTo>
                    <a:cubicBezTo>
                      <a:pt x="6951" y="668"/>
                      <a:pt x="6052" y="627"/>
                      <a:pt x="5111" y="546"/>
                    </a:cubicBezTo>
                    <a:cubicBezTo>
                      <a:pt x="4191" y="443"/>
                      <a:pt x="3210" y="321"/>
                      <a:pt x="2822" y="259"/>
                    </a:cubicBezTo>
                    <a:lnTo>
                      <a:pt x="2740" y="259"/>
                    </a:lnTo>
                    <a:cubicBezTo>
                      <a:pt x="2311" y="178"/>
                      <a:pt x="1800" y="96"/>
                      <a:pt x="1432" y="55"/>
                    </a:cubicBezTo>
                    <a:lnTo>
                      <a:pt x="921" y="14"/>
                    </a:lnTo>
                    <a:lnTo>
                      <a:pt x="1125" y="76"/>
                    </a:lnTo>
                    <a:cubicBezTo>
                      <a:pt x="982" y="55"/>
                      <a:pt x="859" y="35"/>
                      <a:pt x="716" y="14"/>
                    </a:cubicBezTo>
                    <a:cubicBezTo>
                      <a:pt x="633" y="5"/>
                      <a:pt x="580"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647;p59">
                <a:extLst>
                  <a:ext uri="{FF2B5EF4-FFF2-40B4-BE49-F238E27FC236}">
                    <a16:creationId xmlns:a16="http://schemas.microsoft.com/office/drawing/2014/main" id="{C0AF4053-F71E-7585-E19B-BAE46B75D597}"/>
                  </a:ext>
                </a:extLst>
              </p:cNvPr>
              <p:cNvSpPr/>
              <p:nvPr/>
            </p:nvSpPr>
            <p:spPr>
              <a:xfrm>
                <a:off x="479975" y="2987200"/>
                <a:ext cx="255050" cy="395250"/>
              </a:xfrm>
              <a:custGeom>
                <a:avLst/>
                <a:gdLst/>
                <a:ahLst/>
                <a:cxnLst/>
                <a:rect l="l" t="t" r="r" b="b"/>
                <a:pathLst>
                  <a:path w="10202" h="15810" extrusionOk="0">
                    <a:moveTo>
                      <a:pt x="10181" y="0"/>
                    </a:moveTo>
                    <a:lnTo>
                      <a:pt x="10120" y="41"/>
                    </a:lnTo>
                    <a:lnTo>
                      <a:pt x="9874" y="205"/>
                    </a:lnTo>
                    <a:lnTo>
                      <a:pt x="10079" y="61"/>
                    </a:lnTo>
                    <a:lnTo>
                      <a:pt x="10079" y="61"/>
                    </a:lnTo>
                    <a:lnTo>
                      <a:pt x="9895" y="164"/>
                    </a:lnTo>
                    <a:cubicBezTo>
                      <a:pt x="9629" y="348"/>
                      <a:pt x="9384" y="511"/>
                      <a:pt x="9261" y="613"/>
                    </a:cubicBezTo>
                    <a:cubicBezTo>
                      <a:pt x="8178" y="1452"/>
                      <a:pt x="7074" y="2249"/>
                      <a:pt x="6011" y="3066"/>
                    </a:cubicBezTo>
                    <a:cubicBezTo>
                      <a:pt x="6011" y="3066"/>
                      <a:pt x="6018" y="3064"/>
                      <a:pt x="6024" y="3064"/>
                    </a:cubicBezTo>
                    <a:cubicBezTo>
                      <a:pt x="6036" y="3064"/>
                      <a:pt x="6045" y="3073"/>
                      <a:pt x="5990" y="3128"/>
                    </a:cubicBezTo>
                    <a:cubicBezTo>
                      <a:pt x="5704" y="3353"/>
                      <a:pt x="5479" y="3496"/>
                      <a:pt x="5193" y="3721"/>
                    </a:cubicBezTo>
                    <a:lnTo>
                      <a:pt x="5193" y="3761"/>
                    </a:lnTo>
                    <a:cubicBezTo>
                      <a:pt x="4968" y="3925"/>
                      <a:pt x="4743" y="4089"/>
                      <a:pt x="4518" y="4293"/>
                    </a:cubicBezTo>
                    <a:cubicBezTo>
                      <a:pt x="4110" y="4640"/>
                      <a:pt x="3701" y="5008"/>
                      <a:pt x="3333" y="5376"/>
                    </a:cubicBezTo>
                    <a:cubicBezTo>
                      <a:pt x="3333" y="5376"/>
                      <a:pt x="3353" y="5376"/>
                      <a:pt x="3333" y="5417"/>
                    </a:cubicBezTo>
                    <a:cubicBezTo>
                      <a:pt x="3169" y="5581"/>
                      <a:pt x="2944" y="5785"/>
                      <a:pt x="2720" y="6010"/>
                    </a:cubicBezTo>
                    <a:lnTo>
                      <a:pt x="2638" y="6133"/>
                    </a:lnTo>
                    <a:cubicBezTo>
                      <a:pt x="2597" y="6153"/>
                      <a:pt x="2597" y="6153"/>
                      <a:pt x="2597" y="6174"/>
                    </a:cubicBezTo>
                    <a:cubicBezTo>
                      <a:pt x="2495" y="6276"/>
                      <a:pt x="2413" y="6358"/>
                      <a:pt x="2331" y="6460"/>
                    </a:cubicBezTo>
                    <a:cubicBezTo>
                      <a:pt x="1800" y="7073"/>
                      <a:pt x="1309" y="7727"/>
                      <a:pt x="900" y="8402"/>
                    </a:cubicBezTo>
                    <a:cubicBezTo>
                      <a:pt x="430" y="9117"/>
                      <a:pt x="123" y="9935"/>
                      <a:pt x="21" y="10773"/>
                    </a:cubicBezTo>
                    <a:cubicBezTo>
                      <a:pt x="1" y="11141"/>
                      <a:pt x="42" y="11509"/>
                      <a:pt x="123" y="11877"/>
                    </a:cubicBezTo>
                    <a:cubicBezTo>
                      <a:pt x="246" y="12429"/>
                      <a:pt x="471" y="12960"/>
                      <a:pt x="778" y="13451"/>
                    </a:cubicBezTo>
                    <a:cubicBezTo>
                      <a:pt x="778" y="13444"/>
                      <a:pt x="780" y="13441"/>
                      <a:pt x="784" y="13441"/>
                    </a:cubicBezTo>
                    <a:cubicBezTo>
                      <a:pt x="817" y="13441"/>
                      <a:pt x="981" y="13655"/>
                      <a:pt x="1146" y="13819"/>
                    </a:cubicBezTo>
                    <a:cubicBezTo>
                      <a:pt x="1296" y="13969"/>
                      <a:pt x="1447" y="14106"/>
                      <a:pt x="1463" y="14106"/>
                    </a:cubicBezTo>
                    <a:cubicBezTo>
                      <a:pt x="1466" y="14106"/>
                      <a:pt x="1463" y="14099"/>
                      <a:pt x="1452" y="14085"/>
                    </a:cubicBezTo>
                    <a:lnTo>
                      <a:pt x="1452" y="14085"/>
                    </a:lnTo>
                    <a:cubicBezTo>
                      <a:pt x="1575" y="14207"/>
                      <a:pt x="1718" y="14350"/>
                      <a:pt x="1841" y="14473"/>
                    </a:cubicBezTo>
                    <a:cubicBezTo>
                      <a:pt x="1922" y="14534"/>
                      <a:pt x="2004" y="14596"/>
                      <a:pt x="2106" y="14657"/>
                    </a:cubicBezTo>
                    <a:cubicBezTo>
                      <a:pt x="2188" y="14698"/>
                      <a:pt x="2290" y="14739"/>
                      <a:pt x="2372" y="14800"/>
                    </a:cubicBezTo>
                    <a:cubicBezTo>
                      <a:pt x="2536" y="14902"/>
                      <a:pt x="2781" y="15066"/>
                      <a:pt x="3149" y="15291"/>
                    </a:cubicBezTo>
                    <a:cubicBezTo>
                      <a:pt x="3435" y="15475"/>
                      <a:pt x="3885" y="15740"/>
                      <a:pt x="3987" y="15802"/>
                    </a:cubicBezTo>
                    <a:cubicBezTo>
                      <a:pt x="4003" y="15807"/>
                      <a:pt x="4013" y="15809"/>
                      <a:pt x="4019" y="15809"/>
                    </a:cubicBezTo>
                    <a:cubicBezTo>
                      <a:pt x="4073" y="15809"/>
                      <a:pt x="3737" y="15605"/>
                      <a:pt x="3767" y="15605"/>
                    </a:cubicBezTo>
                    <a:cubicBezTo>
                      <a:pt x="3771" y="15605"/>
                      <a:pt x="3782" y="15609"/>
                      <a:pt x="3803" y="15618"/>
                    </a:cubicBezTo>
                    <a:cubicBezTo>
                      <a:pt x="2699" y="15025"/>
                      <a:pt x="1759" y="14187"/>
                      <a:pt x="1023" y="13185"/>
                    </a:cubicBezTo>
                    <a:cubicBezTo>
                      <a:pt x="696" y="12674"/>
                      <a:pt x="491" y="12102"/>
                      <a:pt x="410" y="11509"/>
                    </a:cubicBezTo>
                    <a:cubicBezTo>
                      <a:pt x="348" y="10896"/>
                      <a:pt x="450" y="10282"/>
                      <a:pt x="696" y="9730"/>
                    </a:cubicBezTo>
                    <a:cubicBezTo>
                      <a:pt x="859" y="9281"/>
                      <a:pt x="1084" y="8851"/>
                      <a:pt x="1350" y="8443"/>
                    </a:cubicBezTo>
                    <a:cubicBezTo>
                      <a:pt x="1800" y="7768"/>
                      <a:pt x="2311" y="7114"/>
                      <a:pt x="2863" y="6501"/>
                    </a:cubicBezTo>
                    <a:cubicBezTo>
                      <a:pt x="3864" y="5438"/>
                      <a:pt x="4968" y="4436"/>
                      <a:pt x="6154" y="3557"/>
                    </a:cubicBezTo>
                    <a:lnTo>
                      <a:pt x="6256" y="3475"/>
                    </a:lnTo>
                    <a:cubicBezTo>
                      <a:pt x="6931" y="2964"/>
                      <a:pt x="7748" y="2351"/>
                      <a:pt x="8300" y="1901"/>
                    </a:cubicBezTo>
                    <a:lnTo>
                      <a:pt x="9077" y="1268"/>
                    </a:lnTo>
                    <a:lnTo>
                      <a:pt x="8729" y="1492"/>
                    </a:lnTo>
                    <a:cubicBezTo>
                      <a:pt x="8995" y="1288"/>
                      <a:pt x="9261" y="1084"/>
                      <a:pt x="9363" y="1002"/>
                    </a:cubicBezTo>
                    <a:cubicBezTo>
                      <a:pt x="9608" y="793"/>
                      <a:pt x="9676" y="725"/>
                      <a:pt x="9654" y="725"/>
                    </a:cubicBezTo>
                    <a:cubicBezTo>
                      <a:pt x="9627" y="725"/>
                      <a:pt x="9459" y="831"/>
                      <a:pt x="9322" y="900"/>
                    </a:cubicBezTo>
                    <a:cubicBezTo>
                      <a:pt x="9281" y="925"/>
                      <a:pt x="9264" y="933"/>
                      <a:pt x="9256" y="933"/>
                    </a:cubicBezTo>
                    <a:cubicBezTo>
                      <a:pt x="9244" y="933"/>
                      <a:pt x="9254" y="916"/>
                      <a:pt x="9242" y="916"/>
                    </a:cubicBezTo>
                    <a:cubicBezTo>
                      <a:pt x="9231" y="916"/>
                      <a:pt x="9197" y="933"/>
                      <a:pt x="9097" y="1002"/>
                    </a:cubicBezTo>
                    <a:lnTo>
                      <a:pt x="9547" y="654"/>
                    </a:lnTo>
                    <a:cubicBezTo>
                      <a:pt x="9547" y="654"/>
                      <a:pt x="9547" y="654"/>
                      <a:pt x="9546" y="654"/>
                    </a:cubicBezTo>
                    <a:cubicBezTo>
                      <a:pt x="9525" y="654"/>
                      <a:pt x="9102" y="996"/>
                      <a:pt x="9100" y="996"/>
                    </a:cubicBezTo>
                    <a:cubicBezTo>
                      <a:pt x="9100" y="996"/>
                      <a:pt x="9105" y="992"/>
                      <a:pt x="9118" y="981"/>
                    </a:cubicBezTo>
                    <a:cubicBezTo>
                      <a:pt x="9281" y="838"/>
                      <a:pt x="9465" y="695"/>
                      <a:pt x="9649" y="552"/>
                    </a:cubicBezTo>
                    <a:lnTo>
                      <a:pt x="9649" y="552"/>
                    </a:lnTo>
                    <a:cubicBezTo>
                      <a:pt x="9571" y="591"/>
                      <a:pt x="9083" y="984"/>
                      <a:pt x="9039" y="984"/>
                    </a:cubicBezTo>
                    <a:cubicBezTo>
                      <a:pt x="9037" y="984"/>
                      <a:pt x="9036" y="983"/>
                      <a:pt x="9036" y="981"/>
                    </a:cubicBezTo>
                    <a:cubicBezTo>
                      <a:pt x="9136" y="915"/>
                      <a:pt x="9236" y="842"/>
                      <a:pt x="9333" y="766"/>
                    </a:cubicBezTo>
                    <a:lnTo>
                      <a:pt x="9333" y="766"/>
                    </a:lnTo>
                    <a:cubicBezTo>
                      <a:pt x="9329" y="770"/>
                      <a:pt x="9326" y="773"/>
                      <a:pt x="9322" y="777"/>
                    </a:cubicBezTo>
                    <a:cubicBezTo>
                      <a:pt x="9663" y="504"/>
                      <a:pt x="9904" y="295"/>
                      <a:pt x="9875" y="295"/>
                    </a:cubicBezTo>
                    <a:cubicBezTo>
                      <a:pt x="9861" y="295"/>
                      <a:pt x="9779" y="348"/>
                      <a:pt x="9608" y="470"/>
                    </a:cubicBezTo>
                    <a:cubicBezTo>
                      <a:pt x="9772" y="327"/>
                      <a:pt x="10017" y="143"/>
                      <a:pt x="10201" y="0"/>
                    </a:cubicBezTo>
                    <a:lnTo>
                      <a:pt x="10201" y="0"/>
                    </a:lnTo>
                    <a:lnTo>
                      <a:pt x="9874" y="245"/>
                    </a:lnTo>
                    <a:lnTo>
                      <a:pt x="10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48;p59">
                <a:extLst>
                  <a:ext uri="{FF2B5EF4-FFF2-40B4-BE49-F238E27FC236}">
                    <a16:creationId xmlns:a16="http://schemas.microsoft.com/office/drawing/2014/main" id="{1C41F76B-7833-6951-E4F4-6C132A56DAB2}"/>
                  </a:ext>
                </a:extLst>
              </p:cNvPr>
              <p:cNvSpPr/>
              <p:nvPr/>
            </p:nvSpPr>
            <p:spPr>
              <a:xfrm>
                <a:off x="1060025" y="2662175"/>
                <a:ext cx="63900" cy="284575"/>
              </a:xfrm>
              <a:custGeom>
                <a:avLst/>
                <a:gdLst/>
                <a:ahLst/>
                <a:cxnLst/>
                <a:rect l="l" t="t" r="r" b="b"/>
                <a:pathLst>
                  <a:path w="2556" h="11383" extrusionOk="0">
                    <a:moveTo>
                      <a:pt x="256" y="486"/>
                    </a:moveTo>
                    <a:cubicBezTo>
                      <a:pt x="274" y="521"/>
                      <a:pt x="297" y="564"/>
                      <a:pt x="307" y="593"/>
                    </a:cubicBezTo>
                    <a:cubicBezTo>
                      <a:pt x="289" y="555"/>
                      <a:pt x="272" y="519"/>
                      <a:pt x="256" y="486"/>
                    </a:cubicBezTo>
                    <a:close/>
                    <a:moveTo>
                      <a:pt x="0" y="0"/>
                    </a:moveTo>
                    <a:lnTo>
                      <a:pt x="82" y="225"/>
                    </a:lnTo>
                    <a:lnTo>
                      <a:pt x="82" y="225"/>
                    </a:lnTo>
                    <a:lnTo>
                      <a:pt x="0" y="21"/>
                    </a:lnTo>
                    <a:lnTo>
                      <a:pt x="0" y="82"/>
                    </a:lnTo>
                    <a:cubicBezTo>
                      <a:pt x="21" y="123"/>
                      <a:pt x="41" y="184"/>
                      <a:pt x="62" y="225"/>
                    </a:cubicBezTo>
                    <a:lnTo>
                      <a:pt x="0" y="102"/>
                    </a:lnTo>
                    <a:lnTo>
                      <a:pt x="0" y="102"/>
                    </a:lnTo>
                    <a:cubicBezTo>
                      <a:pt x="0" y="123"/>
                      <a:pt x="21" y="164"/>
                      <a:pt x="21" y="225"/>
                    </a:cubicBezTo>
                    <a:cubicBezTo>
                      <a:pt x="82" y="388"/>
                      <a:pt x="103" y="552"/>
                      <a:pt x="143" y="634"/>
                    </a:cubicBezTo>
                    <a:cubicBezTo>
                      <a:pt x="430" y="1349"/>
                      <a:pt x="716" y="2044"/>
                      <a:pt x="982" y="2719"/>
                    </a:cubicBezTo>
                    <a:cubicBezTo>
                      <a:pt x="982" y="2719"/>
                      <a:pt x="982" y="2706"/>
                      <a:pt x="989" y="2706"/>
                    </a:cubicBezTo>
                    <a:cubicBezTo>
                      <a:pt x="995" y="2706"/>
                      <a:pt x="1005" y="2713"/>
                      <a:pt x="1022" y="2739"/>
                    </a:cubicBezTo>
                    <a:cubicBezTo>
                      <a:pt x="1104" y="2923"/>
                      <a:pt x="1125" y="3066"/>
                      <a:pt x="1206" y="3250"/>
                    </a:cubicBezTo>
                    <a:lnTo>
                      <a:pt x="1227" y="3250"/>
                    </a:lnTo>
                    <a:lnTo>
                      <a:pt x="1370" y="3700"/>
                    </a:lnTo>
                    <a:cubicBezTo>
                      <a:pt x="1472" y="3966"/>
                      <a:pt x="1554" y="4252"/>
                      <a:pt x="1636" y="4518"/>
                    </a:cubicBezTo>
                    <a:cubicBezTo>
                      <a:pt x="1636" y="4518"/>
                      <a:pt x="1636" y="4509"/>
                      <a:pt x="1642" y="4509"/>
                    </a:cubicBezTo>
                    <a:cubicBezTo>
                      <a:pt x="1645" y="4509"/>
                      <a:pt x="1649" y="4511"/>
                      <a:pt x="1656" y="4518"/>
                    </a:cubicBezTo>
                    <a:cubicBezTo>
                      <a:pt x="1697" y="4640"/>
                      <a:pt x="1738" y="4804"/>
                      <a:pt x="1779" y="4967"/>
                    </a:cubicBezTo>
                    <a:lnTo>
                      <a:pt x="1799" y="5029"/>
                    </a:lnTo>
                    <a:cubicBezTo>
                      <a:pt x="1799" y="5049"/>
                      <a:pt x="1799" y="5049"/>
                      <a:pt x="1820" y="5049"/>
                    </a:cubicBezTo>
                    <a:cubicBezTo>
                      <a:pt x="1840" y="5131"/>
                      <a:pt x="1861" y="5192"/>
                      <a:pt x="1861" y="5254"/>
                    </a:cubicBezTo>
                    <a:cubicBezTo>
                      <a:pt x="2106" y="6112"/>
                      <a:pt x="2188" y="6991"/>
                      <a:pt x="2147" y="7850"/>
                    </a:cubicBezTo>
                    <a:cubicBezTo>
                      <a:pt x="2147" y="8054"/>
                      <a:pt x="2126" y="8259"/>
                      <a:pt x="2106" y="8443"/>
                    </a:cubicBezTo>
                    <a:cubicBezTo>
                      <a:pt x="2045" y="8749"/>
                      <a:pt x="1963" y="9035"/>
                      <a:pt x="1840" y="9322"/>
                    </a:cubicBezTo>
                    <a:cubicBezTo>
                      <a:pt x="1881" y="9322"/>
                      <a:pt x="1840" y="9465"/>
                      <a:pt x="1820" y="9608"/>
                    </a:cubicBezTo>
                    <a:cubicBezTo>
                      <a:pt x="1785" y="9727"/>
                      <a:pt x="1751" y="9847"/>
                      <a:pt x="1777" y="9847"/>
                    </a:cubicBezTo>
                    <a:cubicBezTo>
                      <a:pt x="1782" y="9847"/>
                      <a:pt x="1789" y="9843"/>
                      <a:pt x="1799" y="9833"/>
                    </a:cubicBezTo>
                    <a:lnTo>
                      <a:pt x="1799" y="9833"/>
                    </a:lnTo>
                    <a:cubicBezTo>
                      <a:pt x="1717" y="10017"/>
                      <a:pt x="1574" y="10262"/>
                      <a:pt x="1574" y="10282"/>
                    </a:cubicBezTo>
                    <a:cubicBezTo>
                      <a:pt x="1595" y="10344"/>
                      <a:pt x="1574" y="10507"/>
                      <a:pt x="1288" y="10937"/>
                    </a:cubicBezTo>
                    <a:cubicBezTo>
                      <a:pt x="1166" y="11080"/>
                      <a:pt x="1022" y="11223"/>
                      <a:pt x="900" y="11366"/>
                    </a:cubicBezTo>
                    <a:cubicBezTo>
                      <a:pt x="888" y="11378"/>
                      <a:pt x="884" y="11383"/>
                      <a:pt x="885" y="11383"/>
                    </a:cubicBezTo>
                    <a:cubicBezTo>
                      <a:pt x="893" y="11383"/>
                      <a:pt x="1032" y="11267"/>
                      <a:pt x="1050" y="11267"/>
                    </a:cubicBezTo>
                    <a:cubicBezTo>
                      <a:pt x="1053" y="11267"/>
                      <a:pt x="1052" y="11272"/>
                      <a:pt x="1043" y="11284"/>
                    </a:cubicBezTo>
                    <a:cubicBezTo>
                      <a:pt x="1574" y="10753"/>
                      <a:pt x="1963" y="10098"/>
                      <a:pt x="2188" y="9383"/>
                    </a:cubicBezTo>
                    <a:cubicBezTo>
                      <a:pt x="2433" y="8688"/>
                      <a:pt x="2556" y="7952"/>
                      <a:pt x="2556" y="7216"/>
                    </a:cubicBezTo>
                    <a:cubicBezTo>
                      <a:pt x="2556" y="7093"/>
                      <a:pt x="2556" y="6766"/>
                      <a:pt x="2494" y="6378"/>
                    </a:cubicBezTo>
                    <a:cubicBezTo>
                      <a:pt x="2453" y="5908"/>
                      <a:pt x="2372" y="5438"/>
                      <a:pt x="2249" y="4988"/>
                    </a:cubicBezTo>
                    <a:cubicBezTo>
                      <a:pt x="2045" y="4191"/>
                      <a:pt x="1779" y="3393"/>
                      <a:pt x="1472" y="2617"/>
                    </a:cubicBezTo>
                    <a:lnTo>
                      <a:pt x="1452" y="2535"/>
                    </a:lnTo>
                    <a:cubicBezTo>
                      <a:pt x="1288" y="2106"/>
                      <a:pt x="1063" y="1595"/>
                      <a:pt x="879" y="1227"/>
                    </a:cubicBezTo>
                    <a:lnTo>
                      <a:pt x="634" y="756"/>
                    </a:lnTo>
                    <a:lnTo>
                      <a:pt x="634" y="756"/>
                    </a:lnTo>
                    <a:cubicBezTo>
                      <a:pt x="654" y="818"/>
                      <a:pt x="675" y="900"/>
                      <a:pt x="695" y="981"/>
                    </a:cubicBezTo>
                    <a:cubicBezTo>
                      <a:pt x="614" y="797"/>
                      <a:pt x="552" y="634"/>
                      <a:pt x="511" y="572"/>
                    </a:cubicBezTo>
                    <a:cubicBezTo>
                      <a:pt x="446" y="426"/>
                      <a:pt x="414" y="374"/>
                      <a:pt x="399" y="374"/>
                    </a:cubicBezTo>
                    <a:cubicBezTo>
                      <a:pt x="377" y="374"/>
                      <a:pt x="397" y="494"/>
                      <a:pt x="409" y="593"/>
                    </a:cubicBezTo>
                    <a:cubicBezTo>
                      <a:pt x="450" y="695"/>
                      <a:pt x="368" y="572"/>
                      <a:pt x="409" y="736"/>
                    </a:cubicBezTo>
                    <a:lnTo>
                      <a:pt x="307" y="450"/>
                    </a:lnTo>
                    <a:lnTo>
                      <a:pt x="307" y="450"/>
                    </a:lnTo>
                    <a:cubicBezTo>
                      <a:pt x="288" y="450"/>
                      <a:pt x="425" y="743"/>
                      <a:pt x="399" y="743"/>
                    </a:cubicBezTo>
                    <a:cubicBezTo>
                      <a:pt x="397" y="743"/>
                      <a:pt x="394" y="741"/>
                      <a:pt x="389" y="736"/>
                    </a:cubicBezTo>
                    <a:cubicBezTo>
                      <a:pt x="348" y="613"/>
                      <a:pt x="307" y="491"/>
                      <a:pt x="246" y="388"/>
                    </a:cubicBezTo>
                    <a:lnTo>
                      <a:pt x="246" y="388"/>
                    </a:lnTo>
                    <a:cubicBezTo>
                      <a:pt x="246" y="429"/>
                      <a:pt x="409" y="777"/>
                      <a:pt x="368" y="777"/>
                    </a:cubicBezTo>
                    <a:cubicBezTo>
                      <a:pt x="348" y="716"/>
                      <a:pt x="266" y="429"/>
                      <a:pt x="246" y="429"/>
                    </a:cubicBezTo>
                    <a:cubicBezTo>
                      <a:pt x="243" y="428"/>
                      <a:pt x="240" y="427"/>
                      <a:pt x="238" y="427"/>
                    </a:cubicBezTo>
                    <a:cubicBezTo>
                      <a:pt x="231" y="427"/>
                      <a:pt x="235" y="440"/>
                      <a:pt x="243" y="460"/>
                    </a:cubicBezTo>
                    <a:lnTo>
                      <a:pt x="243" y="460"/>
                    </a:lnTo>
                    <a:cubicBezTo>
                      <a:pt x="172" y="313"/>
                      <a:pt x="120" y="218"/>
                      <a:pt x="106" y="218"/>
                    </a:cubicBezTo>
                    <a:cubicBezTo>
                      <a:pt x="96" y="218"/>
                      <a:pt x="106" y="269"/>
                      <a:pt x="143" y="388"/>
                    </a:cubicBezTo>
                    <a:cubicBezTo>
                      <a:pt x="103" y="286"/>
                      <a:pt x="62" y="12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49;p59">
                <a:extLst>
                  <a:ext uri="{FF2B5EF4-FFF2-40B4-BE49-F238E27FC236}">
                    <a16:creationId xmlns:a16="http://schemas.microsoft.com/office/drawing/2014/main" id="{1508F39D-8AAB-FDB7-9F11-FCB054C9B26D}"/>
                  </a:ext>
                </a:extLst>
              </p:cNvPr>
              <p:cNvSpPr/>
              <p:nvPr/>
            </p:nvSpPr>
            <p:spPr>
              <a:xfrm>
                <a:off x="1005850" y="2536800"/>
                <a:ext cx="68000" cy="159125"/>
              </a:xfrm>
              <a:custGeom>
                <a:avLst/>
                <a:gdLst/>
                <a:ahLst/>
                <a:cxnLst/>
                <a:rect l="l" t="t" r="r" b="b"/>
                <a:pathLst>
                  <a:path w="2720" h="6365" extrusionOk="0">
                    <a:moveTo>
                      <a:pt x="486" y="6140"/>
                    </a:moveTo>
                    <a:cubicBezTo>
                      <a:pt x="468" y="6145"/>
                      <a:pt x="447" y="6151"/>
                      <a:pt x="427" y="6158"/>
                    </a:cubicBezTo>
                    <a:lnTo>
                      <a:pt x="427" y="6158"/>
                    </a:lnTo>
                    <a:cubicBezTo>
                      <a:pt x="446" y="6153"/>
                      <a:pt x="465" y="6148"/>
                      <a:pt x="486" y="6140"/>
                    </a:cubicBezTo>
                    <a:close/>
                    <a:moveTo>
                      <a:pt x="427" y="6158"/>
                    </a:moveTo>
                    <a:cubicBezTo>
                      <a:pt x="397" y="6165"/>
                      <a:pt x="367" y="6170"/>
                      <a:pt x="328" y="6180"/>
                    </a:cubicBezTo>
                    <a:cubicBezTo>
                      <a:pt x="328" y="6182"/>
                      <a:pt x="330" y="6183"/>
                      <a:pt x="333" y="6183"/>
                    </a:cubicBezTo>
                    <a:cubicBezTo>
                      <a:pt x="348" y="6183"/>
                      <a:pt x="387" y="6171"/>
                      <a:pt x="427" y="6158"/>
                    </a:cubicBezTo>
                    <a:close/>
                    <a:moveTo>
                      <a:pt x="367" y="6221"/>
                    </a:moveTo>
                    <a:cubicBezTo>
                      <a:pt x="346" y="6228"/>
                      <a:pt x="326" y="6235"/>
                      <a:pt x="308" y="6241"/>
                    </a:cubicBezTo>
                    <a:lnTo>
                      <a:pt x="308" y="6241"/>
                    </a:lnTo>
                    <a:cubicBezTo>
                      <a:pt x="328" y="6231"/>
                      <a:pt x="347" y="6226"/>
                      <a:pt x="367" y="6221"/>
                    </a:cubicBezTo>
                    <a:close/>
                    <a:moveTo>
                      <a:pt x="1198" y="1"/>
                    </a:moveTo>
                    <a:cubicBezTo>
                      <a:pt x="1186" y="1"/>
                      <a:pt x="1246" y="115"/>
                      <a:pt x="1220" y="115"/>
                    </a:cubicBezTo>
                    <a:cubicBezTo>
                      <a:pt x="1217" y="115"/>
                      <a:pt x="1213" y="113"/>
                      <a:pt x="1207" y="109"/>
                    </a:cubicBezTo>
                    <a:lnTo>
                      <a:pt x="1207" y="109"/>
                    </a:lnTo>
                    <a:cubicBezTo>
                      <a:pt x="1697" y="845"/>
                      <a:pt x="2045" y="1663"/>
                      <a:pt x="2188" y="2542"/>
                    </a:cubicBezTo>
                    <a:cubicBezTo>
                      <a:pt x="2270" y="2971"/>
                      <a:pt x="2270" y="3421"/>
                      <a:pt x="2167" y="3850"/>
                    </a:cubicBezTo>
                    <a:cubicBezTo>
                      <a:pt x="2106" y="4136"/>
                      <a:pt x="1983" y="4422"/>
                      <a:pt x="1840" y="4668"/>
                    </a:cubicBezTo>
                    <a:cubicBezTo>
                      <a:pt x="1738" y="4852"/>
                      <a:pt x="1615" y="5015"/>
                      <a:pt x="1493" y="5158"/>
                    </a:cubicBezTo>
                    <a:lnTo>
                      <a:pt x="1452" y="5199"/>
                    </a:lnTo>
                    <a:cubicBezTo>
                      <a:pt x="1247" y="5403"/>
                      <a:pt x="1043" y="5587"/>
                      <a:pt x="798" y="5751"/>
                    </a:cubicBezTo>
                    <a:cubicBezTo>
                      <a:pt x="716" y="5812"/>
                      <a:pt x="614" y="5874"/>
                      <a:pt x="532" y="5915"/>
                    </a:cubicBezTo>
                    <a:cubicBezTo>
                      <a:pt x="573" y="5915"/>
                      <a:pt x="614" y="5915"/>
                      <a:pt x="675" y="5894"/>
                    </a:cubicBezTo>
                    <a:lnTo>
                      <a:pt x="675" y="5894"/>
                    </a:lnTo>
                    <a:cubicBezTo>
                      <a:pt x="552" y="5935"/>
                      <a:pt x="450" y="5976"/>
                      <a:pt x="409" y="5996"/>
                    </a:cubicBezTo>
                    <a:cubicBezTo>
                      <a:pt x="184" y="6078"/>
                      <a:pt x="307" y="6078"/>
                      <a:pt x="430" y="6099"/>
                    </a:cubicBezTo>
                    <a:cubicBezTo>
                      <a:pt x="512" y="6099"/>
                      <a:pt x="462" y="6125"/>
                      <a:pt x="492" y="6125"/>
                    </a:cubicBezTo>
                    <a:cubicBezTo>
                      <a:pt x="499" y="6125"/>
                      <a:pt x="512" y="6123"/>
                      <a:pt x="532" y="6119"/>
                    </a:cubicBezTo>
                    <a:lnTo>
                      <a:pt x="532" y="6119"/>
                    </a:lnTo>
                    <a:cubicBezTo>
                      <a:pt x="515" y="6127"/>
                      <a:pt x="500" y="6134"/>
                      <a:pt x="486" y="6140"/>
                    </a:cubicBezTo>
                    <a:lnTo>
                      <a:pt x="486" y="6140"/>
                    </a:lnTo>
                    <a:cubicBezTo>
                      <a:pt x="506" y="6134"/>
                      <a:pt x="522" y="6130"/>
                      <a:pt x="531" y="6130"/>
                    </a:cubicBezTo>
                    <a:cubicBezTo>
                      <a:pt x="538" y="6130"/>
                      <a:pt x="539" y="6132"/>
                      <a:pt x="532" y="6139"/>
                    </a:cubicBezTo>
                    <a:lnTo>
                      <a:pt x="287" y="6221"/>
                    </a:lnTo>
                    <a:cubicBezTo>
                      <a:pt x="305" y="6221"/>
                      <a:pt x="501" y="6157"/>
                      <a:pt x="544" y="6157"/>
                    </a:cubicBezTo>
                    <a:cubicBezTo>
                      <a:pt x="549" y="6157"/>
                      <a:pt x="552" y="6158"/>
                      <a:pt x="552" y="6160"/>
                    </a:cubicBezTo>
                    <a:cubicBezTo>
                      <a:pt x="552" y="6180"/>
                      <a:pt x="328" y="6201"/>
                      <a:pt x="307" y="6241"/>
                    </a:cubicBezTo>
                    <a:lnTo>
                      <a:pt x="307" y="6241"/>
                    </a:lnTo>
                    <a:cubicBezTo>
                      <a:pt x="145" y="6296"/>
                      <a:pt x="86" y="6323"/>
                      <a:pt x="287" y="6323"/>
                    </a:cubicBezTo>
                    <a:cubicBezTo>
                      <a:pt x="205" y="6323"/>
                      <a:pt x="82" y="6323"/>
                      <a:pt x="0" y="6344"/>
                    </a:cubicBezTo>
                    <a:lnTo>
                      <a:pt x="164" y="6344"/>
                    </a:lnTo>
                    <a:lnTo>
                      <a:pt x="21" y="6364"/>
                    </a:lnTo>
                    <a:lnTo>
                      <a:pt x="144" y="6364"/>
                    </a:lnTo>
                    <a:cubicBezTo>
                      <a:pt x="246" y="6364"/>
                      <a:pt x="348" y="6364"/>
                      <a:pt x="450" y="6344"/>
                    </a:cubicBezTo>
                    <a:cubicBezTo>
                      <a:pt x="961" y="6221"/>
                      <a:pt x="1431" y="5915"/>
                      <a:pt x="1799" y="5526"/>
                    </a:cubicBezTo>
                    <a:cubicBezTo>
                      <a:pt x="1799" y="5526"/>
                      <a:pt x="1758" y="5526"/>
                      <a:pt x="1799" y="5485"/>
                    </a:cubicBezTo>
                    <a:cubicBezTo>
                      <a:pt x="1881" y="5403"/>
                      <a:pt x="1963" y="5301"/>
                      <a:pt x="2045" y="5199"/>
                    </a:cubicBezTo>
                    <a:lnTo>
                      <a:pt x="2045" y="5179"/>
                    </a:lnTo>
                    <a:cubicBezTo>
                      <a:pt x="2126" y="5097"/>
                      <a:pt x="2188" y="5015"/>
                      <a:pt x="2249" y="4933"/>
                    </a:cubicBezTo>
                    <a:cubicBezTo>
                      <a:pt x="2351" y="4749"/>
                      <a:pt x="2433" y="4565"/>
                      <a:pt x="2494" y="4361"/>
                    </a:cubicBezTo>
                    <a:cubicBezTo>
                      <a:pt x="2535" y="4279"/>
                      <a:pt x="2576" y="4157"/>
                      <a:pt x="2617" y="4054"/>
                    </a:cubicBezTo>
                    <a:lnTo>
                      <a:pt x="2617" y="3993"/>
                    </a:lnTo>
                    <a:cubicBezTo>
                      <a:pt x="2617" y="3993"/>
                      <a:pt x="2617" y="3973"/>
                      <a:pt x="2617" y="3973"/>
                    </a:cubicBezTo>
                    <a:cubicBezTo>
                      <a:pt x="2617" y="3911"/>
                      <a:pt x="2637" y="3870"/>
                      <a:pt x="2637" y="3829"/>
                    </a:cubicBezTo>
                    <a:cubicBezTo>
                      <a:pt x="2719" y="3237"/>
                      <a:pt x="2678" y="2623"/>
                      <a:pt x="2494" y="2031"/>
                    </a:cubicBezTo>
                    <a:cubicBezTo>
                      <a:pt x="2433" y="1908"/>
                      <a:pt x="2392" y="1785"/>
                      <a:pt x="2351" y="1663"/>
                    </a:cubicBezTo>
                    <a:cubicBezTo>
                      <a:pt x="2290" y="1499"/>
                      <a:pt x="2208" y="1274"/>
                      <a:pt x="2147" y="1090"/>
                    </a:cubicBezTo>
                    <a:cubicBezTo>
                      <a:pt x="2144" y="1095"/>
                      <a:pt x="2140" y="1097"/>
                      <a:pt x="2135" y="1097"/>
                    </a:cubicBezTo>
                    <a:cubicBezTo>
                      <a:pt x="2084" y="1097"/>
                      <a:pt x="1943" y="848"/>
                      <a:pt x="1895" y="848"/>
                    </a:cubicBezTo>
                    <a:cubicBezTo>
                      <a:pt x="1888" y="848"/>
                      <a:pt x="1884" y="853"/>
                      <a:pt x="1881" y="865"/>
                    </a:cubicBezTo>
                    <a:cubicBezTo>
                      <a:pt x="1840" y="763"/>
                      <a:pt x="1799" y="681"/>
                      <a:pt x="1718" y="600"/>
                    </a:cubicBezTo>
                    <a:cubicBezTo>
                      <a:pt x="1677" y="600"/>
                      <a:pt x="1575" y="559"/>
                      <a:pt x="1391" y="293"/>
                    </a:cubicBezTo>
                    <a:cubicBezTo>
                      <a:pt x="1329" y="191"/>
                      <a:pt x="1227" y="48"/>
                      <a:pt x="1207" y="7"/>
                    </a:cubicBezTo>
                    <a:cubicBezTo>
                      <a:pt x="1202" y="3"/>
                      <a:pt x="1200" y="1"/>
                      <a:pt x="1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50;p59">
                <a:extLst>
                  <a:ext uri="{FF2B5EF4-FFF2-40B4-BE49-F238E27FC236}">
                    <a16:creationId xmlns:a16="http://schemas.microsoft.com/office/drawing/2014/main" id="{5D392FC4-E9B9-00C0-49C6-9911FFE338DE}"/>
                  </a:ext>
                </a:extLst>
              </p:cNvPr>
              <p:cNvSpPr/>
              <p:nvPr/>
            </p:nvSpPr>
            <p:spPr>
              <a:xfrm>
                <a:off x="724775" y="2712825"/>
                <a:ext cx="135900" cy="88875"/>
              </a:xfrm>
              <a:custGeom>
                <a:avLst/>
                <a:gdLst/>
                <a:ahLst/>
                <a:cxnLst/>
                <a:rect l="l" t="t" r="r" b="b"/>
                <a:pathLst>
                  <a:path w="5436" h="3555" extrusionOk="0">
                    <a:moveTo>
                      <a:pt x="5274" y="2988"/>
                    </a:moveTo>
                    <a:cubicBezTo>
                      <a:pt x="5263" y="3000"/>
                      <a:pt x="5250" y="3015"/>
                      <a:pt x="5234" y="3023"/>
                    </a:cubicBezTo>
                    <a:cubicBezTo>
                      <a:pt x="5249" y="3012"/>
                      <a:pt x="5263" y="3000"/>
                      <a:pt x="5274" y="2988"/>
                    </a:cubicBezTo>
                    <a:close/>
                    <a:moveTo>
                      <a:pt x="220" y="0"/>
                    </a:moveTo>
                    <a:cubicBezTo>
                      <a:pt x="204" y="0"/>
                      <a:pt x="160" y="111"/>
                      <a:pt x="147" y="111"/>
                    </a:cubicBezTo>
                    <a:cubicBezTo>
                      <a:pt x="145" y="111"/>
                      <a:pt x="144" y="108"/>
                      <a:pt x="144" y="100"/>
                    </a:cubicBezTo>
                    <a:lnTo>
                      <a:pt x="144" y="100"/>
                    </a:lnTo>
                    <a:cubicBezTo>
                      <a:pt x="0" y="570"/>
                      <a:pt x="21" y="1081"/>
                      <a:pt x="205" y="1551"/>
                    </a:cubicBezTo>
                    <a:cubicBezTo>
                      <a:pt x="389" y="2001"/>
                      <a:pt x="675" y="2390"/>
                      <a:pt x="1043" y="2717"/>
                    </a:cubicBezTo>
                    <a:cubicBezTo>
                      <a:pt x="1186" y="2819"/>
                      <a:pt x="1329" y="2921"/>
                      <a:pt x="1493" y="3023"/>
                    </a:cubicBezTo>
                    <a:cubicBezTo>
                      <a:pt x="1758" y="3166"/>
                      <a:pt x="2045" y="3269"/>
                      <a:pt x="2331" y="3350"/>
                    </a:cubicBezTo>
                    <a:cubicBezTo>
                      <a:pt x="2842" y="3493"/>
                      <a:pt x="3373" y="3555"/>
                      <a:pt x="3905" y="3555"/>
                    </a:cubicBezTo>
                    <a:lnTo>
                      <a:pt x="3946" y="3555"/>
                    </a:lnTo>
                    <a:cubicBezTo>
                      <a:pt x="4252" y="3555"/>
                      <a:pt x="4539" y="3514"/>
                      <a:pt x="4845" y="3473"/>
                    </a:cubicBezTo>
                    <a:cubicBezTo>
                      <a:pt x="4968" y="3453"/>
                      <a:pt x="5090" y="3391"/>
                      <a:pt x="5213" y="3330"/>
                    </a:cubicBezTo>
                    <a:lnTo>
                      <a:pt x="5213" y="3330"/>
                    </a:lnTo>
                    <a:cubicBezTo>
                      <a:pt x="5152" y="3350"/>
                      <a:pt x="5090" y="3350"/>
                      <a:pt x="5050" y="3350"/>
                    </a:cubicBezTo>
                    <a:cubicBezTo>
                      <a:pt x="5152" y="3330"/>
                      <a:pt x="5234" y="3289"/>
                      <a:pt x="5336" y="3228"/>
                    </a:cubicBezTo>
                    <a:cubicBezTo>
                      <a:pt x="5421" y="3142"/>
                      <a:pt x="5435" y="3100"/>
                      <a:pt x="5426" y="3100"/>
                    </a:cubicBezTo>
                    <a:cubicBezTo>
                      <a:pt x="5424" y="3100"/>
                      <a:pt x="5421" y="3102"/>
                      <a:pt x="5418" y="3105"/>
                    </a:cubicBezTo>
                    <a:cubicBezTo>
                      <a:pt x="5397" y="3105"/>
                      <a:pt x="5336" y="3125"/>
                      <a:pt x="5274" y="3146"/>
                    </a:cubicBezTo>
                    <a:cubicBezTo>
                      <a:pt x="5244" y="3146"/>
                      <a:pt x="5259" y="3111"/>
                      <a:pt x="5234" y="3111"/>
                    </a:cubicBezTo>
                    <a:cubicBezTo>
                      <a:pt x="5226" y="3111"/>
                      <a:pt x="5213" y="3115"/>
                      <a:pt x="5193" y="3125"/>
                    </a:cubicBezTo>
                    <a:cubicBezTo>
                      <a:pt x="5234" y="3105"/>
                      <a:pt x="5295" y="3064"/>
                      <a:pt x="5336" y="3023"/>
                    </a:cubicBezTo>
                    <a:lnTo>
                      <a:pt x="5336" y="3023"/>
                    </a:lnTo>
                    <a:cubicBezTo>
                      <a:pt x="5336" y="3023"/>
                      <a:pt x="5211" y="3120"/>
                      <a:pt x="5178" y="3120"/>
                    </a:cubicBezTo>
                    <a:cubicBezTo>
                      <a:pt x="5171" y="3120"/>
                      <a:pt x="5169" y="3116"/>
                      <a:pt x="5172" y="3105"/>
                    </a:cubicBezTo>
                    <a:cubicBezTo>
                      <a:pt x="5254" y="3085"/>
                      <a:pt x="5295" y="3023"/>
                      <a:pt x="5336" y="2982"/>
                    </a:cubicBezTo>
                    <a:lnTo>
                      <a:pt x="5336" y="2982"/>
                    </a:lnTo>
                    <a:cubicBezTo>
                      <a:pt x="5335" y="2983"/>
                      <a:pt x="5295" y="3023"/>
                      <a:pt x="5254" y="3044"/>
                    </a:cubicBezTo>
                    <a:cubicBezTo>
                      <a:pt x="5209" y="3074"/>
                      <a:pt x="5175" y="3093"/>
                      <a:pt x="5160" y="3093"/>
                    </a:cubicBezTo>
                    <a:cubicBezTo>
                      <a:pt x="5155" y="3093"/>
                      <a:pt x="5152" y="3090"/>
                      <a:pt x="5152" y="3085"/>
                    </a:cubicBezTo>
                    <a:cubicBezTo>
                      <a:pt x="5152" y="3085"/>
                      <a:pt x="5336" y="3003"/>
                      <a:pt x="5315" y="2982"/>
                    </a:cubicBezTo>
                    <a:cubicBezTo>
                      <a:pt x="5310" y="2973"/>
                      <a:pt x="5306" y="2969"/>
                      <a:pt x="5300" y="2969"/>
                    </a:cubicBezTo>
                    <a:cubicBezTo>
                      <a:pt x="5295" y="2969"/>
                      <a:pt x="5290" y="2972"/>
                      <a:pt x="5284" y="2978"/>
                    </a:cubicBezTo>
                    <a:lnTo>
                      <a:pt x="5284" y="2978"/>
                    </a:lnTo>
                    <a:cubicBezTo>
                      <a:pt x="5324" y="2934"/>
                      <a:pt x="5336" y="2896"/>
                      <a:pt x="5336" y="2880"/>
                    </a:cubicBezTo>
                    <a:cubicBezTo>
                      <a:pt x="5330" y="2874"/>
                      <a:pt x="5326" y="2872"/>
                      <a:pt x="5322" y="2872"/>
                    </a:cubicBezTo>
                    <a:cubicBezTo>
                      <a:pt x="5312" y="2872"/>
                      <a:pt x="5303" y="2886"/>
                      <a:pt x="5274" y="2901"/>
                    </a:cubicBezTo>
                    <a:cubicBezTo>
                      <a:pt x="5295" y="2880"/>
                      <a:pt x="5315" y="2839"/>
                      <a:pt x="5295" y="2819"/>
                    </a:cubicBezTo>
                    <a:lnTo>
                      <a:pt x="5295" y="2819"/>
                    </a:lnTo>
                    <a:cubicBezTo>
                      <a:pt x="5295" y="2819"/>
                      <a:pt x="5295" y="2828"/>
                      <a:pt x="5295" y="2839"/>
                    </a:cubicBezTo>
                    <a:cubicBezTo>
                      <a:pt x="5295" y="2839"/>
                      <a:pt x="5274" y="2860"/>
                      <a:pt x="5274" y="2860"/>
                    </a:cubicBezTo>
                    <a:cubicBezTo>
                      <a:pt x="5234" y="2860"/>
                      <a:pt x="5213" y="2880"/>
                      <a:pt x="5172" y="2901"/>
                    </a:cubicBezTo>
                    <a:cubicBezTo>
                      <a:pt x="5111" y="2941"/>
                      <a:pt x="5029" y="2982"/>
                      <a:pt x="4947" y="3003"/>
                    </a:cubicBezTo>
                    <a:cubicBezTo>
                      <a:pt x="4907" y="3003"/>
                      <a:pt x="4866" y="3003"/>
                      <a:pt x="4804" y="3023"/>
                    </a:cubicBezTo>
                    <a:lnTo>
                      <a:pt x="4641" y="3023"/>
                    </a:lnTo>
                    <a:cubicBezTo>
                      <a:pt x="4395" y="3044"/>
                      <a:pt x="4171" y="3064"/>
                      <a:pt x="3946" y="3064"/>
                    </a:cubicBezTo>
                    <a:cubicBezTo>
                      <a:pt x="3946" y="3064"/>
                      <a:pt x="3966" y="3085"/>
                      <a:pt x="3925" y="3085"/>
                    </a:cubicBezTo>
                    <a:cubicBezTo>
                      <a:pt x="3905" y="3089"/>
                      <a:pt x="3884" y="3090"/>
                      <a:pt x="3864" y="3090"/>
                    </a:cubicBezTo>
                    <a:cubicBezTo>
                      <a:pt x="3782" y="3090"/>
                      <a:pt x="3700" y="3064"/>
                      <a:pt x="3619" y="3064"/>
                    </a:cubicBezTo>
                    <a:lnTo>
                      <a:pt x="3619" y="3085"/>
                    </a:lnTo>
                    <a:cubicBezTo>
                      <a:pt x="3516" y="3085"/>
                      <a:pt x="3435" y="3064"/>
                      <a:pt x="3332" y="3044"/>
                    </a:cubicBezTo>
                    <a:cubicBezTo>
                      <a:pt x="3169" y="3044"/>
                      <a:pt x="2985" y="3023"/>
                      <a:pt x="2821" y="2982"/>
                    </a:cubicBezTo>
                    <a:cubicBezTo>
                      <a:pt x="2740" y="2962"/>
                      <a:pt x="2658" y="2941"/>
                      <a:pt x="2576" y="2921"/>
                    </a:cubicBezTo>
                    <a:lnTo>
                      <a:pt x="2494" y="2921"/>
                    </a:lnTo>
                    <a:cubicBezTo>
                      <a:pt x="2453" y="2921"/>
                      <a:pt x="2413" y="2901"/>
                      <a:pt x="2392" y="2880"/>
                    </a:cubicBezTo>
                    <a:cubicBezTo>
                      <a:pt x="1881" y="2778"/>
                      <a:pt x="1411" y="2512"/>
                      <a:pt x="1043" y="2144"/>
                    </a:cubicBezTo>
                    <a:cubicBezTo>
                      <a:pt x="941" y="2062"/>
                      <a:pt x="859" y="1981"/>
                      <a:pt x="777" y="1899"/>
                    </a:cubicBezTo>
                    <a:cubicBezTo>
                      <a:pt x="675" y="1735"/>
                      <a:pt x="593" y="1572"/>
                      <a:pt x="532" y="1388"/>
                    </a:cubicBezTo>
                    <a:cubicBezTo>
                      <a:pt x="528" y="1390"/>
                      <a:pt x="523" y="1391"/>
                      <a:pt x="519" y="1391"/>
                    </a:cubicBezTo>
                    <a:cubicBezTo>
                      <a:pt x="482" y="1391"/>
                      <a:pt x="446" y="1318"/>
                      <a:pt x="409" y="1245"/>
                    </a:cubicBezTo>
                    <a:cubicBezTo>
                      <a:pt x="359" y="1195"/>
                      <a:pt x="323" y="1132"/>
                      <a:pt x="311" y="1132"/>
                    </a:cubicBezTo>
                    <a:cubicBezTo>
                      <a:pt x="309" y="1132"/>
                      <a:pt x="307" y="1135"/>
                      <a:pt x="307" y="1143"/>
                    </a:cubicBezTo>
                    <a:cubicBezTo>
                      <a:pt x="287" y="1040"/>
                      <a:pt x="266" y="938"/>
                      <a:pt x="246" y="836"/>
                    </a:cubicBezTo>
                    <a:cubicBezTo>
                      <a:pt x="205" y="816"/>
                      <a:pt x="103" y="734"/>
                      <a:pt x="123" y="386"/>
                    </a:cubicBezTo>
                    <a:cubicBezTo>
                      <a:pt x="144" y="264"/>
                      <a:pt x="184" y="141"/>
                      <a:pt x="225" y="18"/>
                    </a:cubicBezTo>
                    <a:cubicBezTo>
                      <a:pt x="225" y="5"/>
                      <a:pt x="22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51;p59">
                <a:extLst>
                  <a:ext uri="{FF2B5EF4-FFF2-40B4-BE49-F238E27FC236}">
                    <a16:creationId xmlns:a16="http://schemas.microsoft.com/office/drawing/2014/main" id="{ED1A9B75-C0D1-1D4E-83AA-EB405D738204}"/>
                  </a:ext>
                </a:extLst>
              </p:cNvPr>
              <p:cNvSpPr/>
              <p:nvPr/>
            </p:nvSpPr>
            <p:spPr>
              <a:xfrm>
                <a:off x="822775" y="2822125"/>
                <a:ext cx="31825" cy="95725"/>
              </a:xfrm>
              <a:custGeom>
                <a:avLst/>
                <a:gdLst/>
                <a:ahLst/>
                <a:cxnLst/>
                <a:rect l="l" t="t" r="r" b="b"/>
                <a:pathLst>
                  <a:path w="1273" h="3829" extrusionOk="0">
                    <a:moveTo>
                      <a:pt x="659" y="82"/>
                    </a:moveTo>
                    <a:lnTo>
                      <a:pt x="659" y="82"/>
                    </a:lnTo>
                    <a:cubicBezTo>
                      <a:pt x="676" y="116"/>
                      <a:pt x="693" y="149"/>
                      <a:pt x="709" y="171"/>
                    </a:cubicBezTo>
                    <a:lnTo>
                      <a:pt x="709" y="171"/>
                    </a:lnTo>
                    <a:cubicBezTo>
                      <a:pt x="699" y="142"/>
                      <a:pt x="659" y="82"/>
                      <a:pt x="659" y="82"/>
                    </a:cubicBezTo>
                    <a:close/>
                    <a:moveTo>
                      <a:pt x="475" y="0"/>
                    </a:moveTo>
                    <a:cubicBezTo>
                      <a:pt x="485" y="19"/>
                      <a:pt x="494" y="41"/>
                      <a:pt x="503" y="62"/>
                    </a:cubicBezTo>
                    <a:lnTo>
                      <a:pt x="503" y="62"/>
                    </a:lnTo>
                    <a:lnTo>
                      <a:pt x="475" y="21"/>
                    </a:lnTo>
                    <a:lnTo>
                      <a:pt x="475" y="41"/>
                    </a:lnTo>
                    <a:cubicBezTo>
                      <a:pt x="475" y="41"/>
                      <a:pt x="496" y="62"/>
                      <a:pt x="496" y="82"/>
                    </a:cubicBezTo>
                    <a:lnTo>
                      <a:pt x="475" y="62"/>
                    </a:lnTo>
                    <a:lnTo>
                      <a:pt x="475" y="103"/>
                    </a:lnTo>
                    <a:cubicBezTo>
                      <a:pt x="475" y="164"/>
                      <a:pt x="475" y="205"/>
                      <a:pt x="496" y="246"/>
                    </a:cubicBezTo>
                    <a:cubicBezTo>
                      <a:pt x="598" y="450"/>
                      <a:pt x="680" y="675"/>
                      <a:pt x="721" y="900"/>
                    </a:cubicBezTo>
                    <a:cubicBezTo>
                      <a:pt x="721" y="900"/>
                      <a:pt x="730" y="891"/>
                      <a:pt x="736" y="891"/>
                    </a:cubicBezTo>
                    <a:cubicBezTo>
                      <a:pt x="739" y="891"/>
                      <a:pt x="741" y="893"/>
                      <a:pt x="741" y="900"/>
                    </a:cubicBezTo>
                    <a:cubicBezTo>
                      <a:pt x="762" y="961"/>
                      <a:pt x="741" y="1022"/>
                      <a:pt x="762" y="1084"/>
                    </a:cubicBezTo>
                    <a:lnTo>
                      <a:pt x="782" y="1084"/>
                    </a:lnTo>
                    <a:cubicBezTo>
                      <a:pt x="782" y="1125"/>
                      <a:pt x="782" y="1186"/>
                      <a:pt x="782" y="1227"/>
                    </a:cubicBezTo>
                    <a:cubicBezTo>
                      <a:pt x="782" y="1329"/>
                      <a:pt x="803" y="1411"/>
                      <a:pt x="803" y="1513"/>
                    </a:cubicBezTo>
                    <a:cubicBezTo>
                      <a:pt x="803" y="1554"/>
                      <a:pt x="803" y="1615"/>
                      <a:pt x="803" y="1656"/>
                    </a:cubicBezTo>
                    <a:lnTo>
                      <a:pt x="803" y="1677"/>
                    </a:lnTo>
                    <a:lnTo>
                      <a:pt x="803" y="1758"/>
                    </a:lnTo>
                    <a:cubicBezTo>
                      <a:pt x="803" y="2045"/>
                      <a:pt x="741" y="2351"/>
                      <a:pt x="639" y="2617"/>
                    </a:cubicBezTo>
                    <a:cubicBezTo>
                      <a:pt x="598" y="2801"/>
                      <a:pt x="516" y="2944"/>
                      <a:pt x="394" y="3067"/>
                    </a:cubicBezTo>
                    <a:cubicBezTo>
                      <a:pt x="455" y="3108"/>
                      <a:pt x="312" y="3292"/>
                      <a:pt x="394" y="3292"/>
                    </a:cubicBezTo>
                    <a:cubicBezTo>
                      <a:pt x="353" y="3353"/>
                      <a:pt x="271" y="3414"/>
                      <a:pt x="271" y="3435"/>
                    </a:cubicBezTo>
                    <a:cubicBezTo>
                      <a:pt x="291" y="3455"/>
                      <a:pt x="312" y="3557"/>
                      <a:pt x="169" y="3700"/>
                    </a:cubicBezTo>
                    <a:cubicBezTo>
                      <a:pt x="128" y="3762"/>
                      <a:pt x="26" y="3803"/>
                      <a:pt x="5" y="3823"/>
                    </a:cubicBezTo>
                    <a:cubicBezTo>
                      <a:pt x="1" y="3827"/>
                      <a:pt x="3" y="3829"/>
                      <a:pt x="9" y="3829"/>
                    </a:cubicBezTo>
                    <a:cubicBezTo>
                      <a:pt x="25" y="3829"/>
                      <a:pt x="68" y="3817"/>
                      <a:pt x="84" y="3817"/>
                    </a:cubicBezTo>
                    <a:cubicBezTo>
                      <a:pt x="89" y="3817"/>
                      <a:pt x="91" y="3819"/>
                      <a:pt x="87" y="3823"/>
                    </a:cubicBezTo>
                    <a:cubicBezTo>
                      <a:pt x="312" y="3680"/>
                      <a:pt x="516" y="3476"/>
                      <a:pt x="680" y="3271"/>
                    </a:cubicBezTo>
                    <a:cubicBezTo>
                      <a:pt x="843" y="3046"/>
                      <a:pt x="966" y="2801"/>
                      <a:pt x="1068" y="2535"/>
                    </a:cubicBezTo>
                    <a:cubicBezTo>
                      <a:pt x="1150" y="2290"/>
                      <a:pt x="1211" y="2004"/>
                      <a:pt x="1252" y="1738"/>
                    </a:cubicBezTo>
                    <a:cubicBezTo>
                      <a:pt x="1273" y="1431"/>
                      <a:pt x="1273" y="1125"/>
                      <a:pt x="1232" y="839"/>
                    </a:cubicBezTo>
                    <a:lnTo>
                      <a:pt x="1232" y="798"/>
                    </a:lnTo>
                    <a:cubicBezTo>
                      <a:pt x="1211" y="716"/>
                      <a:pt x="1191" y="614"/>
                      <a:pt x="1150" y="532"/>
                    </a:cubicBezTo>
                    <a:cubicBezTo>
                      <a:pt x="1130" y="450"/>
                      <a:pt x="1089" y="368"/>
                      <a:pt x="1048" y="287"/>
                    </a:cubicBezTo>
                    <a:lnTo>
                      <a:pt x="925" y="123"/>
                    </a:lnTo>
                    <a:lnTo>
                      <a:pt x="925" y="225"/>
                    </a:lnTo>
                    <a:cubicBezTo>
                      <a:pt x="905" y="164"/>
                      <a:pt x="864" y="123"/>
                      <a:pt x="843" y="82"/>
                    </a:cubicBezTo>
                    <a:cubicBezTo>
                      <a:pt x="806" y="37"/>
                      <a:pt x="785" y="20"/>
                      <a:pt x="772" y="20"/>
                    </a:cubicBezTo>
                    <a:cubicBezTo>
                      <a:pt x="751" y="20"/>
                      <a:pt x="754" y="71"/>
                      <a:pt x="741" y="123"/>
                    </a:cubicBezTo>
                    <a:cubicBezTo>
                      <a:pt x="741" y="154"/>
                      <a:pt x="731" y="154"/>
                      <a:pt x="723" y="154"/>
                    </a:cubicBezTo>
                    <a:cubicBezTo>
                      <a:pt x="716" y="154"/>
                      <a:pt x="711" y="154"/>
                      <a:pt x="721" y="184"/>
                    </a:cubicBezTo>
                    <a:cubicBezTo>
                      <a:pt x="717" y="181"/>
                      <a:pt x="713" y="176"/>
                      <a:pt x="709" y="171"/>
                    </a:cubicBezTo>
                    <a:lnTo>
                      <a:pt x="709" y="171"/>
                    </a:lnTo>
                    <a:cubicBezTo>
                      <a:pt x="713" y="180"/>
                      <a:pt x="713" y="187"/>
                      <a:pt x="708" y="187"/>
                    </a:cubicBezTo>
                    <a:cubicBezTo>
                      <a:pt x="706" y="187"/>
                      <a:pt x="703" y="186"/>
                      <a:pt x="700" y="184"/>
                    </a:cubicBezTo>
                    <a:cubicBezTo>
                      <a:pt x="680" y="143"/>
                      <a:pt x="659" y="123"/>
                      <a:pt x="639" y="82"/>
                    </a:cubicBezTo>
                    <a:lnTo>
                      <a:pt x="639" y="82"/>
                    </a:lnTo>
                    <a:cubicBezTo>
                      <a:pt x="639" y="103"/>
                      <a:pt x="700" y="205"/>
                      <a:pt x="680" y="225"/>
                    </a:cubicBezTo>
                    <a:cubicBezTo>
                      <a:pt x="659" y="225"/>
                      <a:pt x="639" y="103"/>
                      <a:pt x="619" y="103"/>
                    </a:cubicBezTo>
                    <a:cubicBezTo>
                      <a:pt x="598" y="123"/>
                      <a:pt x="639" y="143"/>
                      <a:pt x="639" y="164"/>
                    </a:cubicBezTo>
                    <a:cubicBezTo>
                      <a:pt x="590" y="103"/>
                      <a:pt x="556" y="64"/>
                      <a:pt x="541" y="64"/>
                    </a:cubicBezTo>
                    <a:cubicBezTo>
                      <a:pt x="530" y="64"/>
                      <a:pt x="529" y="82"/>
                      <a:pt x="537" y="123"/>
                    </a:cubicBezTo>
                    <a:cubicBezTo>
                      <a:pt x="525" y="112"/>
                      <a:pt x="514" y="88"/>
                      <a:pt x="503" y="62"/>
                    </a:cubicBezTo>
                    <a:lnTo>
                      <a:pt x="503" y="62"/>
                    </a:lnTo>
                    <a:lnTo>
                      <a:pt x="516" y="82"/>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652;p59">
                <a:extLst>
                  <a:ext uri="{FF2B5EF4-FFF2-40B4-BE49-F238E27FC236}">
                    <a16:creationId xmlns:a16="http://schemas.microsoft.com/office/drawing/2014/main" id="{FBE28FEF-5B5B-0940-F4B9-CC932790F160}"/>
                  </a:ext>
                </a:extLst>
              </p:cNvPr>
              <p:cNvSpPr/>
              <p:nvPr/>
            </p:nvSpPr>
            <p:spPr>
              <a:xfrm>
                <a:off x="884725" y="2426575"/>
                <a:ext cx="108950" cy="101775"/>
              </a:xfrm>
              <a:custGeom>
                <a:avLst/>
                <a:gdLst/>
                <a:ahLst/>
                <a:cxnLst/>
                <a:rect l="l" t="t" r="r" b="b"/>
                <a:pathLst>
                  <a:path w="4358" h="4071" extrusionOk="0">
                    <a:moveTo>
                      <a:pt x="205" y="225"/>
                    </a:moveTo>
                    <a:cubicBezTo>
                      <a:pt x="199" y="225"/>
                      <a:pt x="202" y="241"/>
                      <a:pt x="208" y="262"/>
                    </a:cubicBezTo>
                    <a:lnTo>
                      <a:pt x="208" y="262"/>
                    </a:lnTo>
                    <a:cubicBezTo>
                      <a:pt x="206" y="251"/>
                      <a:pt x="205" y="238"/>
                      <a:pt x="205" y="225"/>
                    </a:cubicBezTo>
                    <a:close/>
                    <a:moveTo>
                      <a:pt x="208" y="262"/>
                    </a:moveTo>
                    <a:cubicBezTo>
                      <a:pt x="212" y="290"/>
                      <a:pt x="220" y="313"/>
                      <a:pt x="230" y="335"/>
                    </a:cubicBezTo>
                    <a:lnTo>
                      <a:pt x="230" y="335"/>
                    </a:lnTo>
                    <a:cubicBezTo>
                      <a:pt x="224" y="313"/>
                      <a:pt x="214" y="284"/>
                      <a:pt x="208" y="262"/>
                    </a:cubicBezTo>
                    <a:close/>
                    <a:moveTo>
                      <a:pt x="1" y="0"/>
                    </a:moveTo>
                    <a:lnTo>
                      <a:pt x="1" y="41"/>
                    </a:lnTo>
                    <a:cubicBezTo>
                      <a:pt x="1" y="62"/>
                      <a:pt x="1" y="82"/>
                      <a:pt x="1" y="103"/>
                    </a:cubicBezTo>
                    <a:cubicBezTo>
                      <a:pt x="21" y="184"/>
                      <a:pt x="21" y="266"/>
                      <a:pt x="42" y="348"/>
                    </a:cubicBezTo>
                    <a:cubicBezTo>
                      <a:pt x="164" y="716"/>
                      <a:pt x="328" y="1063"/>
                      <a:pt x="553" y="1411"/>
                    </a:cubicBezTo>
                    <a:cubicBezTo>
                      <a:pt x="553" y="1411"/>
                      <a:pt x="553" y="1393"/>
                      <a:pt x="559" y="1393"/>
                    </a:cubicBezTo>
                    <a:cubicBezTo>
                      <a:pt x="562" y="1393"/>
                      <a:pt x="566" y="1397"/>
                      <a:pt x="573" y="1411"/>
                    </a:cubicBezTo>
                    <a:cubicBezTo>
                      <a:pt x="634" y="1472"/>
                      <a:pt x="655" y="1574"/>
                      <a:pt x="737" y="1656"/>
                    </a:cubicBezTo>
                    <a:cubicBezTo>
                      <a:pt x="778" y="1738"/>
                      <a:pt x="839" y="1799"/>
                      <a:pt x="880" y="1861"/>
                    </a:cubicBezTo>
                    <a:cubicBezTo>
                      <a:pt x="982" y="1983"/>
                      <a:pt x="1084" y="2106"/>
                      <a:pt x="1186" y="2208"/>
                    </a:cubicBezTo>
                    <a:cubicBezTo>
                      <a:pt x="1186" y="2208"/>
                      <a:pt x="1186" y="2199"/>
                      <a:pt x="1192" y="2199"/>
                    </a:cubicBezTo>
                    <a:cubicBezTo>
                      <a:pt x="1195" y="2199"/>
                      <a:pt x="1200" y="2201"/>
                      <a:pt x="1207" y="2208"/>
                    </a:cubicBezTo>
                    <a:cubicBezTo>
                      <a:pt x="1248" y="2249"/>
                      <a:pt x="1309" y="2310"/>
                      <a:pt x="1370" y="2392"/>
                    </a:cubicBezTo>
                    <a:lnTo>
                      <a:pt x="1391" y="2413"/>
                    </a:lnTo>
                    <a:lnTo>
                      <a:pt x="1432" y="2413"/>
                    </a:lnTo>
                    <a:lnTo>
                      <a:pt x="1493" y="2494"/>
                    </a:lnTo>
                    <a:cubicBezTo>
                      <a:pt x="1861" y="2780"/>
                      <a:pt x="2229" y="3046"/>
                      <a:pt x="2617" y="3292"/>
                    </a:cubicBezTo>
                    <a:cubicBezTo>
                      <a:pt x="2720" y="3332"/>
                      <a:pt x="2801" y="3394"/>
                      <a:pt x="2883" y="3435"/>
                    </a:cubicBezTo>
                    <a:cubicBezTo>
                      <a:pt x="2944" y="3496"/>
                      <a:pt x="3128" y="3619"/>
                      <a:pt x="3251" y="3700"/>
                    </a:cubicBezTo>
                    <a:cubicBezTo>
                      <a:pt x="3254" y="3691"/>
                      <a:pt x="3263" y="3688"/>
                      <a:pt x="3277" y="3688"/>
                    </a:cubicBezTo>
                    <a:cubicBezTo>
                      <a:pt x="3335" y="3688"/>
                      <a:pt x="3468" y="3752"/>
                      <a:pt x="3528" y="3752"/>
                    </a:cubicBezTo>
                    <a:cubicBezTo>
                      <a:pt x="3550" y="3752"/>
                      <a:pt x="3562" y="3744"/>
                      <a:pt x="3558" y="3721"/>
                    </a:cubicBezTo>
                    <a:lnTo>
                      <a:pt x="3558" y="3721"/>
                    </a:lnTo>
                    <a:cubicBezTo>
                      <a:pt x="3619" y="3782"/>
                      <a:pt x="3680" y="3823"/>
                      <a:pt x="3762" y="3843"/>
                    </a:cubicBezTo>
                    <a:cubicBezTo>
                      <a:pt x="3778" y="3836"/>
                      <a:pt x="3799" y="3828"/>
                      <a:pt x="3831" y="3828"/>
                    </a:cubicBezTo>
                    <a:cubicBezTo>
                      <a:pt x="3885" y="3828"/>
                      <a:pt x="3970" y="3849"/>
                      <a:pt x="4110" y="3925"/>
                    </a:cubicBezTo>
                    <a:cubicBezTo>
                      <a:pt x="4212" y="3966"/>
                      <a:pt x="4314" y="4068"/>
                      <a:pt x="4355" y="4068"/>
                    </a:cubicBezTo>
                    <a:cubicBezTo>
                      <a:pt x="4356" y="4070"/>
                      <a:pt x="4357" y="4071"/>
                      <a:pt x="4357" y="4071"/>
                    </a:cubicBezTo>
                    <a:cubicBezTo>
                      <a:pt x="4357" y="4071"/>
                      <a:pt x="4274" y="3984"/>
                      <a:pt x="4303" y="3984"/>
                    </a:cubicBezTo>
                    <a:cubicBezTo>
                      <a:pt x="4306" y="3984"/>
                      <a:pt x="4309" y="3985"/>
                      <a:pt x="4314" y="3987"/>
                    </a:cubicBezTo>
                    <a:cubicBezTo>
                      <a:pt x="3721" y="3578"/>
                      <a:pt x="3128" y="3230"/>
                      <a:pt x="2576" y="2780"/>
                    </a:cubicBezTo>
                    <a:cubicBezTo>
                      <a:pt x="2270" y="2576"/>
                      <a:pt x="2004" y="2351"/>
                      <a:pt x="1738" y="2106"/>
                    </a:cubicBezTo>
                    <a:cubicBezTo>
                      <a:pt x="1452" y="1820"/>
                      <a:pt x="1207" y="1513"/>
                      <a:pt x="982" y="1186"/>
                    </a:cubicBezTo>
                    <a:lnTo>
                      <a:pt x="962" y="1166"/>
                    </a:lnTo>
                    <a:lnTo>
                      <a:pt x="757" y="859"/>
                    </a:lnTo>
                    <a:cubicBezTo>
                      <a:pt x="716" y="757"/>
                      <a:pt x="655" y="655"/>
                      <a:pt x="594" y="573"/>
                    </a:cubicBezTo>
                    <a:lnTo>
                      <a:pt x="450" y="348"/>
                    </a:lnTo>
                    <a:lnTo>
                      <a:pt x="471" y="471"/>
                    </a:lnTo>
                    <a:cubicBezTo>
                      <a:pt x="450" y="389"/>
                      <a:pt x="410" y="327"/>
                      <a:pt x="369" y="266"/>
                    </a:cubicBezTo>
                    <a:cubicBezTo>
                      <a:pt x="337" y="196"/>
                      <a:pt x="321" y="170"/>
                      <a:pt x="312" y="170"/>
                    </a:cubicBezTo>
                    <a:cubicBezTo>
                      <a:pt x="297" y="170"/>
                      <a:pt x="300" y="236"/>
                      <a:pt x="287" y="287"/>
                    </a:cubicBezTo>
                    <a:cubicBezTo>
                      <a:pt x="277" y="327"/>
                      <a:pt x="261" y="327"/>
                      <a:pt x="251" y="327"/>
                    </a:cubicBezTo>
                    <a:cubicBezTo>
                      <a:pt x="241" y="327"/>
                      <a:pt x="236" y="327"/>
                      <a:pt x="246" y="368"/>
                    </a:cubicBezTo>
                    <a:cubicBezTo>
                      <a:pt x="241" y="357"/>
                      <a:pt x="235" y="346"/>
                      <a:pt x="230" y="335"/>
                    </a:cubicBezTo>
                    <a:lnTo>
                      <a:pt x="230" y="335"/>
                    </a:lnTo>
                    <a:cubicBezTo>
                      <a:pt x="237" y="357"/>
                      <a:pt x="240" y="374"/>
                      <a:pt x="234" y="374"/>
                    </a:cubicBezTo>
                    <a:cubicBezTo>
                      <a:pt x="233" y="374"/>
                      <a:pt x="230" y="372"/>
                      <a:pt x="226" y="368"/>
                    </a:cubicBezTo>
                    <a:lnTo>
                      <a:pt x="164" y="184"/>
                    </a:lnTo>
                    <a:lnTo>
                      <a:pt x="164" y="184"/>
                    </a:lnTo>
                    <a:cubicBezTo>
                      <a:pt x="144" y="225"/>
                      <a:pt x="226" y="409"/>
                      <a:pt x="205" y="409"/>
                    </a:cubicBezTo>
                    <a:cubicBezTo>
                      <a:pt x="185" y="409"/>
                      <a:pt x="185" y="225"/>
                      <a:pt x="144" y="225"/>
                    </a:cubicBezTo>
                    <a:cubicBezTo>
                      <a:pt x="144" y="246"/>
                      <a:pt x="164" y="287"/>
                      <a:pt x="164" y="307"/>
                    </a:cubicBezTo>
                    <a:cubicBezTo>
                      <a:pt x="126" y="192"/>
                      <a:pt x="88" y="117"/>
                      <a:pt x="69" y="117"/>
                    </a:cubicBezTo>
                    <a:cubicBezTo>
                      <a:pt x="58" y="117"/>
                      <a:pt x="54" y="144"/>
                      <a:pt x="62" y="205"/>
                    </a:cubicBezTo>
                    <a:cubicBezTo>
                      <a:pt x="42" y="143"/>
                      <a:pt x="42" y="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653;p59">
                <a:extLst>
                  <a:ext uri="{FF2B5EF4-FFF2-40B4-BE49-F238E27FC236}">
                    <a16:creationId xmlns:a16="http://schemas.microsoft.com/office/drawing/2014/main" id="{DB4AD391-18F7-D0BA-1227-D0DF5D9A7DCC}"/>
                  </a:ext>
                </a:extLst>
              </p:cNvPr>
              <p:cNvSpPr/>
              <p:nvPr/>
            </p:nvSpPr>
            <p:spPr>
              <a:xfrm>
                <a:off x="746750" y="2507325"/>
                <a:ext cx="87925" cy="72575"/>
              </a:xfrm>
              <a:custGeom>
                <a:avLst/>
                <a:gdLst/>
                <a:ahLst/>
                <a:cxnLst/>
                <a:rect l="l" t="t" r="r" b="b"/>
                <a:pathLst>
                  <a:path w="3517" h="2903" extrusionOk="0">
                    <a:moveTo>
                      <a:pt x="2637" y="143"/>
                    </a:moveTo>
                    <a:lnTo>
                      <a:pt x="2719" y="286"/>
                    </a:lnTo>
                    <a:cubicBezTo>
                      <a:pt x="2717" y="278"/>
                      <a:pt x="2716" y="271"/>
                      <a:pt x="2715" y="266"/>
                    </a:cubicBezTo>
                    <a:lnTo>
                      <a:pt x="2715" y="266"/>
                    </a:lnTo>
                    <a:cubicBezTo>
                      <a:pt x="2691" y="223"/>
                      <a:pt x="2638" y="143"/>
                      <a:pt x="2637" y="143"/>
                    </a:cubicBezTo>
                    <a:close/>
                    <a:moveTo>
                      <a:pt x="2413" y="0"/>
                    </a:moveTo>
                    <a:lnTo>
                      <a:pt x="2413" y="21"/>
                    </a:lnTo>
                    <a:cubicBezTo>
                      <a:pt x="2413" y="30"/>
                      <a:pt x="2417" y="43"/>
                      <a:pt x="2423" y="57"/>
                    </a:cubicBezTo>
                    <a:lnTo>
                      <a:pt x="2423" y="57"/>
                    </a:lnTo>
                    <a:lnTo>
                      <a:pt x="2413" y="41"/>
                    </a:lnTo>
                    <a:cubicBezTo>
                      <a:pt x="2413" y="62"/>
                      <a:pt x="2413" y="82"/>
                      <a:pt x="2413" y="102"/>
                    </a:cubicBezTo>
                    <a:cubicBezTo>
                      <a:pt x="2453" y="184"/>
                      <a:pt x="2474" y="266"/>
                      <a:pt x="2494" y="307"/>
                    </a:cubicBezTo>
                    <a:cubicBezTo>
                      <a:pt x="2678" y="634"/>
                      <a:pt x="2842" y="981"/>
                      <a:pt x="2924" y="1349"/>
                    </a:cubicBezTo>
                    <a:cubicBezTo>
                      <a:pt x="2924" y="1349"/>
                      <a:pt x="2933" y="1340"/>
                      <a:pt x="2945" y="1340"/>
                    </a:cubicBezTo>
                    <a:cubicBezTo>
                      <a:pt x="2951" y="1340"/>
                      <a:pt x="2958" y="1343"/>
                      <a:pt x="2965" y="1349"/>
                    </a:cubicBezTo>
                    <a:cubicBezTo>
                      <a:pt x="3005" y="1452"/>
                      <a:pt x="2985" y="1533"/>
                      <a:pt x="3005" y="1615"/>
                    </a:cubicBezTo>
                    <a:lnTo>
                      <a:pt x="3026" y="1615"/>
                    </a:lnTo>
                    <a:cubicBezTo>
                      <a:pt x="3026" y="1676"/>
                      <a:pt x="3026" y="1758"/>
                      <a:pt x="3026" y="1840"/>
                    </a:cubicBezTo>
                    <a:cubicBezTo>
                      <a:pt x="3046" y="1922"/>
                      <a:pt x="3026" y="2024"/>
                      <a:pt x="2985" y="2126"/>
                    </a:cubicBezTo>
                    <a:cubicBezTo>
                      <a:pt x="2944" y="2167"/>
                      <a:pt x="2903" y="2208"/>
                      <a:pt x="2862" y="2228"/>
                    </a:cubicBezTo>
                    <a:lnTo>
                      <a:pt x="2842" y="2249"/>
                    </a:lnTo>
                    <a:lnTo>
                      <a:pt x="2842" y="2269"/>
                    </a:lnTo>
                    <a:cubicBezTo>
                      <a:pt x="2821" y="2290"/>
                      <a:pt x="2781" y="2290"/>
                      <a:pt x="2760" y="2310"/>
                    </a:cubicBezTo>
                    <a:cubicBezTo>
                      <a:pt x="2538" y="2433"/>
                      <a:pt x="2287" y="2497"/>
                      <a:pt x="2033" y="2497"/>
                    </a:cubicBezTo>
                    <a:cubicBezTo>
                      <a:pt x="1865" y="2497"/>
                      <a:pt x="1696" y="2469"/>
                      <a:pt x="1534" y="2412"/>
                    </a:cubicBezTo>
                    <a:cubicBezTo>
                      <a:pt x="1431" y="2392"/>
                      <a:pt x="1350" y="2371"/>
                      <a:pt x="1247" y="2331"/>
                    </a:cubicBezTo>
                    <a:cubicBezTo>
                      <a:pt x="1125" y="2249"/>
                      <a:pt x="982" y="2167"/>
                      <a:pt x="879" y="2044"/>
                    </a:cubicBezTo>
                    <a:cubicBezTo>
                      <a:pt x="876" y="2056"/>
                      <a:pt x="868" y="2061"/>
                      <a:pt x="856" y="2061"/>
                    </a:cubicBezTo>
                    <a:cubicBezTo>
                      <a:pt x="799" y="2061"/>
                      <a:pt x="656" y="1946"/>
                      <a:pt x="609" y="1946"/>
                    </a:cubicBezTo>
                    <a:cubicBezTo>
                      <a:pt x="599" y="1946"/>
                      <a:pt x="593" y="1951"/>
                      <a:pt x="593" y="1963"/>
                    </a:cubicBezTo>
                    <a:cubicBezTo>
                      <a:pt x="532" y="1901"/>
                      <a:pt x="491" y="1840"/>
                      <a:pt x="430" y="1779"/>
                    </a:cubicBezTo>
                    <a:cubicBezTo>
                      <a:pt x="368" y="1779"/>
                      <a:pt x="266" y="1758"/>
                      <a:pt x="123" y="1492"/>
                    </a:cubicBezTo>
                    <a:cubicBezTo>
                      <a:pt x="62" y="1390"/>
                      <a:pt x="41" y="1227"/>
                      <a:pt x="21" y="1186"/>
                    </a:cubicBezTo>
                    <a:cubicBezTo>
                      <a:pt x="19" y="1182"/>
                      <a:pt x="17" y="1180"/>
                      <a:pt x="16" y="1180"/>
                    </a:cubicBezTo>
                    <a:cubicBezTo>
                      <a:pt x="5" y="1180"/>
                      <a:pt x="16" y="1294"/>
                      <a:pt x="5" y="1294"/>
                    </a:cubicBezTo>
                    <a:cubicBezTo>
                      <a:pt x="4" y="1294"/>
                      <a:pt x="3" y="1292"/>
                      <a:pt x="0" y="1288"/>
                    </a:cubicBezTo>
                    <a:lnTo>
                      <a:pt x="0" y="1288"/>
                    </a:lnTo>
                    <a:cubicBezTo>
                      <a:pt x="103" y="1697"/>
                      <a:pt x="348" y="2065"/>
                      <a:pt x="675" y="2331"/>
                    </a:cubicBezTo>
                    <a:cubicBezTo>
                      <a:pt x="982" y="2617"/>
                      <a:pt x="1370" y="2801"/>
                      <a:pt x="1779" y="2882"/>
                    </a:cubicBezTo>
                    <a:cubicBezTo>
                      <a:pt x="1942" y="2903"/>
                      <a:pt x="2106" y="2903"/>
                      <a:pt x="2270" y="2903"/>
                    </a:cubicBezTo>
                    <a:cubicBezTo>
                      <a:pt x="2556" y="2882"/>
                      <a:pt x="2821" y="2801"/>
                      <a:pt x="3067" y="2658"/>
                    </a:cubicBezTo>
                    <a:cubicBezTo>
                      <a:pt x="3210" y="2576"/>
                      <a:pt x="3332" y="2433"/>
                      <a:pt x="3414" y="2290"/>
                    </a:cubicBezTo>
                    <a:cubicBezTo>
                      <a:pt x="3476" y="2147"/>
                      <a:pt x="3516" y="1983"/>
                      <a:pt x="3496" y="1820"/>
                    </a:cubicBezTo>
                    <a:cubicBezTo>
                      <a:pt x="3496" y="1636"/>
                      <a:pt x="3455" y="1431"/>
                      <a:pt x="3414" y="1247"/>
                    </a:cubicBezTo>
                    <a:lnTo>
                      <a:pt x="3394" y="1206"/>
                    </a:lnTo>
                    <a:cubicBezTo>
                      <a:pt x="3332" y="961"/>
                      <a:pt x="3230" y="716"/>
                      <a:pt x="3108" y="491"/>
                    </a:cubicBezTo>
                    <a:cubicBezTo>
                      <a:pt x="3046" y="409"/>
                      <a:pt x="2985" y="327"/>
                      <a:pt x="2924" y="245"/>
                    </a:cubicBezTo>
                    <a:lnTo>
                      <a:pt x="2924" y="245"/>
                    </a:lnTo>
                    <a:cubicBezTo>
                      <a:pt x="2924" y="286"/>
                      <a:pt x="2944" y="327"/>
                      <a:pt x="2965" y="368"/>
                    </a:cubicBezTo>
                    <a:cubicBezTo>
                      <a:pt x="2924" y="286"/>
                      <a:pt x="2883" y="225"/>
                      <a:pt x="2842" y="164"/>
                    </a:cubicBezTo>
                    <a:cubicBezTo>
                      <a:pt x="2788" y="102"/>
                      <a:pt x="2760" y="78"/>
                      <a:pt x="2746" y="78"/>
                    </a:cubicBezTo>
                    <a:cubicBezTo>
                      <a:pt x="2724" y="78"/>
                      <a:pt x="2740" y="141"/>
                      <a:pt x="2740" y="205"/>
                    </a:cubicBezTo>
                    <a:cubicBezTo>
                      <a:pt x="2750" y="245"/>
                      <a:pt x="2740" y="245"/>
                      <a:pt x="2729" y="245"/>
                    </a:cubicBezTo>
                    <a:cubicBezTo>
                      <a:pt x="2721" y="245"/>
                      <a:pt x="2713" y="245"/>
                      <a:pt x="2715" y="266"/>
                    </a:cubicBezTo>
                    <a:lnTo>
                      <a:pt x="2715" y="266"/>
                    </a:lnTo>
                    <a:cubicBezTo>
                      <a:pt x="2724" y="282"/>
                      <a:pt x="2730" y="292"/>
                      <a:pt x="2727" y="292"/>
                    </a:cubicBezTo>
                    <a:cubicBezTo>
                      <a:pt x="2726" y="292"/>
                      <a:pt x="2723" y="290"/>
                      <a:pt x="2719" y="286"/>
                    </a:cubicBezTo>
                    <a:cubicBezTo>
                      <a:pt x="2678" y="225"/>
                      <a:pt x="2637" y="184"/>
                      <a:pt x="2617" y="123"/>
                    </a:cubicBezTo>
                    <a:lnTo>
                      <a:pt x="2617" y="123"/>
                    </a:lnTo>
                    <a:cubicBezTo>
                      <a:pt x="2617" y="164"/>
                      <a:pt x="2719" y="327"/>
                      <a:pt x="2699" y="327"/>
                    </a:cubicBezTo>
                    <a:cubicBezTo>
                      <a:pt x="2658" y="327"/>
                      <a:pt x="2617" y="164"/>
                      <a:pt x="2597" y="164"/>
                    </a:cubicBezTo>
                    <a:cubicBezTo>
                      <a:pt x="2597" y="184"/>
                      <a:pt x="2617" y="205"/>
                      <a:pt x="2637" y="245"/>
                    </a:cubicBezTo>
                    <a:cubicBezTo>
                      <a:pt x="2574" y="144"/>
                      <a:pt x="2519" y="75"/>
                      <a:pt x="2500" y="75"/>
                    </a:cubicBezTo>
                    <a:cubicBezTo>
                      <a:pt x="2489" y="75"/>
                      <a:pt x="2491" y="101"/>
                      <a:pt x="2515" y="164"/>
                    </a:cubicBezTo>
                    <a:cubicBezTo>
                      <a:pt x="2474" y="102"/>
                      <a:pt x="2453" y="41"/>
                      <a:pt x="2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654;p59">
                <a:extLst>
                  <a:ext uri="{FF2B5EF4-FFF2-40B4-BE49-F238E27FC236}">
                    <a16:creationId xmlns:a16="http://schemas.microsoft.com/office/drawing/2014/main" id="{AF303ABA-841F-116E-8680-B8C91A141457}"/>
                  </a:ext>
                </a:extLst>
              </p:cNvPr>
              <p:cNvSpPr/>
              <p:nvPr/>
            </p:nvSpPr>
            <p:spPr>
              <a:xfrm>
                <a:off x="696675" y="2567625"/>
                <a:ext cx="59300" cy="117225"/>
              </a:xfrm>
              <a:custGeom>
                <a:avLst/>
                <a:gdLst/>
                <a:ahLst/>
                <a:cxnLst/>
                <a:rect l="l" t="t" r="r" b="b"/>
                <a:pathLst>
                  <a:path w="2372" h="4689" extrusionOk="0">
                    <a:moveTo>
                      <a:pt x="0" y="0"/>
                    </a:moveTo>
                    <a:cubicBezTo>
                      <a:pt x="5" y="14"/>
                      <a:pt x="11" y="28"/>
                      <a:pt x="17" y="42"/>
                    </a:cubicBezTo>
                    <a:lnTo>
                      <a:pt x="17" y="42"/>
                    </a:lnTo>
                    <a:lnTo>
                      <a:pt x="0" y="0"/>
                    </a:lnTo>
                    <a:close/>
                    <a:moveTo>
                      <a:pt x="10" y="72"/>
                    </a:moveTo>
                    <a:cubicBezTo>
                      <a:pt x="15" y="82"/>
                      <a:pt x="21" y="92"/>
                      <a:pt x="21" y="103"/>
                    </a:cubicBezTo>
                    <a:lnTo>
                      <a:pt x="10" y="72"/>
                    </a:lnTo>
                    <a:close/>
                    <a:moveTo>
                      <a:pt x="225" y="143"/>
                    </a:moveTo>
                    <a:cubicBezTo>
                      <a:pt x="216" y="143"/>
                      <a:pt x="235" y="168"/>
                      <a:pt x="256" y="195"/>
                    </a:cubicBezTo>
                    <a:lnTo>
                      <a:pt x="256" y="195"/>
                    </a:lnTo>
                    <a:lnTo>
                      <a:pt x="225" y="143"/>
                    </a:lnTo>
                    <a:close/>
                    <a:moveTo>
                      <a:pt x="256" y="195"/>
                    </a:moveTo>
                    <a:lnTo>
                      <a:pt x="286" y="246"/>
                    </a:lnTo>
                    <a:cubicBezTo>
                      <a:pt x="285" y="241"/>
                      <a:pt x="284" y="237"/>
                      <a:pt x="283" y="233"/>
                    </a:cubicBezTo>
                    <a:lnTo>
                      <a:pt x="283" y="233"/>
                    </a:lnTo>
                    <a:cubicBezTo>
                      <a:pt x="276" y="222"/>
                      <a:pt x="266" y="208"/>
                      <a:pt x="256" y="195"/>
                    </a:cubicBezTo>
                    <a:close/>
                    <a:moveTo>
                      <a:pt x="0" y="21"/>
                    </a:moveTo>
                    <a:lnTo>
                      <a:pt x="0" y="41"/>
                    </a:lnTo>
                    <a:lnTo>
                      <a:pt x="0" y="103"/>
                    </a:lnTo>
                    <a:cubicBezTo>
                      <a:pt x="0" y="184"/>
                      <a:pt x="41" y="246"/>
                      <a:pt x="61" y="307"/>
                    </a:cubicBezTo>
                    <a:cubicBezTo>
                      <a:pt x="266" y="573"/>
                      <a:pt x="470" y="838"/>
                      <a:pt x="675" y="1104"/>
                    </a:cubicBezTo>
                    <a:cubicBezTo>
                      <a:pt x="675" y="1104"/>
                      <a:pt x="675" y="1086"/>
                      <a:pt x="681" y="1086"/>
                    </a:cubicBezTo>
                    <a:cubicBezTo>
                      <a:pt x="684" y="1086"/>
                      <a:pt x="688" y="1091"/>
                      <a:pt x="695" y="1104"/>
                    </a:cubicBezTo>
                    <a:cubicBezTo>
                      <a:pt x="756" y="1166"/>
                      <a:pt x="777" y="1227"/>
                      <a:pt x="838" y="1288"/>
                    </a:cubicBezTo>
                    <a:lnTo>
                      <a:pt x="859" y="1288"/>
                    </a:lnTo>
                    <a:lnTo>
                      <a:pt x="961" y="1472"/>
                    </a:lnTo>
                    <a:cubicBezTo>
                      <a:pt x="1043" y="1554"/>
                      <a:pt x="1104" y="1656"/>
                      <a:pt x="1186" y="1758"/>
                    </a:cubicBezTo>
                    <a:lnTo>
                      <a:pt x="1206" y="1758"/>
                    </a:lnTo>
                    <a:cubicBezTo>
                      <a:pt x="1227" y="1820"/>
                      <a:pt x="1268" y="1861"/>
                      <a:pt x="1308" y="1922"/>
                    </a:cubicBezTo>
                    <a:lnTo>
                      <a:pt x="1308" y="1942"/>
                    </a:lnTo>
                    <a:lnTo>
                      <a:pt x="1329" y="1942"/>
                    </a:lnTo>
                    <a:cubicBezTo>
                      <a:pt x="1349" y="1983"/>
                      <a:pt x="1370" y="2004"/>
                      <a:pt x="1370" y="2024"/>
                    </a:cubicBezTo>
                    <a:cubicBezTo>
                      <a:pt x="1595" y="2331"/>
                      <a:pt x="1758" y="2678"/>
                      <a:pt x="1860" y="3046"/>
                    </a:cubicBezTo>
                    <a:cubicBezTo>
                      <a:pt x="1901" y="3107"/>
                      <a:pt x="1922" y="3189"/>
                      <a:pt x="1942" y="3271"/>
                    </a:cubicBezTo>
                    <a:cubicBezTo>
                      <a:pt x="1963" y="3414"/>
                      <a:pt x="1983" y="3537"/>
                      <a:pt x="1983" y="3680"/>
                    </a:cubicBezTo>
                    <a:cubicBezTo>
                      <a:pt x="1985" y="3679"/>
                      <a:pt x="1987" y="3679"/>
                      <a:pt x="1989" y="3679"/>
                    </a:cubicBezTo>
                    <a:cubicBezTo>
                      <a:pt x="2040" y="3679"/>
                      <a:pt x="2062" y="3893"/>
                      <a:pt x="2109" y="3893"/>
                    </a:cubicBezTo>
                    <a:cubicBezTo>
                      <a:pt x="2115" y="3893"/>
                      <a:pt x="2120" y="3890"/>
                      <a:pt x="2126" y="3884"/>
                    </a:cubicBezTo>
                    <a:cubicBezTo>
                      <a:pt x="2126" y="3966"/>
                      <a:pt x="2126" y="4027"/>
                      <a:pt x="2126" y="4109"/>
                    </a:cubicBezTo>
                    <a:cubicBezTo>
                      <a:pt x="2167" y="4130"/>
                      <a:pt x="2228" y="4191"/>
                      <a:pt x="2228" y="4436"/>
                    </a:cubicBezTo>
                    <a:cubicBezTo>
                      <a:pt x="2228" y="4518"/>
                      <a:pt x="2167" y="4641"/>
                      <a:pt x="2187" y="4682"/>
                    </a:cubicBezTo>
                    <a:cubicBezTo>
                      <a:pt x="2187" y="4687"/>
                      <a:pt x="2188" y="4689"/>
                      <a:pt x="2189" y="4689"/>
                    </a:cubicBezTo>
                    <a:cubicBezTo>
                      <a:pt x="2196" y="4689"/>
                      <a:pt x="2222" y="4613"/>
                      <a:pt x="2240" y="4613"/>
                    </a:cubicBezTo>
                    <a:cubicBezTo>
                      <a:pt x="2243" y="4613"/>
                      <a:pt x="2246" y="4615"/>
                      <a:pt x="2249" y="4620"/>
                    </a:cubicBezTo>
                    <a:cubicBezTo>
                      <a:pt x="2371" y="3966"/>
                      <a:pt x="2351" y="3291"/>
                      <a:pt x="2147" y="2658"/>
                    </a:cubicBezTo>
                    <a:cubicBezTo>
                      <a:pt x="2044" y="2351"/>
                      <a:pt x="1901" y="2024"/>
                      <a:pt x="1738" y="1738"/>
                    </a:cubicBezTo>
                    <a:cubicBezTo>
                      <a:pt x="1533" y="1431"/>
                      <a:pt x="1308" y="1125"/>
                      <a:pt x="1084" y="838"/>
                    </a:cubicBezTo>
                    <a:lnTo>
                      <a:pt x="1063" y="818"/>
                    </a:lnTo>
                    <a:cubicBezTo>
                      <a:pt x="940" y="634"/>
                      <a:pt x="797" y="470"/>
                      <a:pt x="654" y="327"/>
                    </a:cubicBezTo>
                    <a:lnTo>
                      <a:pt x="470" y="164"/>
                    </a:lnTo>
                    <a:lnTo>
                      <a:pt x="511" y="266"/>
                    </a:lnTo>
                    <a:cubicBezTo>
                      <a:pt x="470" y="205"/>
                      <a:pt x="429" y="164"/>
                      <a:pt x="389" y="123"/>
                    </a:cubicBezTo>
                    <a:cubicBezTo>
                      <a:pt x="343" y="78"/>
                      <a:pt x="320" y="60"/>
                      <a:pt x="309" y="60"/>
                    </a:cubicBezTo>
                    <a:cubicBezTo>
                      <a:pt x="290" y="60"/>
                      <a:pt x="307" y="112"/>
                      <a:pt x="307" y="164"/>
                    </a:cubicBezTo>
                    <a:cubicBezTo>
                      <a:pt x="307" y="205"/>
                      <a:pt x="297" y="205"/>
                      <a:pt x="289" y="205"/>
                    </a:cubicBezTo>
                    <a:cubicBezTo>
                      <a:pt x="282" y="205"/>
                      <a:pt x="277" y="205"/>
                      <a:pt x="283" y="233"/>
                    </a:cubicBezTo>
                    <a:lnTo>
                      <a:pt x="283" y="233"/>
                    </a:lnTo>
                    <a:cubicBezTo>
                      <a:pt x="295" y="252"/>
                      <a:pt x="300" y="266"/>
                      <a:pt x="286" y="266"/>
                    </a:cubicBezTo>
                    <a:cubicBezTo>
                      <a:pt x="245" y="205"/>
                      <a:pt x="205" y="164"/>
                      <a:pt x="184" y="123"/>
                    </a:cubicBezTo>
                    <a:lnTo>
                      <a:pt x="184" y="123"/>
                    </a:lnTo>
                    <a:cubicBezTo>
                      <a:pt x="184" y="143"/>
                      <a:pt x="286" y="287"/>
                      <a:pt x="266" y="287"/>
                    </a:cubicBezTo>
                    <a:cubicBezTo>
                      <a:pt x="245" y="287"/>
                      <a:pt x="184" y="143"/>
                      <a:pt x="164" y="143"/>
                    </a:cubicBezTo>
                    <a:cubicBezTo>
                      <a:pt x="158" y="149"/>
                      <a:pt x="157" y="157"/>
                      <a:pt x="159" y="166"/>
                    </a:cubicBezTo>
                    <a:lnTo>
                      <a:pt x="159" y="166"/>
                    </a:lnTo>
                    <a:cubicBezTo>
                      <a:pt x="118" y="114"/>
                      <a:pt x="84" y="82"/>
                      <a:pt x="69" y="82"/>
                    </a:cubicBezTo>
                    <a:cubicBezTo>
                      <a:pt x="56" y="82"/>
                      <a:pt x="58" y="107"/>
                      <a:pt x="82" y="164"/>
                    </a:cubicBezTo>
                    <a:cubicBezTo>
                      <a:pt x="66" y="132"/>
                      <a:pt x="38" y="89"/>
                      <a:pt x="17" y="42"/>
                    </a:cubicBezTo>
                    <a:lnTo>
                      <a:pt x="17" y="42"/>
                    </a:lnTo>
                    <a:lnTo>
                      <a:pt x="41" y="103"/>
                    </a:lnTo>
                    <a:lnTo>
                      <a:pt x="0"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655;p59">
                <a:extLst>
                  <a:ext uri="{FF2B5EF4-FFF2-40B4-BE49-F238E27FC236}">
                    <a16:creationId xmlns:a16="http://schemas.microsoft.com/office/drawing/2014/main" id="{59C9B206-EF17-5F87-405E-515E1088C88A}"/>
                  </a:ext>
                </a:extLst>
              </p:cNvPr>
              <p:cNvSpPr/>
              <p:nvPr/>
            </p:nvSpPr>
            <p:spPr>
              <a:xfrm>
                <a:off x="724275" y="2665225"/>
                <a:ext cx="24425" cy="93550"/>
              </a:xfrm>
              <a:custGeom>
                <a:avLst/>
                <a:gdLst/>
                <a:ahLst/>
                <a:cxnLst/>
                <a:rect l="l" t="t" r="r" b="b"/>
                <a:pathLst>
                  <a:path w="977" h="3742" extrusionOk="0">
                    <a:moveTo>
                      <a:pt x="799" y="192"/>
                    </a:moveTo>
                    <a:cubicBezTo>
                      <a:pt x="792" y="205"/>
                      <a:pt x="784" y="218"/>
                      <a:pt x="777" y="226"/>
                    </a:cubicBezTo>
                    <a:cubicBezTo>
                      <a:pt x="785" y="214"/>
                      <a:pt x="792" y="203"/>
                      <a:pt x="799" y="192"/>
                    </a:cubicBezTo>
                    <a:close/>
                    <a:moveTo>
                      <a:pt x="838" y="1"/>
                    </a:moveTo>
                    <a:cubicBezTo>
                      <a:pt x="818" y="21"/>
                      <a:pt x="818" y="21"/>
                      <a:pt x="797" y="21"/>
                    </a:cubicBezTo>
                    <a:cubicBezTo>
                      <a:pt x="756" y="62"/>
                      <a:pt x="715" y="82"/>
                      <a:pt x="675" y="123"/>
                    </a:cubicBezTo>
                    <a:cubicBezTo>
                      <a:pt x="511" y="348"/>
                      <a:pt x="388" y="573"/>
                      <a:pt x="286" y="839"/>
                    </a:cubicBezTo>
                    <a:lnTo>
                      <a:pt x="307" y="839"/>
                    </a:lnTo>
                    <a:cubicBezTo>
                      <a:pt x="286" y="921"/>
                      <a:pt x="245" y="941"/>
                      <a:pt x="225" y="1023"/>
                    </a:cubicBezTo>
                    <a:lnTo>
                      <a:pt x="245" y="1023"/>
                    </a:lnTo>
                    <a:cubicBezTo>
                      <a:pt x="225" y="1064"/>
                      <a:pt x="184" y="1105"/>
                      <a:pt x="164" y="1166"/>
                    </a:cubicBezTo>
                    <a:cubicBezTo>
                      <a:pt x="123" y="1248"/>
                      <a:pt x="102" y="1350"/>
                      <a:pt x="82" y="1452"/>
                    </a:cubicBezTo>
                    <a:cubicBezTo>
                      <a:pt x="82" y="1513"/>
                      <a:pt x="61" y="1554"/>
                      <a:pt x="41" y="1616"/>
                    </a:cubicBezTo>
                    <a:lnTo>
                      <a:pt x="41" y="1636"/>
                    </a:lnTo>
                    <a:lnTo>
                      <a:pt x="20" y="1718"/>
                    </a:lnTo>
                    <a:cubicBezTo>
                      <a:pt x="0" y="2004"/>
                      <a:pt x="0" y="2311"/>
                      <a:pt x="61" y="2617"/>
                    </a:cubicBezTo>
                    <a:cubicBezTo>
                      <a:pt x="82" y="2679"/>
                      <a:pt x="82" y="2740"/>
                      <a:pt x="102" y="2822"/>
                    </a:cubicBezTo>
                    <a:lnTo>
                      <a:pt x="123" y="3128"/>
                    </a:lnTo>
                    <a:cubicBezTo>
                      <a:pt x="126" y="3127"/>
                      <a:pt x="129" y="3127"/>
                      <a:pt x="131" y="3127"/>
                    </a:cubicBezTo>
                    <a:cubicBezTo>
                      <a:pt x="182" y="3127"/>
                      <a:pt x="232" y="3263"/>
                      <a:pt x="282" y="3263"/>
                    </a:cubicBezTo>
                    <a:cubicBezTo>
                      <a:pt x="291" y="3263"/>
                      <a:pt x="299" y="3259"/>
                      <a:pt x="307" y="3251"/>
                    </a:cubicBezTo>
                    <a:cubicBezTo>
                      <a:pt x="307" y="3312"/>
                      <a:pt x="327" y="3394"/>
                      <a:pt x="348" y="3394"/>
                    </a:cubicBezTo>
                    <a:cubicBezTo>
                      <a:pt x="368" y="3394"/>
                      <a:pt x="470" y="3435"/>
                      <a:pt x="531" y="3578"/>
                    </a:cubicBezTo>
                    <a:cubicBezTo>
                      <a:pt x="572" y="3619"/>
                      <a:pt x="572" y="3721"/>
                      <a:pt x="593" y="3742"/>
                    </a:cubicBezTo>
                    <a:cubicBezTo>
                      <a:pt x="593" y="3742"/>
                      <a:pt x="593" y="3671"/>
                      <a:pt x="605" y="3671"/>
                    </a:cubicBezTo>
                    <a:cubicBezTo>
                      <a:pt x="607" y="3671"/>
                      <a:pt x="610" y="3673"/>
                      <a:pt x="613" y="3680"/>
                    </a:cubicBezTo>
                    <a:cubicBezTo>
                      <a:pt x="491" y="3271"/>
                      <a:pt x="429" y="2822"/>
                      <a:pt x="429" y="2392"/>
                    </a:cubicBezTo>
                    <a:cubicBezTo>
                      <a:pt x="409" y="2168"/>
                      <a:pt x="429" y="1943"/>
                      <a:pt x="491" y="1738"/>
                    </a:cubicBezTo>
                    <a:cubicBezTo>
                      <a:pt x="531" y="1493"/>
                      <a:pt x="613" y="1248"/>
                      <a:pt x="715" y="1023"/>
                    </a:cubicBezTo>
                    <a:lnTo>
                      <a:pt x="715" y="982"/>
                    </a:lnTo>
                    <a:cubicBezTo>
                      <a:pt x="777" y="859"/>
                      <a:pt x="859" y="716"/>
                      <a:pt x="899" y="594"/>
                    </a:cubicBezTo>
                    <a:lnTo>
                      <a:pt x="940" y="430"/>
                    </a:lnTo>
                    <a:lnTo>
                      <a:pt x="940" y="430"/>
                    </a:lnTo>
                    <a:lnTo>
                      <a:pt x="879" y="471"/>
                    </a:lnTo>
                    <a:cubicBezTo>
                      <a:pt x="899" y="430"/>
                      <a:pt x="920" y="389"/>
                      <a:pt x="940" y="348"/>
                    </a:cubicBezTo>
                    <a:cubicBezTo>
                      <a:pt x="977" y="288"/>
                      <a:pt x="970" y="270"/>
                      <a:pt x="946" y="270"/>
                    </a:cubicBezTo>
                    <a:cubicBezTo>
                      <a:pt x="929" y="270"/>
                      <a:pt x="904" y="279"/>
                      <a:pt x="879" y="287"/>
                    </a:cubicBezTo>
                    <a:cubicBezTo>
                      <a:pt x="867" y="290"/>
                      <a:pt x="857" y="291"/>
                      <a:pt x="850" y="291"/>
                    </a:cubicBezTo>
                    <a:cubicBezTo>
                      <a:pt x="821" y="291"/>
                      <a:pt x="823" y="273"/>
                      <a:pt x="816" y="273"/>
                    </a:cubicBezTo>
                    <a:cubicBezTo>
                      <a:pt x="813" y="273"/>
                      <a:pt x="808" y="276"/>
                      <a:pt x="797" y="287"/>
                    </a:cubicBezTo>
                    <a:cubicBezTo>
                      <a:pt x="818" y="266"/>
                      <a:pt x="838" y="246"/>
                      <a:pt x="859" y="205"/>
                    </a:cubicBezTo>
                    <a:lnTo>
                      <a:pt x="859" y="205"/>
                    </a:lnTo>
                    <a:cubicBezTo>
                      <a:pt x="859" y="205"/>
                      <a:pt x="808" y="290"/>
                      <a:pt x="783" y="290"/>
                    </a:cubicBezTo>
                    <a:cubicBezTo>
                      <a:pt x="781" y="290"/>
                      <a:pt x="779" y="289"/>
                      <a:pt x="777" y="287"/>
                    </a:cubicBezTo>
                    <a:cubicBezTo>
                      <a:pt x="777" y="246"/>
                      <a:pt x="838" y="205"/>
                      <a:pt x="859" y="185"/>
                    </a:cubicBezTo>
                    <a:cubicBezTo>
                      <a:pt x="840" y="185"/>
                      <a:pt x="771" y="269"/>
                      <a:pt x="758" y="269"/>
                    </a:cubicBezTo>
                    <a:cubicBezTo>
                      <a:pt x="757" y="269"/>
                      <a:pt x="756" y="268"/>
                      <a:pt x="756" y="266"/>
                    </a:cubicBezTo>
                    <a:cubicBezTo>
                      <a:pt x="736" y="266"/>
                      <a:pt x="838" y="185"/>
                      <a:pt x="818" y="164"/>
                    </a:cubicBezTo>
                    <a:cubicBezTo>
                      <a:pt x="818" y="163"/>
                      <a:pt x="818" y="162"/>
                      <a:pt x="817" y="161"/>
                    </a:cubicBezTo>
                    <a:lnTo>
                      <a:pt x="817" y="161"/>
                    </a:lnTo>
                    <a:cubicBezTo>
                      <a:pt x="847" y="109"/>
                      <a:pt x="856" y="79"/>
                      <a:pt x="834" y="79"/>
                    </a:cubicBezTo>
                    <a:cubicBezTo>
                      <a:pt x="824" y="79"/>
                      <a:pt x="810" y="84"/>
                      <a:pt x="789" y="96"/>
                    </a:cubicBezTo>
                    <a:lnTo>
                      <a:pt x="789" y="96"/>
                    </a:lnTo>
                    <a:cubicBezTo>
                      <a:pt x="822" y="74"/>
                      <a:pt x="842" y="37"/>
                      <a:pt x="879" y="1"/>
                    </a:cubicBezTo>
                    <a:lnTo>
                      <a:pt x="879" y="1"/>
                    </a:lnTo>
                    <a:lnTo>
                      <a:pt x="818" y="62"/>
                    </a:lnTo>
                    <a:lnTo>
                      <a:pt x="818" y="62"/>
                    </a:lnTo>
                    <a:lnTo>
                      <a:pt x="859" y="1"/>
                    </a:lnTo>
                    <a:lnTo>
                      <a:pt x="859" y="1"/>
                    </a:lnTo>
                    <a:cubicBezTo>
                      <a:pt x="846" y="13"/>
                      <a:pt x="834" y="18"/>
                      <a:pt x="826" y="24"/>
                    </a:cubicBezTo>
                    <a:lnTo>
                      <a:pt x="826" y="24"/>
                    </a:lnTo>
                    <a:lnTo>
                      <a:pt x="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656;p59">
                <a:extLst>
                  <a:ext uri="{FF2B5EF4-FFF2-40B4-BE49-F238E27FC236}">
                    <a16:creationId xmlns:a16="http://schemas.microsoft.com/office/drawing/2014/main" id="{EB30C9A5-6474-A775-9E97-D1586BC6A1F6}"/>
                  </a:ext>
                </a:extLst>
              </p:cNvPr>
              <p:cNvSpPr/>
              <p:nvPr/>
            </p:nvSpPr>
            <p:spPr>
              <a:xfrm>
                <a:off x="1018125" y="2690550"/>
                <a:ext cx="40400" cy="14950"/>
              </a:xfrm>
              <a:custGeom>
                <a:avLst/>
                <a:gdLst/>
                <a:ahLst/>
                <a:cxnLst/>
                <a:rect l="l" t="t" r="r" b="b"/>
                <a:pathLst>
                  <a:path w="1616" h="598" extrusionOk="0">
                    <a:moveTo>
                      <a:pt x="1549" y="167"/>
                    </a:moveTo>
                    <a:cubicBezTo>
                      <a:pt x="1545" y="167"/>
                      <a:pt x="1539" y="170"/>
                      <a:pt x="1533" y="173"/>
                    </a:cubicBezTo>
                    <a:lnTo>
                      <a:pt x="1554" y="173"/>
                    </a:lnTo>
                    <a:cubicBezTo>
                      <a:pt x="1554" y="169"/>
                      <a:pt x="1552" y="167"/>
                      <a:pt x="1549" y="167"/>
                    </a:cubicBezTo>
                    <a:close/>
                    <a:moveTo>
                      <a:pt x="1513" y="173"/>
                    </a:moveTo>
                    <a:cubicBezTo>
                      <a:pt x="1521" y="173"/>
                      <a:pt x="1526" y="174"/>
                      <a:pt x="1529" y="176"/>
                    </a:cubicBezTo>
                    <a:lnTo>
                      <a:pt x="1529" y="176"/>
                    </a:lnTo>
                    <a:cubicBezTo>
                      <a:pt x="1530" y="175"/>
                      <a:pt x="1532" y="174"/>
                      <a:pt x="1533" y="173"/>
                    </a:cubicBezTo>
                    <a:close/>
                    <a:moveTo>
                      <a:pt x="1411" y="1"/>
                    </a:moveTo>
                    <a:cubicBezTo>
                      <a:pt x="1342" y="1"/>
                      <a:pt x="1274" y="10"/>
                      <a:pt x="1206" y="10"/>
                    </a:cubicBezTo>
                    <a:lnTo>
                      <a:pt x="1206" y="30"/>
                    </a:lnTo>
                    <a:cubicBezTo>
                      <a:pt x="1206" y="37"/>
                      <a:pt x="1202" y="39"/>
                      <a:pt x="1195" y="39"/>
                    </a:cubicBezTo>
                    <a:cubicBezTo>
                      <a:pt x="1181" y="39"/>
                      <a:pt x="1158" y="30"/>
                      <a:pt x="1145" y="30"/>
                    </a:cubicBezTo>
                    <a:lnTo>
                      <a:pt x="1145" y="51"/>
                    </a:lnTo>
                    <a:lnTo>
                      <a:pt x="1084" y="51"/>
                    </a:lnTo>
                    <a:lnTo>
                      <a:pt x="961" y="71"/>
                    </a:lnTo>
                    <a:lnTo>
                      <a:pt x="879" y="71"/>
                    </a:lnTo>
                    <a:cubicBezTo>
                      <a:pt x="777" y="112"/>
                      <a:pt x="654" y="173"/>
                      <a:pt x="532" y="214"/>
                    </a:cubicBezTo>
                    <a:cubicBezTo>
                      <a:pt x="511" y="214"/>
                      <a:pt x="491" y="235"/>
                      <a:pt x="450" y="255"/>
                    </a:cubicBezTo>
                    <a:lnTo>
                      <a:pt x="327" y="255"/>
                    </a:lnTo>
                    <a:cubicBezTo>
                      <a:pt x="327" y="296"/>
                      <a:pt x="245" y="337"/>
                      <a:pt x="266" y="398"/>
                    </a:cubicBezTo>
                    <a:lnTo>
                      <a:pt x="184" y="398"/>
                    </a:lnTo>
                    <a:cubicBezTo>
                      <a:pt x="184" y="460"/>
                      <a:pt x="143" y="500"/>
                      <a:pt x="82" y="521"/>
                    </a:cubicBezTo>
                    <a:cubicBezTo>
                      <a:pt x="68" y="521"/>
                      <a:pt x="46" y="512"/>
                      <a:pt x="32" y="512"/>
                    </a:cubicBezTo>
                    <a:cubicBezTo>
                      <a:pt x="25" y="512"/>
                      <a:pt x="21" y="514"/>
                      <a:pt x="21" y="521"/>
                    </a:cubicBezTo>
                    <a:cubicBezTo>
                      <a:pt x="0" y="541"/>
                      <a:pt x="41" y="562"/>
                      <a:pt x="21" y="582"/>
                    </a:cubicBezTo>
                    <a:cubicBezTo>
                      <a:pt x="123" y="592"/>
                      <a:pt x="225" y="598"/>
                      <a:pt x="327" y="598"/>
                    </a:cubicBezTo>
                    <a:cubicBezTo>
                      <a:pt x="429" y="598"/>
                      <a:pt x="532" y="592"/>
                      <a:pt x="634" y="582"/>
                    </a:cubicBezTo>
                    <a:cubicBezTo>
                      <a:pt x="695" y="562"/>
                      <a:pt x="1165" y="500"/>
                      <a:pt x="1288" y="480"/>
                    </a:cubicBezTo>
                    <a:cubicBezTo>
                      <a:pt x="1349" y="480"/>
                      <a:pt x="1431" y="460"/>
                      <a:pt x="1472" y="419"/>
                    </a:cubicBezTo>
                    <a:lnTo>
                      <a:pt x="1554" y="357"/>
                    </a:lnTo>
                    <a:lnTo>
                      <a:pt x="1513" y="337"/>
                    </a:lnTo>
                    <a:cubicBezTo>
                      <a:pt x="1533" y="337"/>
                      <a:pt x="1554" y="337"/>
                      <a:pt x="1574" y="316"/>
                    </a:cubicBezTo>
                    <a:cubicBezTo>
                      <a:pt x="1615" y="296"/>
                      <a:pt x="1574" y="255"/>
                      <a:pt x="1554" y="235"/>
                    </a:cubicBezTo>
                    <a:cubicBezTo>
                      <a:pt x="1521" y="202"/>
                      <a:pt x="1541" y="182"/>
                      <a:pt x="1529" y="176"/>
                    </a:cubicBezTo>
                    <a:lnTo>
                      <a:pt x="1529" y="176"/>
                    </a:lnTo>
                    <a:cubicBezTo>
                      <a:pt x="1524" y="178"/>
                      <a:pt x="1520" y="179"/>
                      <a:pt x="1518" y="179"/>
                    </a:cubicBezTo>
                    <a:cubicBezTo>
                      <a:pt x="1515" y="179"/>
                      <a:pt x="1513" y="178"/>
                      <a:pt x="1513" y="173"/>
                    </a:cubicBezTo>
                    <a:cubicBezTo>
                      <a:pt x="1513" y="163"/>
                      <a:pt x="1523" y="163"/>
                      <a:pt x="1533" y="163"/>
                    </a:cubicBezTo>
                    <a:cubicBezTo>
                      <a:pt x="1543" y="163"/>
                      <a:pt x="1554" y="163"/>
                      <a:pt x="1554" y="153"/>
                    </a:cubicBezTo>
                    <a:cubicBezTo>
                      <a:pt x="1564" y="143"/>
                      <a:pt x="1554" y="143"/>
                      <a:pt x="1541" y="143"/>
                    </a:cubicBezTo>
                    <a:cubicBezTo>
                      <a:pt x="1528" y="143"/>
                      <a:pt x="1513" y="143"/>
                      <a:pt x="1513" y="132"/>
                    </a:cubicBezTo>
                    <a:cubicBezTo>
                      <a:pt x="1508" y="128"/>
                      <a:pt x="1508" y="127"/>
                      <a:pt x="1509" y="127"/>
                    </a:cubicBezTo>
                    <a:cubicBezTo>
                      <a:pt x="1514" y="127"/>
                      <a:pt x="1536" y="138"/>
                      <a:pt x="1547" y="138"/>
                    </a:cubicBezTo>
                    <a:cubicBezTo>
                      <a:pt x="1551" y="138"/>
                      <a:pt x="1554" y="137"/>
                      <a:pt x="1554" y="132"/>
                    </a:cubicBezTo>
                    <a:cubicBezTo>
                      <a:pt x="1554" y="127"/>
                      <a:pt x="1552" y="124"/>
                      <a:pt x="1550" y="124"/>
                    </a:cubicBezTo>
                    <a:lnTo>
                      <a:pt x="1550" y="124"/>
                    </a:lnTo>
                    <a:cubicBezTo>
                      <a:pt x="1579" y="106"/>
                      <a:pt x="1589" y="89"/>
                      <a:pt x="1554" y="71"/>
                    </a:cubicBezTo>
                    <a:lnTo>
                      <a:pt x="1595" y="71"/>
                    </a:lnTo>
                    <a:lnTo>
                      <a:pt x="1574" y="51"/>
                    </a:lnTo>
                    <a:cubicBezTo>
                      <a:pt x="1554" y="30"/>
                      <a:pt x="1513" y="10"/>
                      <a:pt x="1513" y="10"/>
                    </a:cubicBezTo>
                    <a:cubicBezTo>
                      <a:pt x="1479" y="3"/>
                      <a:pt x="1445"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657;p59">
                <a:extLst>
                  <a:ext uri="{FF2B5EF4-FFF2-40B4-BE49-F238E27FC236}">
                    <a16:creationId xmlns:a16="http://schemas.microsoft.com/office/drawing/2014/main" id="{042485D3-A86F-96DD-7B51-3447E6014272}"/>
                  </a:ext>
                </a:extLst>
              </p:cNvPr>
              <p:cNvSpPr/>
              <p:nvPr/>
            </p:nvSpPr>
            <p:spPr>
              <a:xfrm>
                <a:off x="830050" y="2812925"/>
                <a:ext cx="33250" cy="27825"/>
              </a:xfrm>
              <a:custGeom>
                <a:avLst/>
                <a:gdLst/>
                <a:ahLst/>
                <a:cxnLst/>
                <a:rect l="l" t="t" r="r" b="b"/>
                <a:pathLst>
                  <a:path w="1330" h="1113" extrusionOk="0">
                    <a:moveTo>
                      <a:pt x="1063" y="37"/>
                    </a:moveTo>
                    <a:cubicBezTo>
                      <a:pt x="1063" y="37"/>
                      <a:pt x="1063" y="47"/>
                      <a:pt x="1060" y="58"/>
                    </a:cubicBezTo>
                    <a:lnTo>
                      <a:pt x="1060" y="58"/>
                    </a:lnTo>
                    <a:cubicBezTo>
                      <a:pt x="1062" y="52"/>
                      <a:pt x="1063" y="47"/>
                      <a:pt x="1063" y="41"/>
                    </a:cubicBezTo>
                    <a:cubicBezTo>
                      <a:pt x="1063" y="38"/>
                      <a:pt x="1063" y="37"/>
                      <a:pt x="1063" y="37"/>
                    </a:cubicBezTo>
                    <a:close/>
                    <a:moveTo>
                      <a:pt x="1060" y="58"/>
                    </a:moveTo>
                    <a:lnTo>
                      <a:pt x="1060" y="58"/>
                    </a:lnTo>
                    <a:cubicBezTo>
                      <a:pt x="1058" y="64"/>
                      <a:pt x="1056" y="69"/>
                      <a:pt x="1055" y="73"/>
                    </a:cubicBezTo>
                    <a:lnTo>
                      <a:pt x="1055" y="73"/>
                    </a:lnTo>
                    <a:cubicBezTo>
                      <a:pt x="1057" y="69"/>
                      <a:pt x="1059" y="63"/>
                      <a:pt x="1060" y="58"/>
                    </a:cubicBezTo>
                    <a:close/>
                    <a:moveTo>
                      <a:pt x="982" y="0"/>
                    </a:moveTo>
                    <a:cubicBezTo>
                      <a:pt x="968" y="0"/>
                      <a:pt x="963" y="0"/>
                      <a:pt x="968" y="7"/>
                    </a:cubicBezTo>
                    <a:lnTo>
                      <a:pt x="968" y="7"/>
                    </a:lnTo>
                    <a:lnTo>
                      <a:pt x="941" y="21"/>
                    </a:lnTo>
                    <a:cubicBezTo>
                      <a:pt x="941" y="41"/>
                      <a:pt x="900" y="41"/>
                      <a:pt x="900" y="62"/>
                    </a:cubicBezTo>
                    <a:cubicBezTo>
                      <a:pt x="900" y="123"/>
                      <a:pt x="879" y="205"/>
                      <a:pt x="839" y="287"/>
                    </a:cubicBezTo>
                    <a:lnTo>
                      <a:pt x="859" y="287"/>
                    </a:lnTo>
                    <a:cubicBezTo>
                      <a:pt x="879" y="307"/>
                      <a:pt x="839" y="307"/>
                      <a:pt x="839" y="328"/>
                    </a:cubicBezTo>
                    <a:cubicBezTo>
                      <a:pt x="839" y="348"/>
                      <a:pt x="818" y="348"/>
                      <a:pt x="798" y="348"/>
                    </a:cubicBezTo>
                    <a:cubicBezTo>
                      <a:pt x="798" y="389"/>
                      <a:pt x="777" y="409"/>
                      <a:pt x="757" y="430"/>
                    </a:cubicBezTo>
                    <a:cubicBezTo>
                      <a:pt x="757" y="430"/>
                      <a:pt x="736" y="450"/>
                      <a:pt x="736" y="450"/>
                    </a:cubicBezTo>
                    <a:lnTo>
                      <a:pt x="716" y="471"/>
                    </a:lnTo>
                    <a:cubicBezTo>
                      <a:pt x="655" y="552"/>
                      <a:pt x="593" y="634"/>
                      <a:pt x="532" y="716"/>
                    </a:cubicBezTo>
                    <a:cubicBezTo>
                      <a:pt x="512" y="736"/>
                      <a:pt x="491" y="757"/>
                      <a:pt x="471" y="757"/>
                    </a:cubicBezTo>
                    <a:cubicBezTo>
                      <a:pt x="430" y="777"/>
                      <a:pt x="389" y="777"/>
                      <a:pt x="368" y="777"/>
                    </a:cubicBezTo>
                    <a:cubicBezTo>
                      <a:pt x="368" y="839"/>
                      <a:pt x="287" y="859"/>
                      <a:pt x="307" y="920"/>
                    </a:cubicBezTo>
                    <a:lnTo>
                      <a:pt x="225" y="920"/>
                    </a:lnTo>
                    <a:cubicBezTo>
                      <a:pt x="225" y="982"/>
                      <a:pt x="164" y="1043"/>
                      <a:pt x="103" y="1043"/>
                    </a:cubicBezTo>
                    <a:cubicBezTo>
                      <a:pt x="70" y="1043"/>
                      <a:pt x="37" y="1017"/>
                      <a:pt x="15" y="1017"/>
                    </a:cubicBezTo>
                    <a:cubicBezTo>
                      <a:pt x="9" y="1017"/>
                      <a:pt x="5" y="1018"/>
                      <a:pt x="0" y="1023"/>
                    </a:cubicBezTo>
                    <a:cubicBezTo>
                      <a:pt x="0" y="1023"/>
                      <a:pt x="41" y="1063"/>
                      <a:pt x="0" y="1063"/>
                    </a:cubicBezTo>
                    <a:cubicBezTo>
                      <a:pt x="99" y="1096"/>
                      <a:pt x="200" y="1112"/>
                      <a:pt x="301" y="1112"/>
                    </a:cubicBezTo>
                    <a:cubicBezTo>
                      <a:pt x="452" y="1112"/>
                      <a:pt x="601" y="1076"/>
                      <a:pt x="736" y="1002"/>
                    </a:cubicBezTo>
                    <a:cubicBezTo>
                      <a:pt x="839" y="941"/>
                      <a:pt x="941" y="859"/>
                      <a:pt x="1023" y="777"/>
                    </a:cubicBezTo>
                    <a:cubicBezTo>
                      <a:pt x="1125" y="675"/>
                      <a:pt x="1207" y="573"/>
                      <a:pt x="1268" y="450"/>
                    </a:cubicBezTo>
                    <a:lnTo>
                      <a:pt x="1268" y="430"/>
                    </a:lnTo>
                    <a:cubicBezTo>
                      <a:pt x="1309" y="368"/>
                      <a:pt x="1329" y="287"/>
                      <a:pt x="1309" y="205"/>
                    </a:cubicBezTo>
                    <a:cubicBezTo>
                      <a:pt x="1309" y="164"/>
                      <a:pt x="1288" y="144"/>
                      <a:pt x="1268" y="103"/>
                    </a:cubicBezTo>
                    <a:lnTo>
                      <a:pt x="1247" y="144"/>
                    </a:lnTo>
                    <a:lnTo>
                      <a:pt x="1247" y="62"/>
                    </a:lnTo>
                    <a:cubicBezTo>
                      <a:pt x="1231" y="38"/>
                      <a:pt x="1218" y="29"/>
                      <a:pt x="1206" y="29"/>
                    </a:cubicBezTo>
                    <a:cubicBezTo>
                      <a:pt x="1187" y="29"/>
                      <a:pt x="1170" y="49"/>
                      <a:pt x="1145" y="62"/>
                    </a:cubicBezTo>
                    <a:cubicBezTo>
                      <a:pt x="1125" y="72"/>
                      <a:pt x="1115" y="72"/>
                      <a:pt x="1107" y="72"/>
                    </a:cubicBezTo>
                    <a:cubicBezTo>
                      <a:pt x="1099" y="72"/>
                      <a:pt x="1094" y="72"/>
                      <a:pt x="1084" y="82"/>
                    </a:cubicBezTo>
                    <a:cubicBezTo>
                      <a:pt x="1084" y="62"/>
                      <a:pt x="1084" y="62"/>
                      <a:pt x="1084" y="41"/>
                    </a:cubicBezTo>
                    <a:cubicBezTo>
                      <a:pt x="1066" y="41"/>
                      <a:pt x="1079" y="86"/>
                      <a:pt x="1070" y="86"/>
                    </a:cubicBezTo>
                    <a:cubicBezTo>
                      <a:pt x="1068" y="86"/>
                      <a:pt x="1066" y="85"/>
                      <a:pt x="1063" y="82"/>
                    </a:cubicBezTo>
                    <a:cubicBezTo>
                      <a:pt x="1055" y="82"/>
                      <a:pt x="1054" y="79"/>
                      <a:pt x="1055" y="73"/>
                    </a:cubicBezTo>
                    <a:lnTo>
                      <a:pt x="1055" y="73"/>
                    </a:lnTo>
                    <a:cubicBezTo>
                      <a:pt x="1052" y="78"/>
                      <a:pt x="1048" y="82"/>
                      <a:pt x="1043" y="82"/>
                    </a:cubicBezTo>
                    <a:cubicBezTo>
                      <a:pt x="1021" y="82"/>
                      <a:pt x="1029" y="70"/>
                      <a:pt x="1038" y="59"/>
                    </a:cubicBezTo>
                    <a:lnTo>
                      <a:pt x="1038" y="59"/>
                    </a:lnTo>
                    <a:cubicBezTo>
                      <a:pt x="1041" y="61"/>
                      <a:pt x="1043" y="62"/>
                      <a:pt x="1043" y="62"/>
                    </a:cubicBezTo>
                    <a:cubicBezTo>
                      <a:pt x="1043" y="59"/>
                      <a:pt x="1043" y="56"/>
                      <a:pt x="1042" y="53"/>
                    </a:cubicBezTo>
                    <a:lnTo>
                      <a:pt x="1042" y="53"/>
                    </a:lnTo>
                    <a:cubicBezTo>
                      <a:pt x="1047" y="46"/>
                      <a:pt x="1050" y="41"/>
                      <a:pt x="1043" y="41"/>
                    </a:cubicBezTo>
                    <a:cubicBezTo>
                      <a:pt x="1042" y="41"/>
                      <a:pt x="1040" y="41"/>
                      <a:pt x="1039" y="41"/>
                    </a:cubicBezTo>
                    <a:lnTo>
                      <a:pt x="1039" y="41"/>
                    </a:lnTo>
                    <a:cubicBezTo>
                      <a:pt x="1034" y="28"/>
                      <a:pt x="1022" y="19"/>
                      <a:pt x="1011" y="19"/>
                    </a:cubicBezTo>
                    <a:cubicBezTo>
                      <a:pt x="1000" y="19"/>
                      <a:pt x="989" y="26"/>
                      <a:pt x="982" y="41"/>
                    </a:cubicBezTo>
                    <a:lnTo>
                      <a:pt x="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58;p59">
                <a:extLst>
                  <a:ext uri="{FF2B5EF4-FFF2-40B4-BE49-F238E27FC236}">
                    <a16:creationId xmlns:a16="http://schemas.microsoft.com/office/drawing/2014/main" id="{D0C41CF9-5EA1-238F-32C4-CA1A31D0796E}"/>
                  </a:ext>
                </a:extLst>
              </p:cNvPr>
              <p:cNvSpPr/>
              <p:nvPr/>
            </p:nvSpPr>
            <p:spPr>
              <a:xfrm>
                <a:off x="1253700" y="2007000"/>
                <a:ext cx="42450" cy="19450"/>
              </a:xfrm>
              <a:custGeom>
                <a:avLst/>
                <a:gdLst/>
                <a:ahLst/>
                <a:cxnLst/>
                <a:rect l="l" t="t" r="r" b="b"/>
                <a:pathLst>
                  <a:path w="1698" h="778" extrusionOk="0">
                    <a:moveTo>
                      <a:pt x="1560" y="78"/>
                    </a:moveTo>
                    <a:cubicBezTo>
                      <a:pt x="1559" y="78"/>
                      <a:pt x="1557" y="79"/>
                      <a:pt x="1554" y="82"/>
                    </a:cubicBezTo>
                    <a:cubicBezTo>
                      <a:pt x="1554" y="85"/>
                      <a:pt x="1554" y="87"/>
                      <a:pt x="1553" y="89"/>
                    </a:cubicBezTo>
                    <a:lnTo>
                      <a:pt x="1553" y="89"/>
                    </a:lnTo>
                    <a:cubicBezTo>
                      <a:pt x="1558" y="83"/>
                      <a:pt x="1561" y="78"/>
                      <a:pt x="1560" y="78"/>
                    </a:cubicBezTo>
                    <a:close/>
                    <a:moveTo>
                      <a:pt x="1553" y="89"/>
                    </a:moveTo>
                    <a:cubicBezTo>
                      <a:pt x="1549" y="93"/>
                      <a:pt x="1545" y="97"/>
                      <a:pt x="1540" y="101"/>
                    </a:cubicBezTo>
                    <a:lnTo>
                      <a:pt x="1540" y="101"/>
                    </a:lnTo>
                    <a:cubicBezTo>
                      <a:pt x="1545" y="97"/>
                      <a:pt x="1550" y="94"/>
                      <a:pt x="1553" y="89"/>
                    </a:cubicBezTo>
                    <a:close/>
                    <a:moveTo>
                      <a:pt x="1540" y="101"/>
                    </a:moveTo>
                    <a:cubicBezTo>
                      <a:pt x="1539" y="101"/>
                      <a:pt x="1538" y="102"/>
                      <a:pt x="1537" y="103"/>
                    </a:cubicBezTo>
                    <a:cubicBezTo>
                      <a:pt x="1538" y="102"/>
                      <a:pt x="1539" y="101"/>
                      <a:pt x="1540" y="101"/>
                    </a:cubicBezTo>
                    <a:close/>
                    <a:moveTo>
                      <a:pt x="1391" y="1"/>
                    </a:moveTo>
                    <a:cubicBezTo>
                      <a:pt x="1330" y="62"/>
                      <a:pt x="1289" y="103"/>
                      <a:pt x="1227" y="144"/>
                    </a:cubicBezTo>
                    <a:cubicBezTo>
                      <a:pt x="1227" y="144"/>
                      <a:pt x="1227" y="164"/>
                      <a:pt x="1227" y="164"/>
                    </a:cubicBezTo>
                    <a:cubicBezTo>
                      <a:pt x="1227" y="164"/>
                      <a:pt x="1186" y="164"/>
                      <a:pt x="1186" y="185"/>
                    </a:cubicBezTo>
                    <a:lnTo>
                      <a:pt x="1186" y="205"/>
                    </a:lnTo>
                    <a:lnTo>
                      <a:pt x="1125" y="205"/>
                    </a:lnTo>
                    <a:cubicBezTo>
                      <a:pt x="1105" y="205"/>
                      <a:pt x="1064" y="225"/>
                      <a:pt x="1043" y="246"/>
                    </a:cubicBezTo>
                    <a:cubicBezTo>
                      <a:pt x="1033" y="256"/>
                      <a:pt x="1023" y="261"/>
                      <a:pt x="1015" y="261"/>
                    </a:cubicBezTo>
                    <a:cubicBezTo>
                      <a:pt x="1008" y="261"/>
                      <a:pt x="1002" y="256"/>
                      <a:pt x="1002" y="246"/>
                    </a:cubicBezTo>
                    <a:lnTo>
                      <a:pt x="1002" y="266"/>
                    </a:lnTo>
                    <a:lnTo>
                      <a:pt x="962" y="266"/>
                    </a:lnTo>
                    <a:cubicBezTo>
                      <a:pt x="880" y="328"/>
                      <a:pt x="778" y="369"/>
                      <a:pt x="655" y="389"/>
                    </a:cubicBezTo>
                    <a:cubicBezTo>
                      <a:pt x="635" y="409"/>
                      <a:pt x="614" y="409"/>
                      <a:pt x="573" y="409"/>
                    </a:cubicBezTo>
                    <a:cubicBezTo>
                      <a:pt x="532" y="409"/>
                      <a:pt x="512" y="389"/>
                      <a:pt x="471" y="369"/>
                    </a:cubicBezTo>
                    <a:cubicBezTo>
                      <a:pt x="451" y="430"/>
                      <a:pt x="348" y="409"/>
                      <a:pt x="348" y="471"/>
                    </a:cubicBezTo>
                    <a:cubicBezTo>
                      <a:pt x="332" y="471"/>
                      <a:pt x="303" y="445"/>
                      <a:pt x="281" y="445"/>
                    </a:cubicBezTo>
                    <a:cubicBezTo>
                      <a:pt x="276" y="445"/>
                      <a:pt x="271" y="446"/>
                      <a:pt x="267" y="450"/>
                    </a:cubicBezTo>
                    <a:cubicBezTo>
                      <a:pt x="240" y="490"/>
                      <a:pt x="205" y="512"/>
                      <a:pt x="167" y="512"/>
                    </a:cubicBezTo>
                    <a:cubicBezTo>
                      <a:pt x="146" y="512"/>
                      <a:pt x="125" y="506"/>
                      <a:pt x="103" y="491"/>
                    </a:cubicBezTo>
                    <a:cubicBezTo>
                      <a:pt x="62" y="471"/>
                      <a:pt x="42" y="430"/>
                      <a:pt x="21" y="430"/>
                    </a:cubicBezTo>
                    <a:cubicBezTo>
                      <a:pt x="21" y="430"/>
                      <a:pt x="21" y="491"/>
                      <a:pt x="1" y="491"/>
                    </a:cubicBezTo>
                    <a:cubicBezTo>
                      <a:pt x="205" y="675"/>
                      <a:pt x="451" y="777"/>
                      <a:pt x="716" y="777"/>
                    </a:cubicBezTo>
                    <a:cubicBezTo>
                      <a:pt x="859" y="777"/>
                      <a:pt x="982" y="757"/>
                      <a:pt x="1125" y="736"/>
                    </a:cubicBezTo>
                    <a:cubicBezTo>
                      <a:pt x="1248" y="696"/>
                      <a:pt x="1391" y="634"/>
                      <a:pt x="1514" y="552"/>
                    </a:cubicBezTo>
                    <a:cubicBezTo>
                      <a:pt x="1575" y="512"/>
                      <a:pt x="1636" y="450"/>
                      <a:pt x="1677" y="369"/>
                    </a:cubicBezTo>
                    <a:cubicBezTo>
                      <a:pt x="1697" y="328"/>
                      <a:pt x="1697" y="287"/>
                      <a:pt x="1697" y="266"/>
                    </a:cubicBezTo>
                    <a:lnTo>
                      <a:pt x="1657" y="266"/>
                    </a:lnTo>
                    <a:cubicBezTo>
                      <a:pt x="1677" y="246"/>
                      <a:pt x="1697" y="225"/>
                      <a:pt x="1697" y="205"/>
                    </a:cubicBezTo>
                    <a:cubicBezTo>
                      <a:pt x="1697" y="168"/>
                      <a:pt x="1683" y="161"/>
                      <a:pt x="1662" y="161"/>
                    </a:cubicBezTo>
                    <a:cubicBezTo>
                      <a:pt x="1648" y="161"/>
                      <a:pt x="1632" y="164"/>
                      <a:pt x="1616" y="164"/>
                    </a:cubicBezTo>
                    <a:cubicBezTo>
                      <a:pt x="1587" y="150"/>
                      <a:pt x="1578" y="135"/>
                      <a:pt x="1569" y="135"/>
                    </a:cubicBezTo>
                    <a:cubicBezTo>
                      <a:pt x="1565" y="135"/>
                      <a:pt x="1560" y="138"/>
                      <a:pt x="1554" y="144"/>
                    </a:cubicBezTo>
                    <a:cubicBezTo>
                      <a:pt x="1554" y="123"/>
                      <a:pt x="1575" y="123"/>
                      <a:pt x="1575" y="103"/>
                    </a:cubicBezTo>
                    <a:cubicBezTo>
                      <a:pt x="1560" y="103"/>
                      <a:pt x="1556" y="137"/>
                      <a:pt x="1546" y="137"/>
                    </a:cubicBezTo>
                    <a:cubicBezTo>
                      <a:pt x="1543" y="137"/>
                      <a:pt x="1539" y="133"/>
                      <a:pt x="1534" y="123"/>
                    </a:cubicBezTo>
                    <a:cubicBezTo>
                      <a:pt x="1524" y="113"/>
                      <a:pt x="1529" y="108"/>
                      <a:pt x="1537" y="103"/>
                    </a:cubicBezTo>
                    <a:lnTo>
                      <a:pt x="1537" y="103"/>
                    </a:lnTo>
                    <a:cubicBezTo>
                      <a:pt x="1532" y="105"/>
                      <a:pt x="1528" y="107"/>
                      <a:pt x="1524" y="107"/>
                    </a:cubicBezTo>
                    <a:cubicBezTo>
                      <a:pt x="1520" y="107"/>
                      <a:pt x="1517" y="106"/>
                      <a:pt x="1514" y="103"/>
                    </a:cubicBezTo>
                    <a:cubicBezTo>
                      <a:pt x="1493" y="103"/>
                      <a:pt x="1554" y="82"/>
                      <a:pt x="1534" y="82"/>
                    </a:cubicBezTo>
                    <a:cubicBezTo>
                      <a:pt x="1527" y="76"/>
                      <a:pt x="1525" y="73"/>
                      <a:pt x="1524" y="73"/>
                    </a:cubicBezTo>
                    <a:lnTo>
                      <a:pt x="1524" y="73"/>
                    </a:lnTo>
                    <a:cubicBezTo>
                      <a:pt x="1523" y="73"/>
                      <a:pt x="1527" y="82"/>
                      <a:pt x="1514" y="82"/>
                    </a:cubicBezTo>
                    <a:cubicBezTo>
                      <a:pt x="1528" y="52"/>
                      <a:pt x="1522" y="33"/>
                      <a:pt x="1501" y="33"/>
                    </a:cubicBezTo>
                    <a:cubicBezTo>
                      <a:pt x="1493" y="33"/>
                      <a:pt x="1484" y="36"/>
                      <a:pt x="1473" y="41"/>
                    </a:cubicBezTo>
                    <a:cubicBezTo>
                      <a:pt x="1473" y="31"/>
                      <a:pt x="1483" y="21"/>
                      <a:pt x="1493" y="13"/>
                    </a:cubicBezTo>
                    <a:lnTo>
                      <a:pt x="1493" y="13"/>
                    </a:lnTo>
                    <a:lnTo>
                      <a:pt x="1493" y="21"/>
                    </a:lnTo>
                    <a:lnTo>
                      <a:pt x="1514" y="1"/>
                    </a:lnTo>
                    <a:lnTo>
                      <a:pt x="1514" y="1"/>
                    </a:lnTo>
                    <a:cubicBezTo>
                      <a:pt x="1514" y="1"/>
                      <a:pt x="1503" y="6"/>
                      <a:pt x="1493" y="13"/>
                    </a:cubicBezTo>
                    <a:lnTo>
                      <a:pt x="1493" y="13"/>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659;p59">
                <a:extLst>
                  <a:ext uri="{FF2B5EF4-FFF2-40B4-BE49-F238E27FC236}">
                    <a16:creationId xmlns:a16="http://schemas.microsoft.com/office/drawing/2014/main" id="{E6BFCE92-F960-8F16-C1B0-D841A487FC78}"/>
                  </a:ext>
                </a:extLst>
              </p:cNvPr>
              <p:cNvSpPr/>
              <p:nvPr/>
            </p:nvSpPr>
            <p:spPr>
              <a:xfrm>
                <a:off x="290900" y="3015300"/>
                <a:ext cx="16375" cy="22500"/>
              </a:xfrm>
              <a:custGeom>
                <a:avLst/>
                <a:gdLst/>
                <a:ahLst/>
                <a:cxnLst/>
                <a:rect l="l" t="t" r="r" b="b"/>
                <a:pathLst>
                  <a:path w="655" h="900" extrusionOk="0">
                    <a:moveTo>
                      <a:pt x="143" y="62"/>
                    </a:moveTo>
                    <a:cubicBezTo>
                      <a:pt x="133" y="62"/>
                      <a:pt x="138" y="67"/>
                      <a:pt x="143" y="75"/>
                    </a:cubicBezTo>
                    <a:lnTo>
                      <a:pt x="143" y="75"/>
                    </a:lnTo>
                    <a:lnTo>
                      <a:pt x="143" y="62"/>
                    </a:lnTo>
                    <a:close/>
                    <a:moveTo>
                      <a:pt x="143" y="75"/>
                    </a:moveTo>
                    <a:lnTo>
                      <a:pt x="143" y="82"/>
                    </a:lnTo>
                    <a:cubicBezTo>
                      <a:pt x="144" y="81"/>
                      <a:pt x="145" y="80"/>
                      <a:pt x="146" y="79"/>
                    </a:cubicBezTo>
                    <a:lnTo>
                      <a:pt x="146" y="79"/>
                    </a:lnTo>
                    <a:cubicBezTo>
                      <a:pt x="145" y="78"/>
                      <a:pt x="144" y="76"/>
                      <a:pt x="143" y="75"/>
                    </a:cubicBezTo>
                    <a:close/>
                    <a:moveTo>
                      <a:pt x="107" y="92"/>
                    </a:moveTo>
                    <a:cubicBezTo>
                      <a:pt x="107" y="92"/>
                      <a:pt x="107" y="92"/>
                      <a:pt x="108" y="92"/>
                    </a:cubicBezTo>
                    <a:cubicBezTo>
                      <a:pt x="110" y="92"/>
                      <a:pt x="114" y="92"/>
                      <a:pt x="117" y="94"/>
                    </a:cubicBezTo>
                    <a:lnTo>
                      <a:pt x="117" y="94"/>
                    </a:lnTo>
                    <a:cubicBezTo>
                      <a:pt x="117" y="95"/>
                      <a:pt x="118" y="97"/>
                      <a:pt x="118" y="99"/>
                    </a:cubicBezTo>
                    <a:lnTo>
                      <a:pt x="118" y="99"/>
                    </a:lnTo>
                    <a:cubicBezTo>
                      <a:pt x="115" y="96"/>
                      <a:pt x="111" y="94"/>
                      <a:pt x="107" y="92"/>
                    </a:cubicBezTo>
                    <a:close/>
                    <a:moveTo>
                      <a:pt x="286" y="0"/>
                    </a:moveTo>
                    <a:cubicBezTo>
                      <a:pt x="286" y="0"/>
                      <a:pt x="225" y="21"/>
                      <a:pt x="205" y="41"/>
                    </a:cubicBezTo>
                    <a:cubicBezTo>
                      <a:pt x="166" y="80"/>
                      <a:pt x="164" y="64"/>
                      <a:pt x="146" y="79"/>
                    </a:cubicBezTo>
                    <a:lnTo>
                      <a:pt x="146" y="79"/>
                    </a:lnTo>
                    <a:cubicBezTo>
                      <a:pt x="150" y="86"/>
                      <a:pt x="152" y="94"/>
                      <a:pt x="143" y="103"/>
                    </a:cubicBezTo>
                    <a:cubicBezTo>
                      <a:pt x="123" y="103"/>
                      <a:pt x="143" y="82"/>
                      <a:pt x="123" y="82"/>
                    </a:cubicBezTo>
                    <a:cubicBezTo>
                      <a:pt x="119" y="78"/>
                      <a:pt x="117" y="77"/>
                      <a:pt x="115" y="77"/>
                    </a:cubicBezTo>
                    <a:cubicBezTo>
                      <a:pt x="113" y="77"/>
                      <a:pt x="114" y="80"/>
                      <a:pt x="115" y="86"/>
                    </a:cubicBezTo>
                    <a:lnTo>
                      <a:pt x="115" y="86"/>
                    </a:lnTo>
                    <a:cubicBezTo>
                      <a:pt x="109" y="89"/>
                      <a:pt x="106" y="91"/>
                      <a:pt x="105" y="92"/>
                    </a:cubicBezTo>
                    <a:lnTo>
                      <a:pt x="105" y="92"/>
                    </a:lnTo>
                    <a:cubicBezTo>
                      <a:pt x="100" y="90"/>
                      <a:pt x="95" y="89"/>
                      <a:pt x="90" y="89"/>
                    </a:cubicBezTo>
                    <a:cubicBezTo>
                      <a:pt x="72" y="89"/>
                      <a:pt x="53" y="99"/>
                      <a:pt x="41" y="123"/>
                    </a:cubicBezTo>
                    <a:lnTo>
                      <a:pt x="41" y="103"/>
                    </a:lnTo>
                    <a:lnTo>
                      <a:pt x="21" y="123"/>
                    </a:lnTo>
                    <a:cubicBezTo>
                      <a:pt x="21" y="144"/>
                      <a:pt x="0" y="164"/>
                      <a:pt x="0" y="164"/>
                    </a:cubicBezTo>
                    <a:cubicBezTo>
                      <a:pt x="0" y="225"/>
                      <a:pt x="0" y="266"/>
                      <a:pt x="0" y="328"/>
                    </a:cubicBezTo>
                    <a:lnTo>
                      <a:pt x="21" y="328"/>
                    </a:lnTo>
                    <a:cubicBezTo>
                      <a:pt x="21" y="328"/>
                      <a:pt x="21" y="348"/>
                      <a:pt x="21" y="348"/>
                    </a:cubicBezTo>
                    <a:lnTo>
                      <a:pt x="41" y="348"/>
                    </a:lnTo>
                    <a:lnTo>
                      <a:pt x="41" y="389"/>
                    </a:lnTo>
                    <a:cubicBezTo>
                      <a:pt x="41" y="409"/>
                      <a:pt x="62" y="430"/>
                      <a:pt x="82" y="450"/>
                    </a:cubicBezTo>
                    <a:lnTo>
                      <a:pt x="82" y="471"/>
                    </a:lnTo>
                    <a:lnTo>
                      <a:pt x="102" y="471"/>
                    </a:lnTo>
                    <a:lnTo>
                      <a:pt x="102" y="491"/>
                    </a:lnTo>
                    <a:cubicBezTo>
                      <a:pt x="164" y="532"/>
                      <a:pt x="205" y="593"/>
                      <a:pt x="246" y="634"/>
                    </a:cubicBezTo>
                    <a:cubicBezTo>
                      <a:pt x="266" y="655"/>
                      <a:pt x="286" y="655"/>
                      <a:pt x="307" y="675"/>
                    </a:cubicBezTo>
                    <a:lnTo>
                      <a:pt x="307" y="736"/>
                    </a:lnTo>
                    <a:cubicBezTo>
                      <a:pt x="356" y="736"/>
                      <a:pt x="379" y="763"/>
                      <a:pt x="417" y="763"/>
                    </a:cubicBezTo>
                    <a:cubicBezTo>
                      <a:pt x="427" y="763"/>
                      <a:pt x="438" y="761"/>
                      <a:pt x="450" y="757"/>
                    </a:cubicBezTo>
                    <a:cubicBezTo>
                      <a:pt x="450" y="777"/>
                      <a:pt x="450" y="798"/>
                      <a:pt x="470" y="798"/>
                    </a:cubicBezTo>
                    <a:cubicBezTo>
                      <a:pt x="511" y="798"/>
                      <a:pt x="573" y="818"/>
                      <a:pt x="614" y="839"/>
                    </a:cubicBezTo>
                    <a:lnTo>
                      <a:pt x="614" y="900"/>
                    </a:lnTo>
                    <a:cubicBezTo>
                      <a:pt x="614" y="900"/>
                      <a:pt x="654" y="879"/>
                      <a:pt x="654" y="879"/>
                    </a:cubicBezTo>
                    <a:cubicBezTo>
                      <a:pt x="654" y="757"/>
                      <a:pt x="654" y="634"/>
                      <a:pt x="614" y="511"/>
                    </a:cubicBezTo>
                    <a:cubicBezTo>
                      <a:pt x="552" y="389"/>
                      <a:pt x="491" y="266"/>
                      <a:pt x="450" y="144"/>
                    </a:cubicBezTo>
                    <a:cubicBezTo>
                      <a:pt x="450" y="103"/>
                      <a:pt x="409" y="62"/>
                      <a:pt x="368" y="41"/>
                    </a:cubicBezTo>
                    <a:lnTo>
                      <a:pt x="307" y="21"/>
                    </a:lnTo>
                    <a:lnTo>
                      <a:pt x="307" y="62"/>
                    </a:lnTo>
                    <a:lnTo>
                      <a:pt x="2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660;p59">
                <a:extLst>
                  <a:ext uri="{FF2B5EF4-FFF2-40B4-BE49-F238E27FC236}">
                    <a16:creationId xmlns:a16="http://schemas.microsoft.com/office/drawing/2014/main" id="{24ACC4C8-1B82-BDA1-AB54-EE52F9AD22AA}"/>
                  </a:ext>
                </a:extLst>
              </p:cNvPr>
              <p:cNvSpPr/>
              <p:nvPr/>
            </p:nvSpPr>
            <p:spPr>
              <a:xfrm>
                <a:off x="677250" y="2677500"/>
                <a:ext cx="40400" cy="62975"/>
              </a:xfrm>
              <a:custGeom>
                <a:avLst/>
                <a:gdLst/>
                <a:ahLst/>
                <a:cxnLst/>
                <a:rect l="l" t="t" r="r" b="b"/>
                <a:pathLst>
                  <a:path w="1616" h="2519" extrusionOk="0">
                    <a:moveTo>
                      <a:pt x="1493" y="0"/>
                    </a:moveTo>
                    <a:cubicBezTo>
                      <a:pt x="1452" y="0"/>
                      <a:pt x="1411" y="21"/>
                      <a:pt x="1370" y="21"/>
                    </a:cubicBezTo>
                    <a:cubicBezTo>
                      <a:pt x="1206" y="123"/>
                      <a:pt x="1063" y="246"/>
                      <a:pt x="920" y="368"/>
                    </a:cubicBezTo>
                    <a:cubicBezTo>
                      <a:pt x="920" y="368"/>
                      <a:pt x="941" y="368"/>
                      <a:pt x="920" y="389"/>
                    </a:cubicBezTo>
                    <a:cubicBezTo>
                      <a:pt x="900" y="409"/>
                      <a:pt x="838" y="450"/>
                      <a:pt x="798" y="491"/>
                    </a:cubicBezTo>
                    <a:cubicBezTo>
                      <a:pt x="777" y="511"/>
                      <a:pt x="736" y="532"/>
                      <a:pt x="695" y="573"/>
                    </a:cubicBezTo>
                    <a:cubicBezTo>
                      <a:pt x="654" y="614"/>
                      <a:pt x="593" y="675"/>
                      <a:pt x="552" y="757"/>
                    </a:cubicBezTo>
                    <a:cubicBezTo>
                      <a:pt x="532" y="798"/>
                      <a:pt x="491" y="818"/>
                      <a:pt x="471" y="859"/>
                    </a:cubicBezTo>
                    <a:lnTo>
                      <a:pt x="471" y="879"/>
                    </a:lnTo>
                    <a:lnTo>
                      <a:pt x="430" y="920"/>
                    </a:lnTo>
                    <a:cubicBezTo>
                      <a:pt x="307" y="1125"/>
                      <a:pt x="225" y="1329"/>
                      <a:pt x="143" y="1554"/>
                    </a:cubicBezTo>
                    <a:cubicBezTo>
                      <a:pt x="143" y="1595"/>
                      <a:pt x="123" y="1656"/>
                      <a:pt x="103" y="1697"/>
                    </a:cubicBezTo>
                    <a:cubicBezTo>
                      <a:pt x="82" y="1779"/>
                      <a:pt x="41" y="1861"/>
                      <a:pt x="0" y="1922"/>
                    </a:cubicBezTo>
                    <a:cubicBezTo>
                      <a:pt x="58" y="1922"/>
                      <a:pt x="43" y="2087"/>
                      <a:pt x="94" y="2087"/>
                    </a:cubicBezTo>
                    <a:cubicBezTo>
                      <a:pt x="96" y="2087"/>
                      <a:pt x="99" y="2086"/>
                      <a:pt x="103" y="2085"/>
                    </a:cubicBezTo>
                    <a:lnTo>
                      <a:pt x="103" y="2085"/>
                    </a:lnTo>
                    <a:cubicBezTo>
                      <a:pt x="82" y="2126"/>
                      <a:pt x="62" y="2188"/>
                      <a:pt x="82" y="2208"/>
                    </a:cubicBezTo>
                    <a:cubicBezTo>
                      <a:pt x="82" y="2208"/>
                      <a:pt x="164" y="2269"/>
                      <a:pt x="164" y="2392"/>
                    </a:cubicBezTo>
                    <a:cubicBezTo>
                      <a:pt x="164" y="2433"/>
                      <a:pt x="103" y="2494"/>
                      <a:pt x="123" y="2515"/>
                    </a:cubicBezTo>
                    <a:cubicBezTo>
                      <a:pt x="123" y="2518"/>
                      <a:pt x="124" y="2519"/>
                      <a:pt x="125" y="2519"/>
                    </a:cubicBezTo>
                    <a:cubicBezTo>
                      <a:pt x="133" y="2519"/>
                      <a:pt x="156" y="2490"/>
                      <a:pt x="174" y="2490"/>
                    </a:cubicBezTo>
                    <a:cubicBezTo>
                      <a:pt x="178" y="2490"/>
                      <a:pt x="181" y="2491"/>
                      <a:pt x="184" y="2494"/>
                    </a:cubicBezTo>
                    <a:cubicBezTo>
                      <a:pt x="266" y="2188"/>
                      <a:pt x="389" y="1881"/>
                      <a:pt x="552" y="1595"/>
                    </a:cubicBezTo>
                    <a:cubicBezTo>
                      <a:pt x="614" y="1431"/>
                      <a:pt x="695" y="1288"/>
                      <a:pt x="798" y="1166"/>
                    </a:cubicBezTo>
                    <a:cubicBezTo>
                      <a:pt x="920" y="1002"/>
                      <a:pt x="1063" y="859"/>
                      <a:pt x="1206" y="736"/>
                    </a:cubicBezTo>
                    <a:cubicBezTo>
                      <a:pt x="1288" y="675"/>
                      <a:pt x="1370" y="593"/>
                      <a:pt x="1452" y="511"/>
                    </a:cubicBezTo>
                    <a:lnTo>
                      <a:pt x="1533" y="409"/>
                    </a:lnTo>
                    <a:lnTo>
                      <a:pt x="1472" y="409"/>
                    </a:lnTo>
                    <a:cubicBezTo>
                      <a:pt x="1493" y="389"/>
                      <a:pt x="1533" y="348"/>
                      <a:pt x="1554" y="327"/>
                    </a:cubicBezTo>
                    <a:cubicBezTo>
                      <a:pt x="1615" y="266"/>
                      <a:pt x="1554" y="266"/>
                      <a:pt x="1513" y="246"/>
                    </a:cubicBezTo>
                    <a:cubicBezTo>
                      <a:pt x="1464" y="246"/>
                      <a:pt x="1480" y="219"/>
                      <a:pt x="1468" y="219"/>
                    </a:cubicBezTo>
                    <a:cubicBezTo>
                      <a:pt x="1465" y="219"/>
                      <a:pt x="1460" y="221"/>
                      <a:pt x="1452" y="225"/>
                    </a:cubicBezTo>
                    <a:lnTo>
                      <a:pt x="1513" y="184"/>
                    </a:lnTo>
                    <a:cubicBezTo>
                      <a:pt x="1513" y="181"/>
                      <a:pt x="1511" y="180"/>
                      <a:pt x="1508" y="180"/>
                    </a:cubicBezTo>
                    <a:cubicBezTo>
                      <a:pt x="1494" y="180"/>
                      <a:pt x="1450" y="209"/>
                      <a:pt x="1436" y="209"/>
                    </a:cubicBezTo>
                    <a:cubicBezTo>
                      <a:pt x="1433" y="209"/>
                      <a:pt x="1431" y="208"/>
                      <a:pt x="1431" y="205"/>
                    </a:cubicBezTo>
                    <a:cubicBezTo>
                      <a:pt x="1472" y="184"/>
                      <a:pt x="1493" y="164"/>
                      <a:pt x="1513" y="143"/>
                    </a:cubicBezTo>
                    <a:cubicBezTo>
                      <a:pt x="1496" y="143"/>
                      <a:pt x="1433" y="188"/>
                      <a:pt x="1415" y="188"/>
                    </a:cubicBezTo>
                    <a:cubicBezTo>
                      <a:pt x="1413" y="188"/>
                      <a:pt x="1411" y="187"/>
                      <a:pt x="1411" y="184"/>
                    </a:cubicBezTo>
                    <a:cubicBezTo>
                      <a:pt x="1411" y="164"/>
                      <a:pt x="1493" y="164"/>
                      <a:pt x="1493" y="123"/>
                    </a:cubicBezTo>
                    <a:cubicBezTo>
                      <a:pt x="1490" y="120"/>
                      <a:pt x="1487" y="118"/>
                      <a:pt x="1485" y="117"/>
                    </a:cubicBezTo>
                    <a:lnTo>
                      <a:pt x="1485" y="117"/>
                    </a:lnTo>
                    <a:cubicBezTo>
                      <a:pt x="1526" y="81"/>
                      <a:pt x="1538" y="56"/>
                      <a:pt x="1506" y="56"/>
                    </a:cubicBezTo>
                    <a:cubicBezTo>
                      <a:pt x="1498" y="56"/>
                      <a:pt x="1487" y="58"/>
                      <a:pt x="1472" y="62"/>
                    </a:cubicBezTo>
                    <a:cubicBezTo>
                      <a:pt x="1493" y="41"/>
                      <a:pt x="1533" y="21"/>
                      <a:pt x="1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661;p59">
                <a:extLst>
                  <a:ext uri="{FF2B5EF4-FFF2-40B4-BE49-F238E27FC236}">
                    <a16:creationId xmlns:a16="http://schemas.microsoft.com/office/drawing/2014/main" id="{309116DE-6A1C-59E1-94C9-3951D07EE839}"/>
                  </a:ext>
                </a:extLst>
              </p:cNvPr>
              <p:cNvSpPr/>
              <p:nvPr/>
            </p:nvSpPr>
            <p:spPr>
              <a:xfrm>
                <a:off x="963425" y="2448025"/>
                <a:ext cx="34775" cy="47050"/>
              </a:xfrm>
              <a:custGeom>
                <a:avLst/>
                <a:gdLst/>
                <a:ahLst/>
                <a:cxnLst/>
                <a:rect l="l" t="t" r="r" b="b"/>
                <a:pathLst>
                  <a:path w="1391" h="1882" extrusionOk="0">
                    <a:moveTo>
                      <a:pt x="1330" y="1"/>
                    </a:moveTo>
                    <a:lnTo>
                      <a:pt x="1330" y="1"/>
                    </a:lnTo>
                    <a:cubicBezTo>
                      <a:pt x="1064" y="103"/>
                      <a:pt x="818" y="267"/>
                      <a:pt x="614" y="492"/>
                    </a:cubicBezTo>
                    <a:cubicBezTo>
                      <a:pt x="594" y="532"/>
                      <a:pt x="471" y="676"/>
                      <a:pt x="348" y="839"/>
                    </a:cubicBezTo>
                    <a:cubicBezTo>
                      <a:pt x="246" y="962"/>
                      <a:pt x="164" y="1105"/>
                      <a:pt x="83" y="1248"/>
                    </a:cubicBezTo>
                    <a:cubicBezTo>
                      <a:pt x="42" y="1330"/>
                      <a:pt x="21" y="1432"/>
                      <a:pt x="1" y="1534"/>
                    </a:cubicBezTo>
                    <a:cubicBezTo>
                      <a:pt x="1" y="1555"/>
                      <a:pt x="1" y="1595"/>
                      <a:pt x="21" y="1636"/>
                    </a:cubicBezTo>
                    <a:lnTo>
                      <a:pt x="62" y="1616"/>
                    </a:lnTo>
                    <a:lnTo>
                      <a:pt x="62" y="1616"/>
                    </a:lnTo>
                    <a:cubicBezTo>
                      <a:pt x="62" y="1636"/>
                      <a:pt x="42" y="1677"/>
                      <a:pt x="42" y="1698"/>
                    </a:cubicBezTo>
                    <a:cubicBezTo>
                      <a:pt x="42" y="1735"/>
                      <a:pt x="50" y="1747"/>
                      <a:pt x="63" y="1747"/>
                    </a:cubicBezTo>
                    <a:cubicBezTo>
                      <a:pt x="79" y="1747"/>
                      <a:pt x="101" y="1729"/>
                      <a:pt x="123" y="1718"/>
                    </a:cubicBezTo>
                    <a:cubicBezTo>
                      <a:pt x="132" y="1714"/>
                      <a:pt x="139" y="1712"/>
                      <a:pt x="145" y="1712"/>
                    </a:cubicBezTo>
                    <a:cubicBezTo>
                      <a:pt x="160" y="1712"/>
                      <a:pt x="168" y="1724"/>
                      <a:pt x="184" y="1724"/>
                    </a:cubicBezTo>
                    <a:cubicBezTo>
                      <a:pt x="186" y="1724"/>
                      <a:pt x="188" y="1724"/>
                      <a:pt x="189" y="1723"/>
                    </a:cubicBezTo>
                    <a:lnTo>
                      <a:pt x="189" y="1723"/>
                    </a:lnTo>
                    <a:cubicBezTo>
                      <a:pt x="178" y="1741"/>
                      <a:pt x="172" y="1782"/>
                      <a:pt x="180" y="1782"/>
                    </a:cubicBezTo>
                    <a:cubicBezTo>
                      <a:pt x="181" y="1782"/>
                      <a:pt x="183" y="1781"/>
                      <a:pt x="185" y="1779"/>
                    </a:cubicBezTo>
                    <a:cubicBezTo>
                      <a:pt x="205" y="1759"/>
                      <a:pt x="205" y="1738"/>
                      <a:pt x="205" y="1718"/>
                    </a:cubicBezTo>
                    <a:lnTo>
                      <a:pt x="205" y="1718"/>
                    </a:lnTo>
                    <a:cubicBezTo>
                      <a:pt x="199" y="1721"/>
                      <a:pt x="194" y="1723"/>
                      <a:pt x="189" y="1723"/>
                    </a:cubicBezTo>
                    <a:lnTo>
                      <a:pt x="189" y="1723"/>
                    </a:lnTo>
                    <a:cubicBezTo>
                      <a:pt x="193" y="1719"/>
                      <a:pt x="196" y="1715"/>
                      <a:pt x="200" y="1715"/>
                    </a:cubicBezTo>
                    <a:cubicBezTo>
                      <a:pt x="201" y="1715"/>
                      <a:pt x="203" y="1716"/>
                      <a:pt x="205" y="1718"/>
                    </a:cubicBezTo>
                    <a:cubicBezTo>
                      <a:pt x="246" y="1759"/>
                      <a:pt x="205" y="1779"/>
                      <a:pt x="205" y="1800"/>
                    </a:cubicBezTo>
                    <a:cubicBezTo>
                      <a:pt x="205" y="1802"/>
                      <a:pt x="206" y="1803"/>
                      <a:pt x="206" y="1803"/>
                    </a:cubicBezTo>
                    <a:cubicBezTo>
                      <a:pt x="212" y="1803"/>
                      <a:pt x="241" y="1736"/>
                      <a:pt x="260" y="1736"/>
                    </a:cubicBezTo>
                    <a:cubicBezTo>
                      <a:pt x="263" y="1736"/>
                      <a:pt x="265" y="1737"/>
                      <a:pt x="267" y="1738"/>
                    </a:cubicBezTo>
                    <a:cubicBezTo>
                      <a:pt x="277" y="1738"/>
                      <a:pt x="260" y="1750"/>
                      <a:pt x="246" y="1764"/>
                    </a:cubicBezTo>
                    <a:lnTo>
                      <a:pt x="246" y="1764"/>
                    </a:lnTo>
                    <a:cubicBezTo>
                      <a:pt x="246" y="1762"/>
                      <a:pt x="246" y="1761"/>
                      <a:pt x="246" y="1759"/>
                    </a:cubicBezTo>
                    <a:lnTo>
                      <a:pt x="246" y="1759"/>
                    </a:lnTo>
                    <a:cubicBezTo>
                      <a:pt x="246" y="1761"/>
                      <a:pt x="246" y="1762"/>
                      <a:pt x="246" y="1764"/>
                    </a:cubicBezTo>
                    <a:lnTo>
                      <a:pt x="246" y="1764"/>
                    </a:lnTo>
                    <a:cubicBezTo>
                      <a:pt x="235" y="1776"/>
                      <a:pt x="227" y="1790"/>
                      <a:pt x="246" y="1800"/>
                    </a:cubicBezTo>
                    <a:cubicBezTo>
                      <a:pt x="246" y="1800"/>
                      <a:pt x="247" y="1800"/>
                      <a:pt x="247" y="1800"/>
                    </a:cubicBezTo>
                    <a:lnTo>
                      <a:pt x="247" y="1800"/>
                    </a:lnTo>
                    <a:cubicBezTo>
                      <a:pt x="249" y="1822"/>
                      <a:pt x="254" y="1837"/>
                      <a:pt x="269" y="1837"/>
                    </a:cubicBezTo>
                    <a:cubicBezTo>
                      <a:pt x="278" y="1837"/>
                      <a:pt x="290" y="1832"/>
                      <a:pt x="307" y="1820"/>
                    </a:cubicBezTo>
                    <a:lnTo>
                      <a:pt x="307" y="1820"/>
                    </a:lnTo>
                    <a:cubicBezTo>
                      <a:pt x="307" y="1841"/>
                      <a:pt x="287" y="1861"/>
                      <a:pt x="287" y="1882"/>
                    </a:cubicBezTo>
                    <a:lnTo>
                      <a:pt x="307" y="1882"/>
                    </a:lnTo>
                    <a:cubicBezTo>
                      <a:pt x="307" y="1882"/>
                      <a:pt x="328" y="1861"/>
                      <a:pt x="328" y="1861"/>
                    </a:cubicBezTo>
                    <a:lnTo>
                      <a:pt x="328" y="1882"/>
                    </a:lnTo>
                    <a:cubicBezTo>
                      <a:pt x="328" y="1882"/>
                      <a:pt x="348" y="1882"/>
                      <a:pt x="348" y="1861"/>
                    </a:cubicBezTo>
                    <a:cubicBezTo>
                      <a:pt x="369" y="1841"/>
                      <a:pt x="410" y="1820"/>
                      <a:pt x="410" y="1820"/>
                    </a:cubicBezTo>
                    <a:cubicBezTo>
                      <a:pt x="410" y="1657"/>
                      <a:pt x="471" y="1555"/>
                      <a:pt x="512" y="1432"/>
                    </a:cubicBezTo>
                    <a:lnTo>
                      <a:pt x="491" y="1432"/>
                    </a:lnTo>
                    <a:cubicBezTo>
                      <a:pt x="491" y="1432"/>
                      <a:pt x="553" y="1391"/>
                      <a:pt x="553" y="1371"/>
                    </a:cubicBezTo>
                    <a:lnTo>
                      <a:pt x="532" y="1371"/>
                    </a:lnTo>
                    <a:lnTo>
                      <a:pt x="594" y="1309"/>
                    </a:lnTo>
                    <a:lnTo>
                      <a:pt x="655" y="1187"/>
                    </a:lnTo>
                    <a:cubicBezTo>
                      <a:pt x="675" y="1166"/>
                      <a:pt x="696" y="1146"/>
                      <a:pt x="696" y="1125"/>
                    </a:cubicBezTo>
                    <a:lnTo>
                      <a:pt x="696" y="1105"/>
                    </a:lnTo>
                    <a:lnTo>
                      <a:pt x="737" y="1084"/>
                    </a:lnTo>
                    <a:cubicBezTo>
                      <a:pt x="798" y="941"/>
                      <a:pt x="880" y="798"/>
                      <a:pt x="962" y="676"/>
                    </a:cubicBezTo>
                    <a:cubicBezTo>
                      <a:pt x="982" y="635"/>
                      <a:pt x="1002" y="614"/>
                      <a:pt x="1023" y="573"/>
                    </a:cubicBezTo>
                    <a:cubicBezTo>
                      <a:pt x="1064" y="553"/>
                      <a:pt x="1105" y="512"/>
                      <a:pt x="1146" y="492"/>
                    </a:cubicBezTo>
                    <a:cubicBezTo>
                      <a:pt x="1105" y="451"/>
                      <a:pt x="1207" y="348"/>
                      <a:pt x="1146" y="308"/>
                    </a:cubicBezTo>
                    <a:cubicBezTo>
                      <a:pt x="1186" y="308"/>
                      <a:pt x="1227" y="267"/>
                      <a:pt x="1227" y="267"/>
                    </a:cubicBezTo>
                    <a:cubicBezTo>
                      <a:pt x="1207" y="185"/>
                      <a:pt x="1227" y="124"/>
                      <a:pt x="1268" y="83"/>
                    </a:cubicBezTo>
                    <a:cubicBezTo>
                      <a:pt x="1309" y="62"/>
                      <a:pt x="1370" y="42"/>
                      <a:pt x="1370" y="21"/>
                    </a:cubicBezTo>
                    <a:cubicBezTo>
                      <a:pt x="1391" y="21"/>
                      <a:pt x="1309" y="2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662;p59">
                <a:extLst>
                  <a:ext uri="{FF2B5EF4-FFF2-40B4-BE49-F238E27FC236}">
                    <a16:creationId xmlns:a16="http://schemas.microsoft.com/office/drawing/2014/main" id="{1F8D4AB7-C9B7-4A30-B9DF-17717C9C91F5}"/>
                  </a:ext>
                </a:extLst>
              </p:cNvPr>
              <p:cNvSpPr/>
              <p:nvPr/>
            </p:nvSpPr>
            <p:spPr>
              <a:xfrm>
                <a:off x="724775" y="2437825"/>
                <a:ext cx="46525" cy="67975"/>
              </a:xfrm>
              <a:custGeom>
                <a:avLst/>
                <a:gdLst/>
                <a:ahLst/>
                <a:cxnLst/>
                <a:rect l="l" t="t" r="r" b="b"/>
                <a:pathLst>
                  <a:path w="1861" h="2719" extrusionOk="0">
                    <a:moveTo>
                      <a:pt x="131" y="2502"/>
                    </a:moveTo>
                    <a:cubicBezTo>
                      <a:pt x="110" y="2508"/>
                      <a:pt x="94" y="2514"/>
                      <a:pt x="103" y="2514"/>
                    </a:cubicBezTo>
                    <a:cubicBezTo>
                      <a:pt x="113" y="2509"/>
                      <a:pt x="122" y="2505"/>
                      <a:pt x="131" y="2502"/>
                    </a:cubicBezTo>
                    <a:close/>
                    <a:moveTo>
                      <a:pt x="164" y="2576"/>
                    </a:moveTo>
                    <a:cubicBezTo>
                      <a:pt x="158" y="2578"/>
                      <a:pt x="153" y="2580"/>
                      <a:pt x="148" y="2582"/>
                    </a:cubicBezTo>
                    <a:lnTo>
                      <a:pt x="148" y="2582"/>
                    </a:lnTo>
                    <a:cubicBezTo>
                      <a:pt x="153" y="2579"/>
                      <a:pt x="158" y="2576"/>
                      <a:pt x="164" y="2576"/>
                    </a:cubicBezTo>
                    <a:close/>
                    <a:moveTo>
                      <a:pt x="1636" y="0"/>
                    </a:moveTo>
                    <a:cubicBezTo>
                      <a:pt x="1619" y="0"/>
                      <a:pt x="1603" y="52"/>
                      <a:pt x="1587" y="52"/>
                    </a:cubicBezTo>
                    <a:cubicBezTo>
                      <a:pt x="1583" y="52"/>
                      <a:pt x="1579" y="49"/>
                      <a:pt x="1574" y="41"/>
                    </a:cubicBezTo>
                    <a:cubicBezTo>
                      <a:pt x="1574" y="409"/>
                      <a:pt x="1493" y="756"/>
                      <a:pt x="1329" y="1084"/>
                    </a:cubicBezTo>
                    <a:cubicBezTo>
                      <a:pt x="1268" y="1267"/>
                      <a:pt x="1166" y="1431"/>
                      <a:pt x="1043" y="1574"/>
                    </a:cubicBezTo>
                    <a:cubicBezTo>
                      <a:pt x="920" y="1738"/>
                      <a:pt x="757" y="1881"/>
                      <a:pt x="593" y="2003"/>
                    </a:cubicBezTo>
                    <a:lnTo>
                      <a:pt x="573" y="2003"/>
                    </a:lnTo>
                    <a:cubicBezTo>
                      <a:pt x="471" y="2065"/>
                      <a:pt x="348" y="2126"/>
                      <a:pt x="266" y="2208"/>
                    </a:cubicBezTo>
                    <a:lnTo>
                      <a:pt x="144" y="2290"/>
                    </a:lnTo>
                    <a:lnTo>
                      <a:pt x="225" y="2290"/>
                    </a:lnTo>
                    <a:cubicBezTo>
                      <a:pt x="184" y="2310"/>
                      <a:pt x="144" y="2330"/>
                      <a:pt x="103" y="2351"/>
                    </a:cubicBezTo>
                    <a:cubicBezTo>
                      <a:pt x="21" y="2412"/>
                      <a:pt x="82" y="2412"/>
                      <a:pt x="144" y="2433"/>
                    </a:cubicBezTo>
                    <a:cubicBezTo>
                      <a:pt x="205" y="2474"/>
                      <a:pt x="144" y="2494"/>
                      <a:pt x="205" y="2494"/>
                    </a:cubicBezTo>
                    <a:cubicBezTo>
                      <a:pt x="174" y="2494"/>
                      <a:pt x="155" y="2494"/>
                      <a:pt x="131" y="2502"/>
                    </a:cubicBezTo>
                    <a:lnTo>
                      <a:pt x="131" y="2502"/>
                    </a:lnTo>
                    <a:cubicBezTo>
                      <a:pt x="144" y="2499"/>
                      <a:pt x="160" y="2496"/>
                      <a:pt x="174" y="2496"/>
                    </a:cubicBezTo>
                    <a:cubicBezTo>
                      <a:pt x="191" y="2496"/>
                      <a:pt x="205" y="2501"/>
                      <a:pt x="205" y="2514"/>
                    </a:cubicBezTo>
                    <a:cubicBezTo>
                      <a:pt x="184" y="2555"/>
                      <a:pt x="123" y="2535"/>
                      <a:pt x="103" y="2555"/>
                    </a:cubicBezTo>
                    <a:cubicBezTo>
                      <a:pt x="103" y="2558"/>
                      <a:pt x="105" y="2560"/>
                      <a:pt x="110" y="2560"/>
                    </a:cubicBezTo>
                    <a:cubicBezTo>
                      <a:pt x="129" y="2560"/>
                      <a:pt x="177" y="2541"/>
                      <a:pt x="205" y="2541"/>
                    </a:cubicBezTo>
                    <a:cubicBezTo>
                      <a:pt x="217" y="2541"/>
                      <a:pt x="225" y="2545"/>
                      <a:pt x="225" y="2555"/>
                    </a:cubicBezTo>
                    <a:cubicBezTo>
                      <a:pt x="225" y="2566"/>
                      <a:pt x="195" y="2566"/>
                      <a:pt x="167" y="2566"/>
                    </a:cubicBezTo>
                    <a:cubicBezTo>
                      <a:pt x="138" y="2566"/>
                      <a:pt x="113" y="2566"/>
                      <a:pt x="123" y="2576"/>
                    </a:cubicBezTo>
                    <a:cubicBezTo>
                      <a:pt x="123" y="2585"/>
                      <a:pt x="124" y="2590"/>
                      <a:pt x="126" y="2592"/>
                    </a:cubicBezTo>
                    <a:lnTo>
                      <a:pt x="126" y="2592"/>
                    </a:lnTo>
                    <a:cubicBezTo>
                      <a:pt x="49" y="2627"/>
                      <a:pt x="17" y="2658"/>
                      <a:pt x="123" y="2658"/>
                    </a:cubicBezTo>
                    <a:cubicBezTo>
                      <a:pt x="82" y="2678"/>
                      <a:pt x="41" y="2678"/>
                      <a:pt x="0" y="2698"/>
                    </a:cubicBezTo>
                    <a:lnTo>
                      <a:pt x="62" y="2698"/>
                    </a:lnTo>
                    <a:lnTo>
                      <a:pt x="21" y="2719"/>
                    </a:lnTo>
                    <a:lnTo>
                      <a:pt x="205" y="2719"/>
                    </a:lnTo>
                    <a:cubicBezTo>
                      <a:pt x="430" y="2637"/>
                      <a:pt x="655" y="2535"/>
                      <a:pt x="839" y="2412"/>
                    </a:cubicBezTo>
                    <a:cubicBezTo>
                      <a:pt x="839" y="2412"/>
                      <a:pt x="818" y="2412"/>
                      <a:pt x="839" y="2371"/>
                    </a:cubicBezTo>
                    <a:cubicBezTo>
                      <a:pt x="859" y="2351"/>
                      <a:pt x="941" y="2330"/>
                      <a:pt x="982" y="2290"/>
                    </a:cubicBezTo>
                    <a:lnTo>
                      <a:pt x="982" y="2269"/>
                    </a:lnTo>
                    <a:cubicBezTo>
                      <a:pt x="1023" y="2249"/>
                      <a:pt x="1063" y="2228"/>
                      <a:pt x="1104" y="2208"/>
                    </a:cubicBezTo>
                    <a:cubicBezTo>
                      <a:pt x="1186" y="2146"/>
                      <a:pt x="1247" y="2065"/>
                      <a:pt x="1309" y="2003"/>
                    </a:cubicBezTo>
                    <a:cubicBezTo>
                      <a:pt x="1309" y="2003"/>
                      <a:pt x="1370" y="1942"/>
                      <a:pt x="1390" y="1901"/>
                    </a:cubicBezTo>
                    <a:lnTo>
                      <a:pt x="1390" y="1881"/>
                    </a:lnTo>
                    <a:cubicBezTo>
                      <a:pt x="1411" y="1881"/>
                      <a:pt x="1411" y="1860"/>
                      <a:pt x="1390" y="1860"/>
                    </a:cubicBezTo>
                    <a:lnTo>
                      <a:pt x="1452" y="1819"/>
                    </a:lnTo>
                    <a:cubicBezTo>
                      <a:pt x="1595" y="1574"/>
                      <a:pt x="1697" y="1329"/>
                      <a:pt x="1758" y="1063"/>
                    </a:cubicBezTo>
                    <a:cubicBezTo>
                      <a:pt x="1758" y="1002"/>
                      <a:pt x="1779" y="961"/>
                      <a:pt x="1779" y="900"/>
                    </a:cubicBezTo>
                    <a:lnTo>
                      <a:pt x="1861" y="634"/>
                    </a:lnTo>
                    <a:cubicBezTo>
                      <a:pt x="1803" y="634"/>
                      <a:pt x="1818" y="469"/>
                      <a:pt x="1767" y="469"/>
                    </a:cubicBezTo>
                    <a:cubicBezTo>
                      <a:pt x="1765" y="469"/>
                      <a:pt x="1762" y="469"/>
                      <a:pt x="1758" y="470"/>
                    </a:cubicBezTo>
                    <a:cubicBezTo>
                      <a:pt x="1758" y="429"/>
                      <a:pt x="1779" y="348"/>
                      <a:pt x="1758" y="348"/>
                    </a:cubicBezTo>
                    <a:cubicBezTo>
                      <a:pt x="1738" y="327"/>
                      <a:pt x="1656" y="286"/>
                      <a:pt x="1636" y="143"/>
                    </a:cubicBezTo>
                    <a:cubicBezTo>
                      <a:pt x="1636" y="102"/>
                      <a:pt x="1636" y="21"/>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663;p59">
                <a:extLst>
                  <a:ext uri="{FF2B5EF4-FFF2-40B4-BE49-F238E27FC236}">
                    <a16:creationId xmlns:a16="http://schemas.microsoft.com/office/drawing/2014/main" id="{F418B815-13B8-8583-403A-90A161FE06C0}"/>
                  </a:ext>
                </a:extLst>
              </p:cNvPr>
              <p:cNvSpPr/>
              <p:nvPr/>
            </p:nvSpPr>
            <p:spPr>
              <a:xfrm>
                <a:off x="727850" y="2301225"/>
                <a:ext cx="56225" cy="59000"/>
              </a:xfrm>
              <a:custGeom>
                <a:avLst/>
                <a:gdLst/>
                <a:ahLst/>
                <a:cxnLst/>
                <a:rect l="l" t="t" r="r" b="b"/>
                <a:pathLst>
                  <a:path w="2249" h="2360" extrusionOk="0">
                    <a:moveTo>
                      <a:pt x="225" y="885"/>
                    </a:moveTo>
                    <a:cubicBezTo>
                      <a:pt x="225" y="887"/>
                      <a:pt x="225" y="890"/>
                      <a:pt x="226" y="892"/>
                    </a:cubicBezTo>
                    <a:lnTo>
                      <a:pt x="226" y="892"/>
                    </a:lnTo>
                    <a:cubicBezTo>
                      <a:pt x="226" y="890"/>
                      <a:pt x="225" y="887"/>
                      <a:pt x="225" y="885"/>
                    </a:cubicBezTo>
                    <a:close/>
                    <a:moveTo>
                      <a:pt x="803" y="1"/>
                    </a:moveTo>
                    <a:cubicBezTo>
                      <a:pt x="685" y="1"/>
                      <a:pt x="568" y="37"/>
                      <a:pt x="450" y="88"/>
                    </a:cubicBezTo>
                    <a:lnTo>
                      <a:pt x="429" y="108"/>
                    </a:lnTo>
                    <a:cubicBezTo>
                      <a:pt x="245" y="211"/>
                      <a:pt x="102" y="354"/>
                      <a:pt x="21" y="558"/>
                    </a:cubicBezTo>
                    <a:cubicBezTo>
                      <a:pt x="0" y="619"/>
                      <a:pt x="0" y="701"/>
                      <a:pt x="0" y="783"/>
                    </a:cubicBezTo>
                    <a:cubicBezTo>
                      <a:pt x="21" y="762"/>
                      <a:pt x="21" y="722"/>
                      <a:pt x="41" y="701"/>
                    </a:cubicBezTo>
                    <a:lnTo>
                      <a:pt x="41" y="701"/>
                    </a:lnTo>
                    <a:cubicBezTo>
                      <a:pt x="21" y="762"/>
                      <a:pt x="21" y="824"/>
                      <a:pt x="21" y="885"/>
                    </a:cubicBezTo>
                    <a:cubicBezTo>
                      <a:pt x="37" y="951"/>
                      <a:pt x="50" y="973"/>
                      <a:pt x="62" y="973"/>
                    </a:cubicBezTo>
                    <a:cubicBezTo>
                      <a:pt x="81" y="973"/>
                      <a:pt x="98" y="922"/>
                      <a:pt x="123" y="885"/>
                    </a:cubicBezTo>
                    <a:cubicBezTo>
                      <a:pt x="139" y="861"/>
                      <a:pt x="148" y="856"/>
                      <a:pt x="155" y="856"/>
                    </a:cubicBezTo>
                    <a:cubicBezTo>
                      <a:pt x="161" y="856"/>
                      <a:pt x="165" y="859"/>
                      <a:pt x="170" y="859"/>
                    </a:cubicBezTo>
                    <a:cubicBezTo>
                      <a:pt x="174" y="859"/>
                      <a:pt x="178" y="856"/>
                      <a:pt x="184" y="844"/>
                    </a:cubicBezTo>
                    <a:cubicBezTo>
                      <a:pt x="184" y="865"/>
                      <a:pt x="184" y="906"/>
                      <a:pt x="184" y="926"/>
                    </a:cubicBezTo>
                    <a:cubicBezTo>
                      <a:pt x="184" y="926"/>
                      <a:pt x="184" y="842"/>
                      <a:pt x="199" y="842"/>
                    </a:cubicBezTo>
                    <a:cubicBezTo>
                      <a:pt x="201" y="842"/>
                      <a:pt x="203" y="842"/>
                      <a:pt x="205" y="844"/>
                    </a:cubicBezTo>
                    <a:cubicBezTo>
                      <a:pt x="205" y="885"/>
                      <a:pt x="205" y="926"/>
                      <a:pt x="205" y="967"/>
                    </a:cubicBezTo>
                    <a:cubicBezTo>
                      <a:pt x="223" y="948"/>
                      <a:pt x="207" y="842"/>
                      <a:pt x="221" y="842"/>
                    </a:cubicBezTo>
                    <a:cubicBezTo>
                      <a:pt x="222" y="842"/>
                      <a:pt x="223" y="843"/>
                      <a:pt x="225" y="844"/>
                    </a:cubicBezTo>
                    <a:cubicBezTo>
                      <a:pt x="247" y="844"/>
                      <a:pt x="239" y="875"/>
                      <a:pt x="230" y="903"/>
                    </a:cubicBezTo>
                    <a:lnTo>
                      <a:pt x="230" y="903"/>
                    </a:lnTo>
                    <a:cubicBezTo>
                      <a:pt x="229" y="899"/>
                      <a:pt x="227" y="895"/>
                      <a:pt x="226" y="892"/>
                    </a:cubicBezTo>
                    <a:lnTo>
                      <a:pt x="226" y="892"/>
                    </a:lnTo>
                    <a:cubicBezTo>
                      <a:pt x="227" y="897"/>
                      <a:pt x="228" y="902"/>
                      <a:pt x="229" y="907"/>
                    </a:cubicBezTo>
                    <a:lnTo>
                      <a:pt x="229" y="907"/>
                    </a:lnTo>
                    <a:cubicBezTo>
                      <a:pt x="222" y="928"/>
                      <a:pt x="216" y="946"/>
                      <a:pt x="225" y="946"/>
                    </a:cubicBezTo>
                    <a:cubicBezTo>
                      <a:pt x="231" y="946"/>
                      <a:pt x="236" y="945"/>
                      <a:pt x="238" y="944"/>
                    </a:cubicBezTo>
                    <a:lnTo>
                      <a:pt x="238" y="944"/>
                    </a:lnTo>
                    <a:cubicBezTo>
                      <a:pt x="249" y="978"/>
                      <a:pt x="263" y="995"/>
                      <a:pt x="275" y="995"/>
                    </a:cubicBezTo>
                    <a:cubicBezTo>
                      <a:pt x="287" y="995"/>
                      <a:pt x="299" y="979"/>
                      <a:pt x="307" y="946"/>
                    </a:cubicBezTo>
                    <a:cubicBezTo>
                      <a:pt x="307" y="963"/>
                      <a:pt x="307" y="976"/>
                      <a:pt x="308" y="989"/>
                    </a:cubicBezTo>
                    <a:lnTo>
                      <a:pt x="308" y="989"/>
                    </a:lnTo>
                    <a:cubicBezTo>
                      <a:pt x="308" y="988"/>
                      <a:pt x="307" y="988"/>
                      <a:pt x="307" y="987"/>
                    </a:cubicBezTo>
                    <a:lnTo>
                      <a:pt x="307" y="987"/>
                    </a:lnTo>
                    <a:lnTo>
                      <a:pt x="309" y="993"/>
                    </a:lnTo>
                    <a:lnTo>
                      <a:pt x="309" y="993"/>
                    </a:lnTo>
                    <a:cubicBezTo>
                      <a:pt x="311" y="1010"/>
                      <a:pt x="316" y="1026"/>
                      <a:pt x="327" y="1049"/>
                    </a:cubicBezTo>
                    <a:cubicBezTo>
                      <a:pt x="327" y="1042"/>
                      <a:pt x="327" y="1034"/>
                      <a:pt x="327" y="1028"/>
                    </a:cubicBezTo>
                    <a:lnTo>
                      <a:pt x="348" y="1008"/>
                    </a:lnTo>
                    <a:cubicBezTo>
                      <a:pt x="348" y="967"/>
                      <a:pt x="368" y="926"/>
                      <a:pt x="368" y="906"/>
                    </a:cubicBezTo>
                    <a:cubicBezTo>
                      <a:pt x="388" y="762"/>
                      <a:pt x="491" y="619"/>
                      <a:pt x="654" y="538"/>
                    </a:cubicBezTo>
                    <a:cubicBezTo>
                      <a:pt x="654" y="538"/>
                      <a:pt x="634" y="538"/>
                      <a:pt x="654" y="517"/>
                    </a:cubicBezTo>
                    <a:cubicBezTo>
                      <a:pt x="654" y="507"/>
                      <a:pt x="675" y="507"/>
                      <a:pt x="698" y="507"/>
                    </a:cubicBezTo>
                    <a:cubicBezTo>
                      <a:pt x="721" y="507"/>
                      <a:pt x="746" y="507"/>
                      <a:pt x="756" y="497"/>
                    </a:cubicBezTo>
                    <a:lnTo>
                      <a:pt x="756" y="476"/>
                    </a:lnTo>
                    <a:lnTo>
                      <a:pt x="859" y="476"/>
                    </a:lnTo>
                    <a:cubicBezTo>
                      <a:pt x="920" y="476"/>
                      <a:pt x="981" y="476"/>
                      <a:pt x="1063" y="497"/>
                    </a:cubicBezTo>
                    <a:cubicBezTo>
                      <a:pt x="1084" y="517"/>
                      <a:pt x="1124" y="517"/>
                      <a:pt x="1165" y="558"/>
                    </a:cubicBezTo>
                    <a:lnTo>
                      <a:pt x="1186" y="558"/>
                    </a:lnTo>
                    <a:lnTo>
                      <a:pt x="1227" y="578"/>
                    </a:lnTo>
                    <a:cubicBezTo>
                      <a:pt x="1472" y="701"/>
                      <a:pt x="1635" y="906"/>
                      <a:pt x="1738" y="1151"/>
                    </a:cubicBezTo>
                    <a:cubicBezTo>
                      <a:pt x="1779" y="1212"/>
                      <a:pt x="1799" y="1253"/>
                      <a:pt x="1819" y="1314"/>
                    </a:cubicBezTo>
                    <a:cubicBezTo>
                      <a:pt x="1840" y="1417"/>
                      <a:pt x="1860" y="1519"/>
                      <a:pt x="1860" y="1621"/>
                    </a:cubicBezTo>
                    <a:cubicBezTo>
                      <a:pt x="1863" y="1620"/>
                      <a:pt x="1866" y="1620"/>
                      <a:pt x="1868" y="1620"/>
                    </a:cubicBezTo>
                    <a:cubicBezTo>
                      <a:pt x="1919" y="1620"/>
                      <a:pt x="1941" y="1790"/>
                      <a:pt x="1989" y="1790"/>
                    </a:cubicBezTo>
                    <a:cubicBezTo>
                      <a:pt x="1993" y="1790"/>
                      <a:pt x="1998" y="1788"/>
                      <a:pt x="2003" y="1785"/>
                    </a:cubicBezTo>
                    <a:lnTo>
                      <a:pt x="2003" y="1928"/>
                    </a:lnTo>
                    <a:cubicBezTo>
                      <a:pt x="2003" y="1948"/>
                      <a:pt x="2106" y="2009"/>
                      <a:pt x="2146" y="2173"/>
                    </a:cubicBezTo>
                    <a:cubicBezTo>
                      <a:pt x="2146" y="2234"/>
                      <a:pt x="2106" y="2336"/>
                      <a:pt x="2126" y="2357"/>
                    </a:cubicBezTo>
                    <a:cubicBezTo>
                      <a:pt x="2126" y="2359"/>
                      <a:pt x="2126" y="2360"/>
                      <a:pt x="2127" y="2360"/>
                    </a:cubicBezTo>
                    <a:cubicBezTo>
                      <a:pt x="2132" y="2360"/>
                      <a:pt x="2155" y="2306"/>
                      <a:pt x="2164" y="2306"/>
                    </a:cubicBezTo>
                    <a:cubicBezTo>
                      <a:pt x="2166" y="2306"/>
                      <a:pt x="2167" y="2309"/>
                      <a:pt x="2167" y="2316"/>
                    </a:cubicBezTo>
                    <a:cubicBezTo>
                      <a:pt x="2249" y="1805"/>
                      <a:pt x="2187" y="1273"/>
                      <a:pt x="2003" y="803"/>
                    </a:cubicBezTo>
                    <a:cubicBezTo>
                      <a:pt x="1881" y="558"/>
                      <a:pt x="1676" y="333"/>
                      <a:pt x="1451" y="170"/>
                    </a:cubicBezTo>
                    <a:cubicBezTo>
                      <a:pt x="1288" y="67"/>
                      <a:pt x="1084" y="6"/>
                      <a:pt x="879" y="6"/>
                    </a:cubicBezTo>
                    <a:cubicBezTo>
                      <a:pt x="854" y="2"/>
                      <a:pt x="828"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664;p59">
                <a:extLst>
                  <a:ext uri="{FF2B5EF4-FFF2-40B4-BE49-F238E27FC236}">
                    <a16:creationId xmlns:a16="http://schemas.microsoft.com/office/drawing/2014/main" id="{A521EF0E-672D-81CF-8F63-6B16EBE8A866}"/>
                  </a:ext>
                </a:extLst>
              </p:cNvPr>
              <p:cNvSpPr/>
              <p:nvPr/>
            </p:nvSpPr>
            <p:spPr>
              <a:xfrm>
                <a:off x="777400" y="2366775"/>
                <a:ext cx="20475" cy="93625"/>
              </a:xfrm>
              <a:custGeom>
                <a:avLst/>
                <a:gdLst/>
                <a:ahLst/>
                <a:cxnLst/>
                <a:rect l="l" t="t" r="r" b="b"/>
                <a:pathLst>
                  <a:path w="819" h="3745" extrusionOk="0">
                    <a:moveTo>
                      <a:pt x="21" y="1"/>
                    </a:moveTo>
                    <a:lnTo>
                      <a:pt x="21" y="21"/>
                    </a:lnTo>
                    <a:cubicBezTo>
                      <a:pt x="21" y="42"/>
                      <a:pt x="21" y="62"/>
                      <a:pt x="21" y="62"/>
                    </a:cubicBezTo>
                    <a:cubicBezTo>
                      <a:pt x="1" y="123"/>
                      <a:pt x="1" y="164"/>
                      <a:pt x="21" y="205"/>
                    </a:cubicBezTo>
                    <a:cubicBezTo>
                      <a:pt x="83" y="450"/>
                      <a:pt x="124" y="675"/>
                      <a:pt x="164" y="900"/>
                    </a:cubicBezTo>
                    <a:cubicBezTo>
                      <a:pt x="164" y="900"/>
                      <a:pt x="174" y="891"/>
                      <a:pt x="186" y="891"/>
                    </a:cubicBezTo>
                    <a:cubicBezTo>
                      <a:pt x="192" y="891"/>
                      <a:pt x="199" y="893"/>
                      <a:pt x="205" y="900"/>
                    </a:cubicBezTo>
                    <a:cubicBezTo>
                      <a:pt x="205" y="921"/>
                      <a:pt x="205" y="1002"/>
                      <a:pt x="205" y="1064"/>
                    </a:cubicBezTo>
                    <a:lnTo>
                      <a:pt x="246" y="1064"/>
                    </a:lnTo>
                    <a:cubicBezTo>
                      <a:pt x="246" y="1105"/>
                      <a:pt x="246" y="1166"/>
                      <a:pt x="246" y="1207"/>
                    </a:cubicBezTo>
                    <a:cubicBezTo>
                      <a:pt x="246" y="1288"/>
                      <a:pt x="267" y="1391"/>
                      <a:pt x="287" y="1472"/>
                    </a:cubicBezTo>
                    <a:lnTo>
                      <a:pt x="308" y="1472"/>
                    </a:lnTo>
                    <a:cubicBezTo>
                      <a:pt x="308" y="1472"/>
                      <a:pt x="308" y="1554"/>
                      <a:pt x="308" y="1616"/>
                    </a:cubicBezTo>
                    <a:lnTo>
                      <a:pt x="308" y="1636"/>
                    </a:lnTo>
                    <a:lnTo>
                      <a:pt x="308" y="1697"/>
                    </a:lnTo>
                    <a:cubicBezTo>
                      <a:pt x="369" y="1963"/>
                      <a:pt x="410" y="2249"/>
                      <a:pt x="430" y="2515"/>
                    </a:cubicBezTo>
                    <a:cubicBezTo>
                      <a:pt x="451" y="2576"/>
                      <a:pt x="451" y="2638"/>
                      <a:pt x="451" y="2699"/>
                    </a:cubicBezTo>
                    <a:cubicBezTo>
                      <a:pt x="451" y="2801"/>
                      <a:pt x="430" y="2903"/>
                      <a:pt x="410" y="2985"/>
                    </a:cubicBezTo>
                    <a:cubicBezTo>
                      <a:pt x="466" y="2985"/>
                      <a:pt x="471" y="3174"/>
                      <a:pt x="518" y="3174"/>
                    </a:cubicBezTo>
                    <a:cubicBezTo>
                      <a:pt x="523" y="3174"/>
                      <a:pt x="527" y="3173"/>
                      <a:pt x="532" y="3169"/>
                    </a:cubicBezTo>
                    <a:lnTo>
                      <a:pt x="532" y="3169"/>
                    </a:lnTo>
                    <a:cubicBezTo>
                      <a:pt x="532" y="3230"/>
                      <a:pt x="512" y="3312"/>
                      <a:pt x="532" y="3333"/>
                    </a:cubicBezTo>
                    <a:cubicBezTo>
                      <a:pt x="573" y="3333"/>
                      <a:pt x="635" y="3394"/>
                      <a:pt x="635" y="3558"/>
                    </a:cubicBezTo>
                    <a:cubicBezTo>
                      <a:pt x="635" y="3619"/>
                      <a:pt x="594" y="3721"/>
                      <a:pt x="594" y="3742"/>
                    </a:cubicBezTo>
                    <a:cubicBezTo>
                      <a:pt x="594" y="3744"/>
                      <a:pt x="594" y="3745"/>
                      <a:pt x="595" y="3745"/>
                    </a:cubicBezTo>
                    <a:cubicBezTo>
                      <a:pt x="602" y="3745"/>
                      <a:pt x="629" y="3697"/>
                      <a:pt x="648" y="3697"/>
                    </a:cubicBezTo>
                    <a:cubicBezTo>
                      <a:pt x="650" y="3697"/>
                      <a:pt x="653" y="3698"/>
                      <a:pt x="655" y="3701"/>
                    </a:cubicBezTo>
                    <a:cubicBezTo>
                      <a:pt x="757" y="3251"/>
                      <a:pt x="819" y="2781"/>
                      <a:pt x="819" y="2331"/>
                    </a:cubicBezTo>
                    <a:cubicBezTo>
                      <a:pt x="819" y="2249"/>
                      <a:pt x="819" y="1922"/>
                      <a:pt x="778" y="1616"/>
                    </a:cubicBezTo>
                    <a:cubicBezTo>
                      <a:pt x="737" y="1288"/>
                      <a:pt x="696" y="941"/>
                      <a:pt x="676" y="818"/>
                    </a:cubicBezTo>
                    <a:lnTo>
                      <a:pt x="676" y="777"/>
                    </a:lnTo>
                    <a:cubicBezTo>
                      <a:pt x="635" y="634"/>
                      <a:pt x="594" y="491"/>
                      <a:pt x="532" y="348"/>
                    </a:cubicBezTo>
                    <a:lnTo>
                      <a:pt x="430" y="185"/>
                    </a:lnTo>
                    <a:lnTo>
                      <a:pt x="430" y="266"/>
                    </a:lnTo>
                    <a:cubicBezTo>
                      <a:pt x="430" y="205"/>
                      <a:pt x="410" y="164"/>
                      <a:pt x="389" y="123"/>
                    </a:cubicBezTo>
                    <a:cubicBezTo>
                      <a:pt x="368" y="87"/>
                      <a:pt x="354" y="74"/>
                      <a:pt x="343" y="74"/>
                    </a:cubicBezTo>
                    <a:cubicBezTo>
                      <a:pt x="323" y="74"/>
                      <a:pt x="314" y="117"/>
                      <a:pt x="287" y="144"/>
                    </a:cubicBezTo>
                    <a:cubicBezTo>
                      <a:pt x="277" y="174"/>
                      <a:pt x="267" y="174"/>
                      <a:pt x="259" y="174"/>
                    </a:cubicBezTo>
                    <a:cubicBezTo>
                      <a:pt x="251" y="174"/>
                      <a:pt x="246" y="174"/>
                      <a:pt x="246" y="205"/>
                    </a:cubicBezTo>
                    <a:lnTo>
                      <a:pt x="226" y="123"/>
                    </a:lnTo>
                    <a:cubicBezTo>
                      <a:pt x="207" y="123"/>
                      <a:pt x="256" y="208"/>
                      <a:pt x="235" y="208"/>
                    </a:cubicBezTo>
                    <a:cubicBezTo>
                      <a:pt x="232" y="208"/>
                      <a:pt x="230" y="207"/>
                      <a:pt x="226" y="205"/>
                    </a:cubicBezTo>
                    <a:cubicBezTo>
                      <a:pt x="205" y="164"/>
                      <a:pt x="205" y="144"/>
                      <a:pt x="185" y="103"/>
                    </a:cubicBezTo>
                    <a:lnTo>
                      <a:pt x="185" y="103"/>
                    </a:lnTo>
                    <a:cubicBezTo>
                      <a:pt x="164" y="123"/>
                      <a:pt x="226" y="226"/>
                      <a:pt x="185" y="226"/>
                    </a:cubicBezTo>
                    <a:cubicBezTo>
                      <a:pt x="144" y="226"/>
                      <a:pt x="185" y="123"/>
                      <a:pt x="144" y="123"/>
                    </a:cubicBezTo>
                    <a:cubicBezTo>
                      <a:pt x="124" y="123"/>
                      <a:pt x="144" y="164"/>
                      <a:pt x="144" y="185"/>
                    </a:cubicBezTo>
                    <a:cubicBezTo>
                      <a:pt x="119" y="110"/>
                      <a:pt x="94" y="65"/>
                      <a:pt x="78" y="65"/>
                    </a:cubicBezTo>
                    <a:cubicBezTo>
                      <a:pt x="68" y="65"/>
                      <a:pt x="62" y="83"/>
                      <a:pt x="62" y="123"/>
                    </a:cubicBezTo>
                    <a:cubicBezTo>
                      <a:pt x="62" y="82"/>
                      <a:pt x="42" y="42"/>
                      <a:pt x="42" y="1"/>
                    </a:cubicBezTo>
                    <a:lnTo>
                      <a:pt x="42" y="62"/>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665;p59">
                <a:extLst>
                  <a:ext uri="{FF2B5EF4-FFF2-40B4-BE49-F238E27FC236}">
                    <a16:creationId xmlns:a16="http://schemas.microsoft.com/office/drawing/2014/main" id="{B8527EBA-EB34-2140-A5E8-2A8AAE1F41A1}"/>
                  </a:ext>
                </a:extLst>
              </p:cNvPr>
              <p:cNvSpPr/>
              <p:nvPr/>
            </p:nvSpPr>
            <p:spPr>
              <a:xfrm>
                <a:off x="627175" y="2276725"/>
                <a:ext cx="131950" cy="31825"/>
              </a:xfrm>
              <a:custGeom>
                <a:avLst/>
                <a:gdLst/>
                <a:ahLst/>
                <a:cxnLst/>
                <a:rect l="l" t="t" r="r" b="b"/>
                <a:pathLst>
                  <a:path w="5278" h="1273" extrusionOk="0">
                    <a:moveTo>
                      <a:pt x="286" y="414"/>
                    </a:moveTo>
                    <a:cubicBezTo>
                      <a:pt x="278" y="414"/>
                      <a:pt x="303" y="427"/>
                      <a:pt x="332" y="443"/>
                    </a:cubicBezTo>
                    <a:lnTo>
                      <a:pt x="332" y="443"/>
                    </a:lnTo>
                    <a:cubicBezTo>
                      <a:pt x="317" y="432"/>
                      <a:pt x="302" y="421"/>
                      <a:pt x="286" y="414"/>
                    </a:cubicBezTo>
                    <a:close/>
                    <a:moveTo>
                      <a:pt x="332" y="443"/>
                    </a:moveTo>
                    <a:cubicBezTo>
                      <a:pt x="355" y="460"/>
                      <a:pt x="378" y="478"/>
                      <a:pt x="401" y="491"/>
                    </a:cubicBezTo>
                    <a:lnTo>
                      <a:pt x="401" y="491"/>
                    </a:lnTo>
                    <a:cubicBezTo>
                      <a:pt x="402" y="482"/>
                      <a:pt x="365" y="461"/>
                      <a:pt x="332" y="443"/>
                    </a:cubicBezTo>
                    <a:close/>
                    <a:moveTo>
                      <a:pt x="264" y="474"/>
                    </a:moveTo>
                    <a:cubicBezTo>
                      <a:pt x="280" y="480"/>
                      <a:pt x="296" y="485"/>
                      <a:pt x="307" y="495"/>
                    </a:cubicBezTo>
                    <a:cubicBezTo>
                      <a:pt x="292" y="488"/>
                      <a:pt x="278" y="481"/>
                      <a:pt x="264" y="474"/>
                    </a:cubicBezTo>
                    <a:close/>
                    <a:moveTo>
                      <a:pt x="5273" y="1"/>
                    </a:moveTo>
                    <a:cubicBezTo>
                      <a:pt x="5261" y="1"/>
                      <a:pt x="5209" y="19"/>
                      <a:pt x="5184" y="19"/>
                    </a:cubicBezTo>
                    <a:cubicBezTo>
                      <a:pt x="5172" y="19"/>
                      <a:pt x="5166" y="16"/>
                      <a:pt x="5172" y="5"/>
                    </a:cubicBezTo>
                    <a:lnTo>
                      <a:pt x="5172" y="5"/>
                    </a:lnTo>
                    <a:cubicBezTo>
                      <a:pt x="4906" y="168"/>
                      <a:pt x="4640" y="332"/>
                      <a:pt x="4354" y="455"/>
                    </a:cubicBezTo>
                    <a:cubicBezTo>
                      <a:pt x="4048" y="557"/>
                      <a:pt x="3761" y="639"/>
                      <a:pt x="3434" y="700"/>
                    </a:cubicBezTo>
                    <a:cubicBezTo>
                      <a:pt x="3128" y="782"/>
                      <a:pt x="2801" y="802"/>
                      <a:pt x="2474" y="802"/>
                    </a:cubicBezTo>
                    <a:cubicBezTo>
                      <a:pt x="2085" y="782"/>
                      <a:pt x="1738" y="720"/>
                      <a:pt x="1370" y="618"/>
                    </a:cubicBezTo>
                    <a:lnTo>
                      <a:pt x="1349" y="618"/>
                    </a:lnTo>
                    <a:lnTo>
                      <a:pt x="1022" y="516"/>
                    </a:lnTo>
                    <a:cubicBezTo>
                      <a:pt x="920" y="495"/>
                      <a:pt x="818" y="455"/>
                      <a:pt x="736" y="434"/>
                    </a:cubicBezTo>
                    <a:lnTo>
                      <a:pt x="577" y="381"/>
                    </a:lnTo>
                    <a:lnTo>
                      <a:pt x="577" y="381"/>
                    </a:lnTo>
                    <a:cubicBezTo>
                      <a:pt x="535" y="360"/>
                      <a:pt x="492" y="346"/>
                      <a:pt x="450" y="332"/>
                    </a:cubicBezTo>
                    <a:cubicBezTo>
                      <a:pt x="396" y="308"/>
                      <a:pt x="365" y="298"/>
                      <a:pt x="349" y="298"/>
                    </a:cubicBezTo>
                    <a:cubicBezTo>
                      <a:pt x="310" y="298"/>
                      <a:pt x="360" y="356"/>
                      <a:pt x="388" y="414"/>
                    </a:cubicBezTo>
                    <a:cubicBezTo>
                      <a:pt x="429" y="495"/>
                      <a:pt x="348" y="434"/>
                      <a:pt x="409" y="495"/>
                    </a:cubicBezTo>
                    <a:cubicBezTo>
                      <a:pt x="406" y="494"/>
                      <a:pt x="404" y="493"/>
                      <a:pt x="401" y="491"/>
                    </a:cubicBezTo>
                    <a:lnTo>
                      <a:pt x="401" y="491"/>
                    </a:lnTo>
                    <a:cubicBezTo>
                      <a:pt x="401" y="494"/>
                      <a:pt x="397" y="495"/>
                      <a:pt x="388" y="495"/>
                    </a:cubicBezTo>
                    <a:lnTo>
                      <a:pt x="225" y="414"/>
                    </a:lnTo>
                    <a:lnTo>
                      <a:pt x="225" y="414"/>
                    </a:lnTo>
                    <a:cubicBezTo>
                      <a:pt x="225" y="455"/>
                      <a:pt x="409" y="536"/>
                      <a:pt x="388" y="536"/>
                    </a:cubicBezTo>
                    <a:cubicBezTo>
                      <a:pt x="387" y="538"/>
                      <a:pt x="385" y="539"/>
                      <a:pt x="382" y="539"/>
                    </a:cubicBezTo>
                    <a:cubicBezTo>
                      <a:pt x="355" y="539"/>
                      <a:pt x="277" y="452"/>
                      <a:pt x="235" y="452"/>
                    </a:cubicBezTo>
                    <a:cubicBezTo>
                      <a:pt x="232" y="452"/>
                      <a:pt x="228" y="453"/>
                      <a:pt x="225" y="455"/>
                    </a:cubicBezTo>
                    <a:cubicBezTo>
                      <a:pt x="226" y="455"/>
                      <a:pt x="227" y="456"/>
                      <a:pt x="228" y="457"/>
                    </a:cubicBezTo>
                    <a:lnTo>
                      <a:pt x="228" y="457"/>
                    </a:lnTo>
                    <a:cubicBezTo>
                      <a:pt x="176" y="433"/>
                      <a:pt x="138" y="418"/>
                      <a:pt x="120" y="418"/>
                    </a:cubicBezTo>
                    <a:cubicBezTo>
                      <a:pt x="99" y="418"/>
                      <a:pt x="108" y="440"/>
                      <a:pt x="164" y="495"/>
                    </a:cubicBezTo>
                    <a:cubicBezTo>
                      <a:pt x="123" y="475"/>
                      <a:pt x="61" y="414"/>
                      <a:pt x="0" y="393"/>
                    </a:cubicBezTo>
                    <a:lnTo>
                      <a:pt x="0" y="414"/>
                    </a:lnTo>
                    <a:lnTo>
                      <a:pt x="31" y="429"/>
                    </a:lnTo>
                    <a:lnTo>
                      <a:pt x="31" y="429"/>
                    </a:lnTo>
                    <a:lnTo>
                      <a:pt x="61" y="475"/>
                    </a:lnTo>
                    <a:cubicBezTo>
                      <a:pt x="123" y="536"/>
                      <a:pt x="184" y="598"/>
                      <a:pt x="225" y="618"/>
                    </a:cubicBezTo>
                    <a:cubicBezTo>
                      <a:pt x="532" y="823"/>
                      <a:pt x="879" y="966"/>
                      <a:pt x="1227" y="1068"/>
                    </a:cubicBezTo>
                    <a:cubicBezTo>
                      <a:pt x="1227" y="1068"/>
                      <a:pt x="1227" y="1059"/>
                      <a:pt x="1233" y="1059"/>
                    </a:cubicBezTo>
                    <a:cubicBezTo>
                      <a:pt x="1236" y="1059"/>
                      <a:pt x="1240" y="1061"/>
                      <a:pt x="1247" y="1068"/>
                    </a:cubicBezTo>
                    <a:cubicBezTo>
                      <a:pt x="1349" y="1068"/>
                      <a:pt x="1411" y="1129"/>
                      <a:pt x="1513" y="1129"/>
                    </a:cubicBezTo>
                    <a:cubicBezTo>
                      <a:pt x="1574" y="1150"/>
                      <a:pt x="1656" y="1170"/>
                      <a:pt x="1738" y="1191"/>
                    </a:cubicBezTo>
                    <a:cubicBezTo>
                      <a:pt x="1881" y="1211"/>
                      <a:pt x="2024" y="1231"/>
                      <a:pt x="2167" y="1231"/>
                    </a:cubicBezTo>
                    <a:cubicBezTo>
                      <a:pt x="2228" y="1231"/>
                      <a:pt x="2310" y="1252"/>
                      <a:pt x="2392" y="1272"/>
                    </a:cubicBezTo>
                    <a:lnTo>
                      <a:pt x="2555" y="1272"/>
                    </a:lnTo>
                    <a:cubicBezTo>
                      <a:pt x="2985" y="1231"/>
                      <a:pt x="3414" y="1150"/>
                      <a:pt x="3823" y="1007"/>
                    </a:cubicBezTo>
                    <a:cubicBezTo>
                      <a:pt x="3925" y="966"/>
                      <a:pt x="4007" y="925"/>
                      <a:pt x="4088" y="904"/>
                    </a:cubicBezTo>
                    <a:lnTo>
                      <a:pt x="4497" y="761"/>
                    </a:lnTo>
                    <a:cubicBezTo>
                      <a:pt x="4456" y="720"/>
                      <a:pt x="4743" y="557"/>
                      <a:pt x="4661" y="536"/>
                    </a:cubicBezTo>
                    <a:cubicBezTo>
                      <a:pt x="4743" y="495"/>
                      <a:pt x="4865" y="434"/>
                      <a:pt x="4845" y="414"/>
                    </a:cubicBezTo>
                    <a:cubicBezTo>
                      <a:pt x="4845" y="352"/>
                      <a:pt x="4886" y="291"/>
                      <a:pt x="5049" y="148"/>
                    </a:cubicBezTo>
                    <a:cubicBezTo>
                      <a:pt x="5131" y="87"/>
                      <a:pt x="5254" y="25"/>
                      <a:pt x="5274" y="5"/>
                    </a:cubicBezTo>
                    <a:cubicBezTo>
                      <a:pt x="5277" y="2"/>
                      <a:pt x="5277" y="1"/>
                      <a:pt x="5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666;p59">
                <a:extLst>
                  <a:ext uri="{FF2B5EF4-FFF2-40B4-BE49-F238E27FC236}">
                    <a16:creationId xmlns:a16="http://schemas.microsoft.com/office/drawing/2014/main" id="{530B8D8A-76D4-97A0-75A2-8AD86B943FFF}"/>
                  </a:ext>
                </a:extLst>
              </p:cNvPr>
              <p:cNvSpPr/>
              <p:nvPr/>
            </p:nvSpPr>
            <p:spPr>
              <a:xfrm>
                <a:off x="519325" y="2304425"/>
                <a:ext cx="82825" cy="130400"/>
              </a:xfrm>
              <a:custGeom>
                <a:avLst/>
                <a:gdLst/>
                <a:ahLst/>
                <a:cxnLst/>
                <a:rect l="l" t="t" r="r" b="b"/>
                <a:pathLst>
                  <a:path w="3313" h="5216" extrusionOk="0">
                    <a:moveTo>
                      <a:pt x="3047" y="266"/>
                    </a:moveTo>
                    <a:cubicBezTo>
                      <a:pt x="3036" y="266"/>
                      <a:pt x="3042" y="318"/>
                      <a:pt x="3047" y="364"/>
                    </a:cubicBezTo>
                    <a:lnTo>
                      <a:pt x="3047" y="364"/>
                    </a:lnTo>
                    <a:lnTo>
                      <a:pt x="3047" y="266"/>
                    </a:lnTo>
                    <a:close/>
                    <a:moveTo>
                      <a:pt x="3047" y="364"/>
                    </a:moveTo>
                    <a:lnTo>
                      <a:pt x="3047" y="430"/>
                    </a:lnTo>
                    <a:cubicBezTo>
                      <a:pt x="3048" y="421"/>
                      <a:pt x="3050" y="414"/>
                      <a:pt x="3051" y="408"/>
                    </a:cubicBezTo>
                    <a:lnTo>
                      <a:pt x="3051" y="408"/>
                    </a:lnTo>
                    <a:cubicBezTo>
                      <a:pt x="3050" y="396"/>
                      <a:pt x="3048" y="380"/>
                      <a:pt x="3047" y="364"/>
                    </a:cubicBezTo>
                    <a:close/>
                    <a:moveTo>
                      <a:pt x="2924" y="1"/>
                    </a:moveTo>
                    <a:lnTo>
                      <a:pt x="2924" y="42"/>
                    </a:lnTo>
                    <a:cubicBezTo>
                      <a:pt x="2924" y="62"/>
                      <a:pt x="2904" y="83"/>
                      <a:pt x="2904" y="103"/>
                    </a:cubicBezTo>
                    <a:cubicBezTo>
                      <a:pt x="2904" y="185"/>
                      <a:pt x="2883" y="287"/>
                      <a:pt x="2883" y="328"/>
                    </a:cubicBezTo>
                    <a:cubicBezTo>
                      <a:pt x="2883" y="716"/>
                      <a:pt x="2842" y="1105"/>
                      <a:pt x="2760" y="1473"/>
                    </a:cubicBezTo>
                    <a:cubicBezTo>
                      <a:pt x="2760" y="1473"/>
                      <a:pt x="2801" y="1473"/>
                      <a:pt x="2801" y="1493"/>
                    </a:cubicBezTo>
                    <a:cubicBezTo>
                      <a:pt x="2801" y="1595"/>
                      <a:pt x="2740" y="1677"/>
                      <a:pt x="2720" y="1779"/>
                    </a:cubicBezTo>
                    <a:cubicBezTo>
                      <a:pt x="2699" y="1841"/>
                      <a:pt x="2679" y="1922"/>
                      <a:pt x="2638" y="2004"/>
                    </a:cubicBezTo>
                    <a:cubicBezTo>
                      <a:pt x="2617" y="2147"/>
                      <a:pt x="2576" y="2290"/>
                      <a:pt x="2515" y="2433"/>
                    </a:cubicBezTo>
                    <a:cubicBezTo>
                      <a:pt x="2495" y="2515"/>
                      <a:pt x="2474" y="2576"/>
                      <a:pt x="2433" y="2658"/>
                    </a:cubicBezTo>
                    <a:lnTo>
                      <a:pt x="2433" y="2699"/>
                    </a:lnTo>
                    <a:cubicBezTo>
                      <a:pt x="2433" y="2699"/>
                      <a:pt x="2433" y="2699"/>
                      <a:pt x="2433" y="2720"/>
                    </a:cubicBezTo>
                    <a:cubicBezTo>
                      <a:pt x="2413" y="2760"/>
                      <a:pt x="2393" y="2781"/>
                      <a:pt x="2393" y="2822"/>
                    </a:cubicBezTo>
                    <a:cubicBezTo>
                      <a:pt x="2229" y="3251"/>
                      <a:pt x="2004" y="3660"/>
                      <a:pt x="1718" y="4028"/>
                    </a:cubicBezTo>
                    <a:cubicBezTo>
                      <a:pt x="1657" y="4130"/>
                      <a:pt x="1595" y="4212"/>
                      <a:pt x="1534" y="4294"/>
                    </a:cubicBezTo>
                    <a:cubicBezTo>
                      <a:pt x="1411" y="4396"/>
                      <a:pt x="1289" y="4498"/>
                      <a:pt x="1146" y="4580"/>
                    </a:cubicBezTo>
                    <a:cubicBezTo>
                      <a:pt x="1186" y="4621"/>
                      <a:pt x="880" y="4825"/>
                      <a:pt x="982" y="4825"/>
                    </a:cubicBezTo>
                    <a:cubicBezTo>
                      <a:pt x="900" y="4866"/>
                      <a:pt x="818" y="4907"/>
                      <a:pt x="737" y="4948"/>
                    </a:cubicBezTo>
                    <a:cubicBezTo>
                      <a:pt x="737" y="4989"/>
                      <a:pt x="675" y="5091"/>
                      <a:pt x="389" y="5173"/>
                    </a:cubicBezTo>
                    <a:cubicBezTo>
                      <a:pt x="348" y="5179"/>
                      <a:pt x="301" y="5182"/>
                      <a:pt x="254" y="5182"/>
                    </a:cubicBezTo>
                    <a:cubicBezTo>
                      <a:pt x="160" y="5182"/>
                      <a:pt x="69" y="5173"/>
                      <a:pt x="42" y="5173"/>
                    </a:cubicBezTo>
                    <a:cubicBezTo>
                      <a:pt x="1" y="5173"/>
                      <a:pt x="205" y="5213"/>
                      <a:pt x="144" y="5213"/>
                    </a:cubicBezTo>
                    <a:cubicBezTo>
                      <a:pt x="175" y="5215"/>
                      <a:pt x="206" y="5216"/>
                      <a:pt x="236" y="5216"/>
                    </a:cubicBezTo>
                    <a:cubicBezTo>
                      <a:pt x="635" y="5216"/>
                      <a:pt x="1029" y="5094"/>
                      <a:pt x="1370" y="4866"/>
                    </a:cubicBezTo>
                    <a:cubicBezTo>
                      <a:pt x="1697" y="4641"/>
                      <a:pt x="2004" y="4355"/>
                      <a:pt x="2249" y="4028"/>
                    </a:cubicBezTo>
                    <a:cubicBezTo>
                      <a:pt x="2474" y="3680"/>
                      <a:pt x="2679" y="3312"/>
                      <a:pt x="2842" y="2944"/>
                    </a:cubicBezTo>
                    <a:cubicBezTo>
                      <a:pt x="3026" y="2515"/>
                      <a:pt x="3169" y="2065"/>
                      <a:pt x="3251" y="1616"/>
                    </a:cubicBezTo>
                    <a:lnTo>
                      <a:pt x="3251" y="1554"/>
                    </a:lnTo>
                    <a:cubicBezTo>
                      <a:pt x="3292" y="1309"/>
                      <a:pt x="3312" y="1043"/>
                      <a:pt x="3292" y="778"/>
                    </a:cubicBezTo>
                    <a:cubicBezTo>
                      <a:pt x="3292" y="675"/>
                      <a:pt x="3272" y="573"/>
                      <a:pt x="3251" y="471"/>
                    </a:cubicBezTo>
                    <a:lnTo>
                      <a:pt x="3210" y="594"/>
                    </a:lnTo>
                    <a:cubicBezTo>
                      <a:pt x="3231" y="512"/>
                      <a:pt x="3210" y="430"/>
                      <a:pt x="3210" y="348"/>
                    </a:cubicBezTo>
                    <a:cubicBezTo>
                      <a:pt x="3194" y="259"/>
                      <a:pt x="3181" y="228"/>
                      <a:pt x="3169" y="228"/>
                    </a:cubicBezTo>
                    <a:cubicBezTo>
                      <a:pt x="3150" y="228"/>
                      <a:pt x="3133" y="299"/>
                      <a:pt x="3108" y="348"/>
                    </a:cubicBezTo>
                    <a:cubicBezTo>
                      <a:pt x="3093" y="377"/>
                      <a:pt x="3084" y="383"/>
                      <a:pt x="3077" y="383"/>
                    </a:cubicBezTo>
                    <a:cubicBezTo>
                      <a:pt x="3072" y="383"/>
                      <a:pt x="3069" y="381"/>
                      <a:pt x="3066" y="381"/>
                    </a:cubicBezTo>
                    <a:cubicBezTo>
                      <a:pt x="3061" y="381"/>
                      <a:pt x="3057" y="385"/>
                      <a:pt x="3051" y="408"/>
                    </a:cubicBezTo>
                    <a:lnTo>
                      <a:pt x="3051" y="408"/>
                    </a:lnTo>
                    <a:cubicBezTo>
                      <a:pt x="3053" y="425"/>
                      <a:pt x="3053" y="435"/>
                      <a:pt x="3051" y="435"/>
                    </a:cubicBezTo>
                    <a:cubicBezTo>
                      <a:pt x="3050" y="435"/>
                      <a:pt x="3049" y="434"/>
                      <a:pt x="3047" y="430"/>
                    </a:cubicBezTo>
                    <a:cubicBezTo>
                      <a:pt x="3026" y="369"/>
                      <a:pt x="3047" y="287"/>
                      <a:pt x="3026" y="226"/>
                    </a:cubicBezTo>
                    <a:cubicBezTo>
                      <a:pt x="3007" y="245"/>
                      <a:pt x="3024" y="431"/>
                      <a:pt x="3008" y="431"/>
                    </a:cubicBezTo>
                    <a:cubicBezTo>
                      <a:pt x="3008" y="431"/>
                      <a:pt x="3007" y="431"/>
                      <a:pt x="3006" y="430"/>
                    </a:cubicBezTo>
                    <a:cubicBezTo>
                      <a:pt x="3006" y="430"/>
                      <a:pt x="3026" y="246"/>
                      <a:pt x="3006" y="246"/>
                    </a:cubicBezTo>
                    <a:cubicBezTo>
                      <a:pt x="3006" y="260"/>
                      <a:pt x="3006" y="312"/>
                      <a:pt x="3006" y="328"/>
                    </a:cubicBezTo>
                    <a:cubicBezTo>
                      <a:pt x="2992" y="208"/>
                      <a:pt x="2970" y="114"/>
                      <a:pt x="2957" y="114"/>
                    </a:cubicBezTo>
                    <a:cubicBezTo>
                      <a:pt x="2949" y="114"/>
                      <a:pt x="2944" y="141"/>
                      <a:pt x="2944" y="205"/>
                    </a:cubicBezTo>
                    <a:cubicBezTo>
                      <a:pt x="2944" y="144"/>
                      <a:pt x="2944" y="62"/>
                      <a:pt x="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667;p59">
                <a:extLst>
                  <a:ext uri="{FF2B5EF4-FFF2-40B4-BE49-F238E27FC236}">
                    <a16:creationId xmlns:a16="http://schemas.microsoft.com/office/drawing/2014/main" id="{E2E2AF49-7ABD-4BA4-AF80-D5321C0BE861}"/>
                  </a:ext>
                </a:extLst>
              </p:cNvPr>
              <p:cNvSpPr/>
              <p:nvPr/>
            </p:nvSpPr>
            <p:spPr>
              <a:xfrm>
                <a:off x="605200" y="2312100"/>
                <a:ext cx="52150" cy="14325"/>
              </a:xfrm>
              <a:custGeom>
                <a:avLst/>
                <a:gdLst/>
                <a:ahLst/>
                <a:cxnLst/>
                <a:rect l="l" t="t" r="r" b="b"/>
                <a:pathLst>
                  <a:path w="2086" h="573" extrusionOk="0">
                    <a:moveTo>
                      <a:pt x="2044" y="0"/>
                    </a:moveTo>
                    <a:cubicBezTo>
                      <a:pt x="1799" y="21"/>
                      <a:pt x="1574" y="62"/>
                      <a:pt x="1329" y="82"/>
                    </a:cubicBezTo>
                    <a:cubicBezTo>
                      <a:pt x="1134" y="112"/>
                      <a:pt x="940" y="131"/>
                      <a:pt x="745" y="131"/>
                    </a:cubicBezTo>
                    <a:cubicBezTo>
                      <a:pt x="674" y="131"/>
                      <a:pt x="603" y="129"/>
                      <a:pt x="532" y="123"/>
                    </a:cubicBezTo>
                    <a:lnTo>
                      <a:pt x="266" y="123"/>
                    </a:lnTo>
                    <a:lnTo>
                      <a:pt x="184" y="164"/>
                    </a:lnTo>
                    <a:lnTo>
                      <a:pt x="204" y="205"/>
                    </a:lnTo>
                    <a:cubicBezTo>
                      <a:pt x="194" y="195"/>
                      <a:pt x="184" y="189"/>
                      <a:pt x="174" y="189"/>
                    </a:cubicBezTo>
                    <a:cubicBezTo>
                      <a:pt x="164" y="189"/>
                      <a:pt x="153" y="195"/>
                      <a:pt x="143" y="205"/>
                    </a:cubicBezTo>
                    <a:cubicBezTo>
                      <a:pt x="61" y="225"/>
                      <a:pt x="102" y="246"/>
                      <a:pt x="143" y="287"/>
                    </a:cubicBezTo>
                    <a:cubicBezTo>
                      <a:pt x="164" y="348"/>
                      <a:pt x="143" y="348"/>
                      <a:pt x="143" y="368"/>
                    </a:cubicBezTo>
                    <a:lnTo>
                      <a:pt x="102" y="368"/>
                    </a:lnTo>
                    <a:cubicBezTo>
                      <a:pt x="102" y="368"/>
                      <a:pt x="164" y="368"/>
                      <a:pt x="143" y="389"/>
                    </a:cubicBezTo>
                    <a:lnTo>
                      <a:pt x="82" y="389"/>
                    </a:lnTo>
                    <a:cubicBezTo>
                      <a:pt x="82" y="399"/>
                      <a:pt x="102" y="399"/>
                      <a:pt x="120" y="399"/>
                    </a:cubicBezTo>
                    <a:cubicBezTo>
                      <a:pt x="138" y="399"/>
                      <a:pt x="153" y="399"/>
                      <a:pt x="143" y="409"/>
                    </a:cubicBezTo>
                    <a:cubicBezTo>
                      <a:pt x="143" y="414"/>
                      <a:pt x="141" y="415"/>
                      <a:pt x="138" y="415"/>
                    </a:cubicBezTo>
                    <a:cubicBezTo>
                      <a:pt x="134" y="415"/>
                      <a:pt x="128" y="412"/>
                      <a:pt x="121" y="409"/>
                    </a:cubicBezTo>
                    <a:lnTo>
                      <a:pt x="121" y="409"/>
                    </a:lnTo>
                    <a:cubicBezTo>
                      <a:pt x="121" y="409"/>
                      <a:pt x="122" y="409"/>
                      <a:pt x="123" y="409"/>
                    </a:cubicBezTo>
                    <a:cubicBezTo>
                      <a:pt x="122" y="409"/>
                      <a:pt x="121" y="409"/>
                      <a:pt x="120" y="409"/>
                    </a:cubicBezTo>
                    <a:lnTo>
                      <a:pt x="120" y="409"/>
                    </a:lnTo>
                    <a:cubicBezTo>
                      <a:pt x="113" y="406"/>
                      <a:pt x="105" y="403"/>
                      <a:pt x="97" y="403"/>
                    </a:cubicBezTo>
                    <a:cubicBezTo>
                      <a:pt x="91" y="403"/>
                      <a:pt x="86" y="405"/>
                      <a:pt x="82" y="409"/>
                    </a:cubicBezTo>
                    <a:cubicBezTo>
                      <a:pt x="82" y="411"/>
                      <a:pt x="82" y="412"/>
                      <a:pt x="82" y="413"/>
                    </a:cubicBezTo>
                    <a:lnTo>
                      <a:pt x="82" y="413"/>
                    </a:lnTo>
                    <a:cubicBezTo>
                      <a:pt x="29" y="424"/>
                      <a:pt x="11" y="454"/>
                      <a:pt x="61" y="471"/>
                    </a:cubicBezTo>
                    <a:lnTo>
                      <a:pt x="0" y="471"/>
                    </a:lnTo>
                    <a:lnTo>
                      <a:pt x="20" y="491"/>
                    </a:lnTo>
                    <a:cubicBezTo>
                      <a:pt x="41" y="511"/>
                      <a:pt x="82" y="532"/>
                      <a:pt x="102" y="552"/>
                    </a:cubicBezTo>
                    <a:cubicBezTo>
                      <a:pt x="225" y="573"/>
                      <a:pt x="368" y="573"/>
                      <a:pt x="491" y="573"/>
                    </a:cubicBezTo>
                    <a:lnTo>
                      <a:pt x="491" y="552"/>
                    </a:lnTo>
                    <a:cubicBezTo>
                      <a:pt x="491" y="552"/>
                      <a:pt x="552" y="573"/>
                      <a:pt x="593" y="573"/>
                    </a:cubicBezTo>
                    <a:lnTo>
                      <a:pt x="593" y="552"/>
                    </a:lnTo>
                    <a:lnTo>
                      <a:pt x="675" y="573"/>
                    </a:lnTo>
                    <a:lnTo>
                      <a:pt x="838" y="573"/>
                    </a:lnTo>
                    <a:lnTo>
                      <a:pt x="838" y="552"/>
                    </a:lnTo>
                    <a:lnTo>
                      <a:pt x="1002" y="552"/>
                    </a:lnTo>
                    <a:cubicBezTo>
                      <a:pt x="1145" y="532"/>
                      <a:pt x="1308" y="471"/>
                      <a:pt x="1472" y="430"/>
                    </a:cubicBezTo>
                    <a:cubicBezTo>
                      <a:pt x="1492" y="409"/>
                      <a:pt x="1533" y="389"/>
                      <a:pt x="1574" y="368"/>
                    </a:cubicBezTo>
                    <a:lnTo>
                      <a:pt x="1738" y="368"/>
                    </a:lnTo>
                    <a:cubicBezTo>
                      <a:pt x="1717" y="327"/>
                      <a:pt x="1840" y="287"/>
                      <a:pt x="1799" y="225"/>
                    </a:cubicBezTo>
                    <a:cubicBezTo>
                      <a:pt x="1840" y="225"/>
                      <a:pt x="1881" y="225"/>
                      <a:pt x="1881" y="205"/>
                    </a:cubicBezTo>
                    <a:cubicBezTo>
                      <a:pt x="1881" y="123"/>
                      <a:pt x="1922" y="62"/>
                      <a:pt x="1983" y="41"/>
                    </a:cubicBezTo>
                    <a:lnTo>
                      <a:pt x="2085" y="41"/>
                    </a:lnTo>
                    <a:cubicBezTo>
                      <a:pt x="2085" y="41"/>
                      <a:pt x="2024" y="21"/>
                      <a:pt x="2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668;p59">
                <a:extLst>
                  <a:ext uri="{FF2B5EF4-FFF2-40B4-BE49-F238E27FC236}">
                    <a16:creationId xmlns:a16="http://schemas.microsoft.com/office/drawing/2014/main" id="{1FED9F4F-7045-8A4E-F35D-E803D3BA01C2}"/>
                  </a:ext>
                </a:extLst>
              </p:cNvPr>
              <p:cNvSpPr/>
              <p:nvPr/>
            </p:nvSpPr>
            <p:spPr>
              <a:xfrm>
                <a:off x="638400" y="2357525"/>
                <a:ext cx="40400" cy="37025"/>
              </a:xfrm>
              <a:custGeom>
                <a:avLst/>
                <a:gdLst/>
                <a:ahLst/>
                <a:cxnLst/>
                <a:rect l="l" t="t" r="r" b="b"/>
                <a:pathLst>
                  <a:path w="1616" h="1481" extrusionOk="0">
                    <a:moveTo>
                      <a:pt x="1196" y="1"/>
                    </a:moveTo>
                    <a:cubicBezTo>
                      <a:pt x="1130" y="1"/>
                      <a:pt x="1065" y="8"/>
                      <a:pt x="1002" y="23"/>
                    </a:cubicBezTo>
                    <a:lnTo>
                      <a:pt x="1002" y="44"/>
                    </a:lnTo>
                    <a:cubicBezTo>
                      <a:pt x="1002" y="54"/>
                      <a:pt x="977" y="54"/>
                      <a:pt x="949" y="54"/>
                    </a:cubicBezTo>
                    <a:cubicBezTo>
                      <a:pt x="921" y="54"/>
                      <a:pt x="890" y="54"/>
                      <a:pt x="880" y="64"/>
                    </a:cubicBezTo>
                    <a:lnTo>
                      <a:pt x="880" y="84"/>
                    </a:lnTo>
                    <a:lnTo>
                      <a:pt x="757" y="84"/>
                    </a:lnTo>
                    <a:cubicBezTo>
                      <a:pt x="696" y="105"/>
                      <a:pt x="655" y="146"/>
                      <a:pt x="594" y="166"/>
                    </a:cubicBezTo>
                    <a:lnTo>
                      <a:pt x="594" y="187"/>
                    </a:lnTo>
                    <a:cubicBezTo>
                      <a:pt x="594" y="207"/>
                      <a:pt x="532" y="207"/>
                      <a:pt x="512" y="228"/>
                    </a:cubicBezTo>
                    <a:lnTo>
                      <a:pt x="512" y="248"/>
                    </a:lnTo>
                    <a:lnTo>
                      <a:pt x="471" y="268"/>
                    </a:lnTo>
                    <a:cubicBezTo>
                      <a:pt x="328" y="412"/>
                      <a:pt x="226" y="555"/>
                      <a:pt x="144" y="718"/>
                    </a:cubicBezTo>
                    <a:cubicBezTo>
                      <a:pt x="144" y="759"/>
                      <a:pt x="123" y="800"/>
                      <a:pt x="103" y="820"/>
                    </a:cubicBezTo>
                    <a:cubicBezTo>
                      <a:pt x="83" y="882"/>
                      <a:pt x="21" y="923"/>
                      <a:pt x="1" y="963"/>
                    </a:cubicBezTo>
                    <a:cubicBezTo>
                      <a:pt x="42" y="984"/>
                      <a:pt x="1" y="1107"/>
                      <a:pt x="62" y="1127"/>
                    </a:cubicBezTo>
                    <a:cubicBezTo>
                      <a:pt x="42" y="1147"/>
                      <a:pt x="21" y="1188"/>
                      <a:pt x="21" y="1209"/>
                    </a:cubicBezTo>
                    <a:cubicBezTo>
                      <a:pt x="83" y="1250"/>
                      <a:pt x="103" y="1311"/>
                      <a:pt x="83" y="1393"/>
                    </a:cubicBezTo>
                    <a:cubicBezTo>
                      <a:pt x="83" y="1413"/>
                      <a:pt x="21" y="1454"/>
                      <a:pt x="21" y="1475"/>
                    </a:cubicBezTo>
                    <a:cubicBezTo>
                      <a:pt x="21" y="1479"/>
                      <a:pt x="24" y="1480"/>
                      <a:pt x="28" y="1480"/>
                    </a:cubicBezTo>
                    <a:cubicBezTo>
                      <a:pt x="40" y="1480"/>
                      <a:pt x="64" y="1469"/>
                      <a:pt x="75" y="1469"/>
                    </a:cubicBezTo>
                    <a:cubicBezTo>
                      <a:pt x="80" y="1469"/>
                      <a:pt x="83" y="1470"/>
                      <a:pt x="83" y="1475"/>
                    </a:cubicBezTo>
                    <a:cubicBezTo>
                      <a:pt x="205" y="1270"/>
                      <a:pt x="348" y="1066"/>
                      <a:pt x="512" y="882"/>
                    </a:cubicBezTo>
                    <a:cubicBezTo>
                      <a:pt x="573" y="779"/>
                      <a:pt x="655" y="677"/>
                      <a:pt x="737" y="616"/>
                    </a:cubicBezTo>
                    <a:cubicBezTo>
                      <a:pt x="839" y="555"/>
                      <a:pt x="962" y="514"/>
                      <a:pt x="1084" y="514"/>
                    </a:cubicBezTo>
                    <a:cubicBezTo>
                      <a:pt x="1146" y="493"/>
                      <a:pt x="1207" y="473"/>
                      <a:pt x="1268" y="473"/>
                    </a:cubicBezTo>
                    <a:cubicBezTo>
                      <a:pt x="1309" y="452"/>
                      <a:pt x="1329" y="432"/>
                      <a:pt x="1370" y="432"/>
                    </a:cubicBezTo>
                    <a:lnTo>
                      <a:pt x="1329" y="391"/>
                    </a:lnTo>
                    <a:lnTo>
                      <a:pt x="1391" y="391"/>
                    </a:lnTo>
                    <a:cubicBezTo>
                      <a:pt x="1473" y="391"/>
                      <a:pt x="1452" y="350"/>
                      <a:pt x="1432" y="309"/>
                    </a:cubicBezTo>
                    <a:cubicBezTo>
                      <a:pt x="1411" y="268"/>
                      <a:pt x="1432" y="268"/>
                      <a:pt x="1432" y="248"/>
                    </a:cubicBezTo>
                    <a:lnTo>
                      <a:pt x="1473" y="248"/>
                    </a:lnTo>
                    <a:cubicBezTo>
                      <a:pt x="1473" y="248"/>
                      <a:pt x="1411" y="248"/>
                      <a:pt x="1432" y="228"/>
                    </a:cubicBezTo>
                    <a:lnTo>
                      <a:pt x="1493" y="228"/>
                    </a:lnTo>
                    <a:cubicBezTo>
                      <a:pt x="1493" y="207"/>
                      <a:pt x="1411" y="187"/>
                      <a:pt x="1432" y="166"/>
                    </a:cubicBezTo>
                    <a:cubicBezTo>
                      <a:pt x="1432" y="164"/>
                      <a:pt x="1433" y="163"/>
                      <a:pt x="1434" y="163"/>
                    </a:cubicBezTo>
                    <a:cubicBezTo>
                      <a:pt x="1442" y="163"/>
                      <a:pt x="1473" y="198"/>
                      <a:pt x="1486" y="198"/>
                    </a:cubicBezTo>
                    <a:cubicBezTo>
                      <a:pt x="1490" y="198"/>
                      <a:pt x="1493" y="195"/>
                      <a:pt x="1493" y="187"/>
                    </a:cubicBezTo>
                    <a:cubicBezTo>
                      <a:pt x="1493" y="187"/>
                      <a:pt x="1493" y="187"/>
                      <a:pt x="1493" y="187"/>
                    </a:cubicBezTo>
                    <a:lnTo>
                      <a:pt x="1493" y="187"/>
                    </a:lnTo>
                    <a:cubicBezTo>
                      <a:pt x="1546" y="186"/>
                      <a:pt x="1588" y="180"/>
                      <a:pt x="1534" y="125"/>
                    </a:cubicBezTo>
                    <a:lnTo>
                      <a:pt x="1534" y="125"/>
                    </a:lnTo>
                    <a:cubicBezTo>
                      <a:pt x="1554" y="146"/>
                      <a:pt x="1595" y="166"/>
                      <a:pt x="1616" y="166"/>
                    </a:cubicBezTo>
                    <a:lnTo>
                      <a:pt x="1595" y="146"/>
                    </a:lnTo>
                    <a:lnTo>
                      <a:pt x="1616" y="146"/>
                    </a:lnTo>
                    <a:cubicBezTo>
                      <a:pt x="1616" y="146"/>
                      <a:pt x="1616" y="125"/>
                      <a:pt x="1595" y="125"/>
                    </a:cubicBezTo>
                    <a:cubicBezTo>
                      <a:pt x="1575" y="84"/>
                      <a:pt x="1554" y="64"/>
                      <a:pt x="1513" y="44"/>
                    </a:cubicBezTo>
                    <a:cubicBezTo>
                      <a:pt x="1412" y="18"/>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669;p59">
                <a:extLst>
                  <a:ext uri="{FF2B5EF4-FFF2-40B4-BE49-F238E27FC236}">
                    <a16:creationId xmlns:a16="http://schemas.microsoft.com/office/drawing/2014/main" id="{EDAF01E8-681A-0E76-588B-BDFDE33AF507}"/>
                  </a:ext>
                </a:extLst>
              </p:cNvPr>
              <p:cNvSpPr/>
              <p:nvPr/>
            </p:nvSpPr>
            <p:spPr>
              <a:xfrm>
                <a:off x="582700" y="2399175"/>
                <a:ext cx="45000" cy="43875"/>
              </a:xfrm>
              <a:custGeom>
                <a:avLst/>
                <a:gdLst/>
                <a:ahLst/>
                <a:cxnLst/>
                <a:rect l="l" t="t" r="r" b="b"/>
                <a:pathLst>
                  <a:path w="1800" h="1755" extrusionOk="0">
                    <a:moveTo>
                      <a:pt x="1448" y="1"/>
                    </a:moveTo>
                    <a:cubicBezTo>
                      <a:pt x="1326" y="1"/>
                      <a:pt x="1201" y="15"/>
                      <a:pt x="1084" y="54"/>
                    </a:cubicBezTo>
                    <a:cubicBezTo>
                      <a:pt x="1084" y="54"/>
                      <a:pt x="1104" y="74"/>
                      <a:pt x="1084" y="74"/>
                    </a:cubicBezTo>
                    <a:cubicBezTo>
                      <a:pt x="1064" y="74"/>
                      <a:pt x="982" y="74"/>
                      <a:pt x="941" y="95"/>
                    </a:cubicBezTo>
                    <a:lnTo>
                      <a:pt x="941" y="115"/>
                    </a:lnTo>
                    <a:cubicBezTo>
                      <a:pt x="900" y="115"/>
                      <a:pt x="859" y="136"/>
                      <a:pt x="818" y="136"/>
                    </a:cubicBezTo>
                    <a:cubicBezTo>
                      <a:pt x="757" y="176"/>
                      <a:pt x="696" y="197"/>
                      <a:pt x="634" y="258"/>
                    </a:cubicBezTo>
                    <a:cubicBezTo>
                      <a:pt x="593" y="279"/>
                      <a:pt x="553" y="299"/>
                      <a:pt x="532" y="320"/>
                    </a:cubicBezTo>
                    <a:lnTo>
                      <a:pt x="512" y="340"/>
                    </a:lnTo>
                    <a:cubicBezTo>
                      <a:pt x="512" y="340"/>
                      <a:pt x="512" y="360"/>
                      <a:pt x="512" y="360"/>
                    </a:cubicBezTo>
                    <a:lnTo>
                      <a:pt x="471" y="381"/>
                    </a:lnTo>
                    <a:cubicBezTo>
                      <a:pt x="307" y="544"/>
                      <a:pt x="185" y="728"/>
                      <a:pt x="103" y="933"/>
                    </a:cubicBezTo>
                    <a:cubicBezTo>
                      <a:pt x="103" y="974"/>
                      <a:pt x="103" y="1035"/>
                      <a:pt x="82" y="1076"/>
                    </a:cubicBezTo>
                    <a:lnTo>
                      <a:pt x="1" y="1280"/>
                    </a:lnTo>
                    <a:cubicBezTo>
                      <a:pt x="58" y="1280"/>
                      <a:pt x="44" y="1425"/>
                      <a:pt x="93" y="1425"/>
                    </a:cubicBezTo>
                    <a:cubicBezTo>
                      <a:pt x="96" y="1425"/>
                      <a:pt x="99" y="1425"/>
                      <a:pt x="103" y="1423"/>
                    </a:cubicBezTo>
                    <a:lnTo>
                      <a:pt x="103" y="1423"/>
                    </a:lnTo>
                    <a:cubicBezTo>
                      <a:pt x="103" y="1464"/>
                      <a:pt x="82" y="1505"/>
                      <a:pt x="103" y="1526"/>
                    </a:cubicBezTo>
                    <a:cubicBezTo>
                      <a:pt x="164" y="1546"/>
                      <a:pt x="225" y="1587"/>
                      <a:pt x="246" y="1648"/>
                    </a:cubicBezTo>
                    <a:lnTo>
                      <a:pt x="246" y="1751"/>
                    </a:lnTo>
                    <a:cubicBezTo>
                      <a:pt x="246" y="1753"/>
                      <a:pt x="246" y="1755"/>
                      <a:pt x="247" y="1755"/>
                    </a:cubicBezTo>
                    <a:cubicBezTo>
                      <a:pt x="251" y="1755"/>
                      <a:pt x="264" y="1726"/>
                      <a:pt x="278" y="1726"/>
                    </a:cubicBezTo>
                    <a:cubicBezTo>
                      <a:pt x="281" y="1726"/>
                      <a:pt x="284" y="1727"/>
                      <a:pt x="287" y="1730"/>
                    </a:cubicBezTo>
                    <a:cubicBezTo>
                      <a:pt x="287" y="1607"/>
                      <a:pt x="307" y="1485"/>
                      <a:pt x="328" y="1362"/>
                    </a:cubicBezTo>
                    <a:cubicBezTo>
                      <a:pt x="369" y="1239"/>
                      <a:pt x="430" y="1137"/>
                      <a:pt x="512" y="1035"/>
                    </a:cubicBezTo>
                    <a:cubicBezTo>
                      <a:pt x="573" y="912"/>
                      <a:pt x="655" y="810"/>
                      <a:pt x="777" y="728"/>
                    </a:cubicBezTo>
                    <a:cubicBezTo>
                      <a:pt x="900" y="626"/>
                      <a:pt x="1043" y="565"/>
                      <a:pt x="1186" y="524"/>
                    </a:cubicBezTo>
                    <a:cubicBezTo>
                      <a:pt x="1268" y="504"/>
                      <a:pt x="1370" y="483"/>
                      <a:pt x="1452" y="463"/>
                    </a:cubicBezTo>
                    <a:lnTo>
                      <a:pt x="1554" y="422"/>
                    </a:lnTo>
                    <a:lnTo>
                      <a:pt x="1513" y="401"/>
                    </a:lnTo>
                    <a:lnTo>
                      <a:pt x="1595" y="401"/>
                    </a:lnTo>
                    <a:cubicBezTo>
                      <a:pt x="1677" y="401"/>
                      <a:pt x="1636" y="340"/>
                      <a:pt x="1616" y="299"/>
                    </a:cubicBezTo>
                    <a:cubicBezTo>
                      <a:pt x="1575" y="258"/>
                      <a:pt x="1616" y="258"/>
                      <a:pt x="1595" y="238"/>
                    </a:cubicBezTo>
                    <a:lnTo>
                      <a:pt x="1656" y="238"/>
                    </a:lnTo>
                    <a:cubicBezTo>
                      <a:pt x="1656" y="238"/>
                      <a:pt x="1575" y="238"/>
                      <a:pt x="1595" y="217"/>
                    </a:cubicBezTo>
                    <a:cubicBezTo>
                      <a:pt x="1602" y="211"/>
                      <a:pt x="1611" y="208"/>
                      <a:pt x="1621" y="208"/>
                    </a:cubicBezTo>
                    <a:cubicBezTo>
                      <a:pt x="1640" y="208"/>
                      <a:pt x="1663" y="217"/>
                      <a:pt x="1677" y="217"/>
                    </a:cubicBezTo>
                    <a:cubicBezTo>
                      <a:pt x="1697" y="217"/>
                      <a:pt x="1575" y="197"/>
                      <a:pt x="1595" y="176"/>
                    </a:cubicBezTo>
                    <a:cubicBezTo>
                      <a:pt x="1595" y="173"/>
                      <a:pt x="1596" y="172"/>
                      <a:pt x="1599" y="172"/>
                    </a:cubicBezTo>
                    <a:cubicBezTo>
                      <a:pt x="1607" y="172"/>
                      <a:pt x="1626" y="187"/>
                      <a:pt x="1644" y="195"/>
                    </a:cubicBezTo>
                    <a:lnTo>
                      <a:pt x="1644" y="195"/>
                    </a:lnTo>
                    <a:cubicBezTo>
                      <a:pt x="1641" y="196"/>
                      <a:pt x="1639" y="197"/>
                      <a:pt x="1636" y="197"/>
                    </a:cubicBezTo>
                    <a:cubicBezTo>
                      <a:pt x="1640" y="197"/>
                      <a:pt x="1644" y="197"/>
                      <a:pt x="1648" y="197"/>
                    </a:cubicBezTo>
                    <a:lnTo>
                      <a:pt x="1648" y="197"/>
                    </a:lnTo>
                    <a:cubicBezTo>
                      <a:pt x="1654" y="199"/>
                      <a:pt x="1660" y="201"/>
                      <a:pt x="1666" y="201"/>
                    </a:cubicBezTo>
                    <a:cubicBezTo>
                      <a:pt x="1670" y="201"/>
                      <a:pt x="1674" y="200"/>
                      <a:pt x="1677" y="197"/>
                    </a:cubicBezTo>
                    <a:cubicBezTo>
                      <a:pt x="1677" y="197"/>
                      <a:pt x="1677" y="197"/>
                      <a:pt x="1677" y="197"/>
                    </a:cubicBezTo>
                    <a:lnTo>
                      <a:pt x="1677" y="197"/>
                    </a:lnTo>
                    <a:cubicBezTo>
                      <a:pt x="1735" y="195"/>
                      <a:pt x="1765" y="186"/>
                      <a:pt x="1697" y="136"/>
                    </a:cubicBezTo>
                    <a:cubicBezTo>
                      <a:pt x="1738" y="136"/>
                      <a:pt x="1759" y="156"/>
                      <a:pt x="1799" y="156"/>
                    </a:cubicBezTo>
                    <a:lnTo>
                      <a:pt x="1738" y="136"/>
                    </a:lnTo>
                    <a:lnTo>
                      <a:pt x="1799" y="136"/>
                    </a:lnTo>
                    <a:lnTo>
                      <a:pt x="1759" y="115"/>
                    </a:lnTo>
                    <a:lnTo>
                      <a:pt x="1799" y="115"/>
                    </a:lnTo>
                    <a:lnTo>
                      <a:pt x="1759" y="95"/>
                    </a:lnTo>
                    <a:cubicBezTo>
                      <a:pt x="1738" y="54"/>
                      <a:pt x="1697" y="33"/>
                      <a:pt x="1656" y="13"/>
                    </a:cubicBezTo>
                    <a:cubicBezTo>
                      <a:pt x="1589" y="5"/>
                      <a:pt x="1519" y="1"/>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670;p59">
                <a:extLst>
                  <a:ext uri="{FF2B5EF4-FFF2-40B4-BE49-F238E27FC236}">
                    <a16:creationId xmlns:a16="http://schemas.microsoft.com/office/drawing/2014/main" id="{45C2E76A-0C4E-5E86-48FC-5F9D869AE219}"/>
                  </a:ext>
                </a:extLst>
              </p:cNvPr>
              <p:cNvSpPr/>
              <p:nvPr/>
            </p:nvSpPr>
            <p:spPr>
              <a:xfrm>
                <a:off x="629725" y="2424025"/>
                <a:ext cx="31700" cy="40900"/>
              </a:xfrm>
              <a:custGeom>
                <a:avLst/>
                <a:gdLst/>
                <a:ahLst/>
                <a:cxnLst/>
                <a:rect l="l" t="t" r="r" b="b"/>
                <a:pathLst>
                  <a:path w="1268" h="1636" extrusionOk="0">
                    <a:moveTo>
                      <a:pt x="266" y="143"/>
                    </a:moveTo>
                    <a:cubicBezTo>
                      <a:pt x="255" y="143"/>
                      <a:pt x="256" y="173"/>
                      <a:pt x="256" y="194"/>
                    </a:cubicBezTo>
                    <a:lnTo>
                      <a:pt x="256" y="194"/>
                    </a:lnTo>
                    <a:lnTo>
                      <a:pt x="266" y="143"/>
                    </a:lnTo>
                    <a:close/>
                    <a:moveTo>
                      <a:pt x="143" y="0"/>
                    </a:moveTo>
                    <a:lnTo>
                      <a:pt x="102" y="41"/>
                    </a:lnTo>
                    <a:cubicBezTo>
                      <a:pt x="82" y="61"/>
                      <a:pt x="62" y="102"/>
                      <a:pt x="41" y="143"/>
                    </a:cubicBezTo>
                    <a:cubicBezTo>
                      <a:pt x="21" y="348"/>
                      <a:pt x="0" y="552"/>
                      <a:pt x="21" y="757"/>
                    </a:cubicBezTo>
                    <a:cubicBezTo>
                      <a:pt x="21" y="757"/>
                      <a:pt x="30" y="747"/>
                      <a:pt x="42" y="747"/>
                    </a:cubicBezTo>
                    <a:cubicBezTo>
                      <a:pt x="48" y="747"/>
                      <a:pt x="55" y="750"/>
                      <a:pt x="62" y="757"/>
                    </a:cubicBezTo>
                    <a:cubicBezTo>
                      <a:pt x="62" y="757"/>
                      <a:pt x="62" y="838"/>
                      <a:pt x="62" y="900"/>
                    </a:cubicBezTo>
                    <a:lnTo>
                      <a:pt x="62" y="961"/>
                    </a:lnTo>
                    <a:cubicBezTo>
                      <a:pt x="62" y="981"/>
                      <a:pt x="62" y="1022"/>
                      <a:pt x="62" y="1043"/>
                    </a:cubicBezTo>
                    <a:cubicBezTo>
                      <a:pt x="102" y="1165"/>
                      <a:pt x="164" y="1308"/>
                      <a:pt x="205" y="1431"/>
                    </a:cubicBezTo>
                    <a:cubicBezTo>
                      <a:pt x="205" y="1431"/>
                      <a:pt x="246" y="1533"/>
                      <a:pt x="286" y="1615"/>
                    </a:cubicBezTo>
                    <a:lnTo>
                      <a:pt x="286" y="1636"/>
                    </a:lnTo>
                    <a:lnTo>
                      <a:pt x="368" y="1615"/>
                    </a:lnTo>
                    <a:cubicBezTo>
                      <a:pt x="511" y="1492"/>
                      <a:pt x="654" y="1390"/>
                      <a:pt x="797" y="1268"/>
                    </a:cubicBezTo>
                    <a:cubicBezTo>
                      <a:pt x="818" y="1227"/>
                      <a:pt x="838" y="1206"/>
                      <a:pt x="859" y="1186"/>
                    </a:cubicBezTo>
                    <a:lnTo>
                      <a:pt x="920" y="1124"/>
                    </a:lnTo>
                    <a:cubicBezTo>
                      <a:pt x="961" y="1063"/>
                      <a:pt x="1002" y="1022"/>
                      <a:pt x="1022" y="981"/>
                    </a:cubicBezTo>
                    <a:cubicBezTo>
                      <a:pt x="1063" y="920"/>
                      <a:pt x="1084" y="879"/>
                      <a:pt x="1104" y="838"/>
                    </a:cubicBezTo>
                    <a:cubicBezTo>
                      <a:pt x="1125" y="797"/>
                      <a:pt x="1206" y="716"/>
                      <a:pt x="1247" y="675"/>
                    </a:cubicBezTo>
                    <a:cubicBezTo>
                      <a:pt x="1206" y="634"/>
                      <a:pt x="1268" y="491"/>
                      <a:pt x="1206" y="491"/>
                    </a:cubicBezTo>
                    <a:cubicBezTo>
                      <a:pt x="1227" y="450"/>
                      <a:pt x="1268" y="389"/>
                      <a:pt x="1247" y="389"/>
                    </a:cubicBezTo>
                    <a:cubicBezTo>
                      <a:pt x="1206" y="327"/>
                      <a:pt x="1186" y="245"/>
                      <a:pt x="1206" y="184"/>
                    </a:cubicBezTo>
                    <a:cubicBezTo>
                      <a:pt x="1206" y="143"/>
                      <a:pt x="1268" y="82"/>
                      <a:pt x="1268" y="61"/>
                    </a:cubicBezTo>
                    <a:lnTo>
                      <a:pt x="1268" y="61"/>
                    </a:lnTo>
                    <a:cubicBezTo>
                      <a:pt x="1268" y="61"/>
                      <a:pt x="1240" y="80"/>
                      <a:pt x="1222" y="80"/>
                    </a:cubicBezTo>
                    <a:cubicBezTo>
                      <a:pt x="1213" y="80"/>
                      <a:pt x="1206" y="75"/>
                      <a:pt x="1206" y="61"/>
                    </a:cubicBezTo>
                    <a:cubicBezTo>
                      <a:pt x="1063" y="348"/>
                      <a:pt x="879" y="593"/>
                      <a:pt x="654" y="797"/>
                    </a:cubicBezTo>
                    <a:cubicBezTo>
                      <a:pt x="654" y="818"/>
                      <a:pt x="634" y="838"/>
                      <a:pt x="614" y="859"/>
                    </a:cubicBezTo>
                    <a:lnTo>
                      <a:pt x="573" y="879"/>
                    </a:lnTo>
                    <a:cubicBezTo>
                      <a:pt x="573" y="900"/>
                      <a:pt x="552" y="920"/>
                      <a:pt x="552" y="920"/>
                    </a:cubicBezTo>
                    <a:cubicBezTo>
                      <a:pt x="532" y="920"/>
                      <a:pt x="532" y="900"/>
                      <a:pt x="532" y="879"/>
                    </a:cubicBezTo>
                    <a:lnTo>
                      <a:pt x="532" y="797"/>
                    </a:lnTo>
                    <a:cubicBezTo>
                      <a:pt x="511" y="777"/>
                      <a:pt x="511" y="736"/>
                      <a:pt x="532" y="716"/>
                    </a:cubicBezTo>
                    <a:lnTo>
                      <a:pt x="532" y="695"/>
                    </a:lnTo>
                    <a:cubicBezTo>
                      <a:pt x="532" y="593"/>
                      <a:pt x="511" y="470"/>
                      <a:pt x="491" y="389"/>
                    </a:cubicBezTo>
                    <a:lnTo>
                      <a:pt x="450" y="266"/>
                    </a:lnTo>
                    <a:lnTo>
                      <a:pt x="409" y="307"/>
                    </a:lnTo>
                    <a:cubicBezTo>
                      <a:pt x="409" y="286"/>
                      <a:pt x="409" y="245"/>
                      <a:pt x="409" y="205"/>
                    </a:cubicBezTo>
                    <a:cubicBezTo>
                      <a:pt x="400" y="170"/>
                      <a:pt x="392" y="157"/>
                      <a:pt x="380" y="157"/>
                    </a:cubicBezTo>
                    <a:cubicBezTo>
                      <a:pt x="364" y="157"/>
                      <a:pt x="342" y="181"/>
                      <a:pt x="307" y="205"/>
                    </a:cubicBezTo>
                    <a:cubicBezTo>
                      <a:pt x="291" y="228"/>
                      <a:pt x="281" y="234"/>
                      <a:pt x="274" y="234"/>
                    </a:cubicBezTo>
                    <a:cubicBezTo>
                      <a:pt x="268" y="234"/>
                      <a:pt x="264" y="230"/>
                      <a:pt x="260" y="230"/>
                    </a:cubicBezTo>
                    <a:cubicBezTo>
                      <a:pt x="256" y="230"/>
                      <a:pt x="252" y="233"/>
                      <a:pt x="246" y="245"/>
                    </a:cubicBezTo>
                    <a:lnTo>
                      <a:pt x="252" y="214"/>
                    </a:lnTo>
                    <a:lnTo>
                      <a:pt x="252" y="214"/>
                    </a:lnTo>
                    <a:cubicBezTo>
                      <a:pt x="252" y="214"/>
                      <a:pt x="252" y="214"/>
                      <a:pt x="253" y="214"/>
                    </a:cubicBezTo>
                    <a:cubicBezTo>
                      <a:pt x="255" y="214"/>
                      <a:pt x="256" y="206"/>
                      <a:pt x="256" y="194"/>
                    </a:cubicBezTo>
                    <a:lnTo>
                      <a:pt x="256" y="194"/>
                    </a:lnTo>
                    <a:lnTo>
                      <a:pt x="252" y="214"/>
                    </a:lnTo>
                    <a:lnTo>
                      <a:pt x="252" y="214"/>
                    </a:lnTo>
                    <a:cubicBezTo>
                      <a:pt x="250" y="213"/>
                      <a:pt x="248" y="210"/>
                      <a:pt x="246" y="205"/>
                    </a:cubicBezTo>
                    <a:cubicBezTo>
                      <a:pt x="246" y="184"/>
                      <a:pt x="246" y="143"/>
                      <a:pt x="246" y="123"/>
                    </a:cubicBezTo>
                    <a:cubicBezTo>
                      <a:pt x="225" y="123"/>
                      <a:pt x="225" y="225"/>
                      <a:pt x="205" y="225"/>
                    </a:cubicBezTo>
                    <a:cubicBezTo>
                      <a:pt x="184" y="205"/>
                      <a:pt x="246" y="143"/>
                      <a:pt x="205" y="123"/>
                    </a:cubicBezTo>
                    <a:cubicBezTo>
                      <a:pt x="204" y="123"/>
                      <a:pt x="203" y="123"/>
                      <a:pt x="203" y="123"/>
                    </a:cubicBezTo>
                    <a:lnTo>
                      <a:pt x="203" y="123"/>
                    </a:lnTo>
                    <a:cubicBezTo>
                      <a:pt x="199" y="88"/>
                      <a:pt x="191" y="64"/>
                      <a:pt x="177" y="64"/>
                    </a:cubicBezTo>
                    <a:cubicBezTo>
                      <a:pt x="168" y="64"/>
                      <a:pt x="157" y="75"/>
                      <a:pt x="143" y="102"/>
                    </a:cubicBezTo>
                    <a:cubicBezTo>
                      <a:pt x="143" y="82"/>
                      <a:pt x="164" y="41"/>
                      <a:pt x="164" y="0"/>
                    </a:cubicBezTo>
                    <a:lnTo>
                      <a:pt x="164" y="0"/>
                    </a:lnTo>
                    <a:lnTo>
                      <a:pt x="143" y="61"/>
                    </a:lnTo>
                    <a:lnTo>
                      <a:pt x="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671;p59">
                <a:extLst>
                  <a:ext uri="{FF2B5EF4-FFF2-40B4-BE49-F238E27FC236}">
                    <a16:creationId xmlns:a16="http://schemas.microsoft.com/office/drawing/2014/main" id="{3C2EE2D7-9723-5B2A-42BD-5EAAF3EA9A43}"/>
                  </a:ext>
                </a:extLst>
              </p:cNvPr>
              <p:cNvSpPr/>
              <p:nvPr/>
            </p:nvSpPr>
            <p:spPr>
              <a:xfrm>
                <a:off x="664475" y="2412700"/>
                <a:ext cx="38850" cy="68575"/>
              </a:xfrm>
              <a:custGeom>
                <a:avLst/>
                <a:gdLst/>
                <a:ahLst/>
                <a:cxnLst/>
                <a:rect l="l" t="t" r="r" b="b"/>
                <a:pathLst>
                  <a:path w="1554" h="2743" extrusionOk="0">
                    <a:moveTo>
                      <a:pt x="1281" y="0"/>
                    </a:moveTo>
                    <a:cubicBezTo>
                      <a:pt x="1267" y="0"/>
                      <a:pt x="1255" y="35"/>
                      <a:pt x="1250" y="35"/>
                    </a:cubicBezTo>
                    <a:cubicBezTo>
                      <a:pt x="1248" y="35"/>
                      <a:pt x="1247" y="32"/>
                      <a:pt x="1247" y="24"/>
                    </a:cubicBezTo>
                    <a:cubicBezTo>
                      <a:pt x="1206" y="392"/>
                      <a:pt x="1165" y="760"/>
                      <a:pt x="1084" y="1107"/>
                    </a:cubicBezTo>
                    <a:cubicBezTo>
                      <a:pt x="1043" y="1291"/>
                      <a:pt x="1002" y="1455"/>
                      <a:pt x="920" y="1618"/>
                    </a:cubicBezTo>
                    <a:cubicBezTo>
                      <a:pt x="818" y="1802"/>
                      <a:pt x="695" y="1945"/>
                      <a:pt x="552" y="2089"/>
                    </a:cubicBezTo>
                    <a:lnTo>
                      <a:pt x="532" y="2089"/>
                    </a:lnTo>
                    <a:cubicBezTo>
                      <a:pt x="450" y="2150"/>
                      <a:pt x="348" y="2211"/>
                      <a:pt x="286" y="2272"/>
                    </a:cubicBezTo>
                    <a:cubicBezTo>
                      <a:pt x="246" y="2313"/>
                      <a:pt x="205" y="2334"/>
                      <a:pt x="184" y="2354"/>
                    </a:cubicBezTo>
                    <a:lnTo>
                      <a:pt x="246" y="2354"/>
                    </a:lnTo>
                    <a:cubicBezTo>
                      <a:pt x="205" y="2375"/>
                      <a:pt x="164" y="2375"/>
                      <a:pt x="143" y="2395"/>
                    </a:cubicBezTo>
                    <a:cubicBezTo>
                      <a:pt x="41" y="2456"/>
                      <a:pt x="103" y="2477"/>
                      <a:pt x="164" y="2497"/>
                    </a:cubicBezTo>
                    <a:cubicBezTo>
                      <a:pt x="205" y="2538"/>
                      <a:pt x="164" y="2538"/>
                      <a:pt x="205" y="2538"/>
                    </a:cubicBezTo>
                    <a:lnTo>
                      <a:pt x="123" y="2559"/>
                    </a:lnTo>
                    <a:cubicBezTo>
                      <a:pt x="123" y="2563"/>
                      <a:pt x="128" y="2565"/>
                      <a:pt x="135" y="2565"/>
                    </a:cubicBezTo>
                    <a:cubicBezTo>
                      <a:pt x="154" y="2565"/>
                      <a:pt x="191" y="2553"/>
                      <a:pt x="203" y="2553"/>
                    </a:cubicBezTo>
                    <a:cubicBezTo>
                      <a:pt x="208" y="2553"/>
                      <a:pt x="209" y="2554"/>
                      <a:pt x="205" y="2559"/>
                    </a:cubicBezTo>
                    <a:cubicBezTo>
                      <a:pt x="184" y="2600"/>
                      <a:pt x="143" y="2579"/>
                      <a:pt x="103" y="2600"/>
                    </a:cubicBezTo>
                    <a:cubicBezTo>
                      <a:pt x="107" y="2604"/>
                      <a:pt x="115" y="2605"/>
                      <a:pt x="125" y="2605"/>
                    </a:cubicBezTo>
                    <a:cubicBezTo>
                      <a:pt x="152" y="2605"/>
                      <a:pt x="193" y="2594"/>
                      <a:pt x="213" y="2594"/>
                    </a:cubicBezTo>
                    <a:cubicBezTo>
                      <a:pt x="221" y="2594"/>
                      <a:pt x="225" y="2595"/>
                      <a:pt x="225" y="2600"/>
                    </a:cubicBezTo>
                    <a:cubicBezTo>
                      <a:pt x="225" y="2610"/>
                      <a:pt x="200" y="2610"/>
                      <a:pt x="174" y="2610"/>
                    </a:cubicBezTo>
                    <a:cubicBezTo>
                      <a:pt x="149" y="2610"/>
                      <a:pt x="123" y="2610"/>
                      <a:pt x="123" y="2620"/>
                    </a:cubicBezTo>
                    <a:cubicBezTo>
                      <a:pt x="123" y="2627"/>
                      <a:pt x="127" y="2629"/>
                      <a:pt x="134" y="2629"/>
                    </a:cubicBezTo>
                    <a:cubicBezTo>
                      <a:pt x="138" y="2629"/>
                      <a:pt x="143" y="2628"/>
                      <a:pt x="147" y="2627"/>
                    </a:cubicBezTo>
                    <a:lnTo>
                      <a:pt x="147" y="2627"/>
                    </a:lnTo>
                    <a:cubicBezTo>
                      <a:pt x="55" y="2663"/>
                      <a:pt x="7" y="2682"/>
                      <a:pt x="123" y="2702"/>
                    </a:cubicBezTo>
                    <a:lnTo>
                      <a:pt x="0" y="2702"/>
                    </a:lnTo>
                    <a:lnTo>
                      <a:pt x="41" y="2722"/>
                    </a:lnTo>
                    <a:cubicBezTo>
                      <a:pt x="82" y="2722"/>
                      <a:pt x="143" y="2743"/>
                      <a:pt x="184" y="2743"/>
                    </a:cubicBezTo>
                    <a:cubicBezTo>
                      <a:pt x="430" y="2702"/>
                      <a:pt x="654" y="2620"/>
                      <a:pt x="838" y="2497"/>
                    </a:cubicBezTo>
                    <a:cubicBezTo>
                      <a:pt x="838" y="2497"/>
                      <a:pt x="818" y="2497"/>
                      <a:pt x="838" y="2456"/>
                    </a:cubicBezTo>
                    <a:cubicBezTo>
                      <a:pt x="859" y="2436"/>
                      <a:pt x="941" y="2416"/>
                      <a:pt x="982" y="2354"/>
                    </a:cubicBezTo>
                    <a:lnTo>
                      <a:pt x="982" y="2334"/>
                    </a:lnTo>
                    <a:cubicBezTo>
                      <a:pt x="1022" y="2313"/>
                      <a:pt x="1063" y="2293"/>
                      <a:pt x="1104" y="2252"/>
                    </a:cubicBezTo>
                    <a:cubicBezTo>
                      <a:pt x="1165" y="2191"/>
                      <a:pt x="1206" y="2109"/>
                      <a:pt x="1247" y="2027"/>
                    </a:cubicBezTo>
                    <a:cubicBezTo>
                      <a:pt x="1247" y="2027"/>
                      <a:pt x="1309" y="1945"/>
                      <a:pt x="1329" y="1905"/>
                    </a:cubicBezTo>
                    <a:lnTo>
                      <a:pt x="1329" y="1884"/>
                    </a:lnTo>
                    <a:cubicBezTo>
                      <a:pt x="1329" y="1884"/>
                      <a:pt x="1329" y="1864"/>
                      <a:pt x="1329" y="1864"/>
                    </a:cubicBezTo>
                    <a:lnTo>
                      <a:pt x="1370" y="1823"/>
                    </a:lnTo>
                    <a:cubicBezTo>
                      <a:pt x="1452" y="1557"/>
                      <a:pt x="1493" y="1312"/>
                      <a:pt x="1513" y="1046"/>
                    </a:cubicBezTo>
                    <a:lnTo>
                      <a:pt x="1513" y="882"/>
                    </a:lnTo>
                    <a:cubicBezTo>
                      <a:pt x="1513" y="821"/>
                      <a:pt x="1533" y="698"/>
                      <a:pt x="1554" y="617"/>
                    </a:cubicBezTo>
                    <a:cubicBezTo>
                      <a:pt x="1499" y="617"/>
                      <a:pt x="1477" y="468"/>
                      <a:pt x="1428" y="468"/>
                    </a:cubicBezTo>
                    <a:cubicBezTo>
                      <a:pt x="1423" y="468"/>
                      <a:pt x="1417" y="470"/>
                      <a:pt x="1411" y="474"/>
                    </a:cubicBezTo>
                    <a:lnTo>
                      <a:pt x="1411" y="330"/>
                    </a:lnTo>
                    <a:cubicBezTo>
                      <a:pt x="1411" y="330"/>
                      <a:pt x="1309" y="290"/>
                      <a:pt x="1288" y="147"/>
                    </a:cubicBezTo>
                    <a:cubicBezTo>
                      <a:pt x="1288" y="85"/>
                      <a:pt x="1309" y="24"/>
                      <a:pt x="1288" y="3"/>
                    </a:cubicBezTo>
                    <a:cubicBezTo>
                      <a:pt x="1286" y="1"/>
                      <a:pt x="1283"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672;p59">
                <a:extLst>
                  <a:ext uri="{FF2B5EF4-FFF2-40B4-BE49-F238E27FC236}">
                    <a16:creationId xmlns:a16="http://schemas.microsoft.com/office/drawing/2014/main" id="{4F6CE492-E6AB-61A4-B221-70F1BDF4697E}"/>
                  </a:ext>
                </a:extLst>
              </p:cNvPr>
              <p:cNvSpPr/>
              <p:nvPr/>
            </p:nvSpPr>
            <p:spPr>
              <a:xfrm>
                <a:off x="753400" y="2204675"/>
                <a:ext cx="82300" cy="112225"/>
              </a:xfrm>
              <a:custGeom>
                <a:avLst/>
                <a:gdLst/>
                <a:ahLst/>
                <a:cxnLst/>
                <a:rect l="l" t="t" r="r" b="b"/>
                <a:pathLst>
                  <a:path w="3292" h="4489" extrusionOk="0">
                    <a:moveTo>
                      <a:pt x="0" y="189"/>
                    </a:moveTo>
                    <a:lnTo>
                      <a:pt x="34" y="195"/>
                    </a:lnTo>
                    <a:lnTo>
                      <a:pt x="34" y="195"/>
                    </a:lnTo>
                    <a:lnTo>
                      <a:pt x="21" y="189"/>
                    </a:lnTo>
                    <a:close/>
                    <a:moveTo>
                      <a:pt x="342" y="1"/>
                    </a:moveTo>
                    <a:cubicBezTo>
                      <a:pt x="232" y="1"/>
                      <a:pt x="315" y="51"/>
                      <a:pt x="368" y="86"/>
                    </a:cubicBezTo>
                    <a:cubicBezTo>
                      <a:pt x="429" y="148"/>
                      <a:pt x="348" y="127"/>
                      <a:pt x="409" y="168"/>
                    </a:cubicBezTo>
                    <a:cubicBezTo>
                      <a:pt x="348" y="148"/>
                      <a:pt x="327" y="148"/>
                      <a:pt x="266" y="127"/>
                    </a:cubicBezTo>
                    <a:lnTo>
                      <a:pt x="266" y="127"/>
                    </a:lnTo>
                    <a:cubicBezTo>
                      <a:pt x="266" y="148"/>
                      <a:pt x="450" y="168"/>
                      <a:pt x="389" y="189"/>
                    </a:cubicBezTo>
                    <a:cubicBezTo>
                      <a:pt x="348" y="168"/>
                      <a:pt x="286" y="148"/>
                      <a:pt x="225" y="148"/>
                    </a:cubicBezTo>
                    <a:cubicBezTo>
                      <a:pt x="225" y="168"/>
                      <a:pt x="409" y="209"/>
                      <a:pt x="409" y="229"/>
                    </a:cubicBezTo>
                    <a:cubicBezTo>
                      <a:pt x="407" y="231"/>
                      <a:pt x="404" y="232"/>
                      <a:pt x="400" y="232"/>
                    </a:cubicBezTo>
                    <a:cubicBezTo>
                      <a:pt x="367" y="232"/>
                      <a:pt x="267" y="165"/>
                      <a:pt x="234" y="165"/>
                    </a:cubicBezTo>
                    <a:cubicBezTo>
                      <a:pt x="230" y="165"/>
                      <a:pt x="227" y="166"/>
                      <a:pt x="225" y="168"/>
                    </a:cubicBezTo>
                    <a:cubicBezTo>
                      <a:pt x="266" y="189"/>
                      <a:pt x="286" y="189"/>
                      <a:pt x="307" y="209"/>
                    </a:cubicBezTo>
                    <a:cubicBezTo>
                      <a:pt x="233" y="191"/>
                      <a:pt x="172" y="180"/>
                      <a:pt x="140" y="180"/>
                    </a:cubicBezTo>
                    <a:cubicBezTo>
                      <a:pt x="104" y="180"/>
                      <a:pt x="105" y="193"/>
                      <a:pt x="165" y="221"/>
                    </a:cubicBezTo>
                    <a:lnTo>
                      <a:pt x="165" y="221"/>
                    </a:lnTo>
                    <a:cubicBezTo>
                      <a:pt x="122" y="203"/>
                      <a:pt x="53" y="186"/>
                      <a:pt x="0" y="168"/>
                    </a:cubicBezTo>
                    <a:lnTo>
                      <a:pt x="0" y="168"/>
                    </a:lnTo>
                    <a:lnTo>
                      <a:pt x="102" y="209"/>
                    </a:lnTo>
                    <a:lnTo>
                      <a:pt x="34" y="195"/>
                    </a:lnTo>
                    <a:lnTo>
                      <a:pt x="34" y="195"/>
                    </a:lnTo>
                    <a:lnTo>
                      <a:pt x="102" y="229"/>
                    </a:lnTo>
                    <a:lnTo>
                      <a:pt x="21" y="209"/>
                    </a:lnTo>
                    <a:lnTo>
                      <a:pt x="82" y="250"/>
                    </a:lnTo>
                    <a:cubicBezTo>
                      <a:pt x="143" y="270"/>
                      <a:pt x="184" y="311"/>
                      <a:pt x="245" y="332"/>
                    </a:cubicBezTo>
                    <a:cubicBezTo>
                      <a:pt x="573" y="454"/>
                      <a:pt x="859" y="597"/>
                      <a:pt x="1145" y="802"/>
                    </a:cubicBezTo>
                    <a:cubicBezTo>
                      <a:pt x="1145" y="802"/>
                      <a:pt x="1145" y="781"/>
                      <a:pt x="1165" y="781"/>
                    </a:cubicBezTo>
                    <a:cubicBezTo>
                      <a:pt x="1247" y="822"/>
                      <a:pt x="1288" y="904"/>
                      <a:pt x="1349" y="945"/>
                    </a:cubicBezTo>
                    <a:lnTo>
                      <a:pt x="1370" y="945"/>
                    </a:lnTo>
                    <a:cubicBezTo>
                      <a:pt x="1431" y="986"/>
                      <a:pt x="1472" y="1047"/>
                      <a:pt x="1513" y="1108"/>
                    </a:cubicBezTo>
                    <a:cubicBezTo>
                      <a:pt x="1615" y="1190"/>
                      <a:pt x="1717" y="1272"/>
                      <a:pt x="1799" y="1374"/>
                    </a:cubicBezTo>
                    <a:lnTo>
                      <a:pt x="1820" y="1374"/>
                    </a:lnTo>
                    <a:cubicBezTo>
                      <a:pt x="1860" y="1436"/>
                      <a:pt x="1901" y="1476"/>
                      <a:pt x="1963" y="1538"/>
                    </a:cubicBezTo>
                    <a:lnTo>
                      <a:pt x="1983" y="1558"/>
                    </a:lnTo>
                    <a:lnTo>
                      <a:pt x="2004" y="1558"/>
                    </a:lnTo>
                    <a:lnTo>
                      <a:pt x="2044" y="1660"/>
                    </a:lnTo>
                    <a:cubicBezTo>
                      <a:pt x="2331" y="1967"/>
                      <a:pt x="2535" y="2315"/>
                      <a:pt x="2699" y="2703"/>
                    </a:cubicBezTo>
                    <a:cubicBezTo>
                      <a:pt x="2739" y="2785"/>
                      <a:pt x="2780" y="2887"/>
                      <a:pt x="2821" y="2948"/>
                    </a:cubicBezTo>
                    <a:cubicBezTo>
                      <a:pt x="2842" y="3091"/>
                      <a:pt x="2883" y="3255"/>
                      <a:pt x="2883" y="3398"/>
                    </a:cubicBezTo>
                    <a:cubicBezTo>
                      <a:pt x="2886" y="3396"/>
                      <a:pt x="2890" y="3394"/>
                      <a:pt x="2893" y="3394"/>
                    </a:cubicBezTo>
                    <a:cubicBezTo>
                      <a:pt x="2946" y="3394"/>
                      <a:pt x="2997" y="3630"/>
                      <a:pt x="3035" y="3630"/>
                    </a:cubicBezTo>
                    <a:cubicBezTo>
                      <a:pt x="3039" y="3630"/>
                      <a:pt x="3043" y="3628"/>
                      <a:pt x="3046" y="3623"/>
                    </a:cubicBezTo>
                    <a:cubicBezTo>
                      <a:pt x="3046" y="3705"/>
                      <a:pt x="3046" y="3786"/>
                      <a:pt x="3066" y="3848"/>
                    </a:cubicBezTo>
                    <a:cubicBezTo>
                      <a:pt x="3107" y="3889"/>
                      <a:pt x="3189" y="3950"/>
                      <a:pt x="3189" y="4216"/>
                    </a:cubicBezTo>
                    <a:cubicBezTo>
                      <a:pt x="3189" y="4297"/>
                      <a:pt x="3128" y="4461"/>
                      <a:pt x="3148" y="4481"/>
                    </a:cubicBezTo>
                    <a:cubicBezTo>
                      <a:pt x="3148" y="4487"/>
                      <a:pt x="3149" y="4489"/>
                      <a:pt x="3150" y="4489"/>
                    </a:cubicBezTo>
                    <a:cubicBezTo>
                      <a:pt x="3157" y="4489"/>
                      <a:pt x="3181" y="4413"/>
                      <a:pt x="3187" y="4413"/>
                    </a:cubicBezTo>
                    <a:cubicBezTo>
                      <a:pt x="3188" y="4413"/>
                      <a:pt x="3189" y="4415"/>
                      <a:pt x="3189" y="4420"/>
                    </a:cubicBezTo>
                    <a:cubicBezTo>
                      <a:pt x="3271" y="4052"/>
                      <a:pt x="3291" y="3684"/>
                      <a:pt x="3250" y="3316"/>
                    </a:cubicBezTo>
                    <a:cubicBezTo>
                      <a:pt x="3189" y="2969"/>
                      <a:pt x="3087" y="2601"/>
                      <a:pt x="2944" y="2274"/>
                    </a:cubicBezTo>
                    <a:cubicBezTo>
                      <a:pt x="2923" y="2212"/>
                      <a:pt x="2842" y="2090"/>
                      <a:pt x="2760" y="1906"/>
                    </a:cubicBezTo>
                    <a:cubicBezTo>
                      <a:pt x="2637" y="1701"/>
                      <a:pt x="2515" y="1497"/>
                      <a:pt x="2371" y="1313"/>
                    </a:cubicBezTo>
                    <a:cubicBezTo>
                      <a:pt x="2106" y="986"/>
                      <a:pt x="1799" y="679"/>
                      <a:pt x="1472" y="434"/>
                    </a:cubicBezTo>
                    <a:lnTo>
                      <a:pt x="1431" y="413"/>
                    </a:lnTo>
                    <a:cubicBezTo>
                      <a:pt x="1329" y="332"/>
                      <a:pt x="1227" y="270"/>
                      <a:pt x="1124" y="209"/>
                    </a:cubicBezTo>
                    <a:cubicBezTo>
                      <a:pt x="1022" y="148"/>
                      <a:pt x="900" y="107"/>
                      <a:pt x="797" y="66"/>
                    </a:cubicBezTo>
                    <a:lnTo>
                      <a:pt x="511" y="5"/>
                    </a:lnTo>
                    <a:lnTo>
                      <a:pt x="511" y="5"/>
                    </a:lnTo>
                    <a:lnTo>
                      <a:pt x="613" y="86"/>
                    </a:lnTo>
                    <a:cubicBezTo>
                      <a:pt x="552" y="45"/>
                      <a:pt x="470" y="25"/>
                      <a:pt x="409" y="5"/>
                    </a:cubicBezTo>
                    <a:cubicBezTo>
                      <a:pt x="381" y="2"/>
                      <a:pt x="359"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673;p59">
                <a:extLst>
                  <a:ext uri="{FF2B5EF4-FFF2-40B4-BE49-F238E27FC236}">
                    <a16:creationId xmlns:a16="http://schemas.microsoft.com/office/drawing/2014/main" id="{F3119B2C-D07C-7073-5A2C-0F4BF39738B8}"/>
                  </a:ext>
                </a:extLst>
              </p:cNvPr>
              <p:cNvSpPr/>
              <p:nvPr/>
            </p:nvSpPr>
            <p:spPr>
              <a:xfrm>
                <a:off x="697875" y="2194550"/>
                <a:ext cx="124025" cy="144650"/>
              </a:xfrm>
              <a:custGeom>
                <a:avLst/>
                <a:gdLst/>
                <a:ahLst/>
                <a:cxnLst/>
                <a:rect l="l" t="t" r="r" b="b"/>
                <a:pathLst>
                  <a:path w="4961" h="5786" extrusionOk="0">
                    <a:moveTo>
                      <a:pt x="4793" y="5312"/>
                    </a:moveTo>
                    <a:lnTo>
                      <a:pt x="4793" y="5312"/>
                    </a:lnTo>
                    <a:cubicBezTo>
                      <a:pt x="4795" y="5350"/>
                      <a:pt x="4799" y="5396"/>
                      <a:pt x="4801" y="5438"/>
                    </a:cubicBezTo>
                    <a:lnTo>
                      <a:pt x="4801" y="5438"/>
                    </a:lnTo>
                    <a:cubicBezTo>
                      <a:pt x="4803" y="5393"/>
                      <a:pt x="4803" y="5348"/>
                      <a:pt x="4793" y="5312"/>
                    </a:cubicBezTo>
                    <a:close/>
                    <a:moveTo>
                      <a:pt x="4801" y="5438"/>
                    </a:moveTo>
                    <a:cubicBezTo>
                      <a:pt x="4800" y="5474"/>
                      <a:pt x="4797" y="5510"/>
                      <a:pt x="4797" y="5540"/>
                    </a:cubicBezTo>
                    <a:cubicBezTo>
                      <a:pt x="4804" y="5526"/>
                      <a:pt x="4804" y="5485"/>
                      <a:pt x="4801" y="5438"/>
                    </a:cubicBezTo>
                    <a:close/>
                    <a:moveTo>
                      <a:pt x="1485" y="1"/>
                    </a:moveTo>
                    <a:cubicBezTo>
                      <a:pt x="1485" y="21"/>
                      <a:pt x="1460" y="26"/>
                      <a:pt x="1419" y="26"/>
                    </a:cubicBezTo>
                    <a:cubicBezTo>
                      <a:pt x="1378" y="26"/>
                      <a:pt x="1322" y="21"/>
                      <a:pt x="1260" y="21"/>
                    </a:cubicBezTo>
                    <a:cubicBezTo>
                      <a:pt x="1158" y="21"/>
                      <a:pt x="1056" y="21"/>
                      <a:pt x="1097" y="62"/>
                    </a:cubicBezTo>
                    <a:lnTo>
                      <a:pt x="770" y="62"/>
                    </a:lnTo>
                    <a:cubicBezTo>
                      <a:pt x="749" y="123"/>
                      <a:pt x="647" y="164"/>
                      <a:pt x="341" y="266"/>
                    </a:cubicBezTo>
                    <a:cubicBezTo>
                      <a:pt x="238" y="287"/>
                      <a:pt x="116" y="328"/>
                      <a:pt x="13" y="389"/>
                    </a:cubicBezTo>
                    <a:cubicBezTo>
                      <a:pt x="1" y="398"/>
                      <a:pt x="0" y="401"/>
                      <a:pt x="8" y="401"/>
                    </a:cubicBezTo>
                    <a:cubicBezTo>
                      <a:pt x="27" y="401"/>
                      <a:pt x="102" y="377"/>
                      <a:pt x="122" y="377"/>
                    </a:cubicBezTo>
                    <a:cubicBezTo>
                      <a:pt x="129" y="377"/>
                      <a:pt x="129" y="380"/>
                      <a:pt x="116" y="389"/>
                    </a:cubicBezTo>
                    <a:cubicBezTo>
                      <a:pt x="352" y="299"/>
                      <a:pt x="594" y="253"/>
                      <a:pt x="836" y="253"/>
                    </a:cubicBezTo>
                    <a:cubicBezTo>
                      <a:pt x="1033" y="253"/>
                      <a:pt x="1231" y="284"/>
                      <a:pt x="1424" y="348"/>
                    </a:cubicBezTo>
                    <a:cubicBezTo>
                      <a:pt x="1874" y="491"/>
                      <a:pt x="2283" y="737"/>
                      <a:pt x="2589" y="1084"/>
                    </a:cubicBezTo>
                    <a:cubicBezTo>
                      <a:pt x="2957" y="1432"/>
                      <a:pt x="3264" y="1841"/>
                      <a:pt x="3509" y="2290"/>
                    </a:cubicBezTo>
                    <a:cubicBezTo>
                      <a:pt x="3795" y="2781"/>
                      <a:pt x="4020" y="3292"/>
                      <a:pt x="4184" y="3844"/>
                    </a:cubicBezTo>
                    <a:lnTo>
                      <a:pt x="4204" y="3885"/>
                    </a:lnTo>
                    <a:cubicBezTo>
                      <a:pt x="4286" y="4191"/>
                      <a:pt x="4388" y="4580"/>
                      <a:pt x="4449" y="4845"/>
                    </a:cubicBezTo>
                    <a:cubicBezTo>
                      <a:pt x="4490" y="4968"/>
                      <a:pt x="4531" y="5111"/>
                      <a:pt x="4552" y="5213"/>
                    </a:cubicBezTo>
                    <a:lnTo>
                      <a:pt x="4552" y="5050"/>
                    </a:lnTo>
                    <a:cubicBezTo>
                      <a:pt x="4572" y="5193"/>
                      <a:pt x="4592" y="5316"/>
                      <a:pt x="4613" y="5357"/>
                    </a:cubicBezTo>
                    <a:cubicBezTo>
                      <a:pt x="4630" y="5474"/>
                      <a:pt x="4643" y="5516"/>
                      <a:pt x="4654" y="5516"/>
                    </a:cubicBezTo>
                    <a:cubicBezTo>
                      <a:pt x="4671" y="5516"/>
                      <a:pt x="4683" y="5429"/>
                      <a:pt x="4695" y="5357"/>
                    </a:cubicBezTo>
                    <a:cubicBezTo>
                      <a:pt x="4710" y="5319"/>
                      <a:pt x="4722" y="5312"/>
                      <a:pt x="4732" y="5312"/>
                    </a:cubicBezTo>
                    <a:cubicBezTo>
                      <a:pt x="4737" y="5312"/>
                      <a:pt x="4742" y="5314"/>
                      <a:pt x="4745" y="5314"/>
                    </a:cubicBezTo>
                    <a:cubicBezTo>
                      <a:pt x="4752" y="5314"/>
                      <a:pt x="4756" y="5305"/>
                      <a:pt x="4756" y="5254"/>
                    </a:cubicBezTo>
                    <a:cubicBezTo>
                      <a:pt x="4756" y="5357"/>
                      <a:pt x="4756" y="5397"/>
                      <a:pt x="4776" y="5479"/>
                    </a:cubicBezTo>
                    <a:cubicBezTo>
                      <a:pt x="4795" y="5479"/>
                      <a:pt x="4747" y="5266"/>
                      <a:pt x="4767" y="5266"/>
                    </a:cubicBezTo>
                    <a:cubicBezTo>
                      <a:pt x="4769" y="5266"/>
                      <a:pt x="4772" y="5268"/>
                      <a:pt x="4776" y="5275"/>
                    </a:cubicBezTo>
                    <a:cubicBezTo>
                      <a:pt x="4784" y="5286"/>
                      <a:pt x="4789" y="5298"/>
                      <a:pt x="4793" y="5312"/>
                    </a:cubicBezTo>
                    <a:lnTo>
                      <a:pt x="4793" y="5312"/>
                    </a:lnTo>
                    <a:cubicBezTo>
                      <a:pt x="4790" y="5267"/>
                      <a:pt x="4790" y="5234"/>
                      <a:pt x="4797" y="5234"/>
                    </a:cubicBezTo>
                    <a:lnTo>
                      <a:pt x="4797" y="5234"/>
                    </a:lnTo>
                    <a:cubicBezTo>
                      <a:pt x="4817" y="5254"/>
                      <a:pt x="4797" y="5500"/>
                      <a:pt x="4838" y="5500"/>
                    </a:cubicBezTo>
                    <a:cubicBezTo>
                      <a:pt x="4838" y="5459"/>
                      <a:pt x="4838" y="5397"/>
                      <a:pt x="4838" y="5357"/>
                    </a:cubicBezTo>
                    <a:cubicBezTo>
                      <a:pt x="4851" y="5541"/>
                      <a:pt x="4873" y="5666"/>
                      <a:pt x="4892" y="5666"/>
                    </a:cubicBezTo>
                    <a:cubicBezTo>
                      <a:pt x="4902" y="5666"/>
                      <a:pt x="4912" y="5628"/>
                      <a:pt x="4920" y="5540"/>
                    </a:cubicBezTo>
                    <a:lnTo>
                      <a:pt x="4920" y="5786"/>
                    </a:lnTo>
                    <a:cubicBezTo>
                      <a:pt x="4920" y="5745"/>
                      <a:pt x="4920" y="5724"/>
                      <a:pt x="4940" y="5684"/>
                    </a:cubicBezTo>
                    <a:cubicBezTo>
                      <a:pt x="4940" y="5581"/>
                      <a:pt x="4960" y="5479"/>
                      <a:pt x="4940" y="5377"/>
                    </a:cubicBezTo>
                    <a:cubicBezTo>
                      <a:pt x="4920" y="4825"/>
                      <a:pt x="4817" y="4294"/>
                      <a:pt x="4674" y="3762"/>
                    </a:cubicBezTo>
                    <a:cubicBezTo>
                      <a:pt x="4674" y="3762"/>
                      <a:pt x="4674" y="3780"/>
                      <a:pt x="4668" y="3780"/>
                    </a:cubicBezTo>
                    <a:cubicBezTo>
                      <a:pt x="4665" y="3780"/>
                      <a:pt x="4661" y="3776"/>
                      <a:pt x="4654" y="3762"/>
                    </a:cubicBezTo>
                    <a:cubicBezTo>
                      <a:pt x="4592" y="3619"/>
                      <a:pt x="4592" y="3496"/>
                      <a:pt x="4531" y="3374"/>
                    </a:cubicBezTo>
                    <a:lnTo>
                      <a:pt x="4511" y="3374"/>
                    </a:lnTo>
                    <a:cubicBezTo>
                      <a:pt x="4490" y="3271"/>
                      <a:pt x="4449" y="3149"/>
                      <a:pt x="4408" y="3047"/>
                    </a:cubicBezTo>
                    <a:cubicBezTo>
                      <a:pt x="4327" y="2842"/>
                      <a:pt x="4245" y="2638"/>
                      <a:pt x="4143" y="2454"/>
                    </a:cubicBezTo>
                    <a:lnTo>
                      <a:pt x="4122" y="2454"/>
                    </a:lnTo>
                    <a:cubicBezTo>
                      <a:pt x="4081" y="2372"/>
                      <a:pt x="4020" y="2270"/>
                      <a:pt x="3959" y="2147"/>
                    </a:cubicBezTo>
                    <a:lnTo>
                      <a:pt x="3938" y="2106"/>
                    </a:lnTo>
                    <a:cubicBezTo>
                      <a:pt x="3938" y="2086"/>
                      <a:pt x="3918" y="2086"/>
                      <a:pt x="3918" y="2086"/>
                    </a:cubicBezTo>
                    <a:lnTo>
                      <a:pt x="3836" y="1943"/>
                    </a:lnTo>
                    <a:cubicBezTo>
                      <a:pt x="3489" y="1391"/>
                      <a:pt x="3018" y="900"/>
                      <a:pt x="2507" y="491"/>
                    </a:cubicBezTo>
                    <a:cubicBezTo>
                      <a:pt x="2364" y="410"/>
                      <a:pt x="2242" y="348"/>
                      <a:pt x="2119" y="287"/>
                    </a:cubicBezTo>
                    <a:cubicBezTo>
                      <a:pt x="1915" y="164"/>
                      <a:pt x="1710" y="83"/>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674;p59">
                <a:extLst>
                  <a:ext uri="{FF2B5EF4-FFF2-40B4-BE49-F238E27FC236}">
                    <a16:creationId xmlns:a16="http://schemas.microsoft.com/office/drawing/2014/main" id="{11C2547C-7E6E-A1BE-D389-9A6833A45363}"/>
                  </a:ext>
                </a:extLst>
              </p:cNvPr>
              <p:cNvSpPr/>
              <p:nvPr/>
            </p:nvSpPr>
            <p:spPr>
              <a:xfrm>
                <a:off x="510125" y="2044300"/>
                <a:ext cx="204975" cy="188550"/>
              </a:xfrm>
              <a:custGeom>
                <a:avLst/>
                <a:gdLst/>
                <a:ahLst/>
                <a:cxnLst/>
                <a:rect l="l" t="t" r="r" b="b"/>
                <a:pathLst>
                  <a:path w="8199" h="7542" extrusionOk="0">
                    <a:moveTo>
                      <a:pt x="7973" y="5264"/>
                    </a:moveTo>
                    <a:cubicBezTo>
                      <a:pt x="7965" y="5333"/>
                      <a:pt x="7965" y="5498"/>
                      <a:pt x="7962" y="5605"/>
                    </a:cubicBezTo>
                    <a:lnTo>
                      <a:pt x="7962" y="5605"/>
                    </a:lnTo>
                    <a:cubicBezTo>
                      <a:pt x="7972" y="5486"/>
                      <a:pt x="7973" y="5396"/>
                      <a:pt x="7973" y="5264"/>
                    </a:cubicBezTo>
                    <a:close/>
                    <a:moveTo>
                      <a:pt x="7962" y="5605"/>
                    </a:moveTo>
                    <a:lnTo>
                      <a:pt x="7962" y="5605"/>
                    </a:lnTo>
                    <a:cubicBezTo>
                      <a:pt x="7960" y="5636"/>
                      <a:pt x="7957" y="5668"/>
                      <a:pt x="7953" y="5704"/>
                    </a:cubicBezTo>
                    <a:cubicBezTo>
                      <a:pt x="7953" y="5704"/>
                      <a:pt x="7953" y="5705"/>
                      <a:pt x="7954" y="5705"/>
                    </a:cubicBezTo>
                    <a:cubicBezTo>
                      <a:pt x="7959" y="5705"/>
                      <a:pt x="7961" y="5663"/>
                      <a:pt x="7962" y="5605"/>
                    </a:cubicBezTo>
                    <a:close/>
                    <a:moveTo>
                      <a:pt x="4171" y="1"/>
                    </a:moveTo>
                    <a:cubicBezTo>
                      <a:pt x="4151" y="1"/>
                      <a:pt x="4130" y="1"/>
                      <a:pt x="4130" y="21"/>
                    </a:cubicBezTo>
                    <a:cubicBezTo>
                      <a:pt x="4007" y="21"/>
                      <a:pt x="3864" y="21"/>
                      <a:pt x="3783" y="42"/>
                    </a:cubicBezTo>
                    <a:cubicBezTo>
                      <a:pt x="3067" y="144"/>
                      <a:pt x="2393" y="410"/>
                      <a:pt x="1841" y="859"/>
                    </a:cubicBezTo>
                    <a:cubicBezTo>
                      <a:pt x="1268" y="1309"/>
                      <a:pt x="798" y="1902"/>
                      <a:pt x="471" y="2556"/>
                    </a:cubicBezTo>
                    <a:cubicBezTo>
                      <a:pt x="348" y="2842"/>
                      <a:pt x="246" y="3128"/>
                      <a:pt x="164" y="3435"/>
                    </a:cubicBezTo>
                    <a:cubicBezTo>
                      <a:pt x="21" y="3905"/>
                      <a:pt x="1" y="4416"/>
                      <a:pt x="83" y="4907"/>
                    </a:cubicBezTo>
                    <a:cubicBezTo>
                      <a:pt x="84" y="4904"/>
                      <a:pt x="86" y="4902"/>
                      <a:pt x="88" y="4902"/>
                    </a:cubicBezTo>
                    <a:cubicBezTo>
                      <a:pt x="115" y="4902"/>
                      <a:pt x="191" y="5127"/>
                      <a:pt x="267" y="5316"/>
                    </a:cubicBezTo>
                    <a:cubicBezTo>
                      <a:pt x="349" y="5480"/>
                      <a:pt x="431" y="5631"/>
                      <a:pt x="460" y="5631"/>
                    </a:cubicBezTo>
                    <a:cubicBezTo>
                      <a:pt x="467" y="5631"/>
                      <a:pt x="471" y="5622"/>
                      <a:pt x="471" y="5602"/>
                    </a:cubicBezTo>
                    <a:cubicBezTo>
                      <a:pt x="553" y="5827"/>
                      <a:pt x="675" y="6031"/>
                      <a:pt x="819" y="6236"/>
                    </a:cubicBezTo>
                    <a:cubicBezTo>
                      <a:pt x="921" y="6256"/>
                      <a:pt x="1043" y="6420"/>
                      <a:pt x="1575" y="6951"/>
                    </a:cubicBezTo>
                    <a:cubicBezTo>
                      <a:pt x="1759" y="7155"/>
                      <a:pt x="1963" y="7339"/>
                      <a:pt x="2188" y="7523"/>
                    </a:cubicBezTo>
                    <a:cubicBezTo>
                      <a:pt x="2203" y="7536"/>
                      <a:pt x="2211" y="7542"/>
                      <a:pt x="2212" y="7542"/>
                    </a:cubicBezTo>
                    <a:cubicBezTo>
                      <a:pt x="2221" y="7542"/>
                      <a:pt x="2000" y="7327"/>
                      <a:pt x="2022" y="7327"/>
                    </a:cubicBezTo>
                    <a:cubicBezTo>
                      <a:pt x="2025" y="7327"/>
                      <a:pt x="2033" y="7331"/>
                      <a:pt x="2045" y="7339"/>
                    </a:cubicBezTo>
                    <a:cubicBezTo>
                      <a:pt x="1657" y="6992"/>
                      <a:pt x="1309" y="6583"/>
                      <a:pt x="1003" y="6133"/>
                    </a:cubicBezTo>
                    <a:cubicBezTo>
                      <a:pt x="716" y="5704"/>
                      <a:pt x="512" y="5234"/>
                      <a:pt x="410" y="4743"/>
                    </a:cubicBezTo>
                    <a:cubicBezTo>
                      <a:pt x="369" y="4498"/>
                      <a:pt x="369" y="4232"/>
                      <a:pt x="389" y="3987"/>
                    </a:cubicBezTo>
                    <a:cubicBezTo>
                      <a:pt x="410" y="3742"/>
                      <a:pt x="471" y="3496"/>
                      <a:pt x="573" y="3251"/>
                    </a:cubicBezTo>
                    <a:cubicBezTo>
                      <a:pt x="737" y="2760"/>
                      <a:pt x="1003" y="2311"/>
                      <a:pt x="1350" y="1902"/>
                    </a:cubicBezTo>
                    <a:cubicBezTo>
                      <a:pt x="1595" y="1595"/>
                      <a:pt x="1882" y="1309"/>
                      <a:pt x="2209" y="1084"/>
                    </a:cubicBezTo>
                    <a:cubicBezTo>
                      <a:pt x="2761" y="716"/>
                      <a:pt x="3415" y="491"/>
                      <a:pt x="4089" y="471"/>
                    </a:cubicBezTo>
                    <a:cubicBezTo>
                      <a:pt x="4148" y="468"/>
                      <a:pt x="4206" y="466"/>
                      <a:pt x="4264" y="466"/>
                    </a:cubicBezTo>
                    <a:cubicBezTo>
                      <a:pt x="4900" y="466"/>
                      <a:pt x="5527" y="669"/>
                      <a:pt x="6052" y="1043"/>
                    </a:cubicBezTo>
                    <a:cubicBezTo>
                      <a:pt x="6460" y="1330"/>
                      <a:pt x="6788" y="1718"/>
                      <a:pt x="7033" y="2147"/>
                    </a:cubicBezTo>
                    <a:cubicBezTo>
                      <a:pt x="7053" y="2188"/>
                      <a:pt x="7074" y="2209"/>
                      <a:pt x="7094" y="2249"/>
                    </a:cubicBezTo>
                    <a:cubicBezTo>
                      <a:pt x="7258" y="2556"/>
                      <a:pt x="7401" y="2904"/>
                      <a:pt x="7503" y="3251"/>
                    </a:cubicBezTo>
                    <a:cubicBezTo>
                      <a:pt x="7585" y="3578"/>
                      <a:pt x="7646" y="3905"/>
                      <a:pt x="7707" y="4253"/>
                    </a:cubicBezTo>
                    <a:cubicBezTo>
                      <a:pt x="7748" y="4518"/>
                      <a:pt x="7769" y="4805"/>
                      <a:pt x="7789" y="5070"/>
                    </a:cubicBezTo>
                    <a:cubicBezTo>
                      <a:pt x="7789" y="4948"/>
                      <a:pt x="7810" y="4825"/>
                      <a:pt x="7810" y="4723"/>
                    </a:cubicBezTo>
                    <a:lnTo>
                      <a:pt x="7810" y="5397"/>
                    </a:lnTo>
                    <a:cubicBezTo>
                      <a:pt x="7810" y="5653"/>
                      <a:pt x="7817" y="5742"/>
                      <a:pt x="7830" y="5742"/>
                    </a:cubicBezTo>
                    <a:cubicBezTo>
                      <a:pt x="7847" y="5742"/>
                      <a:pt x="7876" y="5569"/>
                      <a:pt x="7912" y="5438"/>
                    </a:cubicBezTo>
                    <a:cubicBezTo>
                      <a:pt x="7919" y="5375"/>
                      <a:pt x="7926" y="5363"/>
                      <a:pt x="7933" y="5363"/>
                    </a:cubicBezTo>
                    <a:cubicBezTo>
                      <a:pt x="7938" y="5363"/>
                      <a:pt x="7942" y="5368"/>
                      <a:pt x="7947" y="5368"/>
                    </a:cubicBezTo>
                    <a:cubicBezTo>
                      <a:pt x="7956" y="5368"/>
                      <a:pt x="7964" y="5348"/>
                      <a:pt x="7973" y="5234"/>
                    </a:cubicBezTo>
                    <a:lnTo>
                      <a:pt x="7973" y="5234"/>
                    </a:lnTo>
                    <a:cubicBezTo>
                      <a:pt x="7973" y="5244"/>
                      <a:pt x="7973" y="5255"/>
                      <a:pt x="7973" y="5264"/>
                    </a:cubicBezTo>
                    <a:lnTo>
                      <a:pt x="7973" y="5264"/>
                    </a:lnTo>
                    <a:cubicBezTo>
                      <a:pt x="7976" y="5245"/>
                      <a:pt x="7979" y="5233"/>
                      <a:pt x="7983" y="5233"/>
                    </a:cubicBezTo>
                    <a:cubicBezTo>
                      <a:pt x="7986" y="5233"/>
                      <a:pt x="7989" y="5239"/>
                      <a:pt x="7994" y="5254"/>
                    </a:cubicBezTo>
                    <a:cubicBezTo>
                      <a:pt x="7994" y="5438"/>
                      <a:pt x="7994" y="5643"/>
                      <a:pt x="7973" y="5827"/>
                    </a:cubicBezTo>
                    <a:cubicBezTo>
                      <a:pt x="7993" y="5766"/>
                      <a:pt x="7994" y="5193"/>
                      <a:pt x="8013" y="5193"/>
                    </a:cubicBezTo>
                    <a:cubicBezTo>
                      <a:pt x="8013" y="5193"/>
                      <a:pt x="8014" y="5193"/>
                      <a:pt x="8014" y="5193"/>
                    </a:cubicBezTo>
                    <a:cubicBezTo>
                      <a:pt x="8014" y="5295"/>
                      <a:pt x="7973" y="5745"/>
                      <a:pt x="7994" y="5786"/>
                    </a:cubicBezTo>
                    <a:cubicBezTo>
                      <a:pt x="8001" y="5751"/>
                      <a:pt x="8005" y="5716"/>
                      <a:pt x="8008" y="5682"/>
                    </a:cubicBezTo>
                    <a:lnTo>
                      <a:pt x="8008" y="5682"/>
                    </a:lnTo>
                    <a:cubicBezTo>
                      <a:pt x="8000" y="5967"/>
                      <a:pt x="7999" y="6156"/>
                      <a:pt x="8011" y="6156"/>
                    </a:cubicBezTo>
                    <a:cubicBezTo>
                      <a:pt x="8019" y="6156"/>
                      <a:pt x="8033" y="6075"/>
                      <a:pt x="8055" y="5888"/>
                    </a:cubicBezTo>
                    <a:lnTo>
                      <a:pt x="8055" y="5888"/>
                    </a:lnTo>
                    <a:cubicBezTo>
                      <a:pt x="8055" y="5974"/>
                      <a:pt x="8046" y="6078"/>
                      <a:pt x="8034" y="6183"/>
                    </a:cubicBezTo>
                    <a:lnTo>
                      <a:pt x="8034" y="6183"/>
                    </a:lnTo>
                    <a:cubicBezTo>
                      <a:pt x="8034" y="6180"/>
                      <a:pt x="8035" y="6177"/>
                      <a:pt x="8035" y="6174"/>
                    </a:cubicBezTo>
                    <a:lnTo>
                      <a:pt x="8035" y="6174"/>
                    </a:lnTo>
                    <a:lnTo>
                      <a:pt x="8033" y="6192"/>
                    </a:lnTo>
                    <a:lnTo>
                      <a:pt x="8033" y="6192"/>
                    </a:lnTo>
                    <a:cubicBezTo>
                      <a:pt x="8020" y="6309"/>
                      <a:pt x="8004" y="6426"/>
                      <a:pt x="7994" y="6522"/>
                    </a:cubicBezTo>
                    <a:cubicBezTo>
                      <a:pt x="8006" y="6472"/>
                      <a:pt x="8019" y="6384"/>
                      <a:pt x="8026" y="6305"/>
                    </a:cubicBezTo>
                    <a:lnTo>
                      <a:pt x="8026" y="6305"/>
                    </a:lnTo>
                    <a:lnTo>
                      <a:pt x="8014" y="6501"/>
                    </a:lnTo>
                    <a:lnTo>
                      <a:pt x="8035" y="6460"/>
                    </a:lnTo>
                    <a:cubicBezTo>
                      <a:pt x="8035" y="6445"/>
                      <a:pt x="8035" y="6430"/>
                      <a:pt x="8036" y="6416"/>
                    </a:cubicBezTo>
                    <a:lnTo>
                      <a:pt x="8036" y="6416"/>
                    </a:lnTo>
                    <a:cubicBezTo>
                      <a:pt x="8056" y="6356"/>
                      <a:pt x="8075" y="6296"/>
                      <a:pt x="8075" y="6236"/>
                    </a:cubicBezTo>
                    <a:cubicBezTo>
                      <a:pt x="8116" y="5970"/>
                      <a:pt x="8157" y="5725"/>
                      <a:pt x="8157" y="5561"/>
                    </a:cubicBezTo>
                    <a:cubicBezTo>
                      <a:pt x="8198" y="4968"/>
                      <a:pt x="8178" y="4355"/>
                      <a:pt x="8096" y="3783"/>
                    </a:cubicBezTo>
                    <a:cubicBezTo>
                      <a:pt x="7994" y="3169"/>
                      <a:pt x="7810" y="2576"/>
                      <a:pt x="7544" y="2045"/>
                    </a:cubicBezTo>
                    <a:cubicBezTo>
                      <a:pt x="7544" y="2045"/>
                      <a:pt x="7544" y="2067"/>
                      <a:pt x="7535" y="2067"/>
                    </a:cubicBezTo>
                    <a:cubicBezTo>
                      <a:pt x="7529" y="2067"/>
                      <a:pt x="7519" y="2057"/>
                      <a:pt x="7503" y="2025"/>
                    </a:cubicBezTo>
                    <a:cubicBezTo>
                      <a:pt x="7360" y="1759"/>
                      <a:pt x="7196" y="1514"/>
                      <a:pt x="6992" y="1289"/>
                    </a:cubicBezTo>
                    <a:lnTo>
                      <a:pt x="6972" y="1289"/>
                    </a:lnTo>
                    <a:cubicBezTo>
                      <a:pt x="6808" y="1084"/>
                      <a:pt x="6624" y="900"/>
                      <a:pt x="6420" y="737"/>
                    </a:cubicBezTo>
                    <a:cubicBezTo>
                      <a:pt x="6031" y="430"/>
                      <a:pt x="5581" y="205"/>
                      <a:pt x="5111" y="103"/>
                    </a:cubicBezTo>
                    <a:cubicBezTo>
                      <a:pt x="5111" y="103"/>
                      <a:pt x="5111" y="112"/>
                      <a:pt x="5099" y="112"/>
                    </a:cubicBezTo>
                    <a:cubicBezTo>
                      <a:pt x="5093" y="112"/>
                      <a:pt x="5084" y="110"/>
                      <a:pt x="5070" y="103"/>
                    </a:cubicBezTo>
                    <a:cubicBezTo>
                      <a:pt x="4825" y="42"/>
                      <a:pt x="4559" y="21"/>
                      <a:pt x="4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75;p59">
                <a:extLst>
                  <a:ext uri="{FF2B5EF4-FFF2-40B4-BE49-F238E27FC236}">
                    <a16:creationId xmlns:a16="http://schemas.microsoft.com/office/drawing/2014/main" id="{2A11DEED-04FA-3997-77A7-7DFD93786173}"/>
                  </a:ext>
                </a:extLst>
              </p:cNvPr>
              <p:cNvSpPr/>
              <p:nvPr/>
            </p:nvSpPr>
            <p:spPr>
              <a:xfrm>
                <a:off x="462600" y="2251925"/>
                <a:ext cx="70550" cy="155825"/>
              </a:xfrm>
              <a:custGeom>
                <a:avLst/>
                <a:gdLst/>
                <a:ahLst/>
                <a:cxnLst/>
                <a:rect l="l" t="t" r="r" b="b"/>
                <a:pathLst>
                  <a:path w="2822" h="6233" extrusionOk="0">
                    <a:moveTo>
                      <a:pt x="2564" y="0"/>
                    </a:moveTo>
                    <a:cubicBezTo>
                      <a:pt x="2510" y="0"/>
                      <a:pt x="2454" y="5"/>
                      <a:pt x="2392" y="16"/>
                    </a:cubicBezTo>
                    <a:cubicBezTo>
                      <a:pt x="1841" y="118"/>
                      <a:pt x="1350" y="425"/>
                      <a:pt x="982" y="854"/>
                    </a:cubicBezTo>
                    <a:cubicBezTo>
                      <a:pt x="982" y="854"/>
                      <a:pt x="1002" y="854"/>
                      <a:pt x="982" y="874"/>
                    </a:cubicBezTo>
                    <a:cubicBezTo>
                      <a:pt x="880" y="976"/>
                      <a:pt x="798" y="1079"/>
                      <a:pt x="716" y="1181"/>
                    </a:cubicBezTo>
                    <a:lnTo>
                      <a:pt x="716" y="1201"/>
                    </a:lnTo>
                    <a:cubicBezTo>
                      <a:pt x="655" y="1283"/>
                      <a:pt x="594" y="1385"/>
                      <a:pt x="532" y="1467"/>
                    </a:cubicBezTo>
                    <a:cubicBezTo>
                      <a:pt x="430" y="1651"/>
                      <a:pt x="328" y="1855"/>
                      <a:pt x="266" y="2039"/>
                    </a:cubicBezTo>
                    <a:lnTo>
                      <a:pt x="266" y="2060"/>
                    </a:lnTo>
                    <a:lnTo>
                      <a:pt x="164" y="2387"/>
                    </a:lnTo>
                    <a:lnTo>
                      <a:pt x="144" y="2428"/>
                    </a:lnTo>
                    <a:cubicBezTo>
                      <a:pt x="144" y="2448"/>
                      <a:pt x="144" y="2448"/>
                      <a:pt x="144" y="2448"/>
                    </a:cubicBezTo>
                    <a:lnTo>
                      <a:pt x="103" y="2612"/>
                    </a:lnTo>
                    <a:cubicBezTo>
                      <a:pt x="1" y="3225"/>
                      <a:pt x="62" y="3879"/>
                      <a:pt x="287" y="4472"/>
                    </a:cubicBezTo>
                    <a:cubicBezTo>
                      <a:pt x="328" y="4595"/>
                      <a:pt x="389" y="4738"/>
                      <a:pt x="450" y="4840"/>
                    </a:cubicBezTo>
                    <a:cubicBezTo>
                      <a:pt x="532" y="5044"/>
                      <a:pt x="634" y="5228"/>
                      <a:pt x="737" y="5412"/>
                    </a:cubicBezTo>
                    <a:cubicBezTo>
                      <a:pt x="738" y="5410"/>
                      <a:pt x="740" y="5409"/>
                      <a:pt x="743" y="5409"/>
                    </a:cubicBezTo>
                    <a:cubicBezTo>
                      <a:pt x="784" y="5409"/>
                      <a:pt x="993" y="5636"/>
                      <a:pt x="1050" y="5636"/>
                    </a:cubicBezTo>
                    <a:cubicBezTo>
                      <a:pt x="1059" y="5636"/>
                      <a:pt x="1064" y="5630"/>
                      <a:pt x="1064" y="5617"/>
                    </a:cubicBezTo>
                    <a:cubicBezTo>
                      <a:pt x="1105" y="5699"/>
                      <a:pt x="1186" y="5780"/>
                      <a:pt x="1268" y="5842"/>
                    </a:cubicBezTo>
                    <a:cubicBezTo>
                      <a:pt x="1278" y="5838"/>
                      <a:pt x="1288" y="5837"/>
                      <a:pt x="1300" y="5837"/>
                    </a:cubicBezTo>
                    <a:cubicBezTo>
                      <a:pt x="1365" y="5837"/>
                      <a:pt x="1470" y="5887"/>
                      <a:pt x="1677" y="6026"/>
                    </a:cubicBezTo>
                    <a:cubicBezTo>
                      <a:pt x="1779" y="6107"/>
                      <a:pt x="1881" y="6169"/>
                      <a:pt x="1963" y="6230"/>
                    </a:cubicBezTo>
                    <a:cubicBezTo>
                      <a:pt x="1969" y="6231"/>
                      <a:pt x="1973" y="6232"/>
                      <a:pt x="1976" y="6232"/>
                    </a:cubicBezTo>
                    <a:cubicBezTo>
                      <a:pt x="2018" y="6232"/>
                      <a:pt x="1886" y="6126"/>
                      <a:pt x="1913" y="6126"/>
                    </a:cubicBezTo>
                    <a:cubicBezTo>
                      <a:pt x="1915" y="6126"/>
                      <a:pt x="1918" y="6126"/>
                      <a:pt x="1922" y="6128"/>
                    </a:cubicBezTo>
                    <a:cubicBezTo>
                      <a:pt x="1186" y="5637"/>
                      <a:pt x="696" y="4840"/>
                      <a:pt x="573" y="3961"/>
                    </a:cubicBezTo>
                    <a:cubicBezTo>
                      <a:pt x="471" y="3511"/>
                      <a:pt x="491" y="3041"/>
                      <a:pt x="614" y="2591"/>
                    </a:cubicBezTo>
                    <a:cubicBezTo>
                      <a:pt x="696" y="2305"/>
                      <a:pt x="818" y="2019"/>
                      <a:pt x="962" y="1753"/>
                    </a:cubicBezTo>
                    <a:cubicBezTo>
                      <a:pt x="1064" y="1549"/>
                      <a:pt x="1186" y="1385"/>
                      <a:pt x="1329" y="1222"/>
                    </a:cubicBezTo>
                    <a:lnTo>
                      <a:pt x="1350" y="1181"/>
                    </a:lnTo>
                    <a:cubicBezTo>
                      <a:pt x="1534" y="956"/>
                      <a:pt x="1759" y="752"/>
                      <a:pt x="2004" y="608"/>
                    </a:cubicBezTo>
                    <a:cubicBezTo>
                      <a:pt x="2086" y="527"/>
                      <a:pt x="2188" y="465"/>
                      <a:pt x="2290" y="425"/>
                    </a:cubicBezTo>
                    <a:cubicBezTo>
                      <a:pt x="2229" y="425"/>
                      <a:pt x="2188" y="445"/>
                      <a:pt x="2147" y="445"/>
                    </a:cubicBezTo>
                    <a:cubicBezTo>
                      <a:pt x="2249" y="404"/>
                      <a:pt x="2372" y="363"/>
                      <a:pt x="2392" y="343"/>
                    </a:cubicBezTo>
                    <a:cubicBezTo>
                      <a:pt x="2638" y="281"/>
                      <a:pt x="2495" y="281"/>
                      <a:pt x="2392" y="261"/>
                    </a:cubicBezTo>
                    <a:cubicBezTo>
                      <a:pt x="2326" y="244"/>
                      <a:pt x="2381" y="215"/>
                      <a:pt x="2339" y="215"/>
                    </a:cubicBezTo>
                    <a:cubicBezTo>
                      <a:pt x="2329" y="215"/>
                      <a:pt x="2314" y="216"/>
                      <a:pt x="2290" y="220"/>
                    </a:cubicBezTo>
                    <a:cubicBezTo>
                      <a:pt x="2372" y="200"/>
                      <a:pt x="2433" y="179"/>
                      <a:pt x="2515" y="179"/>
                    </a:cubicBezTo>
                    <a:cubicBezTo>
                      <a:pt x="2515" y="172"/>
                      <a:pt x="2507" y="169"/>
                      <a:pt x="2494" y="169"/>
                    </a:cubicBezTo>
                    <a:cubicBezTo>
                      <a:pt x="2446" y="169"/>
                      <a:pt x="2327" y="209"/>
                      <a:pt x="2305" y="209"/>
                    </a:cubicBezTo>
                    <a:cubicBezTo>
                      <a:pt x="2299" y="209"/>
                      <a:pt x="2300" y="207"/>
                      <a:pt x="2311" y="200"/>
                    </a:cubicBezTo>
                    <a:cubicBezTo>
                      <a:pt x="2352" y="159"/>
                      <a:pt x="2474" y="159"/>
                      <a:pt x="2556" y="138"/>
                    </a:cubicBezTo>
                    <a:cubicBezTo>
                      <a:pt x="2554" y="136"/>
                      <a:pt x="2548" y="135"/>
                      <a:pt x="2540" y="135"/>
                    </a:cubicBezTo>
                    <a:cubicBezTo>
                      <a:pt x="2487" y="135"/>
                      <a:pt x="2321" y="183"/>
                      <a:pt x="2279" y="183"/>
                    </a:cubicBezTo>
                    <a:cubicBezTo>
                      <a:pt x="2273" y="183"/>
                      <a:pt x="2270" y="182"/>
                      <a:pt x="2270" y="179"/>
                    </a:cubicBezTo>
                    <a:cubicBezTo>
                      <a:pt x="2290" y="159"/>
                      <a:pt x="2536" y="138"/>
                      <a:pt x="2536" y="118"/>
                    </a:cubicBezTo>
                    <a:cubicBezTo>
                      <a:pt x="2512" y="118"/>
                      <a:pt x="2489" y="118"/>
                      <a:pt x="2465" y="122"/>
                    </a:cubicBezTo>
                    <a:lnTo>
                      <a:pt x="2465" y="122"/>
                    </a:lnTo>
                    <a:cubicBezTo>
                      <a:pt x="2564" y="92"/>
                      <a:pt x="2644" y="77"/>
                      <a:pt x="2679" y="77"/>
                    </a:cubicBezTo>
                    <a:cubicBezTo>
                      <a:pt x="2720" y="57"/>
                      <a:pt x="2699" y="36"/>
                      <a:pt x="2556" y="36"/>
                    </a:cubicBezTo>
                    <a:lnTo>
                      <a:pt x="2822" y="36"/>
                    </a:lnTo>
                    <a:lnTo>
                      <a:pt x="2720" y="16"/>
                    </a:lnTo>
                    <a:cubicBezTo>
                      <a:pt x="2668" y="5"/>
                      <a:pt x="2617" y="0"/>
                      <a:pt x="2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76;p59">
                <a:extLst>
                  <a:ext uri="{FF2B5EF4-FFF2-40B4-BE49-F238E27FC236}">
                    <a16:creationId xmlns:a16="http://schemas.microsoft.com/office/drawing/2014/main" id="{F6CDE608-808D-6975-40BB-022BF5D3A7A6}"/>
                  </a:ext>
                </a:extLst>
              </p:cNvPr>
              <p:cNvSpPr/>
              <p:nvPr/>
            </p:nvSpPr>
            <p:spPr>
              <a:xfrm>
                <a:off x="479475" y="2299825"/>
                <a:ext cx="61350" cy="122725"/>
              </a:xfrm>
              <a:custGeom>
                <a:avLst/>
                <a:gdLst/>
                <a:ahLst/>
                <a:cxnLst/>
                <a:rect l="l" t="t" r="r" b="b"/>
                <a:pathLst>
                  <a:path w="2454" h="4909" extrusionOk="0">
                    <a:moveTo>
                      <a:pt x="143" y="1"/>
                    </a:moveTo>
                    <a:cubicBezTo>
                      <a:pt x="143" y="8"/>
                      <a:pt x="143" y="15"/>
                      <a:pt x="143" y="22"/>
                    </a:cubicBezTo>
                    <a:lnTo>
                      <a:pt x="143" y="22"/>
                    </a:lnTo>
                    <a:cubicBezTo>
                      <a:pt x="143" y="22"/>
                      <a:pt x="143" y="21"/>
                      <a:pt x="143" y="21"/>
                    </a:cubicBezTo>
                    <a:lnTo>
                      <a:pt x="143" y="1"/>
                    </a:lnTo>
                    <a:close/>
                    <a:moveTo>
                      <a:pt x="143" y="22"/>
                    </a:moveTo>
                    <a:cubicBezTo>
                      <a:pt x="123" y="42"/>
                      <a:pt x="123" y="62"/>
                      <a:pt x="103" y="83"/>
                    </a:cubicBezTo>
                    <a:cubicBezTo>
                      <a:pt x="82" y="144"/>
                      <a:pt x="62" y="205"/>
                      <a:pt x="41" y="267"/>
                    </a:cubicBezTo>
                    <a:cubicBezTo>
                      <a:pt x="0" y="634"/>
                      <a:pt x="0" y="1002"/>
                      <a:pt x="21" y="1391"/>
                    </a:cubicBezTo>
                    <a:cubicBezTo>
                      <a:pt x="21" y="1391"/>
                      <a:pt x="30" y="1382"/>
                      <a:pt x="36" y="1382"/>
                    </a:cubicBezTo>
                    <a:cubicBezTo>
                      <a:pt x="39" y="1382"/>
                      <a:pt x="41" y="1384"/>
                      <a:pt x="41" y="1391"/>
                    </a:cubicBezTo>
                    <a:cubicBezTo>
                      <a:pt x="62" y="1473"/>
                      <a:pt x="21" y="1554"/>
                      <a:pt x="41" y="1636"/>
                    </a:cubicBezTo>
                    <a:lnTo>
                      <a:pt x="62" y="1636"/>
                    </a:lnTo>
                    <a:lnTo>
                      <a:pt x="62" y="1861"/>
                    </a:lnTo>
                    <a:cubicBezTo>
                      <a:pt x="82" y="2025"/>
                      <a:pt x="123" y="2168"/>
                      <a:pt x="164" y="2290"/>
                    </a:cubicBezTo>
                    <a:lnTo>
                      <a:pt x="184" y="2290"/>
                    </a:lnTo>
                    <a:cubicBezTo>
                      <a:pt x="205" y="2372"/>
                      <a:pt x="246" y="2433"/>
                      <a:pt x="266" y="2515"/>
                    </a:cubicBezTo>
                    <a:lnTo>
                      <a:pt x="287" y="2556"/>
                    </a:lnTo>
                    <a:lnTo>
                      <a:pt x="307" y="2556"/>
                    </a:lnTo>
                    <a:lnTo>
                      <a:pt x="348" y="2658"/>
                    </a:lnTo>
                    <a:cubicBezTo>
                      <a:pt x="573" y="3026"/>
                      <a:pt x="838" y="3353"/>
                      <a:pt x="1166" y="3639"/>
                    </a:cubicBezTo>
                    <a:cubicBezTo>
                      <a:pt x="1247" y="3701"/>
                      <a:pt x="1309" y="3762"/>
                      <a:pt x="1370" y="3823"/>
                    </a:cubicBezTo>
                    <a:cubicBezTo>
                      <a:pt x="1472" y="3926"/>
                      <a:pt x="1554" y="4048"/>
                      <a:pt x="1656" y="4150"/>
                    </a:cubicBezTo>
                    <a:cubicBezTo>
                      <a:pt x="1658" y="4147"/>
                      <a:pt x="1661" y="4145"/>
                      <a:pt x="1665" y="4145"/>
                    </a:cubicBezTo>
                    <a:cubicBezTo>
                      <a:pt x="1705" y="4145"/>
                      <a:pt x="1841" y="4271"/>
                      <a:pt x="1887" y="4271"/>
                    </a:cubicBezTo>
                    <a:cubicBezTo>
                      <a:pt x="1896" y="4271"/>
                      <a:pt x="1901" y="4265"/>
                      <a:pt x="1901" y="4253"/>
                    </a:cubicBezTo>
                    <a:cubicBezTo>
                      <a:pt x="1963" y="4314"/>
                      <a:pt x="2024" y="4437"/>
                      <a:pt x="2045" y="4437"/>
                    </a:cubicBezTo>
                    <a:cubicBezTo>
                      <a:pt x="2065" y="4437"/>
                      <a:pt x="2188" y="4437"/>
                      <a:pt x="2331" y="4662"/>
                    </a:cubicBezTo>
                    <a:cubicBezTo>
                      <a:pt x="2372" y="4743"/>
                      <a:pt x="2412" y="4886"/>
                      <a:pt x="2433" y="4907"/>
                    </a:cubicBezTo>
                    <a:cubicBezTo>
                      <a:pt x="2434" y="4908"/>
                      <a:pt x="2435" y="4909"/>
                      <a:pt x="2436" y="4909"/>
                    </a:cubicBezTo>
                    <a:cubicBezTo>
                      <a:pt x="2447" y="4909"/>
                      <a:pt x="2423" y="4818"/>
                      <a:pt x="2442" y="4818"/>
                    </a:cubicBezTo>
                    <a:cubicBezTo>
                      <a:pt x="2444" y="4818"/>
                      <a:pt x="2448" y="4820"/>
                      <a:pt x="2453" y="4825"/>
                    </a:cubicBezTo>
                    <a:cubicBezTo>
                      <a:pt x="2331" y="4498"/>
                      <a:pt x="2147" y="4191"/>
                      <a:pt x="1901" y="3905"/>
                    </a:cubicBezTo>
                    <a:cubicBezTo>
                      <a:pt x="1697" y="3660"/>
                      <a:pt x="1452" y="3415"/>
                      <a:pt x="1247" y="3169"/>
                    </a:cubicBezTo>
                    <a:cubicBezTo>
                      <a:pt x="1043" y="2944"/>
                      <a:pt x="859" y="2679"/>
                      <a:pt x="716" y="2392"/>
                    </a:cubicBezTo>
                    <a:cubicBezTo>
                      <a:pt x="593" y="2065"/>
                      <a:pt x="511" y="1718"/>
                      <a:pt x="491" y="1370"/>
                    </a:cubicBezTo>
                    <a:lnTo>
                      <a:pt x="491" y="1350"/>
                    </a:lnTo>
                    <a:cubicBezTo>
                      <a:pt x="491" y="1146"/>
                      <a:pt x="491" y="880"/>
                      <a:pt x="470" y="696"/>
                    </a:cubicBezTo>
                    <a:cubicBezTo>
                      <a:pt x="470" y="634"/>
                      <a:pt x="450" y="532"/>
                      <a:pt x="450" y="450"/>
                    </a:cubicBezTo>
                    <a:lnTo>
                      <a:pt x="409" y="553"/>
                    </a:lnTo>
                    <a:cubicBezTo>
                      <a:pt x="430" y="491"/>
                      <a:pt x="430" y="410"/>
                      <a:pt x="409" y="348"/>
                    </a:cubicBezTo>
                    <a:cubicBezTo>
                      <a:pt x="409" y="270"/>
                      <a:pt x="402" y="244"/>
                      <a:pt x="390" y="244"/>
                    </a:cubicBezTo>
                    <a:cubicBezTo>
                      <a:pt x="374" y="244"/>
                      <a:pt x="351" y="293"/>
                      <a:pt x="327" y="328"/>
                    </a:cubicBezTo>
                    <a:cubicBezTo>
                      <a:pt x="307" y="355"/>
                      <a:pt x="293" y="362"/>
                      <a:pt x="283" y="362"/>
                    </a:cubicBezTo>
                    <a:cubicBezTo>
                      <a:pt x="274" y="362"/>
                      <a:pt x="268" y="355"/>
                      <a:pt x="262" y="355"/>
                    </a:cubicBezTo>
                    <a:cubicBezTo>
                      <a:pt x="257" y="355"/>
                      <a:pt x="252" y="362"/>
                      <a:pt x="246" y="389"/>
                    </a:cubicBezTo>
                    <a:lnTo>
                      <a:pt x="246" y="246"/>
                    </a:lnTo>
                    <a:cubicBezTo>
                      <a:pt x="246" y="246"/>
                      <a:pt x="246" y="395"/>
                      <a:pt x="231" y="395"/>
                    </a:cubicBezTo>
                    <a:cubicBezTo>
                      <a:pt x="229" y="395"/>
                      <a:pt x="227" y="393"/>
                      <a:pt x="225" y="389"/>
                    </a:cubicBezTo>
                    <a:cubicBezTo>
                      <a:pt x="205" y="348"/>
                      <a:pt x="225" y="267"/>
                      <a:pt x="225" y="205"/>
                    </a:cubicBezTo>
                    <a:lnTo>
                      <a:pt x="225" y="205"/>
                    </a:lnTo>
                    <a:cubicBezTo>
                      <a:pt x="206" y="225"/>
                      <a:pt x="205" y="391"/>
                      <a:pt x="187" y="391"/>
                    </a:cubicBezTo>
                    <a:cubicBezTo>
                      <a:pt x="186" y="391"/>
                      <a:pt x="185" y="390"/>
                      <a:pt x="184" y="389"/>
                    </a:cubicBezTo>
                    <a:cubicBezTo>
                      <a:pt x="164" y="389"/>
                      <a:pt x="225" y="246"/>
                      <a:pt x="205" y="226"/>
                    </a:cubicBezTo>
                    <a:lnTo>
                      <a:pt x="205" y="226"/>
                    </a:lnTo>
                    <a:cubicBezTo>
                      <a:pt x="184" y="246"/>
                      <a:pt x="184" y="287"/>
                      <a:pt x="184" y="307"/>
                    </a:cubicBezTo>
                    <a:cubicBezTo>
                      <a:pt x="184" y="188"/>
                      <a:pt x="184" y="103"/>
                      <a:pt x="167" y="103"/>
                    </a:cubicBezTo>
                    <a:cubicBezTo>
                      <a:pt x="158" y="103"/>
                      <a:pt x="144" y="127"/>
                      <a:pt x="123" y="185"/>
                    </a:cubicBezTo>
                    <a:cubicBezTo>
                      <a:pt x="123" y="130"/>
                      <a:pt x="139" y="76"/>
                      <a:pt x="14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77;p59">
                <a:extLst>
                  <a:ext uri="{FF2B5EF4-FFF2-40B4-BE49-F238E27FC236}">
                    <a16:creationId xmlns:a16="http://schemas.microsoft.com/office/drawing/2014/main" id="{DA7B5E96-5406-B3E5-BA81-CF5F267746ED}"/>
                  </a:ext>
                </a:extLst>
              </p:cNvPr>
              <p:cNvSpPr/>
              <p:nvPr/>
            </p:nvSpPr>
            <p:spPr>
              <a:xfrm>
                <a:off x="501450" y="2321800"/>
                <a:ext cx="35225" cy="94575"/>
              </a:xfrm>
              <a:custGeom>
                <a:avLst/>
                <a:gdLst/>
                <a:ahLst/>
                <a:cxnLst/>
                <a:rect l="l" t="t" r="r" b="b"/>
                <a:pathLst>
                  <a:path w="1409" h="3783" extrusionOk="0">
                    <a:moveTo>
                      <a:pt x="307" y="1"/>
                    </a:moveTo>
                    <a:lnTo>
                      <a:pt x="303" y="14"/>
                    </a:lnTo>
                    <a:lnTo>
                      <a:pt x="303" y="14"/>
                    </a:lnTo>
                    <a:cubicBezTo>
                      <a:pt x="305" y="11"/>
                      <a:pt x="307" y="7"/>
                      <a:pt x="307" y="1"/>
                    </a:cubicBezTo>
                    <a:close/>
                    <a:moveTo>
                      <a:pt x="389" y="205"/>
                    </a:moveTo>
                    <a:cubicBezTo>
                      <a:pt x="389" y="205"/>
                      <a:pt x="384" y="236"/>
                      <a:pt x="376" y="265"/>
                    </a:cubicBezTo>
                    <a:lnTo>
                      <a:pt x="376" y="265"/>
                    </a:lnTo>
                    <a:cubicBezTo>
                      <a:pt x="382" y="246"/>
                      <a:pt x="389" y="229"/>
                      <a:pt x="389" y="205"/>
                    </a:cubicBezTo>
                    <a:close/>
                    <a:moveTo>
                      <a:pt x="376" y="265"/>
                    </a:moveTo>
                    <a:cubicBezTo>
                      <a:pt x="375" y="268"/>
                      <a:pt x="373" y="272"/>
                      <a:pt x="372" y="276"/>
                    </a:cubicBezTo>
                    <a:lnTo>
                      <a:pt x="372" y="276"/>
                    </a:lnTo>
                    <a:cubicBezTo>
                      <a:pt x="374" y="272"/>
                      <a:pt x="375" y="268"/>
                      <a:pt x="376" y="265"/>
                    </a:cubicBezTo>
                    <a:close/>
                    <a:moveTo>
                      <a:pt x="327" y="1"/>
                    </a:moveTo>
                    <a:lnTo>
                      <a:pt x="327" y="1"/>
                    </a:lnTo>
                    <a:cubicBezTo>
                      <a:pt x="307" y="21"/>
                      <a:pt x="307" y="42"/>
                      <a:pt x="287" y="62"/>
                    </a:cubicBezTo>
                    <a:lnTo>
                      <a:pt x="303" y="14"/>
                    </a:lnTo>
                    <a:lnTo>
                      <a:pt x="303" y="14"/>
                    </a:lnTo>
                    <a:cubicBezTo>
                      <a:pt x="295" y="23"/>
                      <a:pt x="281" y="27"/>
                      <a:pt x="266" y="42"/>
                    </a:cubicBezTo>
                    <a:cubicBezTo>
                      <a:pt x="246" y="83"/>
                      <a:pt x="205" y="123"/>
                      <a:pt x="184" y="164"/>
                    </a:cubicBezTo>
                    <a:cubicBezTo>
                      <a:pt x="82" y="430"/>
                      <a:pt x="21" y="716"/>
                      <a:pt x="0" y="982"/>
                    </a:cubicBezTo>
                    <a:lnTo>
                      <a:pt x="21" y="982"/>
                    </a:lnTo>
                    <a:cubicBezTo>
                      <a:pt x="21" y="1064"/>
                      <a:pt x="0" y="1125"/>
                      <a:pt x="0" y="1186"/>
                    </a:cubicBezTo>
                    <a:lnTo>
                      <a:pt x="21" y="1186"/>
                    </a:lnTo>
                    <a:cubicBezTo>
                      <a:pt x="21" y="1248"/>
                      <a:pt x="0" y="1309"/>
                      <a:pt x="0" y="1370"/>
                    </a:cubicBezTo>
                    <a:cubicBezTo>
                      <a:pt x="0" y="1473"/>
                      <a:pt x="21" y="1595"/>
                      <a:pt x="41" y="1697"/>
                    </a:cubicBezTo>
                    <a:cubicBezTo>
                      <a:pt x="41" y="1759"/>
                      <a:pt x="41" y="1820"/>
                      <a:pt x="41" y="1881"/>
                    </a:cubicBezTo>
                    <a:lnTo>
                      <a:pt x="41" y="1902"/>
                    </a:lnTo>
                    <a:lnTo>
                      <a:pt x="62" y="1902"/>
                    </a:lnTo>
                    <a:lnTo>
                      <a:pt x="62" y="1984"/>
                    </a:lnTo>
                    <a:cubicBezTo>
                      <a:pt x="143" y="2290"/>
                      <a:pt x="266" y="2597"/>
                      <a:pt x="430" y="2863"/>
                    </a:cubicBezTo>
                    <a:cubicBezTo>
                      <a:pt x="470" y="2924"/>
                      <a:pt x="511" y="2985"/>
                      <a:pt x="552" y="3047"/>
                    </a:cubicBezTo>
                    <a:cubicBezTo>
                      <a:pt x="593" y="3149"/>
                      <a:pt x="654" y="3251"/>
                      <a:pt x="695" y="3333"/>
                    </a:cubicBezTo>
                    <a:cubicBezTo>
                      <a:pt x="700" y="3329"/>
                      <a:pt x="705" y="3327"/>
                      <a:pt x="711" y="3327"/>
                    </a:cubicBezTo>
                    <a:cubicBezTo>
                      <a:pt x="756" y="3327"/>
                      <a:pt x="847" y="3427"/>
                      <a:pt x="897" y="3427"/>
                    </a:cubicBezTo>
                    <a:cubicBezTo>
                      <a:pt x="906" y="3427"/>
                      <a:pt x="914" y="3423"/>
                      <a:pt x="920" y="3415"/>
                    </a:cubicBezTo>
                    <a:cubicBezTo>
                      <a:pt x="941" y="3455"/>
                      <a:pt x="1002" y="3537"/>
                      <a:pt x="1022" y="3537"/>
                    </a:cubicBezTo>
                    <a:cubicBezTo>
                      <a:pt x="1022" y="3537"/>
                      <a:pt x="1125" y="3537"/>
                      <a:pt x="1268" y="3639"/>
                    </a:cubicBezTo>
                    <a:cubicBezTo>
                      <a:pt x="1309" y="3680"/>
                      <a:pt x="1350" y="3762"/>
                      <a:pt x="1390" y="3783"/>
                    </a:cubicBezTo>
                    <a:cubicBezTo>
                      <a:pt x="1409" y="3783"/>
                      <a:pt x="1360" y="3698"/>
                      <a:pt x="1382" y="3698"/>
                    </a:cubicBezTo>
                    <a:cubicBezTo>
                      <a:pt x="1384" y="3698"/>
                      <a:pt x="1387" y="3699"/>
                      <a:pt x="1390" y="3701"/>
                    </a:cubicBezTo>
                    <a:cubicBezTo>
                      <a:pt x="1084" y="3353"/>
                      <a:pt x="859" y="2965"/>
                      <a:pt x="695" y="2536"/>
                    </a:cubicBezTo>
                    <a:cubicBezTo>
                      <a:pt x="614" y="2311"/>
                      <a:pt x="573" y="2086"/>
                      <a:pt x="552" y="1861"/>
                    </a:cubicBezTo>
                    <a:cubicBezTo>
                      <a:pt x="491" y="1595"/>
                      <a:pt x="491" y="1329"/>
                      <a:pt x="511" y="1064"/>
                    </a:cubicBezTo>
                    <a:lnTo>
                      <a:pt x="511" y="1043"/>
                    </a:lnTo>
                    <a:cubicBezTo>
                      <a:pt x="511" y="880"/>
                      <a:pt x="552" y="696"/>
                      <a:pt x="552" y="573"/>
                    </a:cubicBezTo>
                    <a:lnTo>
                      <a:pt x="552" y="389"/>
                    </a:lnTo>
                    <a:lnTo>
                      <a:pt x="491" y="450"/>
                    </a:lnTo>
                    <a:cubicBezTo>
                      <a:pt x="511" y="410"/>
                      <a:pt x="532" y="369"/>
                      <a:pt x="532" y="307"/>
                    </a:cubicBezTo>
                    <a:cubicBezTo>
                      <a:pt x="532" y="253"/>
                      <a:pt x="524" y="235"/>
                      <a:pt x="510" y="235"/>
                    </a:cubicBezTo>
                    <a:cubicBezTo>
                      <a:pt x="492" y="235"/>
                      <a:pt x="464" y="264"/>
                      <a:pt x="430" y="287"/>
                    </a:cubicBezTo>
                    <a:cubicBezTo>
                      <a:pt x="418" y="298"/>
                      <a:pt x="410" y="302"/>
                      <a:pt x="404" y="302"/>
                    </a:cubicBezTo>
                    <a:cubicBezTo>
                      <a:pt x="394" y="302"/>
                      <a:pt x="388" y="293"/>
                      <a:pt x="382" y="293"/>
                    </a:cubicBezTo>
                    <a:cubicBezTo>
                      <a:pt x="378" y="293"/>
                      <a:pt x="374" y="296"/>
                      <a:pt x="368" y="307"/>
                    </a:cubicBezTo>
                    <a:cubicBezTo>
                      <a:pt x="368" y="296"/>
                      <a:pt x="370" y="285"/>
                      <a:pt x="372" y="276"/>
                    </a:cubicBezTo>
                    <a:lnTo>
                      <a:pt x="372" y="276"/>
                    </a:lnTo>
                    <a:cubicBezTo>
                      <a:pt x="367" y="295"/>
                      <a:pt x="360" y="310"/>
                      <a:pt x="353" y="310"/>
                    </a:cubicBezTo>
                    <a:cubicBezTo>
                      <a:pt x="351" y="310"/>
                      <a:pt x="349" y="309"/>
                      <a:pt x="348" y="307"/>
                    </a:cubicBezTo>
                    <a:cubicBezTo>
                      <a:pt x="327" y="267"/>
                      <a:pt x="368" y="226"/>
                      <a:pt x="389" y="164"/>
                    </a:cubicBezTo>
                    <a:cubicBezTo>
                      <a:pt x="348" y="164"/>
                      <a:pt x="327" y="307"/>
                      <a:pt x="307" y="307"/>
                    </a:cubicBezTo>
                    <a:cubicBezTo>
                      <a:pt x="297" y="297"/>
                      <a:pt x="312" y="266"/>
                      <a:pt x="327" y="238"/>
                    </a:cubicBezTo>
                    <a:lnTo>
                      <a:pt x="327" y="238"/>
                    </a:lnTo>
                    <a:cubicBezTo>
                      <a:pt x="327" y="241"/>
                      <a:pt x="327" y="244"/>
                      <a:pt x="327" y="246"/>
                    </a:cubicBezTo>
                    <a:cubicBezTo>
                      <a:pt x="328" y="243"/>
                      <a:pt x="328" y="239"/>
                      <a:pt x="329" y="236"/>
                    </a:cubicBezTo>
                    <a:lnTo>
                      <a:pt x="329" y="236"/>
                    </a:lnTo>
                    <a:cubicBezTo>
                      <a:pt x="344" y="209"/>
                      <a:pt x="358" y="185"/>
                      <a:pt x="348" y="185"/>
                    </a:cubicBezTo>
                    <a:cubicBezTo>
                      <a:pt x="345" y="182"/>
                      <a:pt x="343" y="181"/>
                      <a:pt x="340" y="181"/>
                    </a:cubicBezTo>
                    <a:cubicBezTo>
                      <a:pt x="338" y="181"/>
                      <a:pt x="337" y="182"/>
                      <a:pt x="335" y="184"/>
                    </a:cubicBezTo>
                    <a:lnTo>
                      <a:pt x="335" y="184"/>
                    </a:lnTo>
                    <a:cubicBezTo>
                      <a:pt x="342" y="123"/>
                      <a:pt x="342" y="84"/>
                      <a:pt x="329" y="84"/>
                    </a:cubicBezTo>
                    <a:cubicBezTo>
                      <a:pt x="321" y="84"/>
                      <a:pt x="307" y="102"/>
                      <a:pt x="287" y="144"/>
                    </a:cubicBezTo>
                    <a:cubicBezTo>
                      <a:pt x="287" y="123"/>
                      <a:pt x="297" y="98"/>
                      <a:pt x="310" y="72"/>
                    </a:cubicBezTo>
                    <a:lnTo>
                      <a:pt x="310" y="72"/>
                    </a:lnTo>
                    <a:lnTo>
                      <a:pt x="307" y="83"/>
                    </a:lnTo>
                    <a:lnTo>
                      <a:pt x="348" y="1"/>
                    </a:lnTo>
                    <a:lnTo>
                      <a:pt x="348" y="1"/>
                    </a:lnTo>
                    <a:cubicBezTo>
                      <a:pt x="338" y="21"/>
                      <a:pt x="322" y="47"/>
                      <a:pt x="310" y="72"/>
                    </a:cubicBezTo>
                    <a:lnTo>
                      <a:pt x="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78;p59">
                <a:extLst>
                  <a:ext uri="{FF2B5EF4-FFF2-40B4-BE49-F238E27FC236}">
                    <a16:creationId xmlns:a16="http://schemas.microsoft.com/office/drawing/2014/main" id="{8AE13D27-B13C-C2B4-E196-19D488FFD527}"/>
                  </a:ext>
                </a:extLst>
              </p:cNvPr>
              <p:cNvSpPr/>
              <p:nvPr/>
            </p:nvSpPr>
            <p:spPr>
              <a:xfrm>
                <a:off x="712000" y="2182600"/>
                <a:ext cx="67475" cy="38625"/>
              </a:xfrm>
              <a:custGeom>
                <a:avLst/>
                <a:gdLst/>
                <a:ahLst/>
                <a:cxnLst/>
                <a:rect l="l" t="t" r="r" b="b"/>
                <a:pathLst>
                  <a:path w="2699" h="1545" extrusionOk="0">
                    <a:moveTo>
                      <a:pt x="155" y="310"/>
                    </a:moveTo>
                    <a:cubicBezTo>
                      <a:pt x="149" y="311"/>
                      <a:pt x="140" y="313"/>
                      <a:pt x="131" y="315"/>
                    </a:cubicBezTo>
                    <a:lnTo>
                      <a:pt x="164" y="315"/>
                    </a:lnTo>
                    <a:cubicBezTo>
                      <a:pt x="161" y="313"/>
                      <a:pt x="158" y="312"/>
                      <a:pt x="155" y="310"/>
                    </a:cubicBezTo>
                    <a:close/>
                    <a:moveTo>
                      <a:pt x="82" y="315"/>
                    </a:moveTo>
                    <a:cubicBezTo>
                      <a:pt x="82" y="320"/>
                      <a:pt x="87" y="321"/>
                      <a:pt x="94" y="321"/>
                    </a:cubicBezTo>
                    <a:cubicBezTo>
                      <a:pt x="103" y="321"/>
                      <a:pt x="117" y="318"/>
                      <a:pt x="131" y="315"/>
                    </a:cubicBezTo>
                    <a:close/>
                    <a:moveTo>
                      <a:pt x="601" y="1"/>
                    </a:moveTo>
                    <a:cubicBezTo>
                      <a:pt x="498" y="1"/>
                      <a:pt x="397" y="20"/>
                      <a:pt x="307" y="49"/>
                    </a:cubicBezTo>
                    <a:cubicBezTo>
                      <a:pt x="246" y="70"/>
                      <a:pt x="205" y="90"/>
                      <a:pt x="143" y="111"/>
                    </a:cubicBezTo>
                    <a:lnTo>
                      <a:pt x="225" y="131"/>
                    </a:lnTo>
                    <a:cubicBezTo>
                      <a:pt x="184" y="131"/>
                      <a:pt x="143" y="152"/>
                      <a:pt x="103" y="152"/>
                    </a:cubicBezTo>
                    <a:cubicBezTo>
                      <a:pt x="0" y="213"/>
                      <a:pt x="62" y="233"/>
                      <a:pt x="123" y="254"/>
                    </a:cubicBezTo>
                    <a:cubicBezTo>
                      <a:pt x="161" y="273"/>
                      <a:pt x="129" y="291"/>
                      <a:pt x="155" y="310"/>
                    </a:cubicBezTo>
                    <a:lnTo>
                      <a:pt x="155" y="310"/>
                    </a:lnTo>
                    <a:cubicBezTo>
                      <a:pt x="158" y="310"/>
                      <a:pt x="161" y="309"/>
                      <a:pt x="163" y="309"/>
                    </a:cubicBezTo>
                    <a:cubicBezTo>
                      <a:pt x="167" y="309"/>
                      <a:pt x="168" y="311"/>
                      <a:pt x="164" y="315"/>
                    </a:cubicBezTo>
                    <a:cubicBezTo>
                      <a:pt x="143" y="356"/>
                      <a:pt x="103" y="336"/>
                      <a:pt x="82" y="356"/>
                    </a:cubicBezTo>
                    <a:cubicBezTo>
                      <a:pt x="82" y="360"/>
                      <a:pt x="87" y="362"/>
                      <a:pt x="94" y="362"/>
                    </a:cubicBezTo>
                    <a:cubicBezTo>
                      <a:pt x="114" y="362"/>
                      <a:pt x="153" y="350"/>
                      <a:pt x="173" y="350"/>
                    </a:cubicBezTo>
                    <a:cubicBezTo>
                      <a:pt x="180" y="350"/>
                      <a:pt x="184" y="352"/>
                      <a:pt x="184" y="356"/>
                    </a:cubicBezTo>
                    <a:cubicBezTo>
                      <a:pt x="184" y="366"/>
                      <a:pt x="159" y="366"/>
                      <a:pt x="133" y="366"/>
                    </a:cubicBezTo>
                    <a:cubicBezTo>
                      <a:pt x="108" y="366"/>
                      <a:pt x="82" y="366"/>
                      <a:pt x="82" y="377"/>
                    </a:cubicBezTo>
                    <a:cubicBezTo>
                      <a:pt x="82" y="383"/>
                      <a:pt x="87" y="386"/>
                      <a:pt x="94" y="386"/>
                    </a:cubicBezTo>
                    <a:cubicBezTo>
                      <a:pt x="107" y="386"/>
                      <a:pt x="130" y="377"/>
                      <a:pt x="143" y="377"/>
                    </a:cubicBezTo>
                    <a:cubicBezTo>
                      <a:pt x="41" y="417"/>
                      <a:pt x="0" y="438"/>
                      <a:pt x="103" y="458"/>
                    </a:cubicBezTo>
                    <a:cubicBezTo>
                      <a:pt x="62" y="458"/>
                      <a:pt x="21" y="458"/>
                      <a:pt x="0" y="479"/>
                    </a:cubicBezTo>
                    <a:lnTo>
                      <a:pt x="41" y="499"/>
                    </a:lnTo>
                    <a:cubicBezTo>
                      <a:pt x="82" y="520"/>
                      <a:pt x="103" y="520"/>
                      <a:pt x="143" y="520"/>
                    </a:cubicBezTo>
                    <a:cubicBezTo>
                      <a:pt x="251" y="496"/>
                      <a:pt x="359" y="486"/>
                      <a:pt x="467" y="486"/>
                    </a:cubicBezTo>
                    <a:cubicBezTo>
                      <a:pt x="543" y="486"/>
                      <a:pt x="619" y="491"/>
                      <a:pt x="695" y="499"/>
                    </a:cubicBezTo>
                    <a:lnTo>
                      <a:pt x="695" y="479"/>
                    </a:lnTo>
                    <a:cubicBezTo>
                      <a:pt x="695" y="475"/>
                      <a:pt x="699" y="473"/>
                      <a:pt x="704" y="473"/>
                    </a:cubicBezTo>
                    <a:cubicBezTo>
                      <a:pt x="726" y="473"/>
                      <a:pt x="785" y="499"/>
                      <a:pt x="818" y="499"/>
                    </a:cubicBezTo>
                    <a:lnTo>
                      <a:pt x="818" y="479"/>
                    </a:lnTo>
                    <a:cubicBezTo>
                      <a:pt x="859" y="499"/>
                      <a:pt x="879" y="520"/>
                      <a:pt x="920" y="520"/>
                    </a:cubicBezTo>
                    <a:cubicBezTo>
                      <a:pt x="982" y="520"/>
                      <a:pt x="1063" y="561"/>
                      <a:pt x="1125" y="561"/>
                    </a:cubicBezTo>
                    <a:cubicBezTo>
                      <a:pt x="1145" y="581"/>
                      <a:pt x="1186" y="581"/>
                      <a:pt x="1227" y="601"/>
                    </a:cubicBezTo>
                    <a:lnTo>
                      <a:pt x="1288" y="622"/>
                    </a:lnTo>
                    <a:cubicBezTo>
                      <a:pt x="1493" y="683"/>
                      <a:pt x="1697" y="765"/>
                      <a:pt x="1881" y="888"/>
                    </a:cubicBezTo>
                    <a:cubicBezTo>
                      <a:pt x="1922" y="908"/>
                      <a:pt x="1963" y="928"/>
                      <a:pt x="2004" y="969"/>
                    </a:cubicBezTo>
                    <a:cubicBezTo>
                      <a:pt x="2045" y="1010"/>
                      <a:pt x="2106" y="1072"/>
                      <a:pt x="2147" y="1153"/>
                    </a:cubicBezTo>
                    <a:cubicBezTo>
                      <a:pt x="2154" y="1142"/>
                      <a:pt x="2165" y="1138"/>
                      <a:pt x="2176" y="1138"/>
                    </a:cubicBezTo>
                    <a:cubicBezTo>
                      <a:pt x="2217" y="1138"/>
                      <a:pt x="2278" y="1189"/>
                      <a:pt x="2310" y="1189"/>
                    </a:cubicBezTo>
                    <a:cubicBezTo>
                      <a:pt x="2320" y="1189"/>
                      <a:pt x="2327" y="1185"/>
                      <a:pt x="2331" y="1174"/>
                    </a:cubicBezTo>
                    <a:cubicBezTo>
                      <a:pt x="2372" y="1215"/>
                      <a:pt x="2392" y="1276"/>
                      <a:pt x="2413" y="1276"/>
                    </a:cubicBezTo>
                    <a:cubicBezTo>
                      <a:pt x="2433" y="1276"/>
                      <a:pt x="2535" y="1276"/>
                      <a:pt x="2617" y="1399"/>
                    </a:cubicBezTo>
                    <a:cubicBezTo>
                      <a:pt x="2637" y="1440"/>
                      <a:pt x="2658" y="1542"/>
                      <a:pt x="2678" y="1542"/>
                    </a:cubicBezTo>
                    <a:cubicBezTo>
                      <a:pt x="2678" y="1544"/>
                      <a:pt x="2678" y="1544"/>
                      <a:pt x="2678" y="1544"/>
                    </a:cubicBezTo>
                    <a:cubicBezTo>
                      <a:pt x="2678" y="1544"/>
                      <a:pt x="2680" y="1491"/>
                      <a:pt x="2690" y="1491"/>
                    </a:cubicBezTo>
                    <a:cubicBezTo>
                      <a:pt x="2692" y="1491"/>
                      <a:pt x="2695" y="1494"/>
                      <a:pt x="2699" y="1501"/>
                    </a:cubicBezTo>
                    <a:cubicBezTo>
                      <a:pt x="2637" y="1296"/>
                      <a:pt x="2556" y="1092"/>
                      <a:pt x="2413" y="928"/>
                    </a:cubicBezTo>
                    <a:cubicBezTo>
                      <a:pt x="2290" y="765"/>
                      <a:pt x="2147" y="622"/>
                      <a:pt x="1983" y="479"/>
                    </a:cubicBezTo>
                    <a:cubicBezTo>
                      <a:pt x="1799" y="377"/>
                      <a:pt x="1615" y="274"/>
                      <a:pt x="1411" y="193"/>
                    </a:cubicBezTo>
                    <a:cubicBezTo>
                      <a:pt x="1186" y="111"/>
                      <a:pt x="961" y="49"/>
                      <a:pt x="736" y="9"/>
                    </a:cubicBezTo>
                    <a:lnTo>
                      <a:pt x="716" y="9"/>
                    </a:lnTo>
                    <a:cubicBezTo>
                      <a:pt x="678" y="3"/>
                      <a:pt x="63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79;p59">
                <a:extLst>
                  <a:ext uri="{FF2B5EF4-FFF2-40B4-BE49-F238E27FC236}">
                    <a16:creationId xmlns:a16="http://schemas.microsoft.com/office/drawing/2014/main" id="{003F9C84-6BE0-8243-751A-1B8F06A784D9}"/>
                  </a:ext>
                </a:extLst>
              </p:cNvPr>
              <p:cNvSpPr/>
              <p:nvPr/>
            </p:nvSpPr>
            <p:spPr>
              <a:xfrm>
                <a:off x="485600" y="2134250"/>
                <a:ext cx="45500" cy="115025"/>
              </a:xfrm>
              <a:custGeom>
                <a:avLst/>
                <a:gdLst/>
                <a:ahLst/>
                <a:cxnLst/>
                <a:rect l="l" t="t" r="r" b="b"/>
                <a:pathLst>
                  <a:path w="1820" h="4601" extrusionOk="0">
                    <a:moveTo>
                      <a:pt x="553" y="1"/>
                    </a:moveTo>
                    <a:lnTo>
                      <a:pt x="532" y="51"/>
                    </a:lnTo>
                    <a:lnTo>
                      <a:pt x="532" y="51"/>
                    </a:lnTo>
                    <a:cubicBezTo>
                      <a:pt x="540" y="34"/>
                      <a:pt x="547" y="18"/>
                      <a:pt x="553" y="1"/>
                    </a:cubicBezTo>
                    <a:close/>
                    <a:moveTo>
                      <a:pt x="524" y="253"/>
                    </a:moveTo>
                    <a:cubicBezTo>
                      <a:pt x="522" y="273"/>
                      <a:pt x="522" y="297"/>
                      <a:pt x="512" y="307"/>
                    </a:cubicBezTo>
                    <a:cubicBezTo>
                      <a:pt x="516" y="288"/>
                      <a:pt x="521" y="270"/>
                      <a:pt x="524" y="253"/>
                    </a:cubicBezTo>
                    <a:close/>
                    <a:moveTo>
                      <a:pt x="512" y="1"/>
                    </a:moveTo>
                    <a:cubicBezTo>
                      <a:pt x="512" y="9"/>
                      <a:pt x="511" y="16"/>
                      <a:pt x="509" y="23"/>
                    </a:cubicBezTo>
                    <a:lnTo>
                      <a:pt x="509" y="23"/>
                    </a:lnTo>
                    <a:cubicBezTo>
                      <a:pt x="491" y="42"/>
                      <a:pt x="490" y="42"/>
                      <a:pt x="471" y="62"/>
                    </a:cubicBezTo>
                    <a:cubicBezTo>
                      <a:pt x="430" y="123"/>
                      <a:pt x="409" y="185"/>
                      <a:pt x="369" y="225"/>
                    </a:cubicBezTo>
                    <a:cubicBezTo>
                      <a:pt x="266" y="573"/>
                      <a:pt x="164" y="920"/>
                      <a:pt x="103" y="1268"/>
                    </a:cubicBezTo>
                    <a:lnTo>
                      <a:pt x="123" y="1268"/>
                    </a:lnTo>
                    <a:cubicBezTo>
                      <a:pt x="123" y="1370"/>
                      <a:pt x="62" y="1432"/>
                      <a:pt x="62" y="1534"/>
                    </a:cubicBezTo>
                    <a:lnTo>
                      <a:pt x="82" y="1534"/>
                    </a:lnTo>
                    <a:cubicBezTo>
                      <a:pt x="62" y="1595"/>
                      <a:pt x="42" y="1677"/>
                      <a:pt x="21" y="1738"/>
                    </a:cubicBezTo>
                    <a:cubicBezTo>
                      <a:pt x="1" y="1881"/>
                      <a:pt x="1" y="2024"/>
                      <a:pt x="1" y="2147"/>
                    </a:cubicBezTo>
                    <a:lnTo>
                      <a:pt x="21" y="2147"/>
                    </a:lnTo>
                    <a:lnTo>
                      <a:pt x="21" y="2372"/>
                    </a:lnTo>
                    <a:lnTo>
                      <a:pt x="21" y="2413"/>
                    </a:lnTo>
                    <a:lnTo>
                      <a:pt x="21" y="2535"/>
                    </a:lnTo>
                    <a:cubicBezTo>
                      <a:pt x="82" y="2965"/>
                      <a:pt x="205" y="3353"/>
                      <a:pt x="430" y="3721"/>
                    </a:cubicBezTo>
                    <a:lnTo>
                      <a:pt x="593" y="3946"/>
                    </a:lnTo>
                    <a:cubicBezTo>
                      <a:pt x="675" y="4069"/>
                      <a:pt x="757" y="4191"/>
                      <a:pt x="839" y="4293"/>
                    </a:cubicBezTo>
                    <a:cubicBezTo>
                      <a:pt x="843" y="4289"/>
                      <a:pt x="849" y="4287"/>
                      <a:pt x="857" y="4287"/>
                    </a:cubicBezTo>
                    <a:cubicBezTo>
                      <a:pt x="910" y="4287"/>
                      <a:pt x="1034" y="4376"/>
                      <a:pt x="1084" y="4376"/>
                    </a:cubicBezTo>
                    <a:cubicBezTo>
                      <a:pt x="1097" y="4376"/>
                      <a:pt x="1104" y="4370"/>
                      <a:pt x="1104" y="4355"/>
                    </a:cubicBezTo>
                    <a:cubicBezTo>
                      <a:pt x="1141" y="4409"/>
                      <a:pt x="1226" y="4481"/>
                      <a:pt x="1259" y="4481"/>
                    </a:cubicBezTo>
                    <a:cubicBezTo>
                      <a:pt x="1263" y="4481"/>
                      <a:pt x="1266" y="4480"/>
                      <a:pt x="1268" y="4477"/>
                    </a:cubicBezTo>
                    <a:cubicBezTo>
                      <a:pt x="1277" y="4468"/>
                      <a:pt x="1303" y="4459"/>
                      <a:pt x="1345" y="4459"/>
                    </a:cubicBezTo>
                    <a:cubicBezTo>
                      <a:pt x="1396" y="4459"/>
                      <a:pt x="1473" y="4473"/>
                      <a:pt x="1575" y="4518"/>
                    </a:cubicBezTo>
                    <a:cubicBezTo>
                      <a:pt x="1636" y="4539"/>
                      <a:pt x="1697" y="4580"/>
                      <a:pt x="1779" y="4600"/>
                    </a:cubicBezTo>
                    <a:cubicBezTo>
                      <a:pt x="1820" y="4600"/>
                      <a:pt x="1697" y="4539"/>
                      <a:pt x="1738" y="4539"/>
                    </a:cubicBezTo>
                    <a:cubicBezTo>
                      <a:pt x="1227" y="4293"/>
                      <a:pt x="839" y="3844"/>
                      <a:pt x="675" y="3312"/>
                    </a:cubicBezTo>
                    <a:cubicBezTo>
                      <a:pt x="553" y="3026"/>
                      <a:pt x="491" y="2719"/>
                      <a:pt x="491" y="2433"/>
                    </a:cubicBezTo>
                    <a:cubicBezTo>
                      <a:pt x="471" y="2065"/>
                      <a:pt x="512" y="1718"/>
                      <a:pt x="593" y="1391"/>
                    </a:cubicBezTo>
                    <a:lnTo>
                      <a:pt x="593" y="1350"/>
                    </a:lnTo>
                    <a:cubicBezTo>
                      <a:pt x="634" y="1166"/>
                      <a:pt x="675" y="920"/>
                      <a:pt x="716" y="736"/>
                    </a:cubicBezTo>
                    <a:cubicBezTo>
                      <a:pt x="716" y="675"/>
                      <a:pt x="716" y="593"/>
                      <a:pt x="716" y="491"/>
                    </a:cubicBezTo>
                    <a:lnTo>
                      <a:pt x="675" y="573"/>
                    </a:lnTo>
                    <a:cubicBezTo>
                      <a:pt x="696" y="512"/>
                      <a:pt x="696" y="450"/>
                      <a:pt x="716" y="389"/>
                    </a:cubicBezTo>
                    <a:cubicBezTo>
                      <a:pt x="725" y="308"/>
                      <a:pt x="718" y="283"/>
                      <a:pt x="705" y="283"/>
                    </a:cubicBezTo>
                    <a:cubicBezTo>
                      <a:pt x="687" y="283"/>
                      <a:pt x="657" y="325"/>
                      <a:pt x="634" y="348"/>
                    </a:cubicBezTo>
                    <a:cubicBezTo>
                      <a:pt x="615" y="367"/>
                      <a:pt x="604" y="372"/>
                      <a:pt x="597" y="372"/>
                    </a:cubicBezTo>
                    <a:cubicBezTo>
                      <a:pt x="587" y="372"/>
                      <a:pt x="583" y="365"/>
                      <a:pt x="577" y="365"/>
                    </a:cubicBezTo>
                    <a:cubicBezTo>
                      <a:pt x="572" y="365"/>
                      <a:pt x="565" y="370"/>
                      <a:pt x="553" y="389"/>
                    </a:cubicBezTo>
                    <a:cubicBezTo>
                      <a:pt x="573" y="348"/>
                      <a:pt x="573" y="307"/>
                      <a:pt x="593" y="266"/>
                    </a:cubicBezTo>
                    <a:cubicBezTo>
                      <a:pt x="575" y="266"/>
                      <a:pt x="557" y="396"/>
                      <a:pt x="539" y="396"/>
                    </a:cubicBezTo>
                    <a:cubicBezTo>
                      <a:pt x="537" y="396"/>
                      <a:pt x="534" y="394"/>
                      <a:pt x="532" y="389"/>
                    </a:cubicBezTo>
                    <a:cubicBezTo>
                      <a:pt x="512" y="348"/>
                      <a:pt x="553" y="266"/>
                      <a:pt x="573" y="225"/>
                    </a:cubicBezTo>
                    <a:cubicBezTo>
                      <a:pt x="554" y="225"/>
                      <a:pt x="516" y="391"/>
                      <a:pt x="495" y="391"/>
                    </a:cubicBezTo>
                    <a:cubicBezTo>
                      <a:pt x="493" y="391"/>
                      <a:pt x="492" y="390"/>
                      <a:pt x="491" y="389"/>
                    </a:cubicBezTo>
                    <a:cubicBezTo>
                      <a:pt x="471" y="369"/>
                      <a:pt x="573" y="246"/>
                      <a:pt x="553" y="225"/>
                    </a:cubicBezTo>
                    <a:cubicBezTo>
                      <a:pt x="548" y="223"/>
                      <a:pt x="544" y="222"/>
                      <a:pt x="541" y="222"/>
                    </a:cubicBezTo>
                    <a:cubicBezTo>
                      <a:pt x="535" y="222"/>
                      <a:pt x="531" y="226"/>
                      <a:pt x="528" y="233"/>
                    </a:cubicBezTo>
                    <a:lnTo>
                      <a:pt x="528" y="233"/>
                    </a:lnTo>
                    <a:cubicBezTo>
                      <a:pt x="542" y="163"/>
                      <a:pt x="544" y="116"/>
                      <a:pt x="533" y="116"/>
                    </a:cubicBezTo>
                    <a:cubicBezTo>
                      <a:pt x="525" y="116"/>
                      <a:pt x="512" y="137"/>
                      <a:pt x="491" y="185"/>
                    </a:cubicBezTo>
                    <a:cubicBezTo>
                      <a:pt x="491" y="155"/>
                      <a:pt x="501" y="125"/>
                      <a:pt x="513" y="95"/>
                    </a:cubicBezTo>
                    <a:lnTo>
                      <a:pt x="513" y="95"/>
                    </a:lnTo>
                    <a:lnTo>
                      <a:pt x="512" y="103"/>
                    </a:lnTo>
                    <a:lnTo>
                      <a:pt x="532" y="51"/>
                    </a:lnTo>
                    <a:lnTo>
                      <a:pt x="532" y="51"/>
                    </a:lnTo>
                    <a:cubicBezTo>
                      <a:pt x="526" y="66"/>
                      <a:pt x="519" y="80"/>
                      <a:pt x="513" y="95"/>
                    </a:cubicBezTo>
                    <a:lnTo>
                      <a:pt x="513" y="95"/>
                    </a:lnTo>
                    <a:lnTo>
                      <a:pt x="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80;p59">
                <a:extLst>
                  <a:ext uri="{FF2B5EF4-FFF2-40B4-BE49-F238E27FC236}">
                    <a16:creationId xmlns:a16="http://schemas.microsoft.com/office/drawing/2014/main" id="{720372C3-0002-9B73-888A-A29FC66CFE1C}"/>
                  </a:ext>
                </a:extLst>
              </p:cNvPr>
              <p:cNvSpPr/>
              <p:nvPr/>
            </p:nvSpPr>
            <p:spPr>
              <a:xfrm>
                <a:off x="639950" y="2109375"/>
                <a:ext cx="24550" cy="83525"/>
              </a:xfrm>
              <a:custGeom>
                <a:avLst/>
                <a:gdLst/>
                <a:ahLst/>
                <a:cxnLst/>
                <a:rect l="l" t="t" r="r" b="b"/>
                <a:pathLst>
                  <a:path w="982" h="3341" extrusionOk="0">
                    <a:moveTo>
                      <a:pt x="0" y="55"/>
                    </a:moveTo>
                    <a:lnTo>
                      <a:pt x="0" y="55"/>
                    </a:lnTo>
                    <a:cubicBezTo>
                      <a:pt x="5" y="65"/>
                      <a:pt x="11" y="74"/>
                      <a:pt x="18" y="81"/>
                    </a:cubicBezTo>
                    <a:lnTo>
                      <a:pt x="18" y="81"/>
                    </a:lnTo>
                    <a:lnTo>
                      <a:pt x="0" y="55"/>
                    </a:lnTo>
                    <a:close/>
                    <a:moveTo>
                      <a:pt x="161" y="124"/>
                    </a:moveTo>
                    <a:cubicBezTo>
                      <a:pt x="183" y="150"/>
                      <a:pt x="219" y="184"/>
                      <a:pt x="205" y="198"/>
                    </a:cubicBezTo>
                    <a:cubicBezTo>
                      <a:pt x="190" y="198"/>
                      <a:pt x="175" y="146"/>
                      <a:pt x="161" y="124"/>
                    </a:cubicBezTo>
                    <a:close/>
                    <a:moveTo>
                      <a:pt x="285" y="0"/>
                    </a:moveTo>
                    <a:cubicBezTo>
                      <a:pt x="256" y="0"/>
                      <a:pt x="266" y="53"/>
                      <a:pt x="266" y="96"/>
                    </a:cubicBezTo>
                    <a:cubicBezTo>
                      <a:pt x="266" y="157"/>
                      <a:pt x="225" y="117"/>
                      <a:pt x="245" y="157"/>
                    </a:cubicBezTo>
                    <a:cubicBezTo>
                      <a:pt x="225" y="137"/>
                      <a:pt x="205" y="117"/>
                      <a:pt x="184" y="96"/>
                    </a:cubicBezTo>
                    <a:cubicBezTo>
                      <a:pt x="164" y="96"/>
                      <a:pt x="266" y="157"/>
                      <a:pt x="225" y="157"/>
                    </a:cubicBezTo>
                    <a:cubicBezTo>
                      <a:pt x="184" y="157"/>
                      <a:pt x="184" y="117"/>
                      <a:pt x="143" y="96"/>
                    </a:cubicBezTo>
                    <a:lnTo>
                      <a:pt x="143" y="96"/>
                    </a:lnTo>
                    <a:cubicBezTo>
                      <a:pt x="143" y="101"/>
                      <a:pt x="148" y="108"/>
                      <a:pt x="154" y="116"/>
                    </a:cubicBezTo>
                    <a:lnTo>
                      <a:pt x="154" y="116"/>
                    </a:lnTo>
                    <a:cubicBezTo>
                      <a:pt x="152" y="115"/>
                      <a:pt x="151" y="114"/>
                      <a:pt x="149" y="114"/>
                    </a:cubicBezTo>
                    <a:cubicBezTo>
                      <a:pt x="147" y="114"/>
                      <a:pt x="145" y="115"/>
                      <a:pt x="143" y="117"/>
                    </a:cubicBezTo>
                    <a:cubicBezTo>
                      <a:pt x="123" y="137"/>
                      <a:pt x="164" y="137"/>
                      <a:pt x="164" y="157"/>
                    </a:cubicBezTo>
                    <a:cubicBezTo>
                      <a:pt x="120" y="114"/>
                      <a:pt x="89" y="88"/>
                      <a:pt x="74" y="88"/>
                    </a:cubicBezTo>
                    <a:cubicBezTo>
                      <a:pt x="61" y="88"/>
                      <a:pt x="63" y="109"/>
                      <a:pt x="82" y="157"/>
                    </a:cubicBezTo>
                    <a:cubicBezTo>
                      <a:pt x="66" y="126"/>
                      <a:pt x="39" y="107"/>
                      <a:pt x="18" y="81"/>
                    </a:cubicBezTo>
                    <a:lnTo>
                      <a:pt x="18" y="81"/>
                    </a:lnTo>
                    <a:lnTo>
                      <a:pt x="41" y="117"/>
                    </a:lnTo>
                    <a:lnTo>
                      <a:pt x="0" y="76"/>
                    </a:lnTo>
                    <a:lnTo>
                      <a:pt x="0" y="96"/>
                    </a:lnTo>
                    <a:cubicBezTo>
                      <a:pt x="0" y="117"/>
                      <a:pt x="0" y="117"/>
                      <a:pt x="0" y="137"/>
                    </a:cubicBezTo>
                    <a:cubicBezTo>
                      <a:pt x="21" y="178"/>
                      <a:pt x="21" y="219"/>
                      <a:pt x="41" y="260"/>
                    </a:cubicBezTo>
                    <a:cubicBezTo>
                      <a:pt x="164" y="403"/>
                      <a:pt x="245" y="587"/>
                      <a:pt x="327" y="750"/>
                    </a:cubicBezTo>
                    <a:lnTo>
                      <a:pt x="348" y="750"/>
                    </a:lnTo>
                    <a:cubicBezTo>
                      <a:pt x="368" y="771"/>
                      <a:pt x="348" y="852"/>
                      <a:pt x="388" y="893"/>
                    </a:cubicBezTo>
                    <a:lnTo>
                      <a:pt x="409" y="893"/>
                    </a:lnTo>
                    <a:lnTo>
                      <a:pt x="409" y="1036"/>
                    </a:lnTo>
                    <a:cubicBezTo>
                      <a:pt x="409" y="1077"/>
                      <a:pt x="450" y="1180"/>
                      <a:pt x="450" y="1261"/>
                    </a:cubicBezTo>
                    <a:lnTo>
                      <a:pt x="470" y="1261"/>
                    </a:lnTo>
                    <a:cubicBezTo>
                      <a:pt x="470" y="1302"/>
                      <a:pt x="470" y="1343"/>
                      <a:pt x="470" y="1384"/>
                    </a:cubicBezTo>
                    <a:lnTo>
                      <a:pt x="470" y="1404"/>
                    </a:lnTo>
                    <a:lnTo>
                      <a:pt x="470" y="1466"/>
                    </a:lnTo>
                    <a:cubicBezTo>
                      <a:pt x="532" y="1711"/>
                      <a:pt x="532" y="1956"/>
                      <a:pt x="511" y="2202"/>
                    </a:cubicBezTo>
                    <a:cubicBezTo>
                      <a:pt x="511" y="2263"/>
                      <a:pt x="491" y="2324"/>
                      <a:pt x="491" y="2365"/>
                    </a:cubicBezTo>
                    <a:cubicBezTo>
                      <a:pt x="450" y="2447"/>
                      <a:pt x="409" y="2529"/>
                      <a:pt x="368" y="2610"/>
                    </a:cubicBezTo>
                    <a:cubicBezTo>
                      <a:pt x="429" y="2631"/>
                      <a:pt x="368" y="2815"/>
                      <a:pt x="429" y="2815"/>
                    </a:cubicBezTo>
                    <a:cubicBezTo>
                      <a:pt x="409" y="2856"/>
                      <a:pt x="348" y="2938"/>
                      <a:pt x="368" y="2938"/>
                    </a:cubicBezTo>
                    <a:cubicBezTo>
                      <a:pt x="368" y="2958"/>
                      <a:pt x="409" y="3060"/>
                      <a:pt x="327" y="3203"/>
                    </a:cubicBezTo>
                    <a:cubicBezTo>
                      <a:pt x="307" y="3244"/>
                      <a:pt x="225" y="3306"/>
                      <a:pt x="205" y="3326"/>
                    </a:cubicBezTo>
                    <a:cubicBezTo>
                      <a:pt x="205" y="3337"/>
                      <a:pt x="210" y="3340"/>
                      <a:pt x="218" y="3340"/>
                    </a:cubicBezTo>
                    <a:cubicBezTo>
                      <a:pt x="236" y="3340"/>
                      <a:pt x="265" y="3322"/>
                      <a:pt x="269" y="3322"/>
                    </a:cubicBezTo>
                    <a:cubicBezTo>
                      <a:pt x="270" y="3322"/>
                      <a:pt x="269" y="3323"/>
                      <a:pt x="266" y="3326"/>
                    </a:cubicBezTo>
                    <a:cubicBezTo>
                      <a:pt x="470" y="3162"/>
                      <a:pt x="613" y="2978"/>
                      <a:pt x="736" y="2774"/>
                    </a:cubicBezTo>
                    <a:cubicBezTo>
                      <a:pt x="838" y="2549"/>
                      <a:pt x="920" y="2324"/>
                      <a:pt x="961" y="2099"/>
                    </a:cubicBezTo>
                    <a:cubicBezTo>
                      <a:pt x="981" y="1854"/>
                      <a:pt x="981" y="1609"/>
                      <a:pt x="981" y="1384"/>
                    </a:cubicBezTo>
                    <a:cubicBezTo>
                      <a:pt x="940" y="1118"/>
                      <a:pt x="879" y="852"/>
                      <a:pt x="797" y="607"/>
                    </a:cubicBezTo>
                    <a:lnTo>
                      <a:pt x="797" y="587"/>
                    </a:lnTo>
                    <a:cubicBezTo>
                      <a:pt x="736" y="423"/>
                      <a:pt x="654" y="301"/>
                      <a:pt x="552" y="178"/>
                    </a:cubicBezTo>
                    <a:cubicBezTo>
                      <a:pt x="511" y="137"/>
                      <a:pt x="470" y="96"/>
                      <a:pt x="409" y="55"/>
                    </a:cubicBezTo>
                    <a:lnTo>
                      <a:pt x="409" y="55"/>
                    </a:lnTo>
                    <a:cubicBezTo>
                      <a:pt x="409" y="96"/>
                      <a:pt x="429" y="117"/>
                      <a:pt x="429" y="137"/>
                    </a:cubicBezTo>
                    <a:cubicBezTo>
                      <a:pt x="409" y="96"/>
                      <a:pt x="388" y="55"/>
                      <a:pt x="348" y="35"/>
                    </a:cubicBezTo>
                    <a:cubicBezTo>
                      <a:pt x="317" y="10"/>
                      <a:pt x="297"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81;p59">
                <a:extLst>
                  <a:ext uri="{FF2B5EF4-FFF2-40B4-BE49-F238E27FC236}">
                    <a16:creationId xmlns:a16="http://schemas.microsoft.com/office/drawing/2014/main" id="{309B4D03-347E-FCDD-68B9-928368C22737}"/>
                  </a:ext>
                </a:extLst>
              </p:cNvPr>
              <p:cNvSpPr/>
              <p:nvPr/>
            </p:nvSpPr>
            <p:spPr>
              <a:xfrm>
                <a:off x="568900" y="2109725"/>
                <a:ext cx="27625" cy="97125"/>
              </a:xfrm>
              <a:custGeom>
                <a:avLst/>
                <a:gdLst/>
                <a:ahLst/>
                <a:cxnLst/>
                <a:rect l="l" t="t" r="r" b="b"/>
                <a:pathLst>
                  <a:path w="1105" h="3885" extrusionOk="0">
                    <a:moveTo>
                      <a:pt x="471" y="0"/>
                    </a:moveTo>
                    <a:cubicBezTo>
                      <a:pt x="471" y="21"/>
                      <a:pt x="471" y="41"/>
                      <a:pt x="450" y="62"/>
                    </a:cubicBezTo>
                    <a:lnTo>
                      <a:pt x="471" y="0"/>
                    </a:lnTo>
                    <a:close/>
                    <a:moveTo>
                      <a:pt x="471" y="0"/>
                    </a:moveTo>
                    <a:cubicBezTo>
                      <a:pt x="471" y="0"/>
                      <a:pt x="471" y="0"/>
                      <a:pt x="471" y="0"/>
                    </a:cubicBezTo>
                    <a:lnTo>
                      <a:pt x="471" y="0"/>
                    </a:lnTo>
                    <a:lnTo>
                      <a:pt x="430" y="41"/>
                    </a:lnTo>
                    <a:cubicBezTo>
                      <a:pt x="410" y="82"/>
                      <a:pt x="369" y="123"/>
                      <a:pt x="348" y="164"/>
                    </a:cubicBezTo>
                    <a:cubicBezTo>
                      <a:pt x="266" y="471"/>
                      <a:pt x="185" y="716"/>
                      <a:pt x="123" y="982"/>
                    </a:cubicBezTo>
                    <a:cubicBezTo>
                      <a:pt x="123" y="982"/>
                      <a:pt x="144" y="982"/>
                      <a:pt x="144" y="1002"/>
                    </a:cubicBezTo>
                    <a:cubicBezTo>
                      <a:pt x="144" y="1063"/>
                      <a:pt x="82" y="1125"/>
                      <a:pt x="82" y="1186"/>
                    </a:cubicBezTo>
                    <a:lnTo>
                      <a:pt x="103" y="1186"/>
                    </a:lnTo>
                    <a:lnTo>
                      <a:pt x="42" y="1350"/>
                    </a:lnTo>
                    <a:cubicBezTo>
                      <a:pt x="21" y="1452"/>
                      <a:pt x="21" y="1574"/>
                      <a:pt x="1" y="1677"/>
                    </a:cubicBezTo>
                    <a:lnTo>
                      <a:pt x="21" y="1677"/>
                    </a:lnTo>
                    <a:cubicBezTo>
                      <a:pt x="21" y="1677"/>
                      <a:pt x="21" y="1779"/>
                      <a:pt x="1" y="1840"/>
                    </a:cubicBezTo>
                    <a:lnTo>
                      <a:pt x="1" y="1881"/>
                    </a:lnTo>
                    <a:lnTo>
                      <a:pt x="1" y="1963"/>
                    </a:lnTo>
                    <a:cubicBezTo>
                      <a:pt x="21" y="2290"/>
                      <a:pt x="82" y="2617"/>
                      <a:pt x="185" y="2924"/>
                    </a:cubicBezTo>
                    <a:cubicBezTo>
                      <a:pt x="226" y="3005"/>
                      <a:pt x="266" y="3087"/>
                      <a:pt x="287" y="3128"/>
                    </a:cubicBezTo>
                    <a:cubicBezTo>
                      <a:pt x="328" y="3230"/>
                      <a:pt x="369" y="3353"/>
                      <a:pt x="410" y="3435"/>
                    </a:cubicBezTo>
                    <a:cubicBezTo>
                      <a:pt x="412" y="3434"/>
                      <a:pt x="414" y="3433"/>
                      <a:pt x="417" y="3433"/>
                    </a:cubicBezTo>
                    <a:cubicBezTo>
                      <a:pt x="456" y="3433"/>
                      <a:pt x="543" y="3549"/>
                      <a:pt x="592" y="3549"/>
                    </a:cubicBezTo>
                    <a:cubicBezTo>
                      <a:pt x="600" y="3549"/>
                      <a:pt x="608" y="3546"/>
                      <a:pt x="614" y="3537"/>
                    </a:cubicBezTo>
                    <a:cubicBezTo>
                      <a:pt x="634" y="3578"/>
                      <a:pt x="696" y="3659"/>
                      <a:pt x="716" y="3659"/>
                    </a:cubicBezTo>
                    <a:cubicBezTo>
                      <a:pt x="716" y="3659"/>
                      <a:pt x="839" y="3659"/>
                      <a:pt x="961" y="3741"/>
                    </a:cubicBezTo>
                    <a:cubicBezTo>
                      <a:pt x="1002" y="3782"/>
                      <a:pt x="1064" y="3864"/>
                      <a:pt x="1084" y="3884"/>
                    </a:cubicBezTo>
                    <a:cubicBezTo>
                      <a:pt x="1105" y="3884"/>
                      <a:pt x="1043" y="3803"/>
                      <a:pt x="1084" y="3803"/>
                    </a:cubicBezTo>
                    <a:cubicBezTo>
                      <a:pt x="777" y="3476"/>
                      <a:pt x="593" y="3067"/>
                      <a:pt x="512" y="2637"/>
                    </a:cubicBezTo>
                    <a:cubicBezTo>
                      <a:pt x="471" y="2392"/>
                      <a:pt x="450" y="2147"/>
                      <a:pt x="471" y="1922"/>
                    </a:cubicBezTo>
                    <a:cubicBezTo>
                      <a:pt x="491" y="1636"/>
                      <a:pt x="532" y="1370"/>
                      <a:pt x="593" y="1104"/>
                    </a:cubicBezTo>
                    <a:lnTo>
                      <a:pt x="593" y="1084"/>
                    </a:lnTo>
                    <a:cubicBezTo>
                      <a:pt x="634" y="920"/>
                      <a:pt x="675" y="757"/>
                      <a:pt x="696" y="593"/>
                    </a:cubicBezTo>
                    <a:lnTo>
                      <a:pt x="696" y="409"/>
                    </a:lnTo>
                    <a:lnTo>
                      <a:pt x="655" y="471"/>
                    </a:lnTo>
                    <a:cubicBezTo>
                      <a:pt x="675" y="430"/>
                      <a:pt x="675" y="368"/>
                      <a:pt x="675" y="327"/>
                    </a:cubicBezTo>
                    <a:cubicBezTo>
                      <a:pt x="685" y="260"/>
                      <a:pt x="681" y="238"/>
                      <a:pt x="667" y="238"/>
                    </a:cubicBezTo>
                    <a:cubicBezTo>
                      <a:pt x="652" y="238"/>
                      <a:pt x="626" y="265"/>
                      <a:pt x="593" y="287"/>
                    </a:cubicBezTo>
                    <a:cubicBezTo>
                      <a:pt x="577" y="298"/>
                      <a:pt x="566" y="301"/>
                      <a:pt x="559" y="301"/>
                    </a:cubicBezTo>
                    <a:cubicBezTo>
                      <a:pt x="547" y="301"/>
                      <a:pt x="546" y="292"/>
                      <a:pt x="542" y="292"/>
                    </a:cubicBezTo>
                    <a:cubicBezTo>
                      <a:pt x="540" y="292"/>
                      <a:pt x="538" y="296"/>
                      <a:pt x="532" y="307"/>
                    </a:cubicBezTo>
                    <a:lnTo>
                      <a:pt x="553" y="205"/>
                    </a:lnTo>
                    <a:cubicBezTo>
                      <a:pt x="535" y="205"/>
                      <a:pt x="532" y="314"/>
                      <a:pt x="519" y="314"/>
                    </a:cubicBezTo>
                    <a:cubicBezTo>
                      <a:pt x="517" y="314"/>
                      <a:pt x="514" y="312"/>
                      <a:pt x="512" y="307"/>
                    </a:cubicBezTo>
                    <a:cubicBezTo>
                      <a:pt x="532" y="266"/>
                      <a:pt x="532" y="225"/>
                      <a:pt x="553" y="184"/>
                    </a:cubicBezTo>
                    <a:cubicBezTo>
                      <a:pt x="512" y="184"/>
                      <a:pt x="491" y="307"/>
                      <a:pt x="471" y="307"/>
                    </a:cubicBezTo>
                    <a:cubicBezTo>
                      <a:pt x="450" y="287"/>
                      <a:pt x="532" y="205"/>
                      <a:pt x="512" y="184"/>
                    </a:cubicBezTo>
                    <a:cubicBezTo>
                      <a:pt x="509" y="181"/>
                      <a:pt x="506" y="180"/>
                      <a:pt x="504" y="180"/>
                    </a:cubicBezTo>
                    <a:cubicBezTo>
                      <a:pt x="502" y="180"/>
                      <a:pt x="501" y="181"/>
                      <a:pt x="499" y="183"/>
                    </a:cubicBezTo>
                    <a:lnTo>
                      <a:pt x="499" y="183"/>
                    </a:lnTo>
                    <a:cubicBezTo>
                      <a:pt x="506" y="123"/>
                      <a:pt x="506" y="84"/>
                      <a:pt x="493" y="84"/>
                    </a:cubicBezTo>
                    <a:cubicBezTo>
                      <a:pt x="485" y="84"/>
                      <a:pt x="471" y="102"/>
                      <a:pt x="450" y="143"/>
                    </a:cubicBezTo>
                    <a:cubicBezTo>
                      <a:pt x="450" y="123"/>
                      <a:pt x="461" y="97"/>
                      <a:pt x="473" y="72"/>
                    </a:cubicBezTo>
                    <a:lnTo>
                      <a:pt x="473" y="72"/>
                    </a:lnTo>
                    <a:lnTo>
                      <a:pt x="471" y="82"/>
                    </a:lnTo>
                    <a:lnTo>
                      <a:pt x="512" y="0"/>
                    </a:lnTo>
                    <a:lnTo>
                      <a:pt x="512" y="0"/>
                    </a:lnTo>
                    <a:cubicBezTo>
                      <a:pt x="501" y="21"/>
                      <a:pt x="486" y="46"/>
                      <a:pt x="473" y="72"/>
                    </a:cubicBezTo>
                    <a:lnTo>
                      <a:pt x="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82;p59">
                <a:extLst>
                  <a:ext uri="{FF2B5EF4-FFF2-40B4-BE49-F238E27FC236}">
                    <a16:creationId xmlns:a16="http://schemas.microsoft.com/office/drawing/2014/main" id="{F8D78B56-5AEC-170D-DB0D-2BB73A33628C}"/>
                  </a:ext>
                </a:extLst>
              </p:cNvPr>
              <p:cNvSpPr/>
              <p:nvPr/>
            </p:nvSpPr>
            <p:spPr>
              <a:xfrm>
                <a:off x="695650" y="2239850"/>
                <a:ext cx="77125" cy="40575"/>
              </a:xfrm>
              <a:custGeom>
                <a:avLst/>
                <a:gdLst/>
                <a:ahLst/>
                <a:cxnLst/>
                <a:rect l="l" t="t" r="r" b="b"/>
                <a:pathLst>
                  <a:path w="3085" h="1623" extrusionOk="0">
                    <a:moveTo>
                      <a:pt x="686" y="0"/>
                    </a:moveTo>
                    <a:cubicBezTo>
                      <a:pt x="567" y="0"/>
                      <a:pt x="447" y="19"/>
                      <a:pt x="327" y="49"/>
                    </a:cubicBezTo>
                    <a:cubicBezTo>
                      <a:pt x="266" y="69"/>
                      <a:pt x="225" y="110"/>
                      <a:pt x="164" y="131"/>
                    </a:cubicBezTo>
                    <a:lnTo>
                      <a:pt x="246" y="131"/>
                    </a:lnTo>
                    <a:cubicBezTo>
                      <a:pt x="205" y="151"/>
                      <a:pt x="143" y="151"/>
                      <a:pt x="102" y="192"/>
                    </a:cubicBezTo>
                    <a:cubicBezTo>
                      <a:pt x="0" y="253"/>
                      <a:pt x="82" y="253"/>
                      <a:pt x="123" y="274"/>
                    </a:cubicBezTo>
                    <a:cubicBezTo>
                      <a:pt x="184" y="294"/>
                      <a:pt x="123" y="315"/>
                      <a:pt x="184" y="315"/>
                    </a:cubicBezTo>
                    <a:cubicBezTo>
                      <a:pt x="164" y="335"/>
                      <a:pt x="123" y="335"/>
                      <a:pt x="102" y="356"/>
                    </a:cubicBezTo>
                    <a:cubicBezTo>
                      <a:pt x="102" y="356"/>
                      <a:pt x="148" y="328"/>
                      <a:pt x="172" y="328"/>
                    </a:cubicBezTo>
                    <a:cubicBezTo>
                      <a:pt x="184" y="328"/>
                      <a:pt x="191" y="335"/>
                      <a:pt x="184" y="356"/>
                    </a:cubicBezTo>
                    <a:cubicBezTo>
                      <a:pt x="164" y="356"/>
                      <a:pt x="123" y="376"/>
                      <a:pt x="82" y="396"/>
                    </a:cubicBezTo>
                    <a:cubicBezTo>
                      <a:pt x="96" y="396"/>
                      <a:pt x="146" y="378"/>
                      <a:pt x="177" y="378"/>
                    </a:cubicBezTo>
                    <a:cubicBezTo>
                      <a:pt x="193" y="378"/>
                      <a:pt x="205" y="383"/>
                      <a:pt x="205" y="396"/>
                    </a:cubicBezTo>
                    <a:cubicBezTo>
                      <a:pt x="205" y="407"/>
                      <a:pt x="179" y="407"/>
                      <a:pt x="154" y="407"/>
                    </a:cubicBezTo>
                    <a:cubicBezTo>
                      <a:pt x="128" y="407"/>
                      <a:pt x="102" y="407"/>
                      <a:pt x="102" y="417"/>
                    </a:cubicBezTo>
                    <a:cubicBezTo>
                      <a:pt x="102" y="431"/>
                      <a:pt x="107" y="435"/>
                      <a:pt x="114" y="435"/>
                    </a:cubicBezTo>
                    <a:cubicBezTo>
                      <a:pt x="127" y="435"/>
                      <a:pt x="150" y="417"/>
                      <a:pt x="164" y="417"/>
                    </a:cubicBezTo>
                    <a:cubicBezTo>
                      <a:pt x="76" y="452"/>
                      <a:pt x="33" y="503"/>
                      <a:pt x="89" y="503"/>
                    </a:cubicBezTo>
                    <a:cubicBezTo>
                      <a:pt x="98" y="503"/>
                      <a:pt x="109" y="501"/>
                      <a:pt x="123" y="499"/>
                    </a:cubicBezTo>
                    <a:lnTo>
                      <a:pt x="123" y="499"/>
                    </a:lnTo>
                    <a:cubicBezTo>
                      <a:pt x="82" y="519"/>
                      <a:pt x="41" y="519"/>
                      <a:pt x="21" y="540"/>
                    </a:cubicBezTo>
                    <a:lnTo>
                      <a:pt x="82" y="540"/>
                    </a:lnTo>
                    <a:lnTo>
                      <a:pt x="41" y="560"/>
                    </a:lnTo>
                    <a:lnTo>
                      <a:pt x="205" y="560"/>
                    </a:lnTo>
                    <a:cubicBezTo>
                      <a:pt x="327" y="514"/>
                      <a:pt x="461" y="491"/>
                      <a:pt x="599" y="491"/>
                    </a:cubicBezTo>
                    <a:cubicBezTo>
                      <a:pt x="644" y="491"/>
                      <a:pt x="690" y="494"/>
                      <a:pt x="736" y="499"/>
                    </a:cubicBezTo>
                    <a:lnTo>
                      <a:pt x="736" y="478"/>
                    </a:lnTo>
                    <a:cubicBezTo>
                      <a:pt x="736" y="478"/>
                      <a:pt x="838" y="499"/>
                      <a:pt x="879" y="499"/>
                    </a:cubicBezTo>
                    <a:cubicBezTo>
                      <a:pt x="920" y="499"/>
                      <a:pt x="961" y="519"/>
                      <a:pt x="1002" y="540"/>
                    </a:cubicBezTo>
                    <a:cubicBezTo>
                      <a:pt x="1084" y="560"/>
                      <a:pt x="1145" y="580"/>
                      <a:pt x="1227" y="601"/>
                    </a:cubicBezTo>
                    <a:cubicBezTo>
                      <a:pt x="1268" y="621"/>
                      <a:pt x="1288" y="642"/>
                      <a:pt x="1329" y="662"/>
                    </a:cubicBezTo>
                    <a:lnTo>
                      <a:pt x="1349" y="662"/>
                    </a:lnTo>
                    <a:lnTo>
                      <a:pt x="1411" y="683"/>
                    </a:lnTo>
                    <a:cubicBezTo>
                      <a:pt x="1636" y="764"/>
                      <a:pt x="1860" y="887"/>
                      <a:pt x="2085" y="1030"/>
                    </a:cubicBezTo>
                    <a:cubicBezTo>
                      <a:pt x="2126" y="1071"/>
                      <a:pt x="2188" y="1091"/>
                      <a:pt x="2228" y="1132"/>
                    </a:cubicBezTo>
                    <a:cubicBezTo>
                      <a:pt x="2290" y="1194"/>
                      <a:pt x="2351" y="1255"/>
                      <a:pt x="2412" y="1337"/>
                    </a:cubicBezTo>
                    <a:cubicBezTo>
                      <a:pt x="2420" y="1325"/>
                      <a:pt x="2431" y="1321"/>
                      <a:pt x="2444" y="1321"/>
                    </a:cubicBezTo>
                    <a:cubicBezTo>
                      <a:pt x="2486" y="1321"/>
                      <a:pt x="2547" y="1363"/>
                      <a:pt x="2585" y="1363"/>
                    </a:cubicBezTo>
                    <a:cubicBezTo>
                      <a:pt x="2601" y="1363"/>
                      <a:pt x="2612" y="1356"/>
                      <a:pt x="2617" y="1337"/>
                    </a:cubicBezTo>
                    <a:cubicBezTo>
                      <a:pt x="2652" y="1372"/>
                      <a:pt x="2703" y="1423"/>
                      <a:pt x="2716" y="1423"/>
                    </a:cubicBezTo>
                    <a:cubicBezTo>
                      <a:pt x="2718" y="1423"/>
                      <a:pt x="2719" y="1421"/>
                      <a:pt x="2719" y="1419"/>
                    </a:cubicBezTo>
                    <a:cubicBezTo>
                      <a:pt x="2726" y="1419"/>
                      <a:pt x="2742" y="1416"/>
                      <a:pt x="2764" y="1416"/>
                    </a:cubicBezTo>
                    <a:cubicBezTo>
                      <a:pt x="2810" y="1416"/>
                      <a:pt x="2883" y="1425"/>
                      <a:pt x="2964" y="1480"/>
                    </a:cubicBezTo>
                    <a:cubicBezTo>
                      <a:pt x="3005" y="1521"/>
                      <a:pt x="3046" y="1603"/>
                      <a:pt x="3067" y="1623"/>
                    </a:cubicBezTo>
                    <a:cubicBezTo>
                      <a:pt x="3085" y="1623"/>
                      <a:pt x="3054" y="1558"/>
                      <a:pt x="3062" y="1558"/>
                    </a:cubicBezTo>
                    <a:cubicBezTo>
                      <a:pt x="3063" y="1558"/>
                      <a:pt x="3064" y="1559"/>
                      <a:pt x="3067" y="1562"/>
                    </a:cubicBezTo>
                    <a:cubicBezTo>
                      <a:pt x="2821" y="1214"/>
                      <a:pt x="2535" y="887"/>
                      <a:pt x="2208" y="621"/>
                    </a:cubicBezTo>
                    <a:cubicBezTo>
                      <a:pt x="2004" y="478"/>
                      <a:pt x="1820" y="356"/>
                      <a:pt x="1595" y="253"/>
                    </a:cubicBezTo>
                    <a:cubicBezTo>
                      <a:pt x="1349" y="131"/>
                      <a:pt x="1104" y="49"/>
                      <a:pt x="838" y="8"/>
                    </a:cubicBezTo>
                    <a:lnTo>
                      <a:pt x="818" y="8"/>
                    </a:lnTo>
                    <a:cubicBezTo>
                      <a:pt x="774" y="3"/>
                      <a:pt x="730"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3;p59">
                <a:extLst>
                  <a:ext uri="{FF2B5EF4-FFF2-40B4-BE49-F238E27FC236}">
                    <a16:creationId xmlns:a16="http://schemas.microsoft.com/office/drawing/2014/main" id="{3C8A4B30-C4AA-153D-A36F-DEC31B35E34C}"/>
                  </a:ext>
                </a:extLst>
              </p:cNvPr>
              <p:cNvSpPr/>
              <p:nvPr/>
            </p:nvSpPr>
            <p:spPr>
              <a:xfrm>
                <a:off x="535675" y="2266625"/>
                <a:ext cx="46550" cy="97175"/>
              </a:xfrm>
              <a:custGeom>
                <a:avLst/>
                <a:gdLst/>
                <a:ahLst/>
                <a:cxnLst/>
                <a:rect l="l" t="t" r="r" b="b"/>
                <a:pathLst>
                  <a:path w="1862" h="3887" extrusionOk="0">
                    <a:moveTo>
                      <a:pt x="1739" y="184"/>
                    </a:moveTo>
                    <a:cubicBezTo>
                      <a:pt x="1709" y="199"/>
                      <a:pt x="1680" y="213"/>
                      <a:pt x="1650" y="228"/>
                    </a:cubicBezTo>
                    <a:lnTo>
                      <a:pt x="1650" y="228"/>
                    </a:lnTo>
                    <a:cubicBezTo>
                      <a:pt x="1687" y="213"/>
                      <a:pt x="1738" y="184"/>
                      <a:pt x="1739" y="184"/>
                    </a:cubicBezTo>
                    <a:close/>
                    <a:moveTo>
                      <a:pt x="1779" y="0"/>
                    </a:moveTo>
                    <a:cubicBezTo>
                      <a:pt x="1718" y="0"/>
                      <a:pt x="1657" y="20"/>
                      <a:pt x="1595" y="41"/>
                    </a:cubicBezTo>
                    <a:cubicBezTo>
                      <a:pt x="1309" y="164"/>
                      <a:pt x="1064" y="348"/>
                      <a:pt x="839" y="572"/>
                    </a:cubicBezTo>
                    <a:cubicBezTo>
                      <a:pt x="839" y="572"/>
                      <a:pt x="860" y="572"/>
                      <a:pt x="839" y="593"/>
                    </a:cubicBezTo>
                    <a:cubicBezTo>
                      <a:pt x="778" y="654"/>
                      <a:pt x="716" y="675"/>
                      <a:pt x="676" y="736"/>
                    </a:cubicBezTo>
                    <a:lnTo>
                      <a:pt x="676" y="756"/>
                    </a:lnTo>
                    <a:cubicBezTo>
                      <a:pt x="614" y="797"/>
                      <a:pt x="573" y="838"/>
                      <a:pt x="532" y="899"/>
                    </a:cubicBezTo>
                    <a:cubicBezTo>
                      <a:pt x="451" y="1002"/>
                      <a:pt x="389" y="1104"/>
                      <a:pt x="348" y="1206"/>
                    </a:cubicBezTo>
                    <a:lnTo>
                      <a:pt x="348" y="1227"/>
                    </a:lnTo>
                    <a:cubicBezTo>
                      <a:pt x="348" y="1227"/>
                      <a:pt x="287" y="1308"/>
                      <a:pt x="246" y="1370"/>
                    </a:cubicBezTo>
                    <a:lnTo>
                      <a:pt x="246" y="1411"/>
                    </a:lnTo>
                    <a:lnTo>
                      <a:pt x="246" y="1431"/>
                    </a:lnTo>
                    <a:lnTo>
                      <a:pt x="205" y="1513"/>
                    </a:lnTo>
                    <a:cubicBezTo>
                      <a:pt x="83" y="1840"/>
                      <a:pt x="21" y="2187"/>
                      <a:pt x="1" y="2555"/>
                    </a:cubicBezTo>
                    <a:cubicBezTo>
                      <a:pt x="1" y="2637"/>
                      <a:pt x="21" y="2719"/>
                      <a:pt x="21" y="2801"/>
                    </a:cubicBezTo>
                    <a:lnTo>
                      <a:pt x="21" y="3148"/>
                    </a:lnTo>
                    <a:cubicBezTo>
                      <a:pt x="24" y="3147"/>
                      <a:pt x="26" y="3147"/>
                      <a:pt x="28" y="3147"/>
                    </a:cubicBezTo>
                    <a:cubicBezTo>
                      <a:pt x="81" y="3147"/>
                      <a:pt x="133" y="3341"/>
                      <a:pt x="172" y="3341"/>
                    </a:cubicBezTo>
                    <a:cubicBezTo>
                      <a:pt x="176" y="3341"/>
                      <a:pt x="181" y="3338"/>
                      <a:pt x="185" y="3332"/>
                    </a:cubicBezTo>
                    <a:cubicBezTo>
                      <a:pt x="185" y="3393"/>
                      <a:pt x="226" y="3496"/>
                      <a:pt x="246" y="3496"/>
                    </a:cubicBezTo>
                    <a:cubicBezTo>
                      <a:pt x="267" y="3496"/>
                      <a:pt x="348" y="3536"/>
                      <a:pt x="430" y="3700"/>
                    </a:cubicBezTo>
                    <a:cubicBezTo>
                      <a:pt x="471" y="3761"/>
                      <a:pt x="471" y="3864"/>
                      <a:pt x="492" y="3884"/>
                    </a:cubicBezTo>
                    <a:cubicBezTo>
                      <a:pt x="493" y="3886"/>
                      <a:pt x="494" y="3886"/>
                      <a:pt x="496" y="3886"/>
                    </a:cubicBezTo>
                    <a:cubicBezTo>
                      <a:pt x="507" y="3886"/>
                      <a:pt x="499" y="3814"/>
                      <a:pt x="518" y="3814"/>
                    </a:cubicBezTo>
                    <a:cubicBezTo>
                      <a:pt x="522" y="3814"/>
                      <a:pt x="527" y="3817"/>
                      <a:pt x="532" y="3823"/>
                    </a:cubicBezTo>
                    <a:cubicBezTo>
                      <a:pt x="451" y="3598"/>
                      <a:pt x="389" y="3353"/>
                      <a:pt x="369" y="3107"/>
                    </a:cubicBezTo>
                    <a:cubicBezTo>
                      <a:pt x="369" y="2862"/>
                      <a:pt x="389" y="2617"/>
                      <a:pt x="451" y="2371"/>
                    </a:cubicBezTo>
                    <a:cubicBezTo>
                      <a:pt x="492" y="2126"/>
                      <a:pt x="553" y="1860"/>
                      <a:pt x="676" y="1635"/>
                    </a:cubicBezTo>
                    <a:cubicBezTo>
                      <a:pt x="798" y="1390"/>
                      <a:pt x="962" y="1145"/>
                      <a:pt x="1166" y="940"/>
                    </a:cubicBezTo>
                    <a:lnTo>
                      <a:pt x="1187" y="920"/>
                    </a:lnTo>
                    <a:lnTo>
                      <a:pt x="1371" y="736"/>
                    </a:lnTo>
                    <a:cubicBezTo>
                      <a:pt x="1432" y="675"/>
                      <a:pt x="1493" y="634"/>
                      <a:pt x="1555" y="572"/>
                    </a:cubicBezTo>
                    <a:lnTo>
                      <a:pt x="1698" y="429"/>
                    </a:lnTo>
                    <a:lnTo>
                      <a:pt x="1616" y="450"/>
                    </a:lnTo>
                    <a:cubicBezTo>
                      <a:pt x="1657" y="429"/>
                      <a:pt x="1698" y="388"/>
                      <a:pt x="1739" y="368"/>
                    </a:cubicBezTo>
                    <a:cubicBezTo>
                      <a:pt x="1861" y="286"/>
                      <a:pt x="1779" y="286"/>
                      <a:pt x="1698" y="266"/>
                    </a:cubicBezTo>
                    <a:cubicBezTo>
                      <a:pt x="1649" y="266"/>
                      <a:pt x="1678" y="240"/>
                      <a:pt x="1650" y="240"/>
                    </a:cubicBezTo>
                    <a:cubicBezTo>
                      <a:pt x="1643" y="240"/>
                      <a:pt x="1632" y="241"/>
                      <a:pt x="1616" y="245"/>
                    </a:cubicBezTo>
                    <a:cubicBezTo>
                      <a:pt x="1627" y="240"/>
                      <a:pt x="1639" y="234"/>
                      <a:pt x="1650" y="228"/>
                    </a:cubicBezTo>
                    <a:lnTo>
                      <a:pt x="1650" y="228"/>
                    </a:lnTo>
                    <a:cubicBezTo>
                      <a:pt x="1638" y="233"/>
                      <a:pt x="1627" y="236"/>
                      <a:pt x="1621" y="236"/>
                    </a:cubicBezTo>
                    <a:cubicBezTo>
                      <a:pt x="1614" y="236"/>
                      <a:pt x="1612" y="233"/>
                      <a:pt x="1616" y="225"/>
                    </a:cubicBezTo>
                    <a:lnTo>
                      <a:pt x="1759" y="164"/>
                    </a:lnTo>
                    <a:cubicBezTo>
                      <a:pt x="1724" y="164"/>
                      <a:pt x="1629" y="209"/>
                      <a:pt x="1602" y="209"/>
                    </a:cubicBezTo>
                    <a:cubicBezTo>
                      <a:pt x="1598" y="209"/>
                      <a:pt x="1595" y="207"/>
                      <a:pt x="1595" y="204"/>
                    </a:cubicBezTo>
                    <a:cubicBezTo>
                      <a:pt x="1595" y="184"/>
                      <a:pt x="1739" y="164"/>
                      <a:pt x="1718" y="143"/>
                    </a:cubicBezTo>
                    <a:cubicBezTo>
                      <a:pt x="1718" y="139"/>
                      <a:pt x="1716" y="137"/>
                      <a:pt x="1714" y="137"/>
                    </a:cubicBezTo>
                    <a:cubicBezTo>
                      <a:pt x="1703" y="137"/>
                      <a:pt x="1673" y="164"/>
                      <a:pt x="1657" y="164"/>
                    </a:cubicBezTo>
                    <a:cubicBezTo>
                      <a:pt x="1763" y="110"/>
                      <a:pt x="1839" y="57"/>
                      <a:pt x="1764" y="57"/>
                    </a:cubicBezTo>
                    <a:cubicBezTo>
                      <a:pt x="1752" y="57"/>
                      <a:pt x="1737" y="59"/>
                      <a:pt x="1718" y="61"/>
                    </a:cubicBezTo>
                    <a:cubicBezTo>
                      <a:pt x="1759" y="41"/>
                      <a:pt x="1820" y="20"/>
                      <a:pt x="1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84;p59">
                <a:extLst>
                  <a:ext uri="{FF2B5EF4-FFF2-40B4-BE49-F238E27FC236}">
                    <a16:creationId xmlns:a16="http://schemas.microsoft.com/office/drawing/2014/main" id="{E7FE4393-25E4-4C7B-85B3-2FC27A99C92F}"/>
                  </a:ext>
                </a:extLst>
              </p:cNvPr>
              <p:cNvSpPr/>
              <p:nvPr/>
            </p:nvSpPr>
            <p:spPr>
              <a:xfrm>
                <a:off x="685925" y="2213475"/>
                <a:ext cx="42450" cy="12275"/>
              </a:xfrm>
              <a:custGeom>
                <a:avLst/>
                <a:gdLst/>
                <a:ahLst/>
                <a:cxnLst/>
                <a:rect l="l" t="t" r="r" b="b"/>
                <a:pathLst>
                  <a:path w="1698" h="491" extrusionOk="0">
                    <a:moveTo>
                      <a:pt x="97" y="280"/>
                    </a:moveTo>
                    <a:cubicBezTo>
                      <a:pt x="93" y="281"/>
                      <a:pt x="88" y="284"/>
                      <a:pt x="83" y="286"/>
                    </a:cubicBezTo>
                    <a:lnTo>
                      <a:pt x="103" y="286"/>
                    </a:lnTo>
                    <a:cubicBezTo>
                      <a:pt x="101" y="284"/>
                      <a:pt x="99" y="282"/>
                      <a:pt x="97" y="280"/>
                    </a:cubicBezTo>
                    <a:close/>
                    <a:moveTo>
                      <a:pt x="42" y="286"/>
                    </a:moveTo>
                    <a:cubicBezTo>
                      <a:pt x="42" y="286"/>
                      <a:pt x="42" y="286"/>
                      <a:pt x="42" y="286"/>
                    </a:cubicBezTo>
                    <a:lnTo>
                      <a:pt x="42" y="286"/>
                    </a:lnTo>
                    <a:cubicBezTo>
                      <a:pt x="42" y="286"/>
                      <a:pt x="42" y="286"/>
                      <a:pt x="42" y="286"/>
                    </a:cubicBezTo>
                    <a:close/>
                    <a:moveTo>
                      <a:pt x="62" y="286"/>
                    </a:moveTo>
                    <a:cubicBezTo>
                      <a:pt x="62" y="287"/>
                      <a:pt x="62" y="287"/>
                      <a:pt x="62" y="287"/>
                    </a:cubicBezTo>
                    <a:lnTo>
                      <a:pt x="62" y="287"/>
                    </a:lnTo>
                    <a:cubicBezTo>
                      <a:pt x="67" y="288"/>
                      <a:pt x="71" y="289"/>
                      <a:pt x="76" y="289"/>
                    </a:cubicBezTo>
                    <a:lnTo>
                      <a:pt x="76" y="289"/>
                    </a:lnTo>
                    <a:cubicBezTo>
                      <a:pt x="78" y="289"/>
                      <a:pt x="80" y="287"/>
                      <a:pt x="83" y="286"/>
                    </a:cubicBezTo>
                    <a:close/>
                    <a:moveTo>
                      <a:pt x="42" y="286"/>
                    </a:moveTo>
                    <a:lnTo>
                      <a:pt x="42" y="286"/>
                    </a:lnTo>
                    <a:cubicBezTo>
                      <a:pt x="49" y="286"/>
                      <a:pt x="57" y="289"/>
                      <a:pt x="64" y="291"/>
                    </a:cubicBezTo>
                    <a:lnTo>
                      <a:pt x="64" y="291"/>
                    </a:lnTo>
                    <a:cubicBezTo>
                      <a:pt x="63" y="291"/>
                      <a:pt x="62" y="289"/>
                      <a:pt x="62" y="287"/>
                    </a:cubicBezTo>
                    <a:lnTo>
                      <a:pt x="62" y="287"/>
                    </a:lnTo>
                    <a:cubicBezTo>
                      <a:pt x="52" y="286"/>
                      <a:pt x="44" y="286"/>
                      <a:pt x="42" y="286"/>
                    </a:cubicBezTo>
                    <a:close/>
                    <a:moveTo>
                      <a:pt x="64" y="291"/>
                    </a:moveTo>
                    <a:cubicBezTo>
                      <a:pt x="65" y="292"/>
                      <a:pt x="65" y="292"/>
                      <a:pt x="66" y="292"/>
                    </a:cubicBezTo>
                    <a:lnTo>
                      <a:pt x="66" y="292"/>
                    </a:lnTo>
                    <a:cubicBezTo>
                      <a:pt x="66" y="292"/>
                      <a:pt x="65" y="292"/>
                      <a:pt x="64" y="291"/>
                    </a:cubicBezTo>
                    <a:close/>
                    <a:moveTo>
                      <a:pt x="389" y="0"/>
                    </a:moveTo>
                    <a:cubicBezTo>
                      <a:pt x="307" y="0"/>
                      <a:pt x="246" y="21"/>
                      <a:pt x="185" y="41"/>
                    </a:cubicBezTo>
                    <a:cubicBezTo>
                      <a:pt x="144" y="61"/>
                      <a:pt x="124" y="82"/>
                      <a:pt x="103" y="102"/>
                    </a:cubicBezTo>
                    <a:lnTo>
                      <a:pt x="144" y="123"/>
                    </a:lnTo>
                    <a:cubicBezTo>
                      <a:pt x="103" y="123"/>
                      <a:pt x="83" y="123"/>
                      <a:pt x="83" y="143"/>
                    </a:cubicBezTo>
                    <a:cubicBezTo>
                      <a:pt x="21" y="164"/>
                      <a:pt x="62" y="205"/>
                      <a:pt x="83" y="225"/>
                    </a:cubicBezTo>
                    <a:cubicBezTo>
                      <a:pt x="83" y="262"/>
                      <a:pt x="83" y="265"/>
                      <a:pt x="97" y="280"/>
                    </a:cubicBezTo>
                    <a:lnTo>
                      <a:pt x="97" y="280"/>
                    </a:lnTo>
                    <a:cubicBezTo>
                      <a:pt x="98" y="280"/>
                      <a:pt x="98" y="280"/>
                      <a:pt x="98" y="280"/>
                    </a:cubicBezTo>
                    <a:cubicBezTo>
                      <a:pt x="101" y="280"/>
                      <a:pt x="103" y="282"/>
                      <a:pt x="103" y="286"/>
                    </a:cubicBezTo>
                    <a:cubicBezTo>
                      <a:pt x="99" y="290"/>
                      <a:pt x="95" y="293"/>
                      <a:pt x="91" y="294"/>
                    </a:cubicBezTo>
                    <a:lnTo>
                      <a:pt x="91" y="294"/>
                    </a:lnTo>
                    <a:cubicBezTo>
                      <a:pt x="87" y="292"/>
                      <a:pt x="82" y="291"/>
                      <a:pt x="76" y="289"/>
                    </a:cubicBezTo>
                    <a:lnTo>
                      <a:pt x="76" y="289"/>
                    </a:lnTo>
                    <a:cubicBezTo>
                      <a:pt x="73" y="291"/>
                      <a:pt x="69" y="292"/>
                      <a:pt x="67" y="292"/>
                    </a:cubicBezTo>
                    <a:cubicBezTo>
                      <a:pt x="67" y="292"/>
                      <a:pt x="66" y="292"/>
                      <a:pt x="66" y="292"/>
                    </a:cubicBezTo>
                    <a:lnTo>
                      <a:pt x="66" y="292"/>
                    </a:lnTo>
                    <a:cubicBezTo>
                      <a:pt x="72" y="294"/>
                      <a:pt x="77" y="295"/>
                      <a:pt x="83" y="295"/>
                    </a:cubicBezTo>
                    <a:cubicBezTo>
                      <a:pt x="86" y="295"/>
                      <a:pt x="88" y="295"/>
                      <a:pt x="91" y="294"/>
                    </a:cubicBezTo>
                    <a:lnTo>
                      <a:pt x="91" y="294"/>
                    </a:lnTo>
                    <a:cubicBezTo>
                      <a:pt x="98" y="297"/>
                      <a:pt x="103" y="301"/>
                      <a:pt x="103" y="307"/>
                    </a:cubicBezTo>
                    <a:cubicBezTo>
                      <a:pt x="103" y="311"/>
                      <a:pt x="101" y="313"/>
                      <a:pt x="98" y="313"/>
                    </a:cubicBezTo>
                    <a:cubicBezTo>
                      <a:pt x="90" y="313"/>
                      <a:pt x="75" y="301"/>
                      <a:pt x="67" y="301"/>
                    </a:cubicBezTo>
                    <a:cubicBezTo>
                      <a:pt x="64" y="301"/>
                      <a:pt x="62" y="302"/>
                      <a:pt x="62" y="307"/>
                    </a:cubicBezTo>
                    <a:cubicBezTo>
                      <a:pt x="62" y="312"/>
                      <a:pt x="63" y="316"/>
                      <a:pt x="63" y="319"/>
                    </a:cubicBezTo>
                    <a:lnTo>
                      <a:pt x="63" y="319"/>
                    </a:lnTo>
                    <a:cubicBezTo>
                      <a:pt x="36" y="341"/>
                      <a:pt x="28" y="372"/>
                      <a:pt x="62" y="388"/>
                    </a:cubicBezTo>
                    <a:lnTo>
                      <a:pt x="1" y="388"/>
                    </a:lnTo>
                    <a:lnTo>
                      <a:pt x="21" y="409"/>
                    </a:lnTo>
                    <a:cubicBezTo>
                      <a:pt x="42" y="429"/>
                      <a:pt x="83" y="450"/>
                      <a:pt x="83" y="450"/>
                    </a:cubicBezTo>
                    <a:lnTo>
                      <a:pt x="410" y="491"/>
                    </a:lnTo>
                    <a:lnTo>
                      <a:pt x="410" y="470"/>
                    </a:lnTo>
                    <a:cubicBezTo>
                      <a:pt x="410" y="470"/>
                      <a:pt x="451" y="491"/>
                      <a:pt x="471" y="491"/>
                    </a:cubicBezTo>
                    <a:lnTo>
                      <a:pt x="471" y="470"/>
                    </a:lnTo>
                    <a:lnTo>
                      <a:pt x="532" y="491"/>
                    </a:lnTo>
                    <a:lnTo>
                      <a:pt x="716" y="491"/>
                    </a:lnTo>
                    <a:cubicBezTo>
                      <a:pt x="839" y="470"/>
                      <a:pt x="962" y="450"/>
                      <a:pt x="1084" y="450"/>
                    </a:cubicBezTo>
                    <a:cubicBezTo>
                      <a:pt x="1105" y="450"/>
                      <a:pt x="1146" y="429"/>
                      <a:pt x="1166" y="429"/>
                    </a:cubicBezTo>
                    <a:cubicBezTo>
                      <a:pt x="1207" y="450"/>
                      <a:pt x="1248" y="470"/>
                      <a:pt x="1289" y="491"/>
                    </a:cubicBezTo>
                    <a:cubicBezTo>
                      <a:pt x="1289" y="429"/>
                      <a:pt x="1391" y="429"/>
                      <a:pt x="1411" y="368"/>
                    </a:cubicBezTo>
                    <a:cubicBezTo>
                      <a:pt x="1425" y="368"/>
                      <a:pt x="1448" y="377"/>
                      <a:pt x="1461" y="377"/>
                    </a:cubicBezTo>
                    <a:cubicBezTo>
                      <a:pt x="1468" y="377"/>
                      <a:pt x="1473" y="375"/>
                      <a:pt x="1473" y="368"/>
                    </a:cubicBezTo>
                    <a:cubicBezTo>
                      <a:pt x="1493" y="307"/>
                      <a:pt x="1554" y="286"/>
                      <a:pt x="1616" y="286"/>
                    </a:cubicBezTo>
                    <a:cubicBezTo>
                      <a:pt x="1636" y="286"/>
                      <a:pt x="1677" y="327"/>
                      <a:pt x="1698" y="327"/>
                    </a:cubicBezTo>
                    <a:cubicBezTo>
                      <a:pt x="1698" y="307"/>
                      <a:pt x="1677" y="266"/>
                      <a:pt x="1698" y="266"/>
                    </a:cubicBezTo>
                    <a:cubicBezTo>
                      <a:pt x="1493" y="164"/>
                      <a:pt x="1289" y="102"/>
                      <a:pt x="1084" y="61"/>
                    </a:cubicBezTo>
                    <a:cubicBezTo>
                      <a:pt x="1043" y="61"/>
                      <a:pt x="900" y="41"/>
                      <a:pt x="757" y="21"/>
                    </a:cubicBezTo>
                    <a:cubicBezTo>
                      <a:pt x="594" y="21"/>
                      <a:pt x="451" y="21"/>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685;p59">
                <a:extLst>
                  <a:ext uri="{FF2B5EF4-FFF2-40B4-BE49-F238E27FC236}">
                    <a16:creationId xmlns:a16="http://schemas.microsoft.com/office/drawing/2014/main" id="{6CA6FB76-2B12-7166-A444-0F3B58BAF112}"/>
                  </a:ext>
                </a:extLst>
              </p:cNvPr>
              <p:cNvSpPr/>
              <p:nvPr/>
            </p:nvSpPr>
            <p:spPr>
              <a:xfrm>
                <a:off x="568400" y="2271725"/>
                <a:ext cx="31200" cy="34275"/>
              </a:xfrm>
              <a:custGeom>
                <a:avLst/>
                <a:gdLst/>
                <a:ahLst/>
                <a:cxnLst/>
                <a:rect l="l" t="t" r="r" b="b"/>
                <a:pathLst>
                  <a:path w="1248" h="1371" extrusionOk="0">
                    <a:moveTo>
                      <a:pt x="1068" y="98"/>
                    </a:moveTo>
                    <a:cubicBezTo>
                      <a:pt x="1068" y="98"/>
                      <a:pt x="1066" y="100"/>
                      <a:pt x="1063" y="103"/>
                    </a:cubicBezTo>
                    <a:cubicBezTo>
                      <a:pt x="1063" y="103"/>
                      <a:pt x="1040" y="114"/>
                      <a:pt x="1046" y="129"/>
                    </a:cubicBezTo>
                    <a:lnTo>
                      <a:pt x="1046" y="129"/>
                    </a:lnTo>
                    <a:cubicBezTo>
                      <a:pt x="1059" y="116"/>
                      <a:pt x="1071" y="98"/>
                      <a:pt x="1068" y="98"/>
                    </a:cubicBezTo>
                    <a:close/>
                    <a:moveTo>
                      <a:pt x="1084" y="123"/>
                    </a:moveTo>
                    <a:lnTo>
                      <a:pt x="1063" y="144"/>
                    </a:lnTo>
                    <a:cubicBezTo>
                      <a:pt x="1072" y="139"/>
                      <a:pt x="1078" y="138"/>
                      <a:pt x="1082" y="138"/>
                    </a:cubicBezTo>
                    <a:lnTo>
                      <a:pt x="1082" y="138"/>
                    </a:lnTo>
                    <a:cubicBezTo>
                      <a:pt x="1084" y="131"/>
                      <a:pt x="1084" y="123"/>
                      <a:pt x="1084" y="123"/>
                    </a:cubicBezTo>
                    <a:close/>
                    <a:moveTo>
                      <a:pt x="941" y="0"/>
                    </a:moveTo>
                    <a:cubicBezTo>
                      <a:pt x="920" y="0"/>
                      <a:pt x="900" y="21"/>
                      <a:pt x="879" y="41"/>
                    </a:cubicBezTo>
                    <a:lnTo>
                      <a:pt x="736" y="246"/>
                    </a:lnTo>
                    <a:cubicBezTo>
                      <a:pt x="736" y="246"/>
                      <a:pt x="757" y="246"/>
                      <a:pt x="757" y="266"/>
                    </a:cubicBezTo>
                    <a:cubicBezTo>
                      <a:pt x="757" y="287"/>
                      <a:pt x="695" y="287"/>
                      <a:pt x="695" y="328"/>
                    </a:cubicBezTo>
                    <a:lnTo>
                      <a:pt x="654" y="348"/>
                    </a:lnTo>
                    <a:lnTo>
                      <a:pt x="593" y="430"/>
                    </a:lnTo>
                    <a:lnTo>
                      <a:pt x="552" y="471"/>
                    </a:lnTo>
                    <a:cubicBezTo>
                      <a:pt x="552" y="471"/>
                      <a:pt x="552" y="491"/>
                      <a:pt x="552" y="491"/>
                    </a:cubicBezTo>
                    <a:lnTo>
                      <a:pt x="532" y="512"/>
                    </a:lnTo>
                    <a:cubicBezTo>
                      <a:pt x="470" y="614"/>
                      <a:pt x="409" y="716"/>
                      <a:pt x="348" y="798"/>
                    </a:cubicBezTo>
                    <a:cubicBezTo>
                      <a:pt x="327" y="818"/>
                      <a:pt x="307" y="859"/>
                      <a:pt x="307" y="879"/>
                    </a:cubicBezTo>
                    <a:cubicBezTo>
                      <a:pt x="266" y="900"/>
                      <a:pt x="225" y="920"/>
                      <a:pt x="184" y="941"/>
                    </a:cubicBezTo>
                    <a:cubicBezTo>
                      <a:pt x="225" y="982"/>
                      <a:pt x="164" y="1043"/>
                      <a:pt x="184" y="1084"/>
                    </a:cubicBezTo>
                    <a:cubicBezTo>
                      <a:pt x="164" y="1104"/>
                      <a:pt x="123" y="1125"/>
                      <a:pt x="143" y="1125"/>
                    </a:cubicBezTo>
                    <a:cubicBezTo>
                      <a:pt x="164" y="1186"/>
                      <a:pt x="143" y="1247"/>
                      <a:pt x="102" y="1309"/>
                    </a:cubicBezTo>
                    <a:cubicBezTo>
                      <a:pt x="62" y="1309"/>
                      <a:pt x="21" y="1309"/>
                      <a:pt x="21" y="1329"/>
                    </a:cubicBezTo>
                    <a:cubicBezTo>
                      <a:pt x="0" y="1350"/>
                      <a:pt x="62" y="1350"/>
                      <a:pt x="62" y="1370"/>
                    </a:cubicBezTo>
                    <a:cubicBezTo>
                      <a:pt x="286" y="1309"/>
                      <a:pt x="491" y="1207"/>
                      <a:pt x="675" y="1084"/>
                    </a:cubicBezTo>
                    <a:cubicBezTo>
                      <a:pt x="695" y="1043"/>
                      <a:pt x="797" y="941"/>
                      <a:pt x="900" y="818"/>
                    </a:cubicBezTo>
                    <a:cubicBezTo>
                      <a:pt x="1002" y="695"/>
                      <a:pt x="1104" y="593"/>
                      <a:pt x="1145" y="532"/>
                    </a:cubicBezTo>
                    <a:cubicBezTo>
                      <a:pt x="1186" y="471"/>
                      <a:pt x="1227" y="409"/>
                      <a:pt x="1247" y="328"/>
                    </a:cubicBezTo>
                    <a:lnTo>
                      <a:pt x="1247" y="246"/>
                    </a:lnTo>
                    <a:lnTo>
                      <a:pt x="1206" y="266"/>
                    </a:lnTo>
                    <a:cubicBezTo>
                      <a:pt x="1206" y="225"/>
                      <a:pt x="1227" y="205"/>
                      <a:pt x="1227" y="205"/>
                    </a:cubicBezTo>
                    <a:cubicBezTo>
                      <a:pt x="1227" y="150"/>
                      <a:pt x="1209" y="141"/>
                      <a:pt x="1178" y="141"/>
                    </a:cubicBezTo>
                    <a:cubicBezTo>
                      <a:pt x="1163" y="141"/>
                      <a:pt x="1145" y="144"/>
                      <a:pt x="1125" y="144"/>
                    </a:cubicBezTo>
                    <a:cubicBezTo>
                      <a:pt x="1116" y="148"/>
                      <a:pt x="1110" y="149"/>
                      <a:pt x="1106" y="149"/>
                    </a:cubicBezTo>
                    <a:cubicBezTo>
                      <a:pt x="1094" y="149"/>
                      <a:pt x="1094" y="138"/>
                      <a:pt x="1082" y="138"/>
                    </a:cubicBezTo>
                    <a:cubicBezTo>
                      <a:pt x="1082" y="138"/>
                      <a:pt x="1082" y="138"/>
                      <a:pt x="1082" y="138"/>
                    </a:cubicBezTo>
                    <a:lnTo>
                      <a:pt x="1082" y="138"/>
                    </a:lnTo>
                    <a:cubicBezTo>
                      <a:pt x="1081" y="144"/>
                      <a:pt x="1078" y="149"/>
                      <a:pt x="1073" y="149"/>
                    </a:cubicBezTo>
                    <a:cubicBezTo>
                      <a:pt x="1071" y="149"/>
                      <a:pt x="1067" y="148"/>
                      <a:pt x="1063" y="144"/>
                    </a:cubicBezTo>
                    <a:cubicBezTo>
                      <a:pt x="1053" y="139"/>
                      <a:pt x="1048" y="134"/>
                      <a:pt x="1046" y="129"/>
                    </a:cubicBezTo>
                    <a:lnTo>
                      <a:pt x="1046" y="129"/>
                    </a:lnTo>
                    <a:cubicBezTo>
                      <a:pt x="1038" y="137"/>
                      <a:pt x="1029" y="144"/>
                      <a:pt x="1022" y="144"/>
                    </a:cubicBezTo>
                    <a:cubicBezTo>
                      <a:pt x="1002" y="123"/>
                      <a:pt x="1063" y="103"/>
                      <a:pt x="1043" y="82"/>
                    </a:cubicBezTo>
                    <a:cubicBezTo>
                      <a:pt x="1022" y="82"/>
                      <a:pt x="1043" y="82"/>
                      <a:pt x="1022" y="103"/>
                    </a:cubicBezTo>
                    <a:cubicBezTo>
                      <a:pt x="1022" y="74"/>
                      <a:pt x="1022" y="45"/>
                      <a:pt x="1008" y="45"/>
                    </a:cubicBezTo>
                    <a:cubicBezTo>
                      <a:pt x="1002" y="45"/>
                      <a:pt x="993" y="50"/>
                      <a:pt x="981" y="62"/>
                    </a:cubicBezTo>
                    <a:cubicBezTo>
                      <a:pt x="981" y="41"/>
                      <a:pt x="1002" y="21"/>
                      <a:pt x="1002" y="0"/>
                    </a:cubicBezTo>
                    <a:lnTo>
                      <a:pt x="1002" y="0"/>
                    </a:lnTo>
                    <a:lnTo>
                      <a:pt x="981" y="41"/>
                    </a:lnTo>
                    <a:lnTo>
                      <a:pt x="9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686;p59">
                <a:extLst>
                  <a:ext uri="{FF2B5EF4-FFF2-40B4-BE49-F238E27FC236}">
                    <a16:creationId xmlns:a16="http://schemas.microsoft.com/office/drawing/2014/main" id="{06C23035-25F4-77CF-BA53-3E009386CDD5}"/>
                  </a:ext>
                </a:extLst>
              </p:cNvPr>
              <p:cNvSpPr/>
              <p:nvPr/>
            </p:nvSpPr>
            <p:spPr>
              <a:xfrm>
                <a:off x="991550" y="2034125"/>
                <a:ext cx="271450" cy="482925"/>
              </a:xfrm>
              <a:custGeom>
                <a:avLst/>
                <a:gdLst/>
                <a:ahLst/>
                <a:cxnLst/>
                <a:rect l="l" t="t" r="r" b="b"/>
                <a:pathLst>
                  <a:path w="10858" h="19317" extrusionOk="0">
                    <a:moveTo>
                      <a:pt x="1202" y="18254"/>
                    </a:moveTo>
                    <a:cubicBezTo>
                      <a:pt x="1204" y="18254"/>
                      <a:pt x="1199" y="18260"/>
                      <a:pt x="1186" y="18274"/>
                    </a:cubicBezTo>
                    <a:cubicBezTo>
                      <a:pt x="1127" y="18313"/>
                      <a:pt x="1066" y="18357"/>
                      <a:pt x="1004" y="18403"/>
                    </a:cubicBezTo>
                    <a:lnTo>
                      <a:pt x="1004" y="18403"/>
                    </a:lnTo>
                    <a:cubicBezTo>
                      <a:pt x="1104" y="18325"/>
                      <a:pt x="1194" y="18254"/>
                      <a:pt x="1202" y="18254"/>
                    </a:cubicBezTo>
                    <a:close/>
                    <a:moveTo>
                      <a:pt x="10855" y="1"/>
                    </a:moveTo>
                    <a:cubicBezTo>
                      <a:pt x="10842" y="1"/>
                      <a:pt x="10768" y="332"/>
                      <a:pt x="10753" y="332"/>
                    </a:cubicBezTo>
                    <a:cubicBezTo>
                      <a:pt x="10750" y="332"/>
                      <a:pt x="10750" y="318"/>
                      <a:pt x="10753" y="285"/>
                    </a:cubicBezTo>
                    <a:lnTo>
                      <a:pt x="10753" y="285"/>
                    </a:lnTo>
                    <a:lnTo>
                      <a:pt x="10017" y="4312"/>
                    </a:lnTo>
                    <a:cubicBezTo>
                      <a:pt x="9792" y="5661"/>
                      <a:pt x="9485" y="6990"/>
                      <a:pt x="9117" y="8298"/>
                    </a:cubicBezTo>
                    <a:cubicBezTo>
                      <a:pt x="8770" y="9648"/>
                      <a:pt x="8197" y="10915"/>
                      <a:pt x="7441" y="12080"/>
                    </a:cubicBezTo>
                    <a:cubicBezTo>
                      <a:pt x="6419" y="13675"/>
                      <a:pt x="4886" y="14983"/>
                      <a:pt x="4272" y="15494"/>
                    </a:cubicBezTo>
                    <a:lnTo>
                      <a:pt x="4170" y="15576"/>
                    </a:lnTo>
                    <a:cubicBezTo>
                      <a:pt x="3475" y="16148"/>
                      <a:pt x="2637" y="16802"/>
                      <a:pt x="2024" y="17293"/>
                    </a:cubicBezTo>
                    <a:lnTo>
                      <a:pt x="1227" y="17967"/>
                    </a:lnTo>
                    <a:lnTo>
                      <a:pt x="1595" y="17722"/>
                    </a:lnTo>
                    <a:lnTo>
                      <a:pt x="1595" y="17722"/>
                    </a:lnTo>
                    <a:cubicBezTo>
                      <a:pt x="1308" y="17947"/>
                      <a:pt x="1022" y="18151"/>
                      <a:pt x="920" y="18254"/>
                    </a:cubicBezTo>
                    <a:cubicBezTo>
                      <a:pt x="664" y="18473"/>
                      <a:pt x="592" y="18545"/>
                      <a:pt x="614" y="18545"/>
                    </a:cubicBezTo>
                    <a:cubicBezTo>
                      <a:pt x="642" y="18545"/>
                      <a:pt x="814" y="18435"/>
                      <a:pt x="961" y="18356"/>
                    </a:cubicBezTo>
                    <a:cubicBezTo>
                      <a:pt x="1016" y="18319"/>
                      <a:pt x="1034" y="18310"/>
                      <a:pt x="1041" y="18310"/>
                    </a:cubicBezTo>
                    <a:cubicBezTo>
                      <a:pt x="1048" y="18310"/>
                      <a:pt x="1041" y="18321"/>
                      <a:pt x="1050" y="18321"/>
                    </a:cubicBezTo>
                    <a:cubicBezTo>
                      <a:pt x="1061" y="18321"/>
                      <a:pt x="1095" y="18305"/>
                      <a:pt x="1206" y="18233"/>
                    </a:cubicBezTo>
                    <a:lnTo>
                      <a:pt x="1206" y="18233"/>
                    </a:lnTo>
                    <a:lnTo>
                      <a:pt x="736" y="18601"/>
                    </a:lnTo>
                    <a:cubicBezTo>
                      <a:pt x="735" y="18603"/>
                      <a:pt x="735" y="18604"/>
                      <a:pt x="736" y="18604"/>
                    </a:cubicBezTo>
                    <a:cubicBezTo>
                      <a:pt x="743" y="18604"/>
                      <a:pt x="788" y="18571"/>
                      <a:pt x="847" y="18526"/>
                    </a:cubicBezTo>
                    <a:lnTo>
                      <a:pt x="847" y="18526"/>
                    </a:lnTo>
                    <a:cubicBezTo>
                      <a:pt x="767" y="18590"/>
                      <a:pt x="689" y="18657"/>
                      <a:pt x="613" y="18724"/>
                    </a:cubicBezTo>
                    <a:cubicBezTo>
                      <a:pt x="692" y="18685"/>
                      <a:pt x="1221" y="18251"/>
                      <a:pt x="1265" y="18251"/>
                    </a:cubicBezTo>
                    <a:cubicBezTo>
                      <a:pt x="1267" y="18251"/>
                      <a:pt x="1268" y="18252"/>
                      <a:pt x="1268" y="18254"/>
                    </a:cubicBezTo>
                    <a:cubicBezTo>
                      <a:pt x="1165" y="18335"/>
                      <a:pt x="716" y="18642"/>
                      <a:pt x="695" y="18683"/>
                    </a:cubicBezTo>
                    <a:cubicBezTo>
                      <a:pt x="695" y="18683"/>
                      <a:pt x="869" y="18567"/>
                      <a:pt x="972" y="18486"/>
                    </a:cubicBezTo>
                    <a:lnTo>
                      <a:pt x="972" y="18486"/>
                    </a:lnTo>
                    <a:cubicBezTo>
                      <a:pt x="584" y="18794"/>
                      <a:pt x="329" y="19013"/>
                      <a:pt x="356" y="19013"/>
                    </a:cubicBezTo>
                    <a:cubicBezTo>
                      <a:pt x="369" y="19013"/>
                      <a:pt x="455" y="18956"/>
                      <a:pt x="634" y="18826"/>
                    </a:cubicBezTo>
                    <a:lnTo>
                      <a:pt x="634" y="18826"/>
                    </a:lnTo>
                    <a:cubicBezTo>
                      <a:pt x="450" y="18969"/>
                      <a:pt x="184" y="19153"/>
                      <a:pt x="0" y="19317"/>
                    </a:cubicBezTo>
                    <a:lnTo>
                      <a:pt x="368" y="19071"/>
                    </a:lnTo>
                    <a:lnTo>
                      <a:pt x="21" y="19317"/>
                    </a:lnTo>
                    <a:lnTo>
                      <a:pt x="21" y="19317"/>
                    </a:lnTo>
                    <a:lnTo>
                      <a:pt x="82" y="19276"/>
                    </a:lnTo>
                    <a:lnTo>
                      <a:pt x="348" y="19092"/>
                    </a:lnTo>
                    <a:lnTo>
                      <a:pt x="348" y="19092"/>
                    </a:lnTo>
                    <a:lnTo>
                      <a:pt x="123" y="19255"/>
                    </a:lnTo>
                    <a:lnTo>
                      <a:pt x="123" y="19255"/>
                    </a:lnTo>
                    <a:lnTo>
                      <a:pt x="327" y="19133"/>
                    </a:lnTo>
                    <a:cubicBezTo>
                      <a:pt x="593" y="18949"/>
                      <a:pt x="879" y="18785"/>
                      <a:pt x="1002" y="18662"/>
                    </a:cubicBezTo>
                    <a:cubicBezTo>
                      <a:pt x="2147" y="17783"/>
                      <a:pt x="3312" y="16925"/>
                      <a:pt x="4456" y="16005"/>
                    </a:cubicBezTo>
                    <a:lnTo>
                      <a:pt x="4456" y="16005"/>
                    </a:lnTo>
                    <a:cubicBezTo>
                      <a:pt x="4456" y="16005"/>
                      <a:pt x="4447" y="16007"/>
                      <a:pt x="4438" y="16007"/>
                    </a:cubicBezTo>
                    <a:cubicBezTo>
                      <a:pt x="4420" y="16007"/>
                      <a:pt x="4402" y="15998"/>
                      <a:pt x="4456" y="15944"/>
                    </a:cubicBezTo>
                    <a:cubicBezTo>
                      <a:pt x="4743" y="15698"/>
                      <a:pt x="5008" y="15535"/>
                      <a:pt x="5274" y="15269"/>
                    </a:cubicBezTo>
                    <a:lnTo>
                      <a:pt x="5274" y="15228"/>
                    </a:lnTo>
                    <a:cubicBezTo>
                      <a:pt x="5499" y="15044"/>
                      <a:pt x="5744" y="14840"/>
                      <a:pt x="5969" y="14615"/>
                    </a:cubicBezTo>
                    <a:cubicBezTo>
                      <a:pt x="6378" y="14227"/>
                      <a:pt x="6766" y="13797"/>
                      <a:pt x="7134" y="13348"/>
                    </a:cubicBezTo>
                    <a:cubicBezTo>
                      <a:pt x="7114" y="13348"/>
                      <a:pt x="7114" y="13348"/>
                      <a:pt x="7134" y="13307"/>
                    </a:cubicBezTo>
                    <a:cubicBezTo>
                      <a:pt x="7277" y="13123"/>
                      <a:pt x="7482" y="12857"/>
                      <a:pt x="7686" y="12591"/>
                    </a:cubicBezTo>
                    <a:lnTo>
                      <a:pt x="7768" y="12469"/>
                    </a:lnTo>
                    <a:cubicBezTo>
                      <a:pt x="7788" y="12428"/>
                      <a:pt x="7788" y="12407"/>
                      <a:pt x="7788" y="12407"/>
                    </a:cubicBezTo>
                    <a:lnTo>
                      <a:pt x="8034" y="12060"/>
                    </a:lnTo>
                    <a:cubicBezTo>
                      <a:pt x="8892" y="10527"/>
                      <a:pt x="9485" y="8891"/>
                      <a:pt x="9812" y="7174"/>
                    </a:cubicBezTo>
                    <a:cubicBezTo>
                      <a:pt x="9894" y="6786"/>
                      <a:pt x="9955" y="6418"/>
                      <a:pt x="10037" y="6050"/>
                    </a:cubicBezTo>
                    <a:cubicBezTo>
                      <a:pt x="10139" y="5498"/>
                      <a:pt x="10262" y="4823"/>
                      <a:pt x="10364" y="4292"/>
                    </a:cubicBezTo>
                    <a:lnTo>
                      <a:pt x="10364" y="4292"/>
                    </a:lnTo>
                    <a:cubicBezTo>
                      <a:pt x="10363" y="4293"/>
                      <a:pt x="10361" y="4294"/>
                      <a:pt x="10360" y="4294"/>
                    </a:cubicBezTo>
                    <a:cubicBezTo>
                      <a:pt x="10316" y="4294"/>
                      <a:pt x="10472" y="3279"/>
                      <a:pt x="10425" y="3279"/>
                    </a:cubicBezTo>
                    <a:cubicBezTo>
                      <a:pt x="10421" y="3279"/>
                      <a:pt x="10414" y="3289"/>
                      <a:pt x="10405" y="3311"/>
                    </a:cubicBezTo>
                    <a:cubicBezTo>
                      <a:pt x="10466" y="2963"/>
                      <a:pt x="10569" y="2432"/>
                      <a:pt x="10548" y="2411"/>
                    </a:cubicBezTo>
                    <a:cubicBezTo>
                      <a:pt x="10528" y="2309"/>
                      <a:pt x="10507" y="2023"/>
                      <a:pt x="10650" y="1082"/>
                    </a:cubicBezTo>
                    <a:cubicBezTo>
                      <a:pt x="10712" y="714"/>
                      <a:pt x="10834" y="163"/>
                      <a:pt x="10855" y="40"/>
                    </a:cubicBezTo>
                    <a:cubicBezTo>
                      <a:pt x="10858" y="12"/>
                      <a:pt x="10857" y="1"/>
                      <a:pt x="10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687;p59">
                <a:extLst>
                  <a:ext uri="{FF2B5EF4-FFF2-40B4-BE49-F238E27FC236}">
                    <a16:creationId xmlns:a16="http://schemas.microsoft.com/office/drawing/2014/main" id="{DD8A0104-471C-7344-00C5-60C1B3985F2C}"/>
                  </a:ext>
                </a:extLst>
              </p:cNvPr>
              <p:cNvSpPr/>
              <p:nvPr/>
            </p:nvSpPr>
            <p:spPr>
              <a:xfrm>
                <a:off x="877575" y="2030600"/>
                <a:ext cx="355075" cy="418475"/>
              </a:xfrm>
              <a:custGeom>
                <a:avLst/>
                <a:gdLst/>
                <a:ahLst/>
                <a:cxnLst/>
                <a:rect l="l" t="t" r="r" b="b"/>
                <a:pathLst>
                  <a:path w="14203" h="16739" extrusionOk="0">
                    <a:moveTo>
                      <a:pt x="1154" y="15834"/>
                    </a:moveTo>
                    <a:lnTo>
                      <a:pt x="1154" y="15834"/>
                    </a:lnTo>
                    <a:cubicBezTo>
                      <a:pt x="1075" y="15884"/>
                      <a:pt x="943" y="15975"/>
                      <a:pt x="848" y="16038"/>
                    </a:cubicBezTo>
                    <a:lnTo>
                      <a:pt x="848" y="16038"/>
                    </a:lnTo>
                    <a:cubicBezTo>
                      <a:pt x="961" y="15969"/>
                      <a:pt x="1046" y="15915"/>
                      <a:pt x="1154" y="15834"/>
                    </a:cubicBezTo>
                    <a:close/>
                    <a:moveTo>
                      <a:pt x="848" y="16038"/>
                    </a:moveTo>
                    <a:cubicBezTo>
                      <a:pt x="814" y="16059"/>
                      <a:pt x="777" y="16081"/>
                      <a:pt x="736" y="16105"/>
                    </a:cubicBezTo>
                    <a:cubicBezTo>
                      <a:pt x="736" y="16106"/>
                      <a:pt x="737" y="16106"/>
                      <a:pt x="737" y="16106"/>
                    </a:cubicBezTo>
                    <a:cubicBezTo>
                      <a:pt x="744" y="16106"/>
                      <a:pt x="789" y="16077"/>
                      <a:pt x="848" y="16038"/>
                    </a:cubicBezTo>
                    <a:close/>
                    <a:moveTo>
                      <a:pt x="14201" y="1"/>
                    </a:moveTo>
                    <a:lnTo>
                      <a:pt x="14201" y="1"/>
                    </a:lnTo>
                    <a:cubicBezTo>
                      <a:pt x="14192" y="1"/>
                      <a:pt x="14040" y="279"/>
                      <a:pt x="14031" y="279"/>
                    </a:cubicBezTo>
                    <a:cubicBezTo>
                      <a:pt x="14029" y="279"/>
                      <a:pt x="14033" y="268"/>
                      <a:pt x="14044" y="242"/>
                    </a:cubicBezTo>
                    <a:lnTo>
                      <a:pt x="14044" y="242"/>
                    </a:lnTo>
                    <a:cubicBezTo>
                      <a:pt x="13472" y="1428"/>
                      <a:pt x="12859" y="2573"/>
                      <a:pt x="12204" y="3697"/>
                    </a:cubicBezTo>
                    <a:cubicBezTo>
                      <a:pt x="11550" y="4801"/>
                      <a:pt x="10814" y="5864"/>
                      <a:pt x="10038" y="6947"/>
                    </a:cubicBezTo>
                    <a:cubicBezTo>
                      <a:pt x="9915" y="7131"/>
                      <a:pt x="9567" y="7560"/>
                      <a:pt x="9118" y="8133"/>
                    </a:cubicBezTo>
                    <a:cubicBezTo>
                      <a:pt x="8688" y="8705"/>
                      <a:pt x="8096" y="9380"/>
                      <a:pt x="7462" y="10054"/>
                    </a:cubicBezTo>
                    <a:cubicBezTo>
                      <a:pt x="6828" y="10729"/>
                      <a:pt x="6194" y="11383"/>
                      <a:pt x="5602" y="11935"/>
                    </a:cubicBezTo>
                    <a:cubicBezTo>
                      <a:pt x="5315" y="12221"/>
                      <a:pt x="5029" y="12446"/>
                      <a:pt x="4784" y="12671"/>
                    </a:cubicBezTo>
                    <a:cubicBezTo>
                      <a:pt x="4559" y="12896"/>
                      <a:pt x="4355" y="13059"/>
                      <a:pt x="4191" y="13182"/>
                    </a:cubicBezTo>
                    <a:lnTo>
                      <a:pt x="4089" y="13284"/>
                    </a:lnTo>
                    <a:cubicBezTo>
                      <a:pt x="3762" y="13529"/>
                      <a:pt x="3394" y="13856"/>
                      <a:pt x="3046" y="14143"/>
                    </a:cubicBezTo>
                    <a:cubicBezTo>
                      <a:pt x="2678" y="14429"/>
                      <a:pt x="2351" y="14674"/>
                      <a:pt x="2045" y="14899"/>
                    </a:cubicBezTo>
                    <a:lnTo>
                      <a:pt x="1268" y="15512"/>
                    </a:lnTo>
                    <a:lnTo>
                      <a:pt x="1615" y="15308"/>
                    </a:lnTo>
                    <a:lnTo>
                      <a:pt x="1615" y="15308"/>
                    </a:lnTo>
                    <a:cubicBezTo>
                      <a:pt x="1350" y="15492"/>
                      <a:pt x="1064" y="15696"/>
                      <a:pt x="961" y="15778"/>
                    </a:cubicBezTo>
                    <a:cubicBezTo>
                      <a:pt x="687" y="15967"/>
                      <a:pt x="618" y="16030"/>
                      <a:pt x="648" y="16030"/>
                    </a:cubicBezTo>
                    <a:cubicBezTo>
                      <a:pt x="683" y="16030"/>
                      <a:pt x="850" y="15946"/>
                      <a:pt x="982" y="15880"/>
                    </a:cubicBezTo>
                    <a:cubicBezTo>
                      <a:pt x="1028" y="15855"/>
                      <a:pt x="1050" y="15847"/>
                      <a:pt x="1060" y="15847"/>
                    </a:cubicBezTo>
                    <a:cubicBezTo>
                      <a:pt x="1077" y="15847"/>
                      <a:pt x="1069" y="15864"/>
                      <a:pt x="1081" y="15864"/>
                    </a:cubicBezTo>
                    <a:cubicBezTo>
                      <a:pt x="1094" y="15864"/>
                      <a:pt x="1127" y="15847"/>
                      <a:pt x="1227" y="15778"/>
                    </a:cubicBezTo>
                    <a:lnTo>
                      <a:pt x="1227" y="15778"/>
                    </a:lnTo>
                    <a:cubicBezTo>
                      <a:pt x="1201" y="15798"/>
                      <a:pt x="1177" y="15816"/>
                      <a:pt x="1154" y="15834"/>
                    </a:cubicBezTo>
                    <a:lnTo>
                      <a:pt x="1154" y="15834"/>
                    </a:lnTo>
                    <a:cubicBezTo>
                      <a:pt x="1190" y="15811"/>
                      <a:pt x="1215" y="15797"/>
                      <a:pt x="1222" y="15797"/>
                    </a:cubicBezTo>
                    <a:cubicBezTo>
                      <a:pt x="1226" y="15797"/>
                      <a:pt x="1222" y="15804"/>
                      <a:pt x="1207" y="15819"/>
                    </a:cubicBezTo>
                    <a:lnTo>
                      <a:pt x="634" y="16207"/>
                    </a:lnTo>
                    <a:cubicBezTo>
                      <a:pt x="714" y="16187"/>
                      <a:pt x="1280" y="15798"/>
                      <a:pt x="1289" y="15798"/>
                    </a:cubicBezTo>
                    <a:lnTo>
                      <a:pt x="1289" y="15798"/>
                    </a:lnTo>
                    <a:cubicBezTo>
                      <a:pt x="1289" y="15798"/>
                      <a:pt x="1289" y="15798"/>
                      <a:pt x="1288" y="15798"/>
                    </a:cubicBezTo>
                    <a:cubicBezTo>
                      <a:pt x="1186" y="15880"/>
                      <a:pt x="736" y="16146"/>
                      <a:pt x="716" y="16187"/>
                    </a:cubicBezTo>
                    <a:cubicBezTo>
                      <a:pt x="716" y="16187"/>
                      <a:pt x="808" y="16126"/>
                      <a:pt x="890" y="16068"/>
                    </a:cubicBezTo>
                    <a:lnTo>
                      <a:pt x="890" y="16068"/>
                    </a:lnTo>
                    <a:cubicBezTo>
                      <a:pt x="559" y="16306"/>
                      <a:pt x="339" y="16466"/>
                      <a:pt x="367" y="16466"/>
                    </a:cubicBezTo>
                    <a:cubicBezTo>
                      <a:pt x="382" y="16466"/>
                      <a:pt x="471" y="16419"/>
                      <a:pt x="655" y="16310"/>
                    </a:cubicBezTo>
                    <a:lnTo>
                      <a:pt x="655" y="16310"/>
                    </a:lnTo>
                    <a:cubicBezTo>
                      <a:pt x="495" y="16416"/>
                      <a:pt x="257" y="16554"/>
                      <a:pt x="77" y="16682"/>
                    </a:cubicBezTo>
                    <a:lnTo>
                      <a:pt x="77" y="16682"/>
                    </a:lnTo>
                    <a:lnTo>
                      <a:pt x="21" y="16718"/>
                    </a:lnTo>
                    <a:lnTo>
                      <a:pt x="21" y="16718"/>
                    </a:lnTo>
                    <a:lnTo>
                      <a:pt x="32" y="16715"/>
                    </a:lnTo>
                    <a:lnTo>
                      <a:pt x="32" y="16715"/>
                    </a:lnTo>
                    <a:cubicBezTo>
                      <a:pt x="22" y="16723"/>
                      <a:pt x="11" y="16731"/>
                      <a:pt x="1" y="16739"/>
                    </a:cubicBezTo>
                    <a:lnTo>
                      <a:pt x="41" y="16712"/>
                    </a:lnTo>
                    <a:lnTo>
                      <a:pt x="41" y="16712"/>
                    </a:lnTo>
                    <a:lnTo>
                      <a:pt x="82" y="16698"/>
                    </a:lnTo>
                    <a:lnTo>
                      <a:pt x="348" y="16534"/>
                    </a:lnTo>
                    <a:lnTo>
                      <a:pt x="123" y="16677"/>
                    </a:lnTo>
                    <a:lnTo>
                      <a:pt x="328" y="16575"/>
                    </a:lnTo>
                    <a:cubicBezTo>
                      <a:pt x="593" y="16412"/>
                      <a:pt x="880" y="16269"/>
                      <a:pt x="1023" y="16166"/>
                    </a:cubicBezTo>
                    <a:cubicBezTo>
                      <a:pt x="2188" y="15410"/>
                      <a:pt x="3292" y="14572"/>
                      <a:pt x="4375" y="13673"/>
                    </a:cubicBezTo>
                    <a:lnTo>
                      <a:pt x="4375" y="13673"/>
                    </a:lnTo>
                    <a:cubicBezTo>
                      <a:pt x="4375" y="13673"/>
                      <a:pt x="4360" y="13683"/>
                      <a:pt x="4355" y="13683"/>
                    </a:cubicBezTo>
                    <a:cubicBezTo>
                      <a:pt x="4350" y="13683"/>
                      <a:pt x="4355" y="13673"/>
                      <a:pt x="4396" y="13632"/>
                    </a:cubicBezTo>
                    <a:cubicBezTo>
                      <a:pt x="4661" y="13386"/>
                      <a:pt x="4907" y="13223"/>
                      <a:pt x="5152" y="12977"/>
                    </a:cubicBezTo>
                    <a:lnTo>
                      <a:pt x="5152" y="12937"/>
                    </a:lnTo>
                    <a:cubicBezTo>
                      <a:pt x="5377" y="12753"/>
                      <a:pt x="5602" y="12569"/>
                      <a:pt x="5827" y="12364"/>
                    </a:cubicBezTo>
                    <a:cubicBezTo>
                      <a:pt x="6215" y="11976"/>
                      <a:pt x="6624" y="11608"/>
                      <a:pt x="6992" y="11219"/>
                    </a:cubicBezTo>
                    <a:cubicBezTo>
                      <a:pt x="6971" y="11219"/>
                      <a:pt x="6971" y="11219"/>
                      <a:pt x="6992" y="11179"/>
                    </a:cubicBezTo>
                    <a:lnTo>
                      <a:pt x="7585" y="10565"/>
                    </a:lnTo>
                    <a:lnTo>
                      <a:pt x="7687" y="10443"/>
                    </a:lnTo>
                    <a:cubicBezTo>
                      <a:pt x="7707" y="10422"/>
                      <a:pt x="7707" y="10402"/>
                      <a:pt x="7707" y="10402"/>
                    </a:cubicBezTo>
                    <a:lnTo>
                      <a:pt x="7993" y="10116"/>
                    </a:lnTo>
                    <a:cubicBezTo>
                      <a:pt x="9097" y="8869"/>
                      <a:pt x="10119" y="7540"/>
                      <a:pt x="11060" y="6170"/>
                    </a:cubicBezTo>
                    <a:cubicBezTo>
                      <a:pt x="11244" y="5864"/>
                      <a:pt x="11448" y="5537"/>
                      <a:pt x="11632" y="5230"/>
                    </a:cubicBezTo>
                    <a:cubicBezTo>
                      <a:pt x="11918" y="4801"/>
                      <a:pt x="12286" y="4208"/>
                      <a:pt x="12552" y="3779"/>
                    </a:cubicBezTo>
                    <a:lnTo>
                      <a:pt x="12552" y="3779"/>
                    </a:lnTo>
                    <a:cubicBezTo>
                      <a:pt x="12550" y="3779"/>
                      <a:pt x="12549" y="3780"/>
                      <a:pt x="12548" y="3780"/>
                    </a:cubicBezTo>
                    <a:cubicBezTo>
                      <a:pt x="12496" y="3780"/>
                      <a:pt x="12974" y="2879"/>
                      <a:pt x="12908" y="2879"/>
                    </a:cubicBezTo>
                    <a:cubicBezTo>
                      <a:pt x="12903" y="2879"/>
                      <a:pt x="12893" y="2885"/>
                      <a:pt x="12879" y="2900"/>
                    </a:cubicBezTo>
                    <a:cubicBezTo>
                      <a:pt x="13043" y="2654"/>
                      <a:pt x="13186" y="2389"/>
                      <a:pt x="13308" y="2123"/>
                    </a:cubicBezTo>
                    <a:cubicBezTo>
                      <a:pt x="13308" y="2021"/>
                      <a:pt x="13370" y="1775"/>
                      <a:pt x="13758" y="958"/>
                    </a:cubicBezTo>
                    <a:cubicBezTo>
                      <a:pt x="13901" y="631"/>
                      <a:pt x="14146" y="140"/>
                      <a:pt x="14187" y="38"/>
                    </a:cubicBezTo>
                    <a:cubicBezTo>
                      <a:pt x="14199" y="12"/>
                      <a:pt x="14203" y="1"/>
                      <a:pt x="14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688;p59">
                <a:extLst>
                  <a:ext uri="{FF2B5EF4-FFF2-40B4-BE49-F238E27FC236}">
                    <a16:creationId xmlns:a16="http://schemas.microsoft.com/office/drawing/2014/main" id="{BB5C261A-29B1-4D45-4185-A19308DB1D77}"/>
                  </a:ext>
                </a:extLst>
              </p:cNvPr>
              <p:cNvSpPr/>
              <p:nvPr/>
            </p:nvSpPr>
            <p:spPr>
              <a:xfrm>
                <a:off x="99775" y="2637125"/>
                <a:ext cx="581400" cy="481425"/>
              </a:xfrm>
              <a:custGeom>
                <a:avLst/>
                <a:gdLst/>
                <a:ahLst/>
                <a:cxnLst/>
                <a:rect l="l" t="t" r="r" b="b"/>
                <a:pathLst>
                  <a:path w="23256" h="19257" extrusionOk="0">
                    <a:moveTo>
                      <a:pt x="20975" y="529"/>
                    </a:moveTo>
                    <a:cubicBezTo>
                      <a:pt x="20894" y="742"/>
                      <a:pt x="20813" y="954"/>
                      <a:pt x="20749" y="1104"/>
                    </a:cubicBezTo>
                    <a:cubicBezTo>
                      <a:pt x="20828" y="911"/>
                      <a:pt x="20901" y="719"/>
                      <a:pt x="20975" y="529"/>
                    </a:cubicBezTo>
                    <a:close/>
                    <a:moveTo>
                      <a:pt x="19629" y="3607"/>
                    </a:moveTo>
                    <a:cubicBezTo>
                      <a:pt x="19562" y="3728"/>
                      <a:pt x="19493" y="3847"/>
                      <a:pt x="19420" y="3966"/>
                    </a:cubicBezTo>
                    <a:cubicBezTo>
                      <a:pt x="19491" y="3847"/>
                      <a:pt x="19561" y="3727"/>
                      <a:pt x="19629" y="3607"/>
                    </a:cubicBezTo>
                    <a:close/>
                    <a:moveTo>
                      <a:pt x="21178" y="1"/>
                    </a:moveTo>
                    <a:lnTo>
                      <a:pt x="21178" y="1"/>
                    </a:lnTo>
                    <a:cubicBezTo>
                      <a:pt x="21155" y="57"/>
                      <a:pt x="21131" y="120"/>
                      <a:pt x="21105" y="187"/>
                    </a:cubicBezTo>
                    <a:lnTo>
                      <a:pt x="21105" y="187"/>
                    </a:lnTo>
                    <a:lnTo>
                      <a:pt x="21076" y="246"/>
                    </a:lnTo>
                    <a:cubicBezTo>
                      <a:pt x="21017" y="399"/>
                      <a:pt x="20958" y="545"/>
                      <a:pt x="20899" y="696"/>
                    </a:cubicBezTo>
                    <a:lnTo>
                      <a:pt x="20899" y="696"/>
                    </a:lnTo>
                    <a:cubicBezTo>
                      <a:pt x="20938" y="578"/>
                      <a:pt x="20973" y="461"/>
                      <a:pt x="21014" y="348"/>
                    </a:cubicBezTo>
                    <a:lnTo>
                      <a:pt x="21014" y="348"/>
                    </a:lnTo>
                    <a:lnTo>
                      <a:pt x="20769" y="920"/>
                    </a:lnTo>
                    <a:cubicBezTo>
                      <a:pt x="20421" y="1718"/>
                      <a:pt x="20054" y="2453"/>
                      <a:pt x="19808" y="2862"/>
                    </a:cubicBezTo>
                    <a:cubicBezTo>
                      <a:pt x="18050" y="6235"/>
                      <a:pt x="15475" y="9118"/>
                      <a:pt x="12326" y="11223"/>
                    </a:cubicBezTo>
                    <a:cubicBezTo>
                      <a:pt x="12326" y="11223"/>
                      <a:pt x="12363" y="11205"/>
                      <a:pt x="12375" y="11205"/>
                    </a:cubicBezTo>
                    <a:cubicBezTo>
                      <a:pt x="12390" y="11205"/>
                      <a:pt x="12375" y="11228"/>
                      <a:pt x="12245" y="11325"/>
                    </a:cubicBezTo>
                    <a:cubicBezTo>
                      <a:pt x="11468" y="11836"/>
                      <a:pt x="10671" y="12266"/>
                      <a:pt x="9833" y="12634"/>
                    </a:cubicBezTo>
                    <a:lnTo>
                      <a:pt x="9771" y="12674"/>
                    </a:lnTo>
                    <a:cubicBezTo>
                      <a:pt x="9056" y="12961"/>
                      <a:pt x="8299" y="13165"/>
                      <a:pt x="7523" y="13267"/>
                    </a:cubicBezTo>
                    <a:cubicBezTo>
                      <a:pt x="6051" y="13513"/>
                      <a:pt x="4538" y="13492"/>
                      <a:pt x="3025" y="13880"/>
                    </a:cubicBezTo>
                    <a:cubicBezTo>
                      <a:pt x="3066" y="13880"/>
                      <a:pt x="3087" y="13880"/>
                      <a:pt x="2944" y="13901"/>
                    </a:cubicBezTo>
                    <a:cubicBezTo>
                      <a:pt x="2126" y="14126"/>
                      <a:pt x="1390" y="14514"/>
                      <a:pt x="777" y="15066"/>
                    </a:cubicBezTo>
                    <a:cubicBezTo>
                      <a:pt x="654" y="15168"/>
                      <a:pt x="552" y="15271"/>
                      <a:pt x="470" y="15393"/>
                    </a:cubicBezTo>
                    <a:cubicBezTo>
                      <a:pt x="429" y="15434"/>
                      <a:pt x="409" y="15475"/>
                      <a:pt x="388" y="15516"/>
                    </a:cubicBezTo>
                    <a:cubicBezTo>
                      <a:pt x="143" y="15863"/>
                      <a:pt x="0" y="16252"/>
                      <a:pt x="0" y="16681"/>
                    </a:cubicBezTo>
                    <a:cubicBezTo>
                      <a:pt x="0" y="16845"/>
                      <a:pt x="41" y="17008"/>
                      <a:pt x="102" y="17172"/>
                    </a:cubicBezTo>
                    <a:cubicBezTo>
                      <a:pt x="184" y="17315"/>
                      <a:pt x="286" y="17458"/>
                      <a:pt x="409" y="17580"/>
                    </a:cubicBezTo>
                    <a:cubicBezTo>
                      <a:pt x="654" y="17764"/>
                      <a:pt x="940" y="17887"/>
                      <a:pt x="1247" y="17948"/>
                    </a:cubicBezTo>
                    <a:cubicBezTo>
                      <a:pt x="1819" y="18030"/>
                      <a:pt x="2371" y="18071"/>
                      <a:pt x="2944" y="18092"/>
                    </a:cubicBezTo>
                    <a:cubicBezTo>
                      <a:pt x="3092" y="18097"/>
                      <a:pt x="3241" y="18100"/>
                      <a:pt x="3391" y="18100"/>
                    </a:cubicBezTo>
                    <a:cubicBezTo>
                      <a:pt x="3802" y="18100"/>
                      <a:pt x="4221" y="18081"/>
                      <a:pt x="4640" y="18051"/>
                    </a:cubicBezTo>
                    <a:cubicBezTo>
                      <a:pt x="4906" y="18030"/>
                      <a:pt x="5192" y="17989"/>
                      <a:pt x="5478" y="17948"/>
                    </a:cubicBezTo>
                    <a:lnTo>
                      <a:pt x="5703" y="17908"/>
                    </a:lnTo>
                    <a:lnTo>
                      <a:pt x="5724" y="18153"/>
                    </a:lnTo>
                    <a:lnTo>
                      <a:pt x="5765" y="19093"/>
                    </a:lnTo>
                    <a:lnTo>
                      <a:pt x="5765" y="19134"/>
                    </a:lnTo>
                    <a:lnTo>
                      <a:pt x="5765" y="19154"/>
                    </a:lnTo>
                    <a:lnTo>
                      <a:pt x="5785" y="19154"/>
                    </a:lnTo>
                    <a:lnTo>
                      <a:pt x="5867" y="19175"/>
                    </a:lnTo>
                    <a:cubicBezTo>
                      <a:pt x="5928" y="19195"/>
                      <a:pt x="5989" y="19216"/>
                      <a:pt x="6030" y="19216"/>
                    </a:cubicBezTo>
                    <a:cubicBezTo>
                      <a:pt x="6092" y="19236"/>
                      <a:pt x="6133" y="19236"/>
                      <a:pt x="6173" y="19257"/>
                    </a:cubicBezTo>
                    <a:lnTo>
                      <a:pt x="6296" y="19257"/>
                    </a:lnTo>
                    <a:cubicBezTo>
                      <a:pt x="6460" y="19236"/>
                      <a:pt x="6623" y="19216"/>
                      <a:pt x="6766" y="19154"/>
                    </a:cubicBezTo>
                    <a:cubicBezTo>
                      <a:pt x="7073" y="19032"/>
                      <a:pt x="7318" y="18848"/>
                      <a:pt x="7523" y="18603"/>
                    </a:cubicBezTo>
                    <a:cubicBezTo>
                      <a:pt x="7707" y="18357"/>
                      <a:pt x="7870" y="18112"/>
                      <a:pt x="8013" y="17846"/>
                    </a:cubicBezTo>
                    <a:cubicBezTo>
                      <a:pt x="8136" y="17580"/>
                      <a:pt x="8299" y="17335"/>
                      <a:pt x="8463" y="17110"/>
                    </a:cubicBezTo>
                    <a:cubicBezTo>
                      <a:pt x="8626" y="16885"/>
                      <a:pt x="8831" y="16661"/>
                      <a:pt x="9035" y="16497"/>
                    </a:cubicBezTo>
                    <a:cubicBezTo>
                      <a:pt x="9505" y="16109"/>
                      <a:pt x="10017" y="15843"/>
                      <a:pt x="10568" y="15659"/>
                    </a:cubicBezTo>
                    <a:cubicBezTo>
                      <a:pt x="11529" y="15352"/>
                      <a:pt x="12510" y="15148"/>
                      <a:pt x="13512" y="15087"/>
                    </a:cubicBezTo>
                    <a:cubicBezTo>
                      <a:pt x="14309" y="15046"/>
                      <a:pt x="15107" y="14923"/>
                      <a:pt x="15883" y="14780"/>
                    </a:cubicBezTo>
                    <a:cubicBezTo>
                      <a:pt x="16292" y="14698"/>
                      <a:pt x="16681" y="14576"/>
                      <a:pt x="17069" y="14412"/>
                    </a:cubicBezTo>
                    <a:cubicBezTo>
                      <a:pt x="17417" y="14248"/>
                      <a:pt x="17744" y="14064"/>
                      <a:pt x="18071" y="13840"/>
                    </a:cubicBezTo>
                    <a:lnTo>
                      <a:pt x="18071" y="13840"/>
                    </a:lnTo>
                    <a:cubicBezTo>
                      <a:pt x="18065" y="13841"/>
                      <a:pt x="18062" y="13842"/>
                      <a:pt x="18059" y="13842"/>
                    </a:cubicBezTo>
                    <a:cubicBezTo>
                      <a:pt x="18034" y="13842"/>
                      <a:pt x="18170" y="13742"/>
                      <a:pt x="18357" y="13574"/>
                    </a:cubicBezTo>
                    <a:cubicBezTo>
                      <a:pt x="18623" y="13329"/>
                      <a:pt x="18868" y="13063"/>
                      <a:pt x="19093" y="12797"/>
                    </a:cubicBezTo>
                    <a:cubicBezTo>
                      <a:pt x="19502" y="12319"/>
                      <a:pt x="19798" y="11813"/>
                      <a:pt x="19765" y="11813"/>
                    </a:cubicBezTo>
                    <a:cubicBezTo>
                      <a:pt x="19759" y="11813"/>
                      <a:pt x="19740" y="11833"/>
                      <a:pt x="19706" y="11877"/>
                    </a:cubicBezTo>
                    <a:cubicBezTo>
                      <a:pt x="19992" y="11448"/>
                      <a:pt x="20237" y="11019"/>
                      <a:pt x="20462" y="10548"/>
                    </a:cubicBezTo>
                    <a:cubicBezTo>
                      <a:pt x="20605" y="10283"/>
                      <a:pt x="20728" y="10017"/>
                      <a:pt x="20830" y="9731"/>
                    </a:cubicBezTo>
                    <a:cubicBezTo>
                      <a:pt x="20892" y="9445"/>
                      <a:pt x="20973" y="9158"/>
                      <a:pt x="21076" y="8893"/>
                    </a:cubicBezTo>
                    <a:cubicBezTo>
                      <a:pt x="21239" y="8402"/>
                      <a:pt x="21484" y="7625"/>
                      <a:pt x="21914" y="6440"/>
                    </a:cubicBezTo>
                    <a:cubicBezTo>
                      <a:pt x="22118" y="5908"/>
                      <a:pt x="22343" y="5397"/>
                      <a:pt x="22588" y="4906"/>
                    </a:cubicBezTo>
                    <a:cubicBezTo>
                      <a:pt x="22854" y="4416"/>
                      <a:pt x="23099" y="4007"/>
                      <a:pt x="23202" y="3864"/>
                    </a:cubicBezTo>
                    <a:cubicBezTo>
                      <a:pt x="23241" y="3796"/>
                      <a:pt x="23256" y="3767"/>
                      <a:pt x="23252" y="3767"/>
                    </a:cubicBezTo>
                    <a:cubicBezTo>
                      <a:pt x="23242" y="3767"/>
                      <a:pt x="23109" y="3959"/>
                      <a:pt x="22977" y="4150"/>
                    </a:cubicBezTo>
                    <a:cubicBezTo>
                      <a:pt x="22842" y="4360"/>
                      <a:pt x="22729" y="4570"/>
                      <a:pt x="22727" y="4570"/>
                    </a:cubicBezTo>
                    <a:cubicBezTo>
                      <a:pt x="22726" y="4570"/>
                      <a:pt x="22740" y="4543"/>
                      <a:pt x="22772" y="4477"/>
                    </a:cubicBezTo>
                    <a:lnTo>
                      <a:pt x="22772" y="4477"/>
                    </a:lnTo>
                    <a:cubicBezTo>
                      <a:pt x="21852" y="6113"/>
                      <a:pt x="21382" y="7891"/>
                      <a:pt x="20708" y="9547"/>
                    </a:cubicBezTo>
                    <a:cubicBezTo>
                      <a:pt x="20381" y="10364"/>
                      <a:pt x="19972" y="11141"/>
                      <a:pt x="19481" y="11877"/>
                    </a:cubicBezTo>
                    <a:cubicBezTo>
                      <a:pt x="19011" y="12593"/>
                      <a:pt x="18377" y="13226"/>
                      <a:pt x="17662" y="13697"/>
                    </a:cubicBezTo>
                    <a:cubicBezTo>
                      <a:pt x="16926" y="14146"/>
                      <a:pt x="16088" y="14432"/>
                      <a:pt x="15229" y="14555"/>
                    </a:cubicBezTo>
                    <a:cubicBezTo>
                      <a:pt x="14371" y="14698"/>
                      <a:pt x="13471" y="14739"/>
                      <a:pt x="12551" y="14841"/>
                    </a:cubicBezTo>
                    <a:cubicBezTo>
                      <a:pt x="11631" y="14923"/>
                      <a:pt x="10712" y="15168"/>
                      <a:pt x="9853" y="15536"/>
                    </a:cubicBezTo>
                    <a:cubicBezTo>
                      <a:pt x="9403" y="15741"/>
                      <a:pt x="8994" y="16006"/>
                      <a:pt x="8647" y="16334"/>
                    </a:cubicBezTo>
                    <a:cubicBezTo>
                      <a:pt x="8279" y="16661"/>
                      <a:pt x="7993" y="17069"/>
                      <a:pt x="7768" y="17499"/>
                    </a:cubicBezTo>
                    <a:cubicBezTo>
                      <a:pt x="7686" y="17642"/>
                      <a:pt x="7604" y="17826"/>
                      <a:pt x="7461" y="18030"/>
                    </a:cubicBezTo>
                    <a:cubicBezTo>
                      <a:pt x="7318" y="18275"/>
                      <a:pt x="7134" y="18480"/>
                      <a:pt x="6909" y="18643"/>
                    </a:cubicBezTo>
                    <a:cubicBezTo>
                      <a:pt x="6766" y="18746"/>
                      <a:pt x="6623" y="18807"/>
                      <a:pt x="6480" y="18827"/>
                    </a:cubicBezTo>
                    <a:cubicBezTo>
                      <a:pt x="6398" y="18848"/>
                      <a:pt x="6317" y="18848"/>
                      <a:pt x="6235" y="18848"/>
                    </a:cubicBezTo>
                    <a:lnTo>
                      <a:pt x="6194" y="18848"/>
                    </a:lnTo>
                    <a:cubicBezTo>
                      <a:pt x="6194" y="18684"/>
                      <a:pt x="6173" y="18500"/>
                      <a:pt x="6173" y="18316"/>
                    </a:cubicBezTo>
                    <a:cubicBezTo>
                      <a:pt x="6173" y="18173"/>
                      <a:pt x="6153" y="18051"/>
                      <a:pt x="6153" y="17908"/>
                    </a:cubicBezTo>
                    <a:lnTo>
                      <a:pt x="6133" y="17560"/>
                    </a:lnTo>
                    <a:lnTo>
                      <a:pt x="6133" y="17478"/>
                    </a:lnTo>
                    <a:lnTo>
                      <a:pt x="6133" y="17437"/>
                    </a:lnTo>
                    <a:lnTo>
                      <a:pt x="6092" y="17437"/>
                    </a:lnTo>
                    <a:lnTo>
                      <a:pt x="5908" y="17458"/>
                    </a:lnTo>
                    <a:lnTo>
                      <a:pt x="5560" y="17519"/>
                    </a:lnTo>
                    <a:lnTo>
                      <a:pt x="5376" y="17540"/>
                    </a:lnTo>
                    <a:cubicBezTo>
                      <a:pt x="5254" y="17560"/>
                      <a:pt x="5131" y="17580"/>
                      <a:pt x="4988" y="17601"/>
                    </a:cubicBezTo>
                    <a:cubicBezTo>
                      <a:pt x="4743" y="17621"/>
                      <a:pt x="4477" y="17642"/>
                      <a:pt x="4191" y="17662"/>
                    </a:cubicBezTo>
                    <a:cubicBezTo>
                      <a:pt x="3962" y="17671"/>
                      <a:pt x="3730" y="17676"/>
                      <a:pt x="3496" y="17676"/>
                    </a:cubicBezTo>
                    <a:cubicBezTo>
                      <a:pt x="3164" y="17676"/>
                      <a:pt x="2829" y="17666"/>
                      <a:pt x="2494" y="17642"/>
                    </a:cubicBezTo>
                    <a:cubicBezTo>
                      <a:pt x="2208" y="17621"/>
                      <a:pt x="1901" y="17580"/>
                      <a:pt x="1615" y="17540"/>
                    </a:cubicBezTo>
                    <a:cubicBezTo>
                      <a:pt x="1349" y="17519"/>
                      <a:pt x="1083" y="17437"/>
                      <a:pt x="859" y="17294"/>
                    </a:cubicBezTo>
                    <a:cubicBezTo>
                      <a:pt x="634" y="17151"/>
                      <a:pt x="511" y="16926"/>
                      <a:pt x="511" y="16681"/>
                    </a:cubicBezTo>
                    <a:cubicBezTo>
                      <a:pt x="511" y="16415"/>
                      <a:pt x="572" y="16150"/>
                      <a:pt x="715" y="15904"/>
                    </a:cubicBezTo>
                    <a:cubicBezTo>
                      <a:pt x="859" y="15659"/>
                      <a:pt x="1063" y="15434"/>
                      <a:pt x="1288" y="15250"/>
                    </a:cubicBezTo>
                    <a:lnTo>
                      <a:pt x="1472" y="15107"/>
                    </a:lnTo>
                    <a:cubicBezTo>
                      <a:pt x="1533" y="15066"/>
                      <a:pt x="1594" y="15025"/>
                      <a:pt x="1656" y="14984"/>
                    </a:cubicBezTo>
                    <a:lnTo>
                      <a:pt x="1799" y="14882"/>
                    </a:lnTo>
                    <a:cubicBezTo>
                      <a:pt x="1860" y="14841"/>
                      <a:pt x="1922" y="14800"/>
                      <a:pt x="1983" y="14759"/>
                    </a:cubicBezTo>
                    <a:cubicBezTo>
                      <a:pt x="2535" y="14494"/>
                      <a:pt x="3128" y="14310"/>
                      <a:pt x="3720" y="14208"/>
                    </a:cubicBezTo>
                    <a:cubicBezTo>
                      <a:pt x="4926" y="13983"/>
                      <a:pt x="6133" y="13962"/>
                      <a:pt x="7257" y="13799"/>
                    </a:cubicBezTo>
                    <a:cubicBezTo>
                      <a:pt x="7809" y="13737"/>
                      <a:pt x="8340" y="13635"/>
                      <a:pt x="8872" y="13492"/>
                    </a:cubicBezTo>
                    <a:cubicBezTo>
                      <a:pt x="9322" y="13349"/>
                      <a:pt x="9792" y="13165"/>
                      <a:pt x="10221" y="12981"/>
                    </a:cubicBezTo>
                    <a:cubicBezTo>
                      <a:pt x="10896" y="12674"/>
                      <a:pt x="11529" y="12306"/>
                      <a:pt x="12163" y="11918"/>
                    </a:cubicBezTo>
                    <a:lnTo>
                      <a:pt x="12490" y="11714"/>
                    </a:lnTo>
                    <a:cubicBezTo>
                      <a:pt x="13553" y="10998"/>
                      <a:pt x="14555" y="10221"/>
                      <a:pt x="15475" y="9363"/>
                    </a:cubicBezTo>
                    <a:cubicBezTo>
                      <a:pt x="16333" y="8545"/>
                      <a:pt x="17130" y="7687"/>
                      <a:pt x="17846" y="6746"/>
                    </a:cubicBezTo>
                    <a:cubicBezTo>
                      <a:pt x="18418" y="6010"/>
                      <a:pt x="18950" y="5234"/>
                      <a:pt x="19420" y="4436"/>
                    </a:cubicBezTo>
                    <a:lnTo>
                      <a:pt x="19420" y="4436"/>
                    </a:lnTo>
                    <a:cubicBezTo>
                      <a:pt x="19175" y="4784"/>
                      <a:pt x="18970" y="5131"/>
                      <a:pt x="18745" y="5418"/>
                    </a:cubicBezTo>
                    <a:cubicBezTo>
                      <a:pt x="18888" y="5213"/>
                      <a:pt x="19011" y="5009"/>
                      <a:pt x="19134" y="4825"/>
                    </a:cubicBezTo>
                    <a:cubicBezTo>
                      <a:pt x="19277" y="4620"/>
                      <a:pt x="19399" y="4436"/>
                      <a:pt x="19481" y="4273"/>
                    </a:cubicBezTo>
                    <a:cubicBezTo>
                      <a:pt x="19686" y="3925"/>
                      <a:pt x="19849" y="3639"/>
                      <a:pt x="19931" y="3476"/>
                    </a:cubicBezTo>
                    <a:cubicBezTo>
                      <a:pt x="20324" y="2723"/>
                      <a:pt x="20431" y="2443"/>
                      <a:pt x="20420" y="2443"/>
                    </a:cubicBezTo>
                    <a:cubicBezTo>
                      <a:pt x="20418" y="2443"/>
                      <a:pt x="20411" y="2454"/>
                      <a:pt x="20401" y="2474"/>
                    </a:cubicBezTo>
                    <a:cubicBezTo>
                      <a:pt x="20319" y="2576"/>
                      <a:pt x="20094" y="3005"/>
                      <a:pt x="19890" y="3332"/>
                    </a:cubicBezTo>
                    <a:cubicBezTo>
                      <a:pt x="19793" y="3498"/>
                      <a:pt x="19769" y="3531"/>
                      <a:pt x="19762" y="3531"/>
                    </a:cubicBezTo>
                    <a:cubicBezTo>
                      <a:pt x="19757" y="3531"/>
                      <a:pt x="19760" y="3516"/>
                      <a:pt x="19754" y="3516"/>
                    </a:cubicBezTo>
                    <a:cubicBezTo>
                      <a:pt x="19743" y="3516"/>
                      <a:pt x="19699" y="3572"/>
                      <a:pt x="19502" y="3905"/>
                    </a:cubicBezTo>
                    <a:cubicBezTo>
                      <a:pt x="19665" y="3619"/>
                      <a:pt x="19767" y="3414"/>
                      <a:pt x="19890" y="3210"/>
                    </a:cubicBezTo>
                    <a:cubicBezTo>
                      <a:pt x="19992" y="3005"/>
                      <a:pt x="20115" y="2801"/>
                      <a:pt x="20237" y="2515"/>
                    </a:cubicBezTo>
                    <a:cubicBezTo>
                      <a:pt x="20237" y="2513"/>
                      <a:pt x="20237" y="2512"/>
                      <a:pt x="20236" y="2512"/>
                    </a:cubicBezTo>
                    <a:cubicBezTo>
                      <a:pt x="20219" y="2512"/>
                      <a:pt x="20024" y="2920"/>
                      <a:pt x="19829" y="3292"/>
                    </a:cubicBezTo>
                    <a:cubicBezTo>
                      <a:pt x="19666" y="3601"/>
                      <a:pt x="19503" y="3884"/>
                      <a:pt x="19495" y="3884"/>
                    </a:cubicBezTo>
                    <a:cubicBezTo>
                      <a:pt x="19493" y="3884"/>
                      <a:pt x="19501" y="3865"/>
                      <a:pt x="19522" y="3823"/>
                    </a:cubicBezTo>
                    <a:cubicBezTo>
                      <a:pt x="19686" y="3578"/>
                      <a:pt x="19829" y="3292"/>
                      <a:pt x="19972" y="3005"/>
                    </a:cubicBezTo>
                    <a:cubicBezTo>
                      <a:pt x="20115" y="2699"/>
                      <a:pt x="20258" y="2413"/>
                      <a:pt x="20401" y="2126"/>
                    </a:cubicBezTo>
                    <a:lnTo>
                      <a:pt x="20401" y="2126"/>
                    </a:lnTo>
                    <a:cubicBezTo>
                      <a:pt x="20362" y="2191"/>
                      <a:pt x="20259" y="2408"/>
                      <a:pt x="20127" y="2668"/>
                    </a:cubicBezTo>
                    <a:lnTo>
                      <a:pt x="20127" y="2668"/>
                    </a:lnTo>
                    <a:cubicBezTo>
                      <a:pt x="20187" y="2543"/>
                      <a:pt x="20244" y="2417"/>
                      <a:pt x="20299" y="2290"/>
                    </a:cubicBezTo>
                    <a:lnTo>
                      <a:pt x="20299" y="2290"/>
                    </a:lnTo>
                    <a:cubicBezTo>
                      <a:pt x="20299" y="2290"/>
                      <a:pt x="20237" y="2413"/>
                      <a:pt x="20156" y="2597"/>
                    </a:cubicBezTo>
                    <a:lnTo>
                      <a:pt x="19890" y="3108"/>
                    </a:lnTo>
                    <a:cubicBezTo>
                      <a:pt x="20197" y="2515"/>
                      <a:pt x="20483" y="1902"/>
                      <a:pt x="20728" y="1268"/>
                    </a:cubicBezTo>
                    <a:cubicBezTo>
                      <a:pt x="20752" y="1191"/>
                      <a:pt x="20763" y="1150"/>
                      <a:pt x="20759" y="1150"/>
                    </a:cubicBezTo>
                    <a:cubicBezTo>
                      <a:pt x="20752" y="1150"/>
                      <a:pt x="20704" y="1256"/>
                      <a:pt x="20597" y="1490"/>
                    </a:cubicBezTo>
                    <a:lnTo>
                      <a:pt x="20597" y="1490"/>
                    </a:lnTo>
                    <a:cubicBezTo>
                      <a:pt x="20663" y="1333"/>
                      <a:pt x="20732" y="1168"/>
                      <a:pt x="20810" y="1002"/>
                    </a:cubicBezTo>
                    <a:cubicBezTo>
                      <a:pt x="20914" y="765"/>
                      <a:pt x="20996" y="506"/>
                      <a:pt x="21080" y="265"/>
                    </a:cubicBezTo>
                    <a:lnTo>
                      <a:pt x="21080" y="265"/>
                    </a:lnTo>
                    <a:cubicBezTo>
                      <a:pt x="21105" y="204"/>
                      <a:pt x="21131" y="143"/>
                      <a:pt x="21157" y="82"/>
                    </a:cubicBezTo>
                    <a:lnTo>
                      <a:pt x="21157" y="82"/>
                    </a:lnTo>
                    <a:lnTo>
                      <a:pt x="21114" y="168"/>
                    </a:lnTo>
                    <a:lnTo>
                      <a:pt x="21114" y="168"/>
                    </a:lnTo>
                    <a:cubicBezTo>
                      <a:pt x="21135" y="111"/>
                      <a:pt x="21156" y="55"/>
                      <a:pt x="2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689;p59">
                <a:extLst>
                  <a:ext uri="{FF2B5EF4-FFF2-40B4-BE49-F238E27FC236}">
                    <a16:creationId xmlns:a16="http://schemas.microsoft.com/office/drawing/2014/main" id="{00CB28B3-0DF7-4FFD-54C3-F7CDFD0F40D6}"/>
                  </a:ext>
                </a:extLst>
              </p:cNvPr>
              <p:cNvSpPr/>
              <p:nvPr/>
            </p:nvSpPr>
            <p:spPr>
              <a:xfrm>
                <a:off x="1213850" y="1833750"/>
                <a:ext cx="136975" cy="310575"/>
              </a:xfrm>
              <a:custGeom>
                <a:avLst/>
                <a:gdLst/>
                <a:ahLst/>
                <a:cxnLst/>
                <a:rect l="l" t="t" r="r" b="b"/>
                <a:pathLst>
                  <a:path w="5479" h="12423" extrusionOk="0">
                    <a:moveTo>
                      <a:pt x="2065" y="1"/>
                    </a:moveTo>
                    <a:cubicBezTo>
                      <a:pt x="1697" y="1"/>
                      <a:pt x="1370" y="103"/>
                      <a:pt x="1084" y="328"/>
                    </a:cubicBezTo>
                    <a:cubicBezTo>
                      <a:pt x="838" y="491"/>
                      <a:pt x="654" y="696"/>
                      <a:pt x="511" y="941"/>
                    </a:cubicBezTo>
                    <a:cubicBezTo>
                      <a:pt x="409" y="1125"/>
                      <a:pt x="307" y="1309"/>
                      <a:pt x="246" y="1493"/>
                    </a:cubicBezTo>
                    <a:lnTo>
                      <a:pt x="205" y="1657"/>
                    </a:lnTo>
                    <a:cubicBezTo>
                      <a:pt x="82" y="2106"/>
                      <a:pt x="21" y="2597"/>
                      <a:pt x="21" y="3067"/>
                    </a:cubicBezTo>
                    <a:cubicBezTo>
                      <a:pt x="0" y="3517"/>
                      <a:pt x="21" y="3946"/>
                      <a:pt x="62" y="4375"/>
                    </a:cubicBezTo>
                    <a:cubicBezTo>
                      <a:pt x="103" y="4723"/>
                      <a:pt x="143" y="5070"/>
                      <a:pt x="205" y="5397"/>
                    </a:cubicBezTo>
                    <a:cubicBezTo>
                      <a:pt x="205" y="5234"/>
                      <a:pt x="184" y="5091"/>
                      <a:pt x="184" y="4968"/>
                    </a:cubicBezTo>
                    <a:lnTo>
                      <a:pt x="184" y="4968"/>
                    </a:lnTo>
                    <a:cubicBezTo>
                      <a:pt x="225" y="5234"/>
                      <a:pt x="266" y="5520"/>
                      <a:pt x="307" y="5786"/>
                    </a:cubicBezTo>
                    <a:cubicBezTo>
                      <a:pt x="382" y="6088"/>
                      <a:pt x="417" y="6194"/>
                      <a:pt x="429" y="6194"/>
                    </a:cubicBezTo>
                    <a:cubicBezTo>
                      <a:pt x="448" y="6194"/>
                      <a:pt x="421" y="5975"/>
                      <a:pt x="409" y="5806"/>
                    </a:cubicBezTo>
                    <a:cubicBezTo>
                      <a:pt x="402" y="5732"/>
                      <a:pt x="408" y="5720"/>
                      <a:pt x="417" y="5720"/>
                    </a:cubicBezTo>
                    <a:cubicBezTo>
                      <a:pt x="421" y="5720"/>
                      <a:pt x="426" y="5722"/>
                      <a:pt x="430" y="5722"/>
                    </a:cubicBezTo>
                    <a:cubicBezTo>
                      <a:pt x="441" y="5722"/>
                      <a:pt x="449" y="5703"/>
                      <a:pt x="430" y="5561"/>
                    </a:cubicBezTo>
                    <a:lnTo>
                      <a:pt x="430" y="5561"/>
                    </a:lnTo>
                    <a:cubicBezTo>
                      <a:pt x="471" y="5786"/>
                      <a:pt x="491" y="5908"/>
                      <a:pt x="532" y="6133"/>
                    </a:cubicBezTo>
                    <a:cubicBezTo>
                      <a:pt x="532" y="6134"/>
                      <a:pt x="532" y="6134"/>
                      <a:pt x="533" y="6134"/>
                    </a:cubicBezTo>
                    <a:cubicBezTo>
                      <a:pt x="547" y="6134"/>
                      <a:pt x="436" y="5558"/>
                      <a:pt x="443" y="5558"/>
                    </a:cubicBezTo>
                    <a:lnTo>
                      <a:pt x="443" y="5558"/>
                    </a:lnTo>
                    <a:cubicBezTo>
                      <a:pt x="444" y="5558"/>
                      <a:pt x="446" y="5565"/>
                      <a:pt x="450" y="5581"/>
                    </a:cubicBezTo>
                    <a:cubicBezTo>
                      <a:pt x="491" y="5806"/>
                      <a:pt x="552" y="6052"/>
                      <a:pt x="593" y="6276"/>
                    </a:cubicBezTo>
                    <a:cubicBezTo>
                      <a:pt x="593" y="6196"/>
                      <a:pt x="454" y="5499"/>
                      <a:pt x="470" y="5499"/>
                    </a:cubicBezTo>
                    <a:lnTo>
                      <a:pt x="470" y="5499"/>
                    </a:lnTo>
                    <a:cubicBezTo>
                      <a:pt x="470" y="5499"/>
                      <a:pt x="470" y="5499"/>
                      <a:pt x="471" y="5500"/>
                    </a:cubicBezTo>
                    <a:cubicBezTo>
                      <a:pt x="511" y="5724"/>
                      <a:pt x="552" y="5970"/>
                      <a:pt x="593" y="6195"/>
                    </a:cubicBezTo>
                    <a:cubicBezTo>
                      <a:pt x="593" y="6195"/>
                      <a:pt x="573" y="5970"/>
                      <a:pt x="552" y="5847"/>
                    </a:cubicBezTo>
                    <a:lnTo>
                      <a:pt x="552" y="5847"/>
                    </a:lnTo>
                    <a:cubicBezTo>
                      <a:pt x="644" y="6306"/>
                      <a:pt x="728" y="6622"/>
                      <a:pt x="743" y="6622"/>
                    </a:cubicBezTo>
                    <a:cubicBezTo>
                      <a:pt x="752" y="6622"/>
                      <a:pt x="739" y="6524"/>
                      <a:pt x="695" y="6297"/>
                    </a:cubicBezTo>
                    <a:lnTo>
                      <a:pt x="695" y="6297"/>
                    </a:lnTo>
                    <a:cubicBezTo>
                      <a:pt x="716" y="6399"/>
                      <a:pt x="747" y="6528"/>
                      <a:pt x="780" y="6661"/>
                    </a:cubicBezTo>
                    <a:lnTo>
                      <a:pt x="780" y="6661"/>
                    </a:lnTo>
                    <a:cubicBezTo>
                      <a:pt x="794" y="6740"/>
                      <a:pt x="817" y="6819"/>
                      <a:pt x="841" y="6903"/>
                    </a:cubicBezTo>
                    <a:lnTo>
                      <a:pt x="841" y="6903"/>
                    </a:lnTo>
                    <a:cubicBezTo>
                      <a:pt x="855" y="6955"/>
                      <a:pt x="867" y="7005"/>
                      <a:pt x="879" y="7053"/>
                    </a:cubicBezTo>
                    <a:lnTo>
                      <a:pt x="844" y="6913"/>
                    </a:lnTo>
                    <a:lnTo>
                      <a:pt x="844" y="6913"/>
                    </a:lnTo>
                    <a:cubicBezTo>
                      <a:pt x="856" y="6952"/>
                      <a:pt x="867" y="6991"/>
                      <a:pt x="879" y="7033"/>
                    </a:cubicBezTo>
                    <a:lnTo>
                      <a:pt x="879" y="6951"/>
                    </a:lnTo>
                    <a:cubicBezTo>
                      <a:pt x="874" y="6925"/>
                      <a:pt x="869" y="6900"/>
                      <a:pt x="863" y="6876"/>
                    </a:cubicBezTo>
                    <a:lnTo>
                      <a:pt x="863" y="6876"/>
                    </a:lnTo>
                    <a:cubicBezTo>
                      <a:pt x="868" y="6887"/>
                      <a:pt x="874" y="6899"/>
                      <a:pt x="879" y="6910"/>
                    </a:cubicBezTo>
                    <a:cubicBezTo>
                      <a:pt x="859" y="6849"/>
                      <a:pt x="859" y="6767"/>
                      <a:pt x="838" y="6685"/>
                    </a:cubicBezTo>
                    <a:cubicBezTo>
                      <a:pt x="777" y="6379"/>
                      <a:pt x="736" y="6072"/>
                      <a:pt x="716" y="5908"/>
                    </a:cubicBezTo>
                    <a:cubicBezTo>
                      <a:pt x="593" y="5213"/>
                      <a:pt x="511" y="4539"/>
                      <a:pt x="511" y="3844"/>
                    </a:cubicBezTo>
                    <a:cubicBezTo>
                      <a:pt x="471" y="3169"/>
                      <a:pt x="532" y="2495"/>
                      <a:pt x="675" y="1820"/>
                    </a:cubicBezTo>
                    <a:lnTo>
                      <a:pt x="675" y="1820"/>
                    </a:lnTo>
                    <a:cubicBezTo>
                      <a:pt x="675" y="1820"/>
                      <a:pt x="663" y="1838"/>
                      <a:pt x="658" y="1838"/>
                    </a:cubicBezTo>
                    <a:cubicBezTo>
                      <a:pt x="655" y="1838"/>
                      <a:pt x="656" y="1826"/>
                      <a:pt x="675" y="1779"/>
                    </a:cubicBezTo>
                    <a:cubicBezTo>
                      <a:pt x="736" y="1473"/>
                      <a:pt x="900" y="1207"/>
                      <a:pt x="1084" y="962"/>
                    </a:cubicBezTo>
                    <a:lnTo>
                      <a:pt x="1084" y="941"/>
                    </a:lnTo>
                    <a:cubicBezTo>
                      <a:pt x="1268" y="757"/>
                      <a:pt x="1472" y="614"/>
                      <a:pt x="1717" y="532"/>
                    </a:cubicBezTo>
                    <a:cubicBezTo>
                      <a:pt x="1820" y="502"/>
                      <a:pt x="1932" y="486"/>
                      <a:pt x="2045" y="486"/>
                    </a:cubicBezTo>
                    <a:cubicBezTo>
                      <a:pt x="2157" y="486"/>
                      <a:pt x="2269" y="502"/>
                      <a:pt x="2372" y="532"/>
                    </a:cubicBezTo>
                    <a:cubicBezTo>
                      <a:pt x="2596" y="614"/>
                      <a:pt x="2780" y="757"/>
                      <a:pt x="2924" y="941"/>
                    </a:cubicBezTo>
                    <a:cubicBezTo>
                      <a:pt x="2924" y="933"/>
                      <a:pt x="2924" y="928"/>
                      <a:pt x="2926" y="928"/>
                    </a:cubicBezTo>
                    <a:cubicBezTo>
                      <a:pt x="2931" y="928"/>
                      <a:pt x="2940" y="938"/>
                      <a:pt x="2964" y="962"/>
                    </a:cubicBezTo>
                    <a:cubicBezTo>
                      <a:pt x="3128" y="1166"/>
                      <a:pt x="3251" y="1391"/>
                      <a:pt x="3312" y="1657"/>
                    </a:cubicBezTo>
                    <a:cubicBezTo>
                      <a:pt x="3332" y="1697"/>
                      <a:pt x="3353" y="1738"/>
                      <a:pt x="3353" y="1779"/>
                    </a:cubicBezTo>
                    <a:cubicBezTo>
                      <a:pt x="3373" y="1800"/>
                      <a:pt x="3373" y="1820"/>
                      <a:pt x="3394" y="1820"/>
                    </a:cubicBezTo>
                    <a:cubicBezTo>
                      <a:pt x="3414" y="1943"/>
                      <a:pt x="3435" y="2065"/>
                      <a:pt x="3455" y="2208"/>
                    </a:cubicBezTo>
                    <a:cubicBezTo>
                      <a:pt x="3496" y="2536"/>
                      <a:pt x="3516" y="2903"/>
                      <a:pt x="3537" y="3271"/>
                    </a:cubicBezTo>
                    <a:cubicBezTo>
                      <a:pt x="3537" y="3455"/>
                      <a:pt x="3557" y="3660"/>
                      <a:pt x="3598" y="3844"/>
                    </a:cubicBezTo>
                    <a:lnTo>
                      <a:pt x="3619" y="4007"/>
                    </a:lnTo>
                    <a:lnTo>
                      <a:pt x="3619" y="4069"/>
                    </a:lnTo>
                    <a:cubicBezTo>
                      <a:pt x="3619" y="4089"/>
                      <a:pt x="3619" y="4130"/>
                      <a:pt x="3639" y="4171"/>
                    </a:cubicBezTo>
                    <a:cubicBezTo>
                      <a:pt x="3680" y="4314"/>
                      <a:pt x="3700" y="4478"/>
                      <a:pt x="3762" y="4641"/>
                    </a:cubicBezTo>
                    <a:cubicBezTo>
                      <a:pt x="3843" y="4600"/>
                      <a:pt x="3925" y="4539"/>
                      <a:pt x="4007" y="4518"/>
                    </a:cubicBezTo>
                    <a:lnTo>
                      <a:pt x="4150" y="4478"/>
                    </a:lnTo>
                    <a:lnTo>
                      <a:pt x="4211" y="4478"/>
                    </a:lnTo>
                    <a:cubicBezTo>
                      <a:pt x="4293" y="4478"/>
                      <a:pt x="4375" y="4478"/>
                      <a:pt x="4457" y="4518"/>
                    </a:cubicBezTo>
                    <a:cubicBezTo>
                      <a:pt x="4641" y="4621"/>
                      <a:pt x="4784" y="4743"/>
                      <a:pt x="4886" y="4927"/>
                    </a:cubicBezTo>
                    <a:cubicBezTo>
                      <a:pt x="5009" y="5091"/>
                      <a:pt x="5070" y="5295"/>
                      <a:pt x="5090" y="5520"/>
                    </a:cubicBezTo>
                    <a:cubicBezTo>
                      <a:pt x="5070" y="5745"/>
                      <a:pt x="5009" y="5949"/>
                      <a:pt x="4906" y="6154"/>
                    </a:cubicBezTo>
                    <a:cubicBezTo>
                      <a:pt x="4743" y="6481"/>
                      <a:pt x="4538" y="6787"/>
                      <a:pt x="4293" y="7053"/>
                    </a:cubicBezTo>
                    <a:cubicBezTo>
                      <a:pt x="4109" y="7258"/>
                      <a:pt x="3905" y="7482"/>
                      <a:pt x="3700" y="7707"/>
                    </a:cubicBezTo>
                    <a:cubicBezTo>
                      <a:pt x="3516" y="7932"/>
                      <a:pt x="3332" y="8157"/>
                      <a:pt x="3189" y="8402"/>
                    </a:cubicBezTo>
                    <a:cubicBezTo>
                      <a:pt x="3230" y="8402"/>
                      <a:pt x="3087" y="8668"/>
                      <a:pt x="2964" y="8913"/>
                    </a:cubicBezTo>
                    <a:cubicBezTo>
                      <a:pt x="2859" y="9141"/>
                      <a:pt x="2784" y="9339"/>
                      <a:pt x="2816" y="9339"/>
                    </a:cubicBezTo>
                    <a:cubicBezTo>
                      <a:pt x="2822" y="9339"/>
                      <a:pt x="2830" y="9334"/>
                      <a:pt x="2842" y="9322"/>
                    </a:cubicBezTo>
                    <a:lnTo>
                      <a:pt x="2842" y="9322"/>
                    </a:lnTo>
                    <a:cubicBezTo>
                      <a:pt x="2699" y="9568"/>
                      <a:pt x="2576" y="9854"/>
                      <a:pt x="2494" y="10140"/>
                    </a:cubicBezTo>
                    <a:cubicBezTo>
                      <a:pt x="2515" y="10222"/>
                      <a:pt x="2433" y="10487"/>
                      <a:pt x="2269" y="11366"/>
                    </a:cubicBezTo>
                    <a:cubicBezTo>
                      <a:pt x="2208" y="11714"/>
                      <a:pt x="2147" y="12041"/>
                      <a:pt x="2126" y="12389"/>
                    </a:cubicBezTo>
                    <a:cubicBezTo>
                      <a:pt x="2126" y="12412"/>
                      <a:pt x="2128" y="12422"/>
                      <a:pt x="2130" y="12422"/>
                    </a:cubicBezTo>
                    <a:cubicBezTo>
                      <a:pt x="2144" y="12422"/>
                      <a:pt x="2191" y="12089"/>
                      <a:pt x="2204" y="12089"/>
                    </a:cubicBezTo>
                    <a:cubicBezTo>
                      <a:pt x="2207" y="12089"/>
                      <a:pt x="2208" y="12099"/>
                      <a:pt x="2208" y="12123"/>
                    </a:cubicBezTo>
                    <a:cubicBezTo>
                      <a:pt x="2351" y="10835"/>
                      <a:pt x="2801" y="9608"/>
                      <a:pt x="3537" y="8545"/>
                    </a:cubicBezTo>
                    <a:cubicBezTo>
                      <a:pt x="3700" y="8259"/>
                      <a:pt x="3905" y="8014"/>
                      <a:pt x="4109" y="7769"/>
                    </a:cubicBezTo>
                    <a:cubicBezTo>
                      <a:pt x="4314" y="7523"/>
                      <a:pt x="4559" y="7299"/>
                      <a:pt x="4784" y="7012"/>
                    </a:cubicBezTo>
                    <a:cubicBezTo>
                      <a:pt x="5029" y="6747"/>
                      <a:pt x="5213" y="6440"/>
                      <a:pt x="5356" y="6092"/>
                    </a:cubicBezTo>
                    <a:cubicBezTo>
                      <a:pt x="5417" y="5908"/>
                      <a:pt x="5458" y="5704"/>
                      <a:pt x="5479" y="5520"/>
                    </a:cubicBezTo>
                    <a:cubicBezTo>
                      <a:pt x="5479" y="5316"/>
                      <a:pt x="5417" y="5111"/>
                      <a:pt x="5336" y="4927"/>
                    </a:cubicBezTo>
                    <a:cubicBezTo>
                      <a:pt x="5254" y="4702"/>
                      <a:pt x="5111" y="4518"/>
                      <a:pt x="4947" y="4375"/>
                    </a:cubicBezTo>
                    <a:cubicBezTo>
                      <a:pt x="4804" y="4232"/>
                      <a:pt x="4641" y="4130"/>
                      <a:pt x="4457" y="4089"/>
                    </a:cubicBezTo>
                    <a:cubicBezTo>
                      <a:pt x="4354" y="4048"/>
                      <a:pt x="4232" y="4048"/>
                      <a:pt x="4130" y="4048"/>
                    </a:cubicBezTo>
                    <a:cubicBezTo>
                      <a:pt x="4048" y="4048"/>
                      <a:pt x="4068" y="4048"/>
                      <a:pt x="4048" y="4069"/>
                    </a:cubicBezTo>
                    <a:cubicBezTo>
                      <a:pt x="4048" y="4069"/>
                      <a:pt x="4048" y="4069"/>
                      <a:pt x="4048" y="4048"/>
                    </a:cubicBezTo>
                    <a:lnTo>
                      <a:pt x="4048" y="3946"/>
                    </a:lnTo>
                    <a:cubicBezTo>
                      <a:pt x="4007" y="3803"/>
                      <a:pt x="4007" y="3660"/>
                      <a:pt x="3987" y="3517"/>
                    </a:cubicBezTo>
                    <a:cubicBezTo>
                      <a:pt x="3966" y="3190"/>
                      <a:pt x="3966" y="2863"/>
                      <a:pt x="3946" y="2515"/>
                    </a:cubicBezTo>
                    <a:cubicBezTo>
                      <a:pt x="3925" y="2127"/>
                      <a:pt x="3843" y="1759"/>
                      <a:pt x="3741" y="1411"/>
                    </a:cubicBezTo>
                    <a:cubicBezTo>
                      <a:pt x="3598" y="1043"/>
                      <a:pt x="3394" y="716"/>
                      <a:pt x="3128" y="450"/>
                    </a:cubicBezTo>
                    <a:cubicBezTo>
                      <a:pt x="2842" y="164"/>
                      <a:pt x="2453"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7885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401;p35">
            <a:extLst>
              <a:ext uri="{FF2B5EF4-FFF2-40B4-BE49-F238E27FC236}">
                <a16:creationId xmlns:a16="http://schemas.microsoft.com/office/drawing/2014/main" id="{CCE32593-151A-050E-FDEB-AB240C3D7E47}"/>
              </a:ext>
            </a:extLst>
          </p:cNvPr>
          <p:cNvSpPr txBox="1">
            <a:spLocks/>
          </p:cNvSpPr>
          <p:nvPr/>
        </p:nvSpPr>
        <p:spPr>
          <a:xfrm>
            <a:off x="2443734" y="1955090"/>
            <a:ext cx="5516171"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sz="1800" dirty="0">
                <a:latin typeface="Century Gothic" panose="020B0502020202020204" pitchFamily="34" charset="0"/>
              </a:rPr>
              <a:t>El tempo es la velocidad a la que se lleva la pulsación en una obra musical. Es decir que la noción de tempo está asociada a la cantidad de pulsos por minuto, Cuando el tempo es mayor, la obra contendrá una mayor cantidad de pulsos por minuto. Esto deriva en que la interpretación de la pieza deba ser rápida. </a:t>
            </a:r>
          </a:p>
          <a:p>
            <a:pPr marL="0" indent="0" algn="l"/>
            <a:endParaRPr lang="es-MX" dirty="0">
              <a:latin typeface="Century Gothic" panose="020B0502020202020204" pitchFamily="34" charset="0"/>
            </a:endParaRPr>
          </a:p>
        </p:txBody>
      </p:sp>
      <p:sp>
        <p:nvSpPr>
          <p:cNvPr id="8" name="Título 1">
            <a:extLst>
              <a:ext uri="{FF2B5EF4-FFF2-40B4-BE49-F238E27FC236}">
                <a16:creationId xmlns:a16="http://schemas.microsoft.com/office/drawing/2014/main" id="{02145740-A189-76F8-86C4-44FA49162095}"/>
              </a:ext>
            </a:extLst>
          </p:cNvPr>
          <p:cNvSpPr>
            <a:spLocks noGrp="1"/>
          </p:cNvSpPr>
          <p:nvPr>
            <p:ph type="title"/>
          </p:nvPr>
        </p:nvSpPr>
        <p:spPr>
          <a:xfrm>
            <a:off x="2744735" y="861949"/>
            <a:ext cx="4416600" cy="617700"/>
          </a:xfrm>
        </p:spPr>
        <p:txBody>
          <a:bodyPr/>
          <a:lstStyle/>
          <a:p>
            <a:r>
              <a:rPr lang="es-MX" dirty="0">
                <a:latin typeface="Kristen ITC" panose="03050502040202030202" pitchFamily="66" charset="0"/>
              </a:rPr>
              <a:t>Tempo</a:t>
            </a:r>
          </a:p>
        </p:txBody>
      </p:sp>
      <p:grpSp>
        <p:nvGrpSpPr>
          <p:cNvPr id="142" name="Google Shape;7580;p59">
            <a:extLst>
              <a:ext uri="{FF2B5EF4-FFF2-40B4-BE49-F238E27FC236}">
                <a16:creationId xmlns:a16="http://schemas.microsoft.com/office/drawing/2014/main" id="{0BC73647-0E67-B187-824A-CAF47DB26272}"/>
              </a:ext>
            </a:extLst>
          </p:cNvPr>
          <p:cNvGrpSpPr/>
          <p:nvPr/>
        </p:nvGrpSpPr>
        <p:grpSpPr>
          <a:xfrm>
            <a:off x="-45215" y="1356759"/>
            <a:ext cx="1820231" cy="3495504"/>
            <a:chOff x="1011477" y="957700"/>
            <a:chExt cx="1646462" cy="3423489"/>
          </a:xfrm>
        </p:grpSpPr>
        <p:sp>
          <p:nvSpPr>
            <p:cNvPr id="143" name="Google Shape;7581;p59">
              <a:extLst>
                <a:ext uri="{FF2B5EF4-FFF2-40B4-BE49-F238E27FC236}">
                  <a16:creationId xmlns:a16="http://schemas.microsoft.com/office/drawing/2014/main" id="{168F8D13-3846-C4F9-5C9F-BE40EF6867EC}"/>
                </a:ext>
              </a:extLst>
            </p:cNvPr>
            <p:cNvSpPr/>
            <p:nvPr/>
          </p:nvSpPr>
          <p:spPr>
            <a:xfrm flipH="1">
              <a:off x="1011477" y="1047524"/>
              <a:ext cx="1646462" cy="3261740"/>
            </a:xfrm>
            <a:custGeom>
              <a:avLst/>
              <a:gdLst/>
              <a:ahLst/>
              <a:cxnLst/>
              <a:rect l="l" t="t" r="r" b="b"/>
              <a:pathLst>
                <a:path w="34002" h="67360" extrusionOk="0">
                  <a:moveTo>
                    <a:pt x="10698" y="24955"/>
                  </a:moveTo>
                  <a:cubicBezTo>
                    <a:pt x="11346" y="24955"/>
                    <a:pt x="12061" y="24991"/>
                    <a:pt x="12802" y="25049"/>
                  </a:cubicBezTo>
                  <a:cubicBezTo>
                    <a:pt x="11176" y="25743"/>
                    <a:pt x="9472" y="26233"/>
                    <a:pt x="7719" y="26517"/>
                  </a:cubicBezTo>
                  <a:cubicBezTo>
                    <a:pt x="7530" y="26548"/>
                    <a:pt x="7341" y="26580"/>
                    <a:pt x="7167" y="26643"/>
                  </a:cubicBezTo>
                  <a:cubicBezTo>
                    <a:pt x="7372" y="26233"/>
                    <a:pt x="7625" y="25854"/>
                    <a:pt x="7940" y="25538"/>
                  </a:cubicBezTo>
                  <a:cubicBezTo>
                    <a:pt x="8352" y="25105"/>
                    <a:pt x="9387" y="24955"/>
                    <a:pt x="10698" y="24955"/>
                  </a:cubicBezTo>
                  <a:close/>
                  <a:moveTo>
                    <a:pt x="10434" y="34394"/>
                  </a:moveTo>
                  <a:cubicBezTo>
                    <a:pt x="10971" y="34804"/>
                    <a:pt x="11461" y="35293"/>
                    <a:pt x="11887" y="35830"/>
                  </a:cubicBezTo>
                  <a:cubicBezTo>
                    <a:pt x="13150" y="37409"/>
                    <a:pt x="15312" y="38277"/>
                    <a:pt x="17522" y="38545"/>
                  </a:cubicBezTo>
                  <a:cubicBezTo>
                    <a:pt x="17427" y="38971"/>
                    <a:pt x="17333" y="39413"/>
                    <a:pt x="17238" y="39855"/>
                  </a:cubicBezTo>
                  <a:cubicBezTo>
                    <a:pt x="15067" y="40113"/>
                    <a:pt x="12648" y="40390"/>
                    <a:pt x="10709" y="40390"/>
                  </a:cubicBezTo>
                  <a:cubicBezTo>
                    <a:pt x="8728" y="40390"/>
                    <a:pt x="7248" y="40101"/>
                    <a:pt x="7041" y="39208"/>
                  </a:cubicBezTo>
                  <a:cubicBezTo>
                    <a:pt x="6693" y="37756"/>
                    <a:pt x="8635" y="35830"/>
                    <a:pt x="10434" y="34394"/>
                  </a:cubicBezTo>
                  <a:close/>
                  <a:moveTo>
                    <a:pt x="11140" y="1"/>
                  </a:moveTo>
                  <a:cubicBezTo>
                    <a:pt x="10577" y="1"/>
                    <a:pt x="10021" y="253"/>
                    <a:pt x="9629" y="834"/>
                  </a:cubicBezTo>
                  <a:cubicBezTo>
                    <a:pt x="9140" y="1560"/>
                    <a:pt x="9456" y="2444"/>
                    <a:pt x="9898" y="3170"/>
                  </a:cubicBezTo>
                  <a:cubicBezTo>
                    <a:pt x="9377" y="3486"/>
                    <a:pt x="8935" y="3912"/>
                    <a:pt x="8588" y="4417"/>
                  </a:cubicBezTo>
                  <a:lnTo>
                    <a:pt x="8146" y="5128"/>
                  </a:lnTo>
                  <a:cubicBezTo>
                    <a:pt x="8019" y="5333"/>
                    <a:pt x="7925" y="5538"/>
                    <a:pt x="7846" y="5759"/>
                  </a:cubicBezTo>
                  <a:cubicBezTo>
                    <a:pt x="7719" y="5838"/>
                    <a:pt x="7719" y="6106"/>
                    <a:pt x="7719" y="6106"/>
                  </a:cubicBezTo>
                  <a:cubicBezTo>
                    <a:pt x="7546" y="6580"/>
                    <a:pt x="7498" y="7069"/>
                    <a:pt x="7562" y="7559"/>
                  </a:cubicBezTo>
                  <a:cubicBezTo>
                    <a:pt x="7678" y="8049"/>
                    <a:pt x="8074" y="8211"/>
                    <a:pt x="8552" y="8211"/>
                  </a:cubicBezTo>
                  <a:cubicBezTo>
                    <a:pt x="8982" y="8211"/>
                    <a:pt x="9479" y="8079"/>
                    <a:pt x="9898" y="7937"/>
                  </a:cubicBezTo>
                  <a:cubicBezTo>
                    <a:pt x="10292" y="8679"/>
                    <a:pt x="10940" y="10100"/>
                    <a:pt x="10845" y="10968"/>
                  </a:cubicBezTo>
                  <a:cubicBezTo>
                    <a:pt x="10750" y="11947"/>
                    <a:pt x="9882" y="13257"/>
                    <a:pt x="9661" y="13888"/>
                  </a:cubicBezTo>
                  <a:cubicBezTo>
                    <a:pt x="9172" y="14615"/>
                    <a:pt x="8793" y="15199"/>
                    <a:pt x="8682" y="15435"/>
                  </a:cubicBezTo>
                  <a:cubicBezTo>
                    <a:pt x="8288" y="16272"/>
                    <a:pt x="7988" y="17772"/>
                    <a:pt x="9030" y="18419"/>
                  </a:cubicBezTo>
                  <a:cubicBezTo>
                    <a:pt x="10008" y="19003"/>
                    <a:pt x="12644" y="20250"/>
                    <a:pt x="13986" y="21844"/>
                  </a:cubicBezTo>
                  <a:cubicBezTo>
                    <a:pt x="11918" y="21860"/>
                    <a:pt x="9850" y="22113"/>
                    <a:pt x="7846" y="22618"/>
                  </a:cubicBezTo>
                  <a:cubicBezTo>
                    <a:pt x="4405" y="23533"/>
                    <a:pt x="2668" y="28521"/>
                    <a:pt x="3268" y="29184"/>
                  </a:cubicBezTo>
                  <a:cubicBezTo>
                    <a:pt x="3523" y="29468"/>
                    <a:pt x="3857" y="29706"/>
                    <a:pt x="4125" y="29706"/>
                  </a:cubicBezTo>
                  <a:cubicBezTo>
                    <a:pt x="4215" y="29706"/>
                    <a:pt x="4298" y="29679"/>
                    <a:pt x="4367" y="29618"/>
                  </a:cubicBezTo>
                  <a:lnTo>
                    <a:pt x="4367" y="29618"/>
                  </a:lnTo>
                  <a:cubicBezTo>
                    <a:pt x="4374" y="29624"/>
                    <a:pt x="4381" y="29628"/>
                    <a:pt x="4390" y="29628"/>
                  </a:cubicBezTo>
                  <a:cubicBezTo>
                    <a:pt x="4427" y="29628"/>
                    <a:pt x="4479" y="29552"/>
                    <a:pt x="4531" y="29327"/>
                  </a:cubicBezTo>
                  <a:lnTo>
                    <a:pt x="4531" y="29327"/>
                  </a:lnTo>
                  <a:cubicBezTo>
                    <a:pt x="4493" y="29463"/>
                    <a:pt x="4436" y="29557"/>
                    <a:pt x="4367" y="29618"/>
                  </a:cubicBezTo>
                  <a:lnTo>
                    <a:pt x="4367" y="29618"/>
                  </a:lnTo>
                  <a:cubicBezTo>
                    <a:pt x="4309" y="29564"/>
                    <a:pt x="4308" y="29304"/>
                    <a:pt x="4450" y="29304"/>
                  </a:cubicBezTo>
                  <a:cubicBezTo>
                    <a:pt x="4473" y="29304"/>
                    <a:pt x="4500" y="29311"/>
                    <a:pt x="4531" y="29327"/>
                  </a:cubicBezTo>
                  <a:cubicBezTo>
                    <a:pt x="4567" y="29344"/>
                    <a:pt x="4599" y="29352"/>
                    <a:pt x="4630" y="29352"/>
                  </a:cubicBezTo>
                  <a:cubicBezTo>
                    <a:pt x="4850" y="29352"/>
                    <a:pt x="4929" y="28921"/>
                    <a:pt x="5000" y="28454"/>
                  </a:cubicBezTo>
                  <a:lnTo>
                    <a:pt x="5000" y="28454"/>
                  </a:lnTo>
                  <a:cubicBezTo>
                    <a:pt x="4984" y="28582"/>
                    <a:pt x="4969" y="28717"/>
                    <a:pt x="4957" y="28853"/>
                  </a:cubicBezTo>
                  <a:cubicBezTo>
                    <a:pt x="4625" y="29958"/>
                    <a:pt x="4878" y="31284"/>
                    <a:pt x="5888" y="32373"/>
                  </a:cubicBezTo>
                  <a:cubicBezTo>
                    <a:pt x="2747" y="35341"/>
                    <a:pt x="0" y="39761"/>
                    <a:pt x="3047" y="43123"/>
                  </a:cubicBezTo>
                  <a:cubicBezTo>
                    <a:pt x="4268" y="44473"/>
                    <a:pt x="6359" y="44950"/>
                    <a:pt x="8708" y="44950"/>
                  </a:cubicBezTo>
                  <a:cubicBezTo>
                    <a:pt x="11220" y="44950"/>
                    <a:pt x="14028" y="44405"/>
                    <a:pt x="16386" y="43802"/>
                  </a:cubicBezTo>
                  <a:lnTo>
                    <a:pt x="16386" y="43802"/>
                  </a:lnTo>
                  <a:cubicBezTo>
                    <a:pt x="16007" y="45585"/>
                    <a:pt x="15691" y="47274"/>
                    <a:pt x="15486" y="48537"/>
                  </a:cubicBezTo>
                  <a:cubicBezTo>
                    <a:pt x="14917" y="52136"/>
                    <a:pt x="13544" y="60913"/>
                    <a:pt x="13418" y="61671"/>
                  </a:cubicBezTo>
                  <a:cubicBezTo>
                    <a:pt x="13102" y="62918"/>
                    <a:pt x="12502" y="64086"/>
                    <a:pt x="11666" y="65064"/>
                  </a:cubicBezTo>
                  <a:cubicBezTo>
                    <a:pt x="11073" y="65760"/>
                    <a:pt x="10370" y="67359"/>
                    <a:pt x="11341" y="67359"/>
                  </a:cubicBezTo>
                  <a:cubicBezTo>
                    <a:pt x="11405" y="67359"/>
                    <a:pt x="11476" y="67352"/>
                    <a:pt x="11555" y="67338"/>
                  </a:cubicBezTo>
                  <a:cubicBezTo>
                    <a:pt x="12692" y="67132"/>
                    <a:pt x="14160" y="66359"/>
                    <a:pt x="15407" y="64828"/>
                  </a:cubicBezTo>
                  <a:cubicBezTo>
                    <a:pt x="15407" y="64828"/>
                    <a:pt x="15863" y="66408"/>
                    <a:pt x="16223" y="66408"/>
                  </a:cubicBezTo>
                  <a:cubicBezTo>
                    <a:pt x="16230" y="66408"/>
                    <a:pt x="16237" y="66407"/>
                    <a:pt x="16243" y="66406"/>
                  </a:cubicBezTo>
                  <a:cubicBezTo>
                    <a:pt x="16591" y="66359"/>
                    <a:pt x="16417" y="61607"/>
                    <a:pt x="16417" y="61607"/>
                  </a:cubicBezTo>
                  <a:cubicBezTo>
                    <a:pt x="16985" y="59319"/>
                    <a:pt x="19022" y="51521"/>
                    <a:pt x="19795" y="48537"/>
                  </a:cubicBezTo>
                  <a:cubicBezTo>
                    <a:pt x="20079" y="47401"/>
                    <a:pt x="20821" y="45143"/>
                    <a:pt x="21642" y="42665"/>
                  </a:cubicBezTo>
                  <a:cubicBezTo>
                    <a:pt x="21794" y="42653"/>
                    <a:pt x="21946" y="42646"/>
                    <a:pt x="22099" y="42646"/>
                  </a:cubicBezTo>
                  <a:cubicBezTo>
                    <a:pt x="22911" y="42646"/>
                    <a:pt x="23723" y="42822"/>
                    <a:pt x="24468" y="43154"/>
                  </a:cubicBezTo>
                  <a:cubicBezTo>
                    <a:pt x="24868" y="43330"/>
                    <a:pt x="25467" y="43471"/>
                    <a:pt x="25957" y="43471"/>
                  </a:cubicBezTo>
                  <a:cubicBezTo>
                    <a:pt x="26570" y="43471"/>
                    <a:pt x="27011" y="43251"/>
                    <a:pt x="26678" y="42602"/>
                  </a:cubicBezTo>
                  <a:cubicBezTo>
                    <a:pt x="26157" y="41576"/>
                    <a:pt x="24988" y="40408"/>
                    <a:pt x="23173" y="39634"/>
                  </a:cubicBezTo>
                  <a:cubicBezTo>
                    <a:pt x="23173" y="39634"/>
                    <a:pt x="24594" y="38703"/>
                    <a:pt x="24452" y="38387"/>
                  </a:cubicBezTo>
                  <a:cubicBezTo>
                    <a:pt x="24435" y="38348"/>
                    <a:pt x="24350" y="38331"/>
                    <a:pt x="24214" y="38331"/>
                  </a:cubicBezTo>
                  <a:cubicBezTo>
                    <a:pt x="23965" y="38331"/>
                    <a:pt x="23543" y="38390"/>
                    <a:pt x="23063" y="38482"/>
                  </a:cubicBezTo>
                  <a:cubicBezTo>
                    <a:pt x="23126" y="38277"/>
                    <a:pt x="23205" y="38056"/>
                    <a:pt x="23268" y="37851"/>
                  </a:cubicBezTo>
                  <a:cubicBezTo>
                    <a:pt x="23505" y="37740"/>
                    <a:pt x="23726" y="37614"/>
                    <a:pt x="23947" y="37488"/>
                  </a:cubicBezTo>
                  <a:cubicBezTo>
                    <a:pt x="24771" y="36938"/>
                    <a:pt x="25406" y="36768"/>
                    <a:pt x="25979" y="36768"/>
                  </a:cubicBezTo>
                  <a:cubicBezTo>
                    <a:pt x="26905" y="36768"/>
                    <a:pt x="27666" y="37214"/>
                    <a:pt x="28790" y="37214"/>
                  </a:cubicBezTo>
                  <a:cubicBezTo>
                    <a:pt x="29246" y="37214"/>
                    <a:pt x="29761" y="37141"/>
                    <a:pt x="30371" y="36935"/>
                  </a:cubicBezTo>
                  <a:cubicBezTo>
                    <a:pt x="34002" y="35704"/>
                    <a:pt x="33970" y="31821"/>
                    <a:pt x="31066" y="28664"/>
                  </a:cubicBezTo>
                  <a:cubicBezTo>
                    <a:pt x="27735" y="25049"/>
                    <a:pt x="23631" y="23817"/>
                    <a:pt x="21737" y="23439"/>
                  </a:cubicBezTo>
                  <a:cubicBezTo>
                    <a:pt x="21721" y="23154"/>
                    <a:pt x="21674" y="22886"/>
                    <a:pt x="21626" y="22618"/>
                  </a:cubicBezTo>
                  <a:cubicBezTo>
                    <a:pt x="22889" y="22523"/>
                    <a:pt x="24089" y="21813"/>
                    <a:pt x="24341" y="20471"/>
                  </a:cubicBezTo>
                  <a:cubicBezTo>
                    <a:pt x="24499" y="19668"/>
                    <a:pt x="24816" y="19441"/>
                    <a:pt x="25246" y="19441"/>
                  </a:cubicBezTo>
                  <a:cubicBezTo>
                    <a:pt x="25805" y="19441"/>
                    <a:pt x="26553" y="19825"/>
                    <a:pt x="27386" y="19825"/>
                  </a:cubicBezTo>
                  <a:cubicBezTo>
                    <a:pt x="27777" y="19825"/>
                    <a:pt x="28186" y="19740"/>
                    <a:pt x="28603" y="19492"/>
                  </a:cubicBezTo>
                  <a:cubicBezTo>
                    <a:pt x="30482" y="18387"/>
                    <a:pt x="30971" y="15341"/>
                    <a:pt x="29550" y="13967"/>
                  </a:cubicBezTo>
                  <a:cubicBezTo>
                    <a:pt x="28430" y="12847"/>
                    <a:pt x="27072" y="13257"/>
                    <a:pt x="25999" y="10952"/>
                  </a:cubicBezTo>
                  <a:cubicBezTo>
                    <a:pt x="24941" y="8648"/>
                    <a:pt x="21737" y="7732"/>
                    <a:pt x="19448" y="7369"/>
                  </a:cubicBezTo>
                  <a:cubicBezTo>
                    <a:pt x="17143" y="7006"/>
                    <a:pt x="16591" y="5964"/>
                    <a:pt x="16133" y="4496"/>
                  </a:cubicBezTo>
                  <a:cubicBezTo>
                    <a:pt x="15659" y="3028"/>
                    <a:pt x="13781" y="2918"/>
                    <a:pt x="13197" y="1450"/>
                  </a:cubicBezTo>
                  <a:cubicBezTo>
                    <a:pt x="12846" y="569"/>
                    <a:pt x="11985" y="1"/>
                    <a:pt x="11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582;p59">
              <a:extLst>
                <a:ext uri="{FF2B5EF4-FFF2-40B4-BE49-F238E27FC236}">
                  <a16:creationId xmlns:a16="http://schemas.microsoft.com/office/drawing/2014/main" id="{950EC47F-53D8-6EF7-9817-0A0AF6EB8473}"/>
                </a:ext>
              </a:extLst>
            </p:cNvPr>
            <p:cNvSpPr/>
            <p:nvPr/>
          </p:nvSpPr>
          <p:spPr>
            <a:xfrm flipH="1">
              <a:off x="1752147" y="1000263"/>
              <a:ext cx="216352" cy="178001"/>
            </a:xfrm>
            <a:custGeom>
              <a:avLst/>
              <a:gdLst/>
              <a:ahLst/>
              <a:cxnLst/>
              <a:rect l="l" t="t" r="r" b="b"/>
              <a:pathLst>
                <a:path w="4468" h="3676" extrusionOk="0">
                  <a:moveTo>
                    <a:pt x="2766" y="0"/>
                  </a:moveTo>
                  <a:cubicBezTo>
                    <a:pt x="2268" y="0"/>
                    <a:pt x="1718" y="190"/>
                    <a:pt x="1248" y="563"/>
                  </a:cubicBezTo>
                  <a:cubicBezTo>
                    <a:pt x="316" y="1305"/>
                    <a:pt x="1" y="2473"/>
                    <a:pt x="569" y="3168"/>
                  </a:cubicBezTo>
                  <a:cubicBezTo>
                    <a:pt x="838" y="3505"/>
                    <a:pt x="1259" y="3675"/>
                    <a:pt x="1729" y="3675"/>
                  </a:cubicBezTo>
                  <a:cubicBezTo>
                    <a:pt x="2225" y="3675"/>
                    <a:pt x="2774" y="3486"/>
                    <a:pt x="3252" y="3104"/>
                  </a:cubicBezTo>
                  <a:cubicBezTo>
                    <a:pt x="4168" y="2378"/>
                    <a:pt x="4468" y="1210"/>
                    <a:pt x="3931" y="516"/>
                  </a:cubicBezTo>
                  <a:cubicBezTo>
                    <a:pt x="3663" y="170"/>
                    <a:pt x="3237"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583;p59">
              <a:extLst>
                <a:ext uri="{FF2B5EF4-FFF2-40B4-BE49-F238E27FC236}">
                  <a16:creationId xmlns:a16="http://schemas.microsoft.com/office/drawing/2014/main" id="{268192CE-4705-E545-6607-CFCD838645A0}"/>
                </a:ext>
              </a:extLst>
            </p:cNvPr>
            <p:cNvSpPr/>
            <p:nvPr/>
          </p:nvSpPr>
          <p:spPr>
            <a:xfrm flipH="1">
              <a:off x="1529597" y="2885351"/>
              <a:ext cx="319637" cy="1149211"/>
            </a:xfrm>
            <a:custGeom>
              <a:avLst/>
              <a:gdLst/>
              <a:ahLst/>
              <a:cxnLst/>
              <a:rect l="l" t="t" r="r" b="b"/>
              <a:pathLst>
                <a:path w="6601" h="23733" extrusionOk="0">
                  <a:moveTo>
                    <a:pt x="6598" y="0"/>
                  </a:moveTo>
                  <a:lnTo>
                    <a:pt x="6598" y="0"/>
                  </a:lnTo>
                  <a:cubicBezTo>
                    <a:pt x="6598" y="0"/>
                    <a:pt x="6593" y="12"/>
                    <a:pt x="6583" y="39"/>
                  </a:cubicBezTo>
                  <a:cubicBezTo>
                    <a:pt x="6558" y="113"/>
                    <a:pt x="6491" y="302"/>
                    <a:pt x="6416" y="520"/>
                  </a:cubicBezTo>
                  <a:lnTo>
                    <a:pt x="6416" y="520"/>
                  </a:lnTo>
                  <a:cubicBezTo>
                    <a:pt x="6440" y="455"/>
                    <a:pt x="6464" y="389"/>
                    <a:pt x="6488" y="323"/>
                  </a:cubicBezTo>
                  <a:lnTo>
                    <a:pt x="6488" y="323"/>
                  </a:lnTo>
                  <a:cubicBezTo>
                    <a:pt x="6478" y="350"/>
                    <a:pt x="6473" y="361"/>
                    <a:pt x="6473" y="361"/>
                  </a:cubicBezTo>
                  <a:cubicBezTo>
                    <a:pt x="6470" y="361"/>
                    <a:pt x="6601" y="0"/>
                    <a:pt x="6598" y="0"/>
                  </a:cubicBezTo>
                  <a:close/>
                  <a:moveTo>
                    <a:pt x="505" y="22058"/>
                  </a:moveTo>
                  <a:cubicBezTo>
                    <a:pt x="505" y="22058"/>
                    <a:pt x="505" y="22059"/>
                    <a:pt x="505" y="22059"/>
                  </a:cubicBezTo>
                  <a:cubicBezTo>
                    <a:pt x="497" y="22080"/>
                    <a:pt x="486" y="22113"/>
                    <a:pt x="472" y="22154"/>
                  </a:cubicBezTo>
                  <a:lnTo>
                    <a:pt x="472" y="22154"/>
                  </a:lnTo>
                  <a:cubicBezTo>
                    <a:pt x="491" y="22095"/>
                    <a:pt x="503" y="22058"/>
                    <a:pt x="505" y="22058"/>
                  </a:cubicBezTo>
                  <a:close/>
                  <a:moveTo>
                    <a:pt x="212" y="23037"/>
                  </a:moveTo>
                  <a:cubicBezTo>
                    <a:pt x="163" y="23189"/>
                    <a:pt x="142" y="23257"/>
                    <a:pt x="142" y="23257"/>
                  </a:cubicBezTo>
                  <a:cubicBezTo>
                    <a:pt x="142" y="23257"/>
                    <a:pt x="169" y="23175"/>
                    <a:pt x="212" y="23037"/>
                  </a:cubicBezTo>
                  <a:close/>
                  <a:moveTo>
                    <a:pt x="17" y="23664"/>
                  </a:moveTo>
                  <a:cubicBezTo>
                    <a:pt x="7" y="23681"/>
                    <a:pt x="0" y="23695"/>
                    <a:pt x="0" y="23717"/>
                  </a:cubicBezTo>
                  <a:lnTo>
                    <a:pt x="17" y="23664"/>
                  </a:lnTo>
                  <a:close/>
                  <a:moveTo>
                    <a:pt x="6416" y="520"/>
                  </a:moveTo>
                  <a:lnTo>
                    <a:pt x="6416" y="520"/>
                  </a:lnTo>
                  <a:cubicBezTo>
                    <a:pt x="5438" y="3213"/>
                    <a:pt x="4622" y="5837"/>
                    <a:pt x="3820" y="8610"/>
                  </a:cubicBezTo>
                  <a:cubicBezTo>
                    <a:pt x="3678" y="9099"/>
                    <a:pt x="3173" y="10978"/>
                    <a:pt x="2636" y="12935"/>
                  </a:cubicBezTo>
                  <a:cubicBezTo>
                    <a:pt x="2084" y="14893"/>
                    <a:pt x="1563" y="16960"/>
                    <a:pt x="1358" y="17797"/>
                  </a:cubicBezTo>
                  <a:lnTo>
                    <a:pt x="1310" y="17955"/>
                  </a:lnTo>
                  <a:cubicBezTo>
                    <a:pt x="1074" y="18871"/>
                    <a:pt x="821" y="19991"/>
                    <a:pt x="647" y="20781"/>
                  </a:cubicBezTo>
                  <a:lnTo>
                    <a:pt x="426" y="21870"/>
                  </a:lnTo>
                  <a:cubicBezTo>
                    <a:pt x="455" y="21776"/>
                    <a:pt x="483" y="21682"/>
                    <a:pt x="508" y="21592"/>
                  </a:cubicBezTo>
                  <a:lnTo>
                    <a:pt x="508" y="21592"/>
                  </a:lnTo>
                  <a:cubicBezTo>
                    <a:pt x="429" y="21901"/>
                    <a:pt x="358" y="22177"/>
                    <a:pt x="332" y="22296"/>
                  </a:cubicBezTo>
                  <a:cubicBezTo>
                    <a:pt x="259" y="22626"/>
                    <a:pt x="236" y="22741"/>
                    <a:pt x="241" y="22741"/>
                  </a:cubicBezTo>
                  <a:cubicBezTo>
                    <a:pt x="248" y="22741"/>
                    <a:pt x="308" y="22518"/>
                    <a:pt x="363" y="22343"/>
                  </a:cubicBezTo>
                  <a:cubicBezTo>
                    <a:pt x="385" y="22273"/>
                    <a:pt x="392" y="22260"/>
                    <a:pt x="395" y="22260"/>
                  </a:cubicBezTo>
                  <a:cubicBezTo>
                    <a:pt x="397" y="22260"/>
                    <a:pt x="398" y="22265"/>
                    <a:pt x="400" y="22265"/>
                  </a:cubicBezTo>
                  <a:cubicBezTo>
                    <a:pt x="404" y="22265"/>
                    <a:pt x="415" y="22242"/>
                    <a:pt x="458" y="22091"/>
                  </a:cubicBezTo>
                  <a:lnTo>
                    <a:pt x="458" y="22091"/>
                  </a:lnTo>
                  <a:cubicBezTo>
                    <a:pt x="395" y="22343"/>
                    <a:pt x="363" y="22454"/>
                    <a:pt x="284" y="22706"/>
                  </a:cubicBezTo>
                  <a:cubicBezTo>
                    <a:pt x="284" y="22707"/>
                    <a:pt x="284" y="22707"/>
                    <a:pt x="285" y="22707"/>
                  </a:cubicBezTo>
                  <a:cubicBezTo>
                    <a:pt x="292" y="22707"/>
                    <a:pt x="464" y="22097"/>
                    <a:pt x="465" y="22097"/>
                  </a:cubicBezTo>
                  <a:lnTo>
                    <a:pt x="465" y="22097"/>
                  </a:lnTo>
                  <a:cubicBezTo>
                    <a:pt x="465" y="22097"/>
                    <a:pt x="463" y="22105"/>
                    <a:pt x="458" y="22122"/>
                  </a:cubicBezTo>
                  <a:cubicBezTo>
                    <a:pt x="395" y="22359"/>
                    <a:pt x="316" y="22612"/>
                    <a:pt x="253" y="22864"/>
                  </a:cubicBezTo>
                  <a:cubicBezTo>
                    <a:pt x="259" y="22848"/>
                    <a:pt x="274" y="22803"/>
                    <a:pt x="293" y="22742"/>
                  </a:cubicBezTo>
                  <a:lnTo>
                    <a:pt x="293" y="22742"/>
                  </a:lnTo>
                  <a:cubicBezTo>
                    <a:pt x="287" y="22764"/>
                    <a:pt x="284" y="22779"/>
                    <a:pt x="284" y="22785"/>
                  </a:cubicBezTo>
                  <a:cubicBezTo>
                    <a:pt x="300" y="22754"/>
                    <a:pt x="348" y="22548"/>
                    <a:pt x="395" y="22438"/>
                  </a:cubicBezTo>
                  <a:lnTo>
                    <a:pt x="395" y="22438"/>
                  </a:lnTo>
                  <a:cubicBezTo>
                    <a:pt x="322" y="22683"/>
                    <a:pt x="258" y="22892"/>
                    <a:pt x="212" y="23037"/>
                  </a:cubicBezTo>
                  <a:lnTo>
                    <a:pt x="212" y="23037"/>
                  </a:lnTo>
                  <a:cubicBezTo>
                    <a:pt x="224" y="23000"/>
                    <a:pt x="238" y="22958"/>
                    <a:pt x="253" y="22912"/>
                  </a:cubicBezTo>
                  <a:lnTo>
                    <a:pt x="253" y="22912"/>
                  </a:lnTo>
                  <a:lnTo>
                    <a:pt x="127" y="23322"/>
                  </a:lnTo>
                  <a:lnTo>
                    <a:pt x="32" y="23590"/>
                  </a:lnTo>
                  <a:cubicBezTo>
                    <a:pt x="42" y="23571"/>
                    <a:pt x="51" y="23550"/>
                    <a:pt x="61" y="23527"/>
                  </a:cubicBezTo>
                  <a:lnTo>
                    <a:pt x="61" y="23527"/>
                  </a:lnTo>
                  <a:lnTo>
                    <a:pt x="17" y="23664"/>
                  </a:lnTo>
                  <a:lnTo>
                    <a:pt x="17" y="23664"/>
                  </a:lnTo>
                  <a:cubicBezTo>
                    <a:pt x="18" y="23662"/>
                    <a:pt x="20" y="23660"/>
                    <a:pt x="21" y="23658"/>
                  </a:cubicBezTo>
                  <a:lnTo>
                    <a:pt x="21" y="23658"/>
                  </a:lnTo>
                  <a:cubicBezTo>
                    <a:pt x="13" y="23685"/>
                    <a:pt x="6" y="23710"/>
                    <a:pt x="0" y="23732"/>
                  </a:cubicBezTo>
                  <a:lnTo>
                    <a:pt x="26" y="23649"/>
                  </a:lnTo>
                  <a:lnTo>
                    <a:pt x="26" y="23649"/>
                  </a:lnTo>
                  <a:cubicBezTo>
                    <a:pt x="24" y="23652"/>
                    <a:pt x="23" y="23655"/>
                    <a:pt x="21" y="23658"/>
                  </a:cubicBezTo>
                  <a:lnTo>
                    <a:pt x="21" y="23658"/>
                  </a:lnTo>
                  <a:cubicBezTo>
                    <a:pt x="33" y="23616"/>
                    <a:pt x="48" y="23569"/>
                    <a:pt x="63" y="23522"/>
                  </a:cubicBezTo>
                  <a:lnTo>
                    <a:pt x="63" y="23522"/>
                  </a:lnTo>
                  <a:cubicBezTo>
                    <a:pt x="65" y="23517"/>
                    <a:pt x="67" y="23513"/>
                    <a:pt x="69" y="23508"/>
                  </a:cubicBezTo>
                  <a:lnTo>
                    <a:pt x="69" y="23508"/>
                  </a:lnTo>
                  <a:lnTo>
                    <a:pt x="26" y="23649"/>
                  </a:lnTo>
                  <a:lnTo>
                    <a:pt x="26" y="23649"/>
                  </a:lnTo>
                  <a:cubicBezTo>
                    <a:pt x="28" y="23645"/>
                    <a:pt x="30" y="23642"/>
                    <a:pt x="32" y="23638"/>
                  </a:cubicBezTo>
                  <a:lnTo>
                    <a:pt x="75" y="23495"/>
                  </a:lnTo>
                  <a:lnTo>
                    <a:pt x="75" y="23495"/>
                  </a:lnTo>
                  <a:cubicBezTo>
                    <a:pt x="92" y="23453"/>
                    <a:pt x="109" y="23406"/>
                    <a:pt x="127" y="23354"/>
                  </a:cubicBezTo>
                  <a:cubicBezTo>
                    <a:pt x="237" y="23022"/>
                    <a:pt x="363" y="22691"/>
                    <a:pt x="411" y="22533"/>
                  </a:cubicBezTo>
                  <a:cubicBezTo>
                    <a:pt x="916" y="21080"/>
                    <a:pt x="1405" y="19612"/>
                    <a:pt x="1863" y="18160"/>
                  </a:cubicBezTo>
                  <a:lnTo>
                    <a:pt x="1863" y="18160"/>
                  </a:lnTo>
                  <a:cubicBezTo>
                    <a:pt x="1863" y="18160"/>
                    <a:pt x="1851" y="18176"/>
                    <a:pt x="1843" y="18176"/>
                  </a:cubicBezTo>
                  <a:cubicBezTo>
                    <a:pt x="1835" y="18176"/>
                    <a:pt x="1831" y="18160"/>
                    <a:pt x="1847" y="18097"/>
                  </a:cubicBezTo>
                  <a:cubicBezTo>
                    <a:pt x="1958" y="17702"/>
                    <a:pt x="2084" y="17418"/>
                    <a:pt x="2194" y="17039"/>
                  </a:cubicBezTo>
                  <a:lnTo>
                    <a:pt x="2194" y="17008"/>
                  </a:lnTo>
                  <a:lnTo>
                    <a:pt x="2494" y="16092"/>
                  </a:lnTo>
                  <a:cubicBezTo>
                    <a:pt x="2668" y="15508"/>
                    <a:pt x="2826" y="14940"/>
                    <a:pt x="2984" y="14356"/>
                  </a:cubicBezTo>
                  <a:lnTo>
                    <a:pt x="2984" y="14356"/>
                  </a:lnTo>
                  <a:cubicBezTo>
                    <a:pt x="2978" y="14362"/>
                    <a:pt x="2972" y="14365"/>
                    <a:pt x="2969" y="14365"/>
                  </a:cubicBezTo>
                  <a:cubicBezTo>
                    <a:pt x="2963" y="14365"/>
                    <a:pt x="2964" y="14354"/>
                    <a:pt x="2984" y="14324"/>
                  </a:cubicBezTo>
                  <a:cubicBezTo>
                    <a:pt x="3047" y="14072"/>
                    <a:pt x="3141" y="13740"/>
                    <a:pt x="3236" y="13409"/>
                  </a:cubicBezTo>
                  <a:cubicBezTo>
                    <a:pt x="3252" y="13346"/>
                    <a:pt x="3268" y="13298"/>
                    <a:pt x="3284" y="13251"/>
                  </a:cubicBezTo>
                  <a:cubicBezTo>
                    <a:pt x="3299" y="13204"/>
                    <a:pt x="3284" y="13204"/>
                    <a:pt x="3284" y="13188"/>
                  </a:cubicBezTo>
                  <a:cubicBezTo>
                    <a:pt x="3331" y="13030"/>
                    <a:pt x="3362" y="12904"/>
                    <a:pt x="3410" y="12762"/>
                  </a:cubicBezTo>
                  <a:cubicBezTo>
                    <a:pt x="3836" y="11073"/>
                    <a:pt x="4246" y="9320"/>
                    <a:pt x="4688" y="7442"/>
                  </a:cubicBezTo>
                  <a:cubicBezTo>
                    <a:pt x="4783" y="7047"/>
                    <a:pt x="4862" y="6637"/>
                    <a:pt x="4957" y="6258"/>
                  </a:cubicBezTo>
                  <a:cubicBezTo>
                    <a:pt x="5099" y="5690"/>
                    <a:pt x="5304" y="4979"/>
                    <a:pt x="5462" y="4427"/>
                  </a:cubicBezTo>
                  <a:lnTo>
                    <a:pt x="5462" y="4427"/>
                  </a:lnTo>
                  <a:cubicBezTo>
                    <a:pt x="5460" y="4428"/>
                    <a:pt x="5458" y="4429"/>
                    <a:pt x="5456" y="4429"/>
                  </a:cubicBezTo>
                  <a:cubicBezTo>
                    <a:pt x="5389" y="4429"/>
                    <a:pt x="5657" y="3369"/>
                    <a:pt x="5611" y="3369"/>
                  </a:cubicBezTo>
                  <a:cubicBezTo>
                    <a:pt x="5606" y="3369"/>
                    <a:pt x="5599" y="3379"/>
                    <a:pt x="5588" y="3401"/>
                  </a:cubicBezTo>
                  <a:cubicBezTo>
                    <a:pt x="5699" y="3038"/>
                    <a:pt x="5857" y="2501"/>
                    <a:pt x="5857" y="2470"/>
                  </a:cubicBezTo>
                  <a:cubicBezTo>
                    <a:pt x="5857" y="2375"/>
                    <a:pt x="5904" y="2075"/>
                    <a:pt x="6220" y="1128"/>
                  </a:cubicBezTo>
                  <a:cubicBezTo>
                    <a:pt x="6273" y="946"/>
                    <a:pt x="6347" y="721"/>
                    <a:pt x="6416" y="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584;p59">
              <a:extLst>
                <a:ext uri="{FF2B5EF4-FFF2-40B4-BE49-F238E27FC236}">
                  <a16:creationId xmlns:a16="http://schemas.microsoft.com/office/drawing/2014/main" id="{5D84DE5C-8F31-DC20-0B95-CF43EBBFB1D5}"/>
                </a:ext>
              </a:extLst>
            </p:cNvPr>
            <p:cNvSpPr/>
            <p:nvPr/>
          </p:nvSpPr>
          <p:spPr>
            <a:xfrm flipH="1">
              <a:off x="1984817" y="2927721"/>
              <a:ext cx="574533" cy="267583"/>
            </a:xfrm>
            <a:custGeom>
              <a:avLst/>
              <a:gdLst/>
              <a:ahLst/>
              <a:cxnLst/>
              <a:rect l="l" t="t" r="r" b="b"/>
              <a:pathLst>
                <a:path w="11865" h="5526" extrusionOk="0">
                  <a:moveTo>
                    <a:pt x="111" y="0"/>
                  </a:moveTo>
                  <a:lnTo>
                    <a:pt x="111" y="0"/>
                  </a:lnTo>
                  <a:cubicBezTo>
                    <a:pt x="105" y="67"/>
                    <a:pt x="98" y="144"/>
                    <a:pt x="92" y="222"/>
                  </a:cubicBezTo>
                  <a:lnTo>
                    <a:pt x="92" y="222"/>
                  </a:lnTo>
                  <a:cubicBezTo>
                    <a:pt x="103" y="147"/>
                    <a:pt x="111" y="57"/>
                    <a:pt x="111" y="0"/>
                  </a:cubicBezTo>
                  <a:close/>
                  <a:moveTo>
                    <a:pt x="95" y="32"/>
                  </a:moveTo>
                  <a:lnTo>
                    <a:pt x="85" y="211"/>
                  </a:lnTo>
                  <a:lnTo>
                    <a:pt x="84" y="223"/>
                  </a:lnTo>
                  <a:lnTo>
                    <a:pt x="84" y="223"/>
                  </a:lnTo>
                  <a:cubicBezTo>
                    <a:pt x="84" y="223"/>
                    <a:pt x="84" y="222"/>
                    <a:pt x="84" y="222"/>
                  </a:cubicBezTo>
                  <a:lnTo>
                    <a:pt x="84" y="222"/>
                  </a:lnTo>
                  <a:lnTo>
                    <a:pt x="82" y="258"/>
                  </a:lnTo>
                  <a:lnTo>
                    <a:pt x="82" y="258"/>
                  </a:lnTo>
                  <a:cubicBezTo>
                    <a:pt x="91" y="220"/>
                    <a:pt x="94" y="181"/>
                    <a:pt x="95" y="142"/>
                  </a:cubicBezTo>
                  <a:lnTo>
                    <a:pt x="95" y="142"/>
                  </a:lnTo>
                  <a:cubicBezTo>
                    <a:pt x="95" y="127"/>
                    <a:pt x="95" y="111"/>
                    <a:pt x="95" y="95"/>
                  </a:cubicBezTo>
                  <a:lnTo>
                    <a:pt x="95" y="95"/>
                  </a:lnTo>
                  <a:lnTo>
                    <a:pt x="95" y="95"/>
                  </a:lnTo>
                  <a:lnTo>
                    <a:pt x="95" y="95"/>
                  </a:lnTo>
                  <a:cubicBezTo>
                    <a:pt x="95" y="90"/>
                    <a:pt x="95" y="84"/>
                    <a:pt x="95" y="79"/>
                  </a:cubicBezTo>
                  <a:lnTo>
                    <a:pt x="95" y="32"/>
                  </a:lnTo>
                  <a:close/>
                  <a:moveTo>
                    <a:pt x="92" y="222"/>
                  </a:moveTo>
                  <a:cubicBezTo>
                    <a:pt x="88" y="251"/>
                    <a:pt x="84" y="278"/>
                    <a:pt x="80" y="300"/>
                  </a:cubicBezTo>
                  <a:lnTo>
                    <a:pt x="82" y="258"/>
                  </a:lnTo>
                  <a:lnTo>
                    <a:pt x="82" y="258"/>
                  </a:lnTo>
                  <a:cubicBezTo>
                    <a:pt x="81" y="262"/>
                    <a:pt x="81" y="265"/>
                    <a:pt x="80" y="269"/>
                  </a:cubicBezTo>
                  <a:lnTo>
                    <a:pt x="84" y="223"/>
                  </a:lnTo>
                  <a:lnTo>
                    <a:pt x="84" y="223"/>
                  </a:lnTo>
                  <a:cubicBezTo>
                    <a:pt x="83" y="228"/>
                    <a:pt x="81" y="233"/>
                    <a:pt x="80" y="237"/>
                  </a:cubicBezTo>
                  <a:cubicBezTo>
                    <a:pt x="64" y="458"/>
                    <a:pt x="48" y="663"/>
                    <a:pt x="32" y="774"/>
                  </a:cubicBezTo>
                  <a:cubicBezTo>
                    <a:pt x="1" y="1247"/>
                    <a:pt x="32" y="1721"/>
                    <a:pt x="127" y="2194"/>
                  </a:cubicBezTo>
                  <a:cubicBezTo>
                    <a:pt x="237" y="2684"/>
                    <a:pt x="458" y="3142"/>
                    <a:pt x="774" y="3536"/>
                  </a:cubicBezTo>
                  <a:cubicBezTo>
                    <a:pt x="785" y="3536"/>
                    <a:pt x="781" y="3508"/>
                    <a:pt x="792" y="3508"/>
                  </a:cubicBezTo>
                  <a:cubicBezTo>
                    <a:pt x="797" y="3508"/>
                    <a:pt x="806" y="3515"/>
                    <a:pt x="822" y="3536"/>
                  </a:cubicBezTo>
                  <a:cubicBezTo>
                    <a:pt x="979" y="3726"/>
                    <a:pt x="1153" y="3883"/>
                    <a:pt x="1342" y="4041"/>
                  </a:cubicBezTo>
                  <a:lnTo>
                    <a:pt x="1374" y="4041"/>
                  </a:lnTo>
                  <a:cubicBezTo>
                    <a:pt x="1516" y="4183"/>
                    <a:pt x="1690" y="4310"/>
                    <a:pt x="1863" y="4420"/>
                  </a:cubicBezTo>
                  <a:cubicBezTo>
                    <a:pt x="2195" y="4610"/>
                    <a:pt x="2542" y="4752"/>
                    <a:pt x="2905" y="4878"/>
                  </a:cubicBezTo>
                  <a:cubicBezTo>
                    <a:pt x="2905" y="4870"/>
                    <a:pt x="2905" y="4866"/>
                    <a:pt x="2907" y="4866"/>
                  </a:cubicBezTo>
                  <a:cubicBezTo>
                    <a:pt x="2909" y="4866"/>
                    <a:pt x="2913" y="4870"/>
                    <a:pt x="2921" y="4878"/>
                  </a:cubicBezTo>
                  <a:lnTo>
                    <a:pt x="3489" y="5083"/>
                  </a:lnTo>
                  <a:lnTo>
                    <a:pt x="3584" y="5099"/>
                  </a:lnTo>
                  <a:lnTo>
                    <a:pt x="3616" y="5099"/>
                  </a:lnTo>
                  <a:lnTo>
                    <a:pt x="3884" y="5178"/>
                  </a:lnTo>
                  <a:cubicBezTo>
                    <a:pt x="4973" y="5367"/>
                    <a:pt x="6078" y="5462"/>
                    <a:pt x="7183" y="5478"/>
                  </a:cubicBezTo>
                  <a:cubicBezTo>
                    <a:pt x="7351" y="5478"/>
                    <a:pt x="7513" y="5471"/>
                    <a:pt x="7672" y="5471"/>
                  </a:cubicBezTo>
                  <a:cubicBezTo>
                    <a:pt x="7751" y="5471"/>
                    <a:pt x="7830" y="5473"/>
                    <a:pt x="7909" y="5478"/>
                  </a:cubicBezTo>
                  <a:cubicBezTo>
                    <a:pt x="8272" y="5478"/>
                    <a:pt x="8698" y="5509"/>
                    <a:pt x="9046" y="5525"/>
                  </a:cubicBezTo>
                  <a:cubicBezTo>
                    <a:pt x="8998" y="5462"/>
                    <a:pt x="9835" y="5462"/>
                    <a:pt x="9677" y="5415"/>
                  </a:cubicBezTo>
                  <a:cubicBezTo>
                    <a:pt x="9898" y="5415"/>
                    <a:pt x="10245" y="5430"/>
                    <a:pt x="10261" y="5430"/>
                  </a:cubicBezTo>
                  <a:cubicBezTo>
                    <a:pt x="10288" y="5412"/>
                    <a:pt x="10363" y="5394"/>
                    <a:pt x="10537" y="5394"/>
                  </a:cubicBezTo>
                  <a:cubicBezTo>
                    <a:pt x="10664" y="5394"/>
                    <a:pt x="10844" y="5404"/>
                    <a:pt x="11098" y="5430"/>
                  </a:cubicBezTo>
                  <a:cubicBezTo>
                    <a:pt x="11335" y="5446"/>
                    <a:pt x="11682" y="5494"/>
                    <a:pt x="11777" y="5509"/>
                  </a:cubicBezTo>
                  <a:cubicBezTo>
                    <a:pt x="11865" y="5509"/>
                    <a:pt x="11675" y="5486"/>
                    <a:pt x="11602" y="5478"/>
                  </a:cubicBezTo>
                  <a:lnTo>
                    <a:pt x="11602" y="5478"/>
                  </a:lnTo>
                  <a:cubicBezTo>
                    <a:pt x="11602" y="5478"/>
                    <a:pt x="11602" y="5478"/>
                    <a:pt x="11603" y="5478"/>
                  </a:cubicBezTo>
                  <a:cubicBezTo>
                    <a:pt x="9851" y="5241"/>
                    <a:pt x="8162" y="5115"/>
                    <a:pt x="6441" y="4878"/>
                  </a:cubicBezTo>
                  <a:cubicBezTo>
                    <a:pt x="6283" y="4862"/>
                    <a:pt x="5936" y="4815"/>
                    <a:pt x="5462" y="4752"/>
                  </a:cubicBezTo>
                  <a:cubicBezTo>
                    <a:pt x="4926" y="4673"/>
                    <a:pt x="4373" y="4562"/>
                    <a:pt x="3852" y="4420"/>
                  </a:cubicBezTo>
                  <a:cubicBezTo>
                    <a:pt x="3300" y="4294"/>
                    <a:pt x="2763" y="4104"/>
                    <a:pt x="2258" y="3852"/>
                  </a:cubicBezTo>
                  <a:cubicBezTo>
                    <a:pt x="1895" y="3694"/>
                    <a:pt x="1579" y="3473"/>
                    <a:pt x="1295" y="3205"/>
                  </a:cubicBezTo>
                  <a:lnTo>
                    <a:pt x="1232" y="3157"/>
                  </a:lnTo>
                  <a:cubicBezTo>
                    <a:pt x="1027" y="2952"/>
                    <a:pt x="869" y="2731"/>
                    <a:pt x="727" y="2494"/>
                  </a:cubicBezTo>
                  <a:cubicBezTo>
                    <a:pt x="585" y="2273"/>
                    <a:pt x="490" y="2021"/>
                    <a:pt x="395" y="1768"/>
                  </a:cubicBezTo>
                  <a:cubicBezTo>
                    <a:pt x="332" y="1563"/>
                    <a:pt x="269" y="1358"/>
                    <a:pt x="237" y="1137"/>
                  </a:cubicBezTo>
                  <a:lnTo>
                    <a:pt x="237" y="1137"/>
                  </a:lnTo>
                  <a:cubicBezTo>
                    <a:pt x="237" y="1232"/>
                    <a:pt x="253" y="1342"/>
                    <a:pt x="269" y="1421"/>
                  </a:cubicBezTo>
                  <a:cubicBezTo>
                    <a:pt x="222" y="1200"/>
                    <a:pt x="190" y="963"/>
                    <a:pt x="190" y="884"/>
                  </a:cubicBezTo>
                  <a:cubicBezTo>
                    <a:pt x="164" y="688"/>
                    <a:pt x="151" y="619"/>
                    <a:pt x="146" y="619"/>
                  </a:cubicBezTo>
                  <a:cubicBezTo>
                    <a:pt x="137" y="619"/>
                    <a:pt x="143" y="757"/>
                    <a:pt x="143" y="868"/>
                  </a:cubicBezTo>
                  <a:cubicBezTo>
                    <a:pt x="143" y="912"/>
                    <a:pt x="141" y="920"/>
                    <a:pt x="138" y="920"/>
                  </a:cubicBezTo>
                  <a:cubicBezTo>
                    <a:pt x="137" y="920"/>
                    <a:pt x="135" y="918"/>
                    <a:pt x="134" y="918"/>
                  </a:cubicBezTo>
                  <a:cubicBezTo>
                    <a:pt x="130" y="918"/>
                    <a:pt x="127" y="931"/>
                    <a:pt x="127" y="1026"/>
                  </a:cubicBezTo>
                  <a:cubicBezTo>
                    <a:pt x="111" y="884"/>
                    <a:pt x="111" y="805"/>
                    <a:pt x="111" y="647"/>
                  </a:cubicBezTo>
                  <a:lnTo>
                    <a:pt x="111" y="868"/>
                  </a:lnTo>
                  <a:cubicBezTo>
                    <a:pt x="111" y="957"/>
                    <a:pt x="121" y="1025"/>
                    <a:pt x="117" y="1025"/>
                  </a:cubicBezTo>
                  <a:cubicBezTo>
                    <a:pt x="116" y="1025"/>
                    <a:pt x="114" y="1020"/>
                    <a:pt x="111" y="1011"/>
                  </a:cubicBezTo>
                  <a:cubicBezTo>
                    <a:pt x="111" y="868"/>
                    <a:pt x="95" y="695"/>
                    <a:pt x="95" y="553"/>
                  </a:cubicBezTo>
                  <a:cubicBezTo>
                    <a:pt x="95" y="576"/>
                    <a:pt x="95" y="701"/>
                    <a:pt x="95" y="821"/>
                  </a:cubicBezTo>
                  <a:cubicBezTo>
                    <a:pt x="95" y="517"/>
                    <a:pt x="95" y="303"/>
                    <a:pt x="91" y="303"/>
                  </a:cubicBezTo>
                  <a:cubicBezTo>
                    <a:pt x="89" y="303"/>
                    <a:pt x="85" y="369"/>
                    <a:pt x="80" y="521"/>
                  </a:cubicBezTo>
                  <a:cubicBezTo>
                    <a:pt x="80" y="439"/>
                    <a:pt x="85" y="330"/>
                    <a:pt x="92"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585;p59">
              <a:extLst>
                <a:ext uri="{FF2B5EF4-FFF2-40B4-BE49-F238E27FC236}">
                  <a16:creationId xmlns:a16="http://schemas.microsoft.com/office/drawing/2014/main" id="{D5269FEB-0D5E-755F-FD3C-BE15D932C7E7}"/>
                </a:ext>
              </a:extLst>
            </p:cNvPr>
            <p:cNvSpPr/>
            <p:nvPr/>
          </p:nvSpPr>
          <p:spPr>
            <a:xfrm flipH="1">
              <a:off x="1815581" y="2754175"/>
              <a:ext cx="494587" cy="220758"/>
            </a:xfrm>
            <a:custGeom>
              <a:avLst/>
              <a:gdLst/>
              <a:ahLst/>
              <a:cxnLst/>
              <a:rect l="l" t="t" r="r" b="b"/>
              <a:pathLst>
                <a:path w="10214" h="4559" extrusionOk="0">
                  <a:moveTo>
                    <a:pt x="1879" y="17"/>
                  </a:moveTo>
                  <a:lnTo>
                    <a:pt x="1848" y="48"/>
                  </a:lnTo>
                  <a:cubicBezTo>
                    <a:pt x="1846" y="51"/>
                    <a:pt x="1844" y="54"/>
                    <a:pt x="1842" y="56"/>
                  </a:cubicBezTo>
                  <a:lnTo>
                    <a:pt x="1842" y="56"/>
                  </a:lnTo>
                  <a:cubicBezTo>
                    <a:pt x="1854" y="43"/>
                    <a:pt x="1866" y="30"/>
                    <a:pt x="1879" y="17"/>
                  </a:cubicBezTo>
                  <a:close/>
                  <a:moveTo>
                    <a:pt x="1773" y="140"/>
                  </a:moveTo>
                  <a:lnTo>
                    <a:pt x="1721" y="206"/>
                  </a:lnTo>
                  <a:cubicBezTo>
                    <a:pt x="1736" y="185"/>
                    <a:pt x="1753" y="163"/>
                    <a:pt x="1773" y="140"/>
                  </a:cubicBezTo>
                  <a:close/>
                  <a:moveTo>
                    <a:pt x="1879" y="1"/>
                  </a:moveTo>
                  <a:cubicBezTo>
                    <a:pt x="1828" y="60"/>
                    <a:pt x="1768" y="138"/>
                    <a:pt x="1711" y="215"/>
                  </a:cubicBezTo>
                  <a:lnTo>
                    <a:pt x="1711" y="215"/>
                  </a:lnTo>
                  <a:cubicBezTo>
                    <a:pt x="1759" y="152"/>
                    <a:pt x="1834" y="62"/>
                    <a:pt x="1879" y="1"/>
                  </a:cubicBezTo>
                  <a:close/>
                  <a:moveTo>
                    <a:pt x="1549" y="455"/>
                  </a:moveTo>
                  <a:lnTo>
                    <a:pt x="1549" y="455"/>
                  </a:lnTo>
                  <a:cubicBezTo>
                    <a:pt x="1548" y="455"/>
                    <a:pt x="1516" y="507"/>
                    <a:pt x="1481" y="560"/>
                  </a:cubicBezTo>
                  <a:lnTo>
                    <a:pt x="1481" y="560"/>
                  </a:lnTo>
                  <a:cubicBezTo>
                    <a:pt x="1516" y="509"/>
                    <a:pt x="1542" y="470"/>
                    <a:pt x="1548" y="459"/>
                  </a:cubicBezTo>
                  <a:cubicBezTo>
                    <a:pt x="1549" y="456"/>
                    <a:pt x="1550" y="455"/>
                    <a:pt x="1549" y="455"/>
                  </a:cubicBezTo>
                  <a:close/>
                  <a:moveTo>
                    <a:pt x="1842" y="56"/>
                  </a:moveTo>
                  <a:cubicBezTo>
                    <a:pt x="1833" y="66"/>
                    <a:pt x="1824" y="76"/>
                    <a:pt x="1816" y="86"/>
                  </a:cubicBezTo>
                  <a:lnTo>
                    <a:pt x="1816" y="86"/>
                  </a:lnTo>
                  <a:lnTo>
                    <a:pt x="1832" y="64"/>
                  </a:lnTo>
                  <a:lnTo>
                    <a:pt x="1809" y="94"/>
                  </a:lnTo>
                  <a:lnTo>
                    <a:pt x="1809" y="94"/>
                  </a:lnTo>
                  <a:cubicBezTo>
                    <a:pt x="1776" y="133"/>
                    <a:pt x="1744" y="174"/>
                    <a:pt x="1707" y="221"/>
                  </a:cubicBezTo>
                  <a:lnTo>
                    <a:pt x="1707" y="221"/>
                  </a:lnTo>
                  <a:cubicBezTo>
                    <a:pt x="1708" y="219"/>
                    <a:pt x="1710" y="217"/>
                    <a:pt x="1711" y="215"/>
                  </a:cubicBezTo>
                  <a:lnTo>
                    <a:pt x="1711" y="215"/>
                  </a:lnTo>
                  <a:cubicBezTo>
                    <a:pt x="1709" y="217"/>
                    <a:pt x="1707" y="220"/>
                    <a:pt x="1706" y="222"/>
                  </a:cubicBezTo>
                  <a:cubicBezTo>
                    <a:pt x="1706" y="222"/>
                    <a:pt x="1706" y="221"/>
                    <a:pt x="1707" y="221"/>
                  </a:cubicBezTo>
                  <a:lnTo>
                    <a:pt x="1707" y="221"/>
                  </a:lnTo>
                  <a:cubicBezTo>
                    <a:pt x="1683" y="252"/>
                    <a:pt x="1660" y="284"/>
                    <a:pt x="1639" y="313"/>
                  </a:cubicBezTo>
                  <a:lnTo>
                    <a:pt x="1639" y="313"/>
                  </a:lnTo>
                  <a:cubicBezTo>
                    <a:pt x="1654" y="294"/>
                    <a:pt x="1669" y="275"/>
                    <a:pt x="1685" y="256"/>
                  </a:cubicBezTo>
                  <a:lnTo>
                    <a:pt x="1685" y="256"/>
                  </a:lnTo>
                  <a:cubicBezTo>
                    <a:pt x="1664" y="283"/>
                    <a:pt x="1630" y="329"/>
                    <a:pt x="1579" y="396"/>
                  </a:cubicBezTo>
                  <a:cubicBezTo>
                    <a:pt x="1597" y="371"/>
                    <a:pt x="1617" y="343"/>
                    <a:pt x="1639" y="313"/>
                  </a:cubicBezTo>
                  <a:lnTo>
                    <a:pt x="1639" y="313"/>
                  </a:lnTo>
                  <a:cubicBezTo>
                    <a:pt x="1548" y="426"/>
                    <a:pt x="1464" y="527"/>
                    <a:pt x="1406" y="585"/>
                  </a:cubicBezTo>
                  <a:cubicBezTo>
                    <a:pt x="1137" y="948"/>
                    <a:pt x="885" y="1327"/>
                    <a:pt x="664" y="1706"/>
                  </a:cubicBezTo>
                  <a:cubicBezTo>
                    <a:pt x="427" y="2100"/>
                    <a:pt x="222" y="2527"/>
                    <a:pt x="80" y="2953"/>
                  </a:cubicBezTo>
                  <a:cubicBezTo>
                    <a:pt x="80" y="2953"/>
                    <a:pt x="88" y="2945"/>
                    <a:pt x="93" y="2945"/>
                  </a:cubicBezTo>
                  <a:cubicBezTo>
                    <a:pt x="99" y="2945"/>
                    <a:pt x="103" y="2953"/>
                    <a:pt x="95" y="2984"/>
                  </a:cubicBezTo>
                  <a:cubicBezTo>
                    <a:pt x="64" y="3111"/>
                    <a:pt x="32" y="3221"/>
                    <a:pt x="16" y="3347"/>
                  </a:cubicBezTo>
                  <a:cubicBezTo>
                    <a:pt x="1" y="3411"/>
                    <a:pt x="1" y="3474"/>
                    <a:pt x="16" y="3553"/>
                  </a:cubicBezTo>
                  <a:cubicBezTo>
                    <a:pt x="16" y="3632"/>
                    <a:pt x="48" y="3726"/>
                    <a:pt x="95" y="3805"/>
                  </a:cubicBezTo>
                  <a:lnTo>
                    <a:pt x="127" y="3805"/>
                  </a:lnTo>
                  <a:cubicBezTo>
                    <a:pt x="269" y="3995"/>
                    <a:pt x="458" y="4153"/>
                    <a:pt x="679" y="4231"/>
                  </a:cubicBezTo>
                  <a:cubicBezTo>
                    <a:pt x="1027" y="4358"/>
                    <a:pt x="1390" y="4437"/>
                    <a:pt x="1769" y="4484"/>
                  </a:cubicBezTo>
                  <a:cubicBezTo>
                    <a:pt x="1769" y="4484"/>
                    <a:pt x="1753" y="4468"/>
                    <a:pt x="1784" y="4468"/>
                  </a:cubicBezTo>
                  <a:cubicBezTo>
                    <a:pt x="1927" y="4484"/>
                    <a:pt x="2132" y="4516"/>
                    <a:pt x="2353" y="4547"/>
                  </a:cubicBezTo>
                  <a:lnTo>
                    <a:pt x="2447" y="4547"/>
                  </a:lnTo>
                  <a:cubicBezTo>
                    <a:pt x="2463" y="4547"/>
                    <a:pt x="2479" y="4547"/>
                    <a:pt x="2479" y="4531"/>
                  </a:cubicBezTo>
                  <a:lnTo>
                    <a:pt x="2732" y="4547"/>
                  </a:lnTo>
                  <a:cubicBezTo>
                    <a:pt x="3000" y="4555"/>
                    <a:pt x="3268" y="4559"/>
                    <a:pt x="3536" y="4559"/>
                  </a:cubicBezTo>
                  <a:cubicBezTo>
                    <a:pt x="4341" y="4559"/>
                    <a:pt x="5143" y="4523"/>
                    <a:pt x="5936" y="4452"/>
                  </a:cubicBezTo>
                  <a:cubicBezTo>
                    <a:pt x="6189" y="4437"/>
                    <a:pt x="6425" y="4405"/>
                    <a:pt x="6646" y="4389"/>
                  </a:cubicBezTo>
                  <a:lnTo>
                    <a:pt x="7751" y="4342"/>
                  </a:lnTo>
                  <a:cubicBezTo>
                    <a:pt x="7704" y="4295"/>
                    <a:pt x="8509" y="4231"/>
                    <a:pt x="8351" y="4216"/>
                  </a:cubicBezTo>
                  <a:cubicBezTo>
                    <a:pt x="8572" y="4216"/>
                    <a:pt x="8904" y="4184"/>
                    <a:pt x="8919" y="4184"/>
                  </a:cubicBezTo>
                  <a:cubicBezTo>
                    <a:pt x="8967" y="4153"/>
                    <a:pt x="9125" y="4121"/>
                    <a:pt x="9724" y="4121"/>
                  </a:cubicBezTo>
                  <a:lnTo>
                    <a:pt x="10214" y="4121"/>
                  </a:lnTo>
                  <a:cubicBezTo>
                    <a:pt x="9067" y="4079"/>
                    <a:pt x="7962" y="4079"/>
                    <a:pt x="6843" y="4079"/>
                  </a:cubicBezTo>
                  <a:lnTo>
                    <a:pt x="6843" y="4079"/>
                  </a:lnTo>
                  <a:cubicBezTo>
                    <a:pt x="6283" y="4079"/>
                    <a:pt x="5720" y="4079"/>
                    <a:pt x="5147" y="4074"/>
                  </a:cubicBezTo>
                  <a:cubicBezTo>
                    <a:pt x="5052" y="4074"/>
                    <a:pt x="4863" y="4075"/>
                    <a:pt x="4609" y="4075"/>
                  </a:cubicBezTo>
                  <a:cubicBezTo>
                    <a:pt x="4101" y="4075"/>
                    <a:pt x="3337" y="4068"/>
                    <a:pt x="2558" y="4026"/>
                  </a:cubicBezTo>
                  <a:cubicBezTo>
                    <a:pt x="2005" y="3995"/>
                    <a:pt x="1469" y="3916"/>
                    <a:pt x="932" y="3774"/>
                  </a:cubicBezTo>
                  <a:cubicBezTo>
                    <a:pt x="758" y="3742"/>
                    <a:pt x="601" y="3663"/>
                    <a:pt x="474" y="3537"/>
                  </a:cubicBezTo>
                  <a:cubicBezTo>
                    <a:pt x="474" y="3521"/>
                    <a:pt x="458" y="3505"/>
                    <a:pt x="458" y="3505"/>
                  </a:cubicBezTo>
                  <a:lnTo>
                    <a:pt x="458" y="3458"/>
                  </a:lnTo>
                  <a:cubicBezTo>
                    <a:pt x="458" y="3426"/>
                    <a:pt x="458" y="3395"/>
                    <a:pt x="458" y="3363"/>
                  </a:cubicBezTo>
                  <a:cubicBezTo>
                    <a:pt x="458" y="3300"/>
                    <a:pt x="474" y="3221"/>
                    <a:pt x="490" y="3158"/>
                  </a:cubicBezTo>
                  <a:cubicBezTo>
                    <a:pt x="490" y="3126"/>
                    <a:pt x="490" y="3111"/>
                    <a:pt x="506" y="3079"/>
                  </a:cubicBezTo>
                  <a:cubicBezTo>
                    <a:pt x="648" y="2542"/>
                    <a:pt x="837" y="2037"/>
                    <a:pt x="1074" y="1532"/>
                  </a:cubicBezTo>
                  <a:cubicBezTo>
                    <a:pt x="1153" y="1343"/>
                    <a:pt x="1248" y="1138"/>
                    <a:pt x="1342" y="948"/>
                  </a:cubicBezTo>
                  <a:lnTo>
                    <a:pt x="1342" y="948"/>
                  </a:lnTo>
                  <a:lnTo>
                    <a:pt x="1200" y="1185"/>
                  </a:lnTo>
                  <a:lnTo>
                    <a:pt x="1453" y="727"/>
                  </a:lnTo>
                  <a:cubicBezTo>
                    <a:pt x="1545" y="556"/>
                    <a:pt x="1574" y="498"/>
                    <a:pt x="1570" y="498"/>
                  </a:cubicBezTo>
                  <a:lnTo>
                    <a:pt x="1570" y="498"/>
                  </a:lnTo>
                  <a:cubicBezTo>
                    <a:pt x="1564" y="498"/>
                    <a:pt x="1492" y="613"/>
                    <a:pt x="1437" y="696"/>
                  </a:cubicBezTo>
                  <a:cubicBezTo>
                    <a:pt x="1412" y="731"/>
                    <a:pt x="1404" y="739"/>
                    <a:pt x="1402" y="739"/>
                  </a:cubicBezTo>
                  <a:cubicBezTo>
                    <a:pt x="1400" y="739"/>
                    <a:pt x="1401" y="734"/>
                    <a:pt x="1398" y="734"/>
                  </a:cubicBezTo>
                  <a:cubicBezTo>
                    <a:pt x="1394" y="734"/>
                    <a:pt x="1381" y="748"/>
                    <a:pt x="1327" y="822"/>
                  </a:cubicBezTo>
                  <a:cubicBezTo>
                    <a:pt x="1406" y="696"/>
                    <a:pt x="1453" y="632"/>
                    <a:pt x="1532" y="506"/>
                  </a:cubicBezTo>
                  <a:cubicBezTo>
                    <a:pt x="1532" y="506"/>
                    <a:pt x="1532" y="506"/>
                    <a:pt x="1532" y="506"/>
                  </a:cubicBezTo>
                  <a:cubicBezTo>
                    <a:pt x="1523" y="506"/>
                    <a:pt x="1329" y="820"/>
                    <a:pt x="1321" y="820"/>
                  </a:cubicBezTo>
                  <a:cubicBezTo>
                    <a:pt x="1320" y="820"/>
                    <a:pt x="1322" y="816"/>
                    <a:pt x="1327" y="806"/>
                  </a:cubicBezTo>
                  <a:cubicBezTo>
                    <a:pt x="1406" y="680"/>
                    <a:pt x="1500" y="553"/>
                    <a:pt x="1579" y="427"/>
                  </a:cubicBezTo>
                  <a:lnTo>
                    <a:pt x="1579" y="427"/>
                  </a:lnTo>
                  <a:cubicBezTo>
                    <a:pt x="1548" y="474"/>
                    <a:pt x="1305" y="838"/>
                    <a:pt x="1295" y="838"/>
                  </a:cubicBezTo>
                  <a:cubicBezTo>
                    <a:pt x="1295" y="838"/>
                    <a:pt x="1295" y="838"/>
                    <a:pt x="1295" y="838"/>
                  </a:cubicBezTo>
                  <a:cubicBezTo>
                    <a:pt x="1318" y="800"/>
                    <a:pt x="1373" y="719"/>
                    <a:pt x="1426" y="641"/>
                  </a:cubicBezTo>
                  <a:lnTo>
                    <a:pt x="1426" y="641"/>
                  </a:lnTo>
                  <a:cubicBezTo>
                    <a:pt x="1424" y="644"/>
                    <a:pt x="1423" y="646"/>
                    <a:pt x="1421" y="648"/>
                  </a:cubicBezTo>
                  <a:cubicBezTo>
                    <a:pt x="1438" y="626"/>
                    <a:pt x="1460" y="593"/>
                    <a:pt x="1481" y="560"/>
                  </a:cubicBezTo>
                  <a:lnTo>
                    <a:pt x="1481" y="560"/>
                  </a:lnTo>
                  <a:cubicBezTo>
                    <a:pt x="1464" y="585"/>
                    <a:pt x="1445" y="613"/>
                    <a:pt x="1426" y="641"/>
                  </a:cubicBezTo>
                  <a:lnTo>
                    <a:pt x="1426" y="641"/>
                  </a:lnTo>
                  <a:cubicBezTo>
                    <a:pt x="1550" y="447"/>
                    <a:pt x="1651" y="304"/>
                    <a:pt x="1690" y="249"/>
                  </a:cubicBezTo>
                  <a:lnTo>
                    <a:pt x="1690" y="249"/>
                  </a:lnTo>
                  <a:cubicBezTo>
                    <a:pt x="1688" y="251"/>
                    <a:pt x="1686" y="254"/>
                    <a:pt x="1685" y="256"/>
                  </a:cubicBezTo>
                  <a:lnTo>
                    <a:pt x="1685" y="256"/>
                  </a:lnTo>
                  <a:cubicBezTo>
                    <a:pt x="1695" y="243"/>
                    <a:pt x="1701" y="234"/>
                    <a:pt x="1704" y="229"/>
                  </a:cubicBezTo>
                  <a:lnTo>
                    <a:pt x="1704" y="229"/>
                  </a:lnTo>
                  <a:cubicBezTo>
                    <a:pt x="1702" y="233"/>
                    <a:pt x="1697" y="240"/>
                    <a:pt x="1690" y="249"/>
                  </a:cubicBezTo>
                  <a:lnTo>
                    <a:pt x="1690" y="249"/>
                  </a:lnTo>
                  <a:cubicBezTo>
                    <a:pt x="1706" y="230"/>
                    <a:pt x="1721" y="210"/>
                    <a:pt x="1737" y="190"/>
                  </a:cubicBezTo>
                  <a:lnTo>
                    <a:pt x="1791" y="118"/>
                  </a:lnTo>
                  <a:lnTo>
                    <a:pt x="1791" y="118"/>
                  </a:lnTo>
                  <a:cubicBezTo>
                    <a:pt x="1808" y="99"/>
                    <a:pt x="1825" y="78"/>
                    <a:pt x="1842"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586;p59">
              <a:extLst>
                <a:ext uri="{FF2B5EF4-FFF2-40B4-BE49-F238E27FC236}">
                  <a16:creationId xmlns:a16="http://schemas.microsoft.com/office/drawing/2014/main" id="{E2D96324-E777-8F7B-8FF4-1AEA56D3042F}"/>
                </a:ext>
              </a:extLst>
            </p:cNvPr>
            <p:cNvSpPr/>
            <p:nvPr/>
          </p:nvSpPr>
          <p:spPr>
            <a:xfrm flipH="1">
              <a:off x="2055563" y="1319755"/>
              <a:ext cx="48229" cy="50553"/>
            </a:xfrm>
            <a:custGeom>
              <a:avLst/>
              <a:gdLst/>
              <a:ahLst/>
              <a:cxnLst/>
              <a:rect l="l" t="t" r="r" b="b"/>
              <a:pathLst>
                <a:path w="996" h="1044" extrusionOk="0">
                  <a:moveTo>
                    <a:pt x="597" y="86"/>
                  </a:moveTo>
                  <a:lnTo>
                    <a:pt x="597" y="86"/>
                  </a:lnTo>
                  <a:cubicBezTo>
                    <a:pt x="597" y="86"/>
                    <a:pt x="599" y="88"/>
                    <a:pt x="601" y="91"/>
                  </a:cubicBezTo>
                  <a:lnTo>
                    <a:pt x="601" y="91"/>
                  </a:lnTo>
                  <a:cubicBezTo>
                    <a:pt x="601" y="90"/>
                    <a:pt x="601" y="90"/>
                    <a:pt x="601" y="90"/>
                  </a:cubicBezTo>
                  <a:cubicBezTo>
                    <a:pt x="598" y="87"/>
                    <a:pt x="597" y="86"/>
                    <a:pt x="597" y="86"/>
                  </a:cubicBezTo>
                  <a:close/>
                  <a:moveTo>
                    <a:pt x="601" y="91"/>
                  </a:moveTo>
                  <a:cubicBezTo>
                    <a:pt x="601" y="95"/>
                    <a:pt x="602" y="107"/>
                    <a:pt x="613" y="110"/>
                  </a:cubicBezTo>
                  <a:lnTo>
                    <a:pt x="613" y="110"/>
                  </a:lnTo>
                  <a:cubicBezTo>
                    <a:pt x="609" y="102"/>
                    <a:pt x="604" y="95"/>
                    <a:pt x="601" y="91"/>
                  </a:cubicBezTo>
                  <a:close/>
                  <a:moveTo>
                    <a:pt x="679" y="0"/>
                  </a:moveTo>
                  <a:cubicBezTo>
                    <a:pt x="654" y="0"/>
                    <a:pt x="664" y="34"/>
                    <a:pt x="664" y="58"/>
                  </a:cubicBezTo>
                  <a:cubicBezTo>
                    <a:pt x="648" y="90"/>
                    <a:pt x="632" y="74"/>
                    <a:pt x="648" y="105"/>
                  </a:cubicBezTo>
                  <a:lnTo>
                    <a:pt x="616" y="74"/>
                  </a:lnTo>
                  <a:lnTo>
                    <a:pt x="616" y="74"/>
                  </a:lnTo>
                  <a:cubicBezTo>
                    <a:pt x="617" y="74"/>
                    <a:pt x="648" y="105"/>
                    <a:pt x="632" y="105"/>
                  </a:cubicBezTo>
                  <a:cubicBezTo>
                    <a:pt x="626" y="109"/>
                    <a:pt x="621" y="110"/>
                    <a:pt x="617" y="110"/>
                  </a:cubicBezTo>
                  <a:cubicBezTo>
                    <a:pt x="616" y="110"/>
                    <a:pt x="614" y="110"/>
                    <a:pt x="613" y="110"/>
                  </a:cubicBezTo>
                  <a:lnTo>
                    <a:pt x="613" y="110"/>
                  </a:lnTo>
                  <a:cubicBezTo>
                    <a:pt x="619" y="120"/>
                    <a:pt x="623" y="131"/>
                    <a:pt x="616" y="137"/>
                  </a:cubicBezTo>
                  <a:cubicBezTo>
                    <a:pt x="603" y="137"/>
                    <a:pt x="601" y="102"/>
                    <a:pt x="591" y="102"/>
                  </a:cubicBezTo>
                  <a:cubicBezTo>
                    <a:pt x="589" y="102"/>
                    <a:pt x="587" y="103"/>
                    <a:pt x="585" y="105"/>
                  </a:cubicBezTo>
                  <a:cubicBezTo>
                    <a:pt x="582" y="109"/>
                    <a:pt x="580" y="111"/>
                    <a:pt x="579" y="113"/>
                  </a:cubicBezTo>
                  <a:lnTo>
                    <a:pt x="579" y="113"/>
                  </a:lnTo>
                  <a:cubicBezTo>
                    <a:pt x="574" y="112"/>
                    <a:pt x="569" y="111"/>
                    <a:pt x="565" y="111"/>
                  </a:cubicBezTo>
                  <a:cubicBezTo>
                    <a:pt x="551" y="111"/>
                    <a:pt x="544" y="119"/>
                    <a:pt x="553" y="137"/>
                  </a:cubicBezTo>
                  <a:cubicBezTo>
                    <a:pt x="553" y="137"/>
                    <a:pt x="537" y="121"/>
                    <a:pt x="522" y="121"/>
                  </a:cubicBezTo>
                  <a:lnTo>
                    <a:pt x="522" y="137"/>
                  </a:lnTo>
                  <a:lnTo>
                    <a:pt x="522" y="169"/>
                  </a:lnTo>
                  <a:lnTo>
                    <a:pt x="522" y="216"/>
                  </a:lnTo>
                  <a:cubicBezTo>
                    <a:pt x="553" y="248"/>
                    <a:pt x="569" y="295"/>
                    <a:pt x="585" y="326"/>
                  </a:cubicBezTo>
                  <a:lnTo>
                    <a:pt x="601" y="326"/>
                  </a:lnTo>
                  <a:cubicBezTo>
                    <a:pt x="616" y="326"/>
                    <a:pt x="601" y="358"/>
                    <a:pt x="601" y="374"/>
                  </a:cubicBezTo>
                  <a:lnTo>
                    <a:pt x="616" y="374"/>
                  </a:lnTo>
                  <a:cubicBezTo>
                    <a:pt x="616" y="390"/>
                    <a:pt x="616" y="390"/>
                    <a:pt x="601" y="405"/>
                  </a:cubicBezTo>
                  <a:cubicBezTo>
                    <a:pt x="601" y="421"/>
                    <a:pt x="601" y="453"/>
                    <a:pt x="601" y="469"/>
                  </a:cubicBezTo>
                  <a:lnTo>
                    <a:pt x="616" y="469"/>
                  </a:lnTo>
                  <a:cubicBezTo>
                    <a:pt x="616" y="484"/>
                    <a:pt x="601" y="484"/>
                    <a:pt x="601" y="500"/>
                  </a:cubicBezTo>
                  <a:lnTo>
                    <a:pt x="601" y="516"/>
                  </a:lnTo>
                  <a:cubicBezTo>
                    <a:pt x="601" y="595"/>
                    <a:pt x="553" y="674"/>
                    <a:pt x="490" y="737"/>
                  </a:cubicBezTo>
                  <a:cubicBezTo>
                    <a:pt x="490" y="753"/>
                    <a:pt x="474" y="768"/>
                    <a:pt x="443" y="784"/>
                  </a:cubicBezTo>
                  <a:lnTo>
                    <a:pt x="348" y="784"/>
                  </a:lnTo>
                  <a:cubicBezTo>
                    <a:pt x="364" y="832"/>
                    <a:pt x="285" y="847"/>
                    <a:pt x="285" y="895"/>
                  </a:cubicBezTo>
                  <a:cubicBezTo>
                    <a:pt x="274" y="895"/>
                    <a:pt x="257" y="888"/>
                    <a:pt x="242" y="888"/>
                  </a:cubicBezTo>
                  <a:cubicBezTo>
                    <a:pt x="234" y="888"/>
                    <a:pt x="227" y="889"/>
                    <a:pt x="222" y="895"/>
                  </a:cubicBezTo>
                  <a:cubicBezTo>
                    <a:pt x="209" y="934"/>
                    <a:pt x="164" y="962"/>
                    <a:pt x="122" y="962"/>
                  </a:cubicBezTo>
                  <a:cubicBezTo>
                    <a:pt x="113" y="962"/>
                    <a:pt x="104" y="961"/>
                    <a:pt x="95" y="958"/>
                  </a:cubicBezTo>
                  <a:cubicBezTo>
                    <a:pt x="64" y="958"/>
                    <a:pt x="32" y="911"/>
                    <a:pt x="17" y="911"/>
                  </a:cubicBezTo>
                  <a:cubicBezTo>
                    <a:pt x="1" y="911"/>
                    <a:pt x="32" y="958"/>
                    <a:pt x="17" y="958"/>
                  </a:cubicBezTo>
                  <a:cubicBezTo>
                    <a:pt x="117" y="1015"/>
                    <a:pt x="228" y="1043"/>
                    <a:pt x="338" y="1043"/>
                  </a:cubicBezTo>
                  <a:cubicBezTo>
                    <a:pt x="469" y="1043"/>
                    <a:pt x="599" y="1004"/>
                    <a:pt x="711" y="926"/>
                  </a:cubicBezTo>
                  <a:cubicBezTo>
                    <a:pt x="806" y="847"/>
                    <a:pt x="885" y="753"/>
                    <a:pt x="932" y="642"/>
                  </a:cubicBezTo>
                  <a:cubicBezTo>
                    <a:pt x="979" y="516"/>
                    <a:pt x="995" y="390"/>
                    <a:pt x="964" y="248"/>
                  </a:cubicBezTo>
                  <a:cubicBezTo>
                    <a:pt x="948" y="169"/>
                    <a:pt x="900" y="90"/>
                    <a:pt x="837" y="42"/>
                  </a:cubicBezTo>
                  <a:cubicBezTo>
                    <a:pt x="822" y="27"/>
                    <a:pt x="790" y="11"/>
                    <a:pt x="758" y="11"/>
                  </a:cubicBezTo>
                  <a:cubicBezTo>
                    <a:pt x="758" y="11"/>
                    <a:pt x="758" y="27"/>
                    <a:pt x="758" y="42"/>
                  </a:cubicBezTo>
                  <a:cubicBezTo>
                    <a:pt x="743" y="27"/>
                    <a:pt x="727" y="11"/>
                    <a:pt x="711" y="11"/>
                  </a:cubicBezTo>
                  <a:cubicBezTo>
                    <a:pt x="696" y="3"/>
                    <a:pt x="68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587;p59">
              <a:extLst>
                <a:ext uri="{FF2B5EF4-FFF2-40B4-BE49-F238E27FC236}">
                  <a16:creationId xmlns:a16="http://schemas.microsoft.com/office/drawing/2014/main" id="{313DC83E-B117-30F0-DF88-ED9D8C2E426E}"/>
                </a:ext>
              </a:extLst>
            </p:cNvPr>
            <p:cNvSpPr/>
            <p:nvPr/>
          </p:nvSpPr>
          <p:spPr>
            <a:xfrm flipH="1">
              <a:off x="1820132" y="2071902"/>
              <a:ext cx="646198" cy="302302"/>
            </a:xfrm>
            <a:custGeom>
              <a:avLst/>
              <a:gdLst/>
              <a:ahLst/>
              <a:cxnLst/>
              <a:rect l="l" t="t" r="r" b="b"/>
              <a:pathLst>
                <a:path w="13345" h="6243" extrusionOk="0">
                  <a:moveTo>
                    <a:pt x="13028" y="216"/>
                  </a:moveTo>
                  <a:lnTo>
                    <a:pt x="13065" y="222"/>
                  </a:lnTo>
                  <a:lnTo>
                    <a:pt x="13065" y="222"/>
                  </a:lnTo>
                  <a:cubicBezTo>
                    <a:pt x="13052" y="220"/>
                    <a:pt x="13040" y="218"/>
                    <a:pt x="13028" y="216"/>
                  </a:cubicBezTo>
                  <a:close/>
                  <a:moveTo>
                    <a:pt x="13060" y="200"/>
                  </a:moveTo>
                  <a:lnTo>
                    <a:pt x="13241" y="230"/>
                  </a:lnTo>
                  <a:lnTo>
                    <a:pt x="13241" y="230"/>
                  </a:lnTo>
                  <a:cubicBezTo>
                    <a:pt x="13180" y="226"/>
                    <a:pt x="13125" y="213"/>
                    <a:pt x="13060" y="200"/>
                  </a:cubicBezTo>
                  <a:close/>
                  <a:moveTo>
                    <a:pt x="12256" y="298"/>
                  </a:moveTo>
                  <a:cubicBezTo>
                    <a:pt x="12289" y="302"/>
                    <a:pt x="12339" y="306"/>
                    <a:pt x="12392" y="308"/>
                  </a:cubicBezTo>
                  <a:lnTo>
                    <a:pt x="12392" y="308"/>
                  </a:lnTo>
                  <a:lnTo>
                    <a:pt x="12256" y="298"/>
                  </a:lnTo>
                  <a:close/>
                  <a:moveTo>
                    <a:pt x="12392" y="308"/>
                  </a:moveTo>
                  <a:lnTo>
                    <a:pt x="12634" y="326"/>
                  </a:lnTo>
                  <a:cubicBezTo>
                    <a:pt x="12642" y="318"/>
                    <a:pt x="12509" y="314"/>
                    <a:pt x="12392" y="308"/>
                  </a:cubicBezTo>
                  <a:close/>
                  <a:moveTo>
                    <a:pt x="10549" y="0"/>
                  </a:moveTo>
                  <a:cubicBezTo>
                    <a:pt x="10182" y="0"/>
                    <a:pt x="9813" y="9"/>
                    <a:pt x="9445" y="26"/>
                  </a:cubicBezTo>
                  <a:cubicBezTo>
                    <a:pt x="9445" y="42"/>
                    <a:pt x="9492" y="42"/>
                    <a:pt x="9414" y="58"/>
                  </a:cubicBezTo>
                  <a:cubicBezTo>
                    <a:pt x="9279" y="66"/>
                    <a:pt x="9161" y="66"/>
                    <a:pt x="9043" y="66"/>
                  </a:cubicBezTo>
                  <a:cubicBezTo>
                    <a:pt x="8924" y="66"/>
                    <a:pt x="8806" y="66"/>
                    <a:pt x="8672" y="74"/>
                  </a:cubicBezTo>
                  <a:lnTo>
                    <a:pt x="8656" y="105"/>
                  </a:lnTo>
                  <a:cubicBezTo>
                    <a:pt x="8451" y="105"/>
                    <a:pt x="8230" y="121"/>
                    <a:pt x="8009" y="121"/>
                  </a:cubicBezTo>
                  <a:cubicBezTo>
                    <a:pt x="7614" y="168"/>
                    <a:pt x="7219" y="216"/>
                    <a:pt x="6809" y="279"/>
                  </a:cubicBezTo>
                  <a:cubicBezTo>
                    <a:pt x="6825" y="279"/>
                    <a:pt x="6841" y="295"/>
                    <a:pt x="6793" y="295"/>
                  </a:cubicBezTo>
                  <a:lnTo>
                    <a:pt x="6162" y="389"/>
                  </a:lnTo>
                  <a:lnTo>
                    <a:pt x="6067" y="405"/>
                  </a:lnTo>
                  <a:cubicBezTo>
                    <a:pt x="6035" y="405"/>
                    <a:pt x="6035" y="421"/>
                    <a:pt x="6020" y="437"/>
                  </a:cubicBezTo>
                  <a:lnTo>
                    <a:pt x="5736" y="484"/>
                  </a:lnTo>
                  <a:cubicBezTo>
                    <a:pt x="5167" y="610"/>
                    <a:pt x="4599" y="768"/>
                    <a:pt x="4015" y="926"/>
                  </a:cubicBezTo>
                  <a:cubicBezTo>
                    <a:pt x="3415" y="1131"/>
                    <a:pt x="2847" y="1447"/>
                    <a:pt x="2358" y="1857"/>
                  </a:cubicBezTo>
                  <a:cubicBezTo>
                    <a:pt x="2247" y="1952"/>
                    <a:pt x="2137" y="2031"/>
                    <a:pt x="2042" y="2126"/>
                  </a:cubicBezTo>
                  <a:lnTo>
                    <a:pt x="1758" y="2426"/>
                  </a:lnTo>
                  <a:cubicBezTo>
                    <a:pt x="1631" y="2568"/>
                    <a:pt x="1474" y="2726"/>
                    <a:pt x="1331" y="2899"/>
                  </a:cubicBezTo>
                  <a:cubicBezTo>
                    <a:pt x="1189" y="3057"/>
                    <a:pt x="1047" y="3246"/>
                    <a:pt x="937" y="3389"/>
                  </a:cubicBezTo>
                  <a:cubicBezTo>
                    <a:pt x="1010" y="3389"/>
                    <a:pt x="623" y="4065"/>
                    <a:pt x="690" y="4065"/>
                  </a:cubicBezTo>
                  <a:cubicBezTo>
                    <a:pt x="696" y="4065"/>
                    <a:pt x="704" y="4061"/>
                    <a:pt x="716" y="4052"/>
                  </a:cubicBezTo>
                  <a:lnTo>
                    <a:pt x="716" y="4052"/>
                  </a:lnTo>
                  <a:cubicBezTo>
                    <a:pt x="605" y="4241"/>
                    <a:pt x="511" y="4430"/>
                    <a:pt x="432" y="4620"/>
                  </a:cubicBezTo>
                  <a:cubicBezTo>
                    <a:pt x="463" y="4699"/>
                    <a:pt x="432" y="4904"/>
                    <a:pt x="242" y="5520"/>
                  </a:cubicBezTo>
                  <a:cubicBezTo>
                    <a:pt x="163" y="5756"/>
                    <a:pt x="21" y="6119"/>
                    <a:pt x="6" y="6214"/>
                  </a:cubicBezTo>
                  <a:cubicBezTo>
                    <a:pt x="1" y="6234"/>
                    <a:pt x="1" y="6243"/>
                    <a:pt x="3" y="6243"/>
                  </a:cubicBezTo>
                  <a:cubicBezTo>
                    <a:pt x="16" y="6243"/>
                    <a:pt x="105" y="6028"/>
                    <a:pt x="118" y="6028"/>
                  </a:cubicBezTo>
                  <a:cubicBezTo>
                    <a:pt x="121" y="6028"/>
                    <a:pt x="120" y="6036"/>
                    <a:pt x="116" y="6056"/>
                  </a:cubicBezTo>
                  <a:cubicBezTo>
                    <a:pt x="384" y="5172"/>
                    <a:pt x="795" y="4320"/>
                    <a:pt x="1316" y="3562"/>
                  </a:cubicBezTo>
                  <a:cubicBezTo>
                    <a:pt x="1837" y="2804"/>
                    <a:pt x="2515" y="2189"/>
                    <a:pt x="3320" y="1747"/>
                  </a:cubicBezTo>
                  <a:cubicBezTo>
                    <a:pt x="3620" y="1573"/>
                    <a:pt x="3936" y="1447"/>
                    <a:pt x="4283" y="1368"/>
                  </a:cubicBezTo>
                  <a:lnTo>
                    <a:pt x="4315" y="1352"/>
                  </a:lnTo>
                  <a:cubicBezTo>
                    <a:pt x="4315" y="1352"/>
                    <a:pt x="4378" y="1336"/>
                    <a:pt x="4394" y="1336"/>
                  </a:cubicBezTo>
                  <a:lnTo>
                    <a:pt x="4489" y="1305"/>
                  </a:lnTo>
                  <a:lnTo>
                    <a:pt x="4678" y="1258"/>
                  </a:lnTo>
                  <a:lnTo>
                    <a:pt x="5120" y="1147"/>
                  </a:lnTo>
                  <a:cubicBezTo>
                    <a:pt x="5420" y="1084"/>
                    <a:pt x="5751" y="1021"/>
                    <a:pt x="6067" y="958"/>
                  </a:cubicBezTo>
                  <a:cubicBezTo>
                    <a:pt x="6730" y="831"/>
                    <a:pt x="7393" y="752"/>
                    <a:pt x="7977" y="689"/>
                  </a:cubicBezTo>
                  <a:cubicBezTo>
                    <a:pt x="8561" y="626"/>
                    <a:pt x="9050" y="610"/>
                    <a:pt x="9335" y="595"/>
                  </a:cubicBezTo>
                  <a:lnTo>
                    <a:pt x="9445" y="595"/>
                  </a:lnTo>
                  <a:cubicBezTo>
                    <a:pt x="10061" y="579"/>
                    <a:pt x="10818" y="563"/>
                    <a:pt x="11339" y="547"/>
                  </a:cubicBezTo>
                  <a:lnTo>
                    <a:pt x="12065" y="516"/>
                  </a:lnTo>
                  <a:lnTo>
                    <a:pt x="11766" y="468"/>
                  </a:lnTo>
                  <a:cubicBezTo>
                    <a:pt x="11968" y="468"/>
                    <a:pt x="12160" y="488"/>
                    <a:pt x="12277" y="488"/>
                  </a:cubicBezTo>
                  <a:cubicBezTo>
                    <a:pt x="12306" y="488"/>
                    <a:pt x="12331" y="487"/>
                    <a:pt x="12350" y="484"/>
                  </a:cubicBezTo>
                  <a:cubicBezTo>
                    <a:pt x="12886" y="484"/>
                    <a:pt x="12586" y="437"/>
                    <a:pt x="12381" y="389"/>
                  </a:cubicBezTo>
                  <a:cubicBezTo>
                    <a:pt x="12239" y="358"/>
                    <a:pt x="12444" y="342"/>
                    <a:pt x="12208" y="295"/>
                  </a:cubicBezTo>
                  <a:lnTo>
                    <a:pt x="12208" y="295"/>
                  </a:lnTo>
                  <a:lnTo>
                    <a:pt x="12256" y="298"/>
                  </a:lnTo>
                  <a:lnTo>
                    <a:pt x="12256" y="298"/>
                  </a:lnTo>
                  <a:cubicBezTo>
                    <a:pt x="12219" y="293"/>
                    <a:pt x="12205" y="287"/>
                    <a:pt x="12239" y="279"/>
                  </a:cubicBezTo>
                  <a:lnTo>
                    <a:pt x="12239" y="279"/>
                  </a:lnTo>
                  <a:cubicBezTo>
                    <a:pt x="12397" y="295"/>
                    <a:pt x="12571" y="295"/>
                    <a:pt x="12744" y="310"/>
                  </a:cubicBezTo>
                  <a:cubicBezTo>
                    <a:pt x="12681" y="279"/>
                    <a:pt x="12160" y="263"/>
                    <a:pt x="12192" y="247"/>
                  </a:cubicBezTo>
                  <a:lnTo>
                    <a:pt x="12192" y="247"/>
                  </a:lnTo>
                  <a:cubicBezTo>
                    <a:pt x="12350" y="263"/>
                    <a:pt x="12523" y="279"/>
                    <a:pt x="12697" y="279"/>
                  </a:cubicBezTo>
                  <a:cubicBezTo>
                    <a:pt x="12646" y="269"/>
                    <a:pt x="12588" y="258"/>
                    <a:pt x="12532" y="252"/>
                  </a:cubicBezTo>
                  <a:lnTo>
                    <a:pt x="12532" y="252"/>
                  </a:lnTo>
                  <a:cubicBezTo>
                    <a:pt x="12694" y="262"/>
                    <a:pt x="12827" y="267"/>
                    <a:pt x="12913" y="267"/>
                  </a:cubicBezTo>
                  <a:cubicBezTo>
                    <a:pt x="13072" y="267"/>
                    <a:pt x="13066" y="248"/>
                    <a:pt x="12776" y="200"/>
                  </a:cubicBezTo>
                  <a:lnTo>
                    <a:pt x="12776" y="200"/>
                  </a:lnTo>
                  <a:cubicBezTo>
                    <a:pt x="12936" y="215"/>
                    <a:pt x="13137" y="243"/>
                    <a:pt x="13304" y="259"/>
                  </a:cubicBezTo>
                  <a:lnTo>
                    <a:pt x="13304" y="259"/>
                  </a:lnTo>
                  <a:lnTo>
                    <a:pt x="13328" y="263"/>
                  </a:lnTo>
                  <a:lnTo>
                    <a:pt x="13326" y="261"/>
                  </a:lnTo>
                  <a:lnTo>
                    <a:pt x="13326" y="261"/>
                  </a:lnTo>
                  <a:cubicBezTo>
                    <a:pt x="13332" y="262"/>
                    <a:pt x="13338" y="263"/>
                    <a:pt x="13344" y="263"/>
                  </a:cubicBezTo>
                  <a:cubicBezTo>
                    <a:pt x="13337" y="262"/>
                    <a:pt x="13330" y="260"/>
                    <a:pt x="13322" y="259"/>
                  </a:cubicBezTo>
                  <a:lnTo>
                    <a:pt x="13322" y="259"/>
                  </a:lnTo>
                  <a:lnTo>
                    <a:pt x="13281" y="231"/>
                  </a:lnTo>
                  <a:cubicBezTo>
                    <a:pt x="13269" y="231"/>
                    <a:pt x="13257" y="231"/>
                    <a:pt x="13246" y="230"/>
                  </a:cubicBezTo>
                  <a:lnTo>
                    <a:pt x="13246" y="230"/>
                  </a:lnTo>
                  <a:lnTo>
                    <a:pt x="13092" y="184"/>
                  </a:lnTo>
                  <a:cubicBezTo>
                    <a:pt x="12855" y="137"/>
                    <a:pt x="12634" y="89"/>
                    <a:pt x="12507" y="89"/>
                  </a:cubicBezTo>
                  <a:cubicBezTo>
                    <a:pt x="11860" y="29"/>
                    <a:pt x="11206" y="0"/>
                    <a:pt x="1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588;p59">
              <a:extLst>
                <a:ext uri="{FF2B5EF4-FFF2-40B4-BE49-F238E27FC236}">
                  <a16:creationId xmlns:a16="http://schemas.microsoft.com/office/drawing/2014/main" id="{5C259429-DE4A-105F-4D77-F6FE5E578A16}"/>
                </a:ext>
              </a:extLst>
            </p:cNvPr>
            <p:cNvSpPr/>
            <p:nvPr/>
          </p:nvSpPr>
          <p:spPr>
            <a:xfrm flipH="1">
              <a:off x="1570224" y="1627528"/>
              <a:ext cx="500689" cy="666778"/>
            </a:xfrm>
            <a:custGeom>
              <a:avLst/>
              <a:gdLst/>
              <a:ahLst/>
              <a:cxnLst/>
              <a:rect l="l" t="t" r="r" b="b"/>
              <a:pathLst>
                <a:path w="10340" h="13770" extrusionOk="0">
                  <a:moveTo>
                    <a:pt x="2175" y="1"/>
                  </a:moveTo>
                  <a:cubicBezTo>
                    <a:pt x="1894" y="1"/>
                    <a:pt x="1620" y="63"/>
                    <a:pt x="1374" y="174"/>
                  </a:cubicBezTo>
                  <a:cubicBezTo>
                    <a:pt x="1042" y="332"/>
                    <a:pt x="774" y="569"/>
                    <a:pt x="585" y="869"/>
                  </a:cubicBezTo>
                  <a:cubicBezTo>
                    <a:pt x="379" y="1153"/>
                    <a:pt x="221" y="1468"/>
                    <a:pt x="127" y="1816"/>
                  </a:cubicBezTo>
                  <a:cubicBezTo>
                    <a:pt x="0" y="2384"/>
                    <a:pt x="32" y="2984"/>
                    <a:pt x="206" y="3552"/>
                  </a:cubicBezTo>
                  <a:cubicBezTo>
                    <a:pt x="316" y="3978"/>
                    <a:pt x="490" y="4405"/>
                    <a:pt x="695" y="4799"/>
                  </a:cubicBezTo>
                  <a:cubicBezTo>
                    <a:pt x="916" y="5194"/>
                    <a:pt x="1153" y="5573"/>
                    <a:pt x="1405" y="5936"/>
                  </a:cubicBezTo>
                  <a:cubicBezTo>
                    <a:pt x="1404" y="5931"/>
                    <a:pt x="1405" y="5928"/>
                    <a:pt x="1408" y="5928"/>
                  </a:cubicBezTo>
                  <a:cubicBezTo>
                    <a:pt x="1438" y="5928"/>
                    <a:pt x="1712" y="6244"/>
                    <a:pt x="1974" y="6520"/>
                  </a:cubicBezTo>
                  <a:cubicBezTo>
                    <a:pt x="2200" y="6771"/>
                    <a:pt x="2426" y="6993"/>
                    <a:pt x="2453" y="6993"/>
                  </a:cubicBezTo>
                  <a:cubicBezTo>
                    <a:pt x="2460" y="6993"/>
                    <a:pt x="2454" y="6978"/>
                    <a:pt x="2431" y="6946"/>
                  </a:cubicBezTo>
                  <a:lnTo>
                    <a:pt x="2431" y="6946"/>
                  </a:lnTo>
                  <a:cubicBezTo>
                    <a:pt x="2731" y="7277"/>
                    <a:pt x="3047" y="7609"/>
                    <a:pt x="3394" y="7909"/>
                  </a:cubicBezTo>
                  <a:cubicBezTo>
                    <a:pt x="3536" y="7988"/>
                    <a:pt x="3678" y="8083"/>
                    <a:pt x="3805" y="8193"/>
                  </a:cubicBezTo>
                  <a:lnTo>
                    <a:pt x="4926" y="9093"/>
                  </a:lnTo>
                  <a:cubicBezTo>
                    <a:pt x="5336" y="9424"/>
                    <a:pt x="6015" y="9945"/>
                    <a:pt x="6173" y="10056"/>
                  </a:cubicBezTo>
                  <a:cubicBezTo>
                    <a:pt x="6205" y="10077"/>
                    <a:pt x="6222" y="10086"/>
                    <a:pt x="6227" y="10086"/>
                  </a:cubicBezTo>
                  <a:cubicBezTo>
                    <a:pt x="6255" y="10086"/>
                    <a:pt x="5809" y="9730"/>
                    <a:pt x="5840" y="9730"/>
                  </a:cubicBezTo>
                  <a:cubicBezTo>
                    <a:pt x="5845" y="9730"/>
                    <a:pt x="5860" y="9738"/>
                    <a:pt x="5888" y="9756"/>
                  </a:cubicBezTo>
                  <a:lnTo>
                    <a:pt x="5289" y="9298"/>
                  </a:lnTo>
                  <a:cubicBezTo>
                    <a:pt x="5083" y="9140"/>
                    <a:pt x="4894" y="8982"/>
                    <a:pt x="4705" y="8824"/>
                  </a:cubicBezTo>
                  <a:cubicBezTo>
                    <a:pt x="4326" y="8493"/>
                    <a:pt x="3947" y="8161"/>
                    <a:pt x="3600" y="7814"/>
                  </a:cubicBezTo>
                  <a:cubicBezTo>
                    <a:pt x="2873" y="7120"/>
                    <a:pt x="2226" y="6378"/>
                    <a:pt x="1642" y="5573"/>
                  </a:cubicBezTo>
                  <a:cubicBezTo>
                    <a:pt x="1074" y="4783"/>
                    <a:pt x="600" y="3884"/>
                    <a:pt x="474" y="2968"/>
                  </a:cubicBezTo>
                  <a:cubicBezTo>
                    <a:pt x="411" y="2510"/>
                    <a:pt x="458" y="2053"/>
                    <a:pt x="648" y="1626"/>
                  </a:cubicBezTo>
                  <a:cubicBezTo>
                    <a:pt x="806" y="1200"/>
                    <a:pt x="1105" y="853"/>
                    <a:pt x="1484" y="632"/>
                  </a:cubicBezTo>
                  <a:cubicBezTo>
                    <a:pt x="1705" y="506"/>
                    <a:pt x="1942" y="458"/>
                    <a:pt x="2195" y="458"/>
                  </a:cubicBezTo>
                  <a:cubicBezTo>
                    <a:pt x="2621" y="506"/>
                    <a:pt x="3063" y="632"/>
                    <a:pt x="3442" y="853"/>
                  </a:cubicBezTo>
                  <a:cubicBezTo>
                    <a:pt x="4373" y="1358"/>
                    <a:pt x="5399" y="2321"/>
                    <a:pt x="6267" y="3410"/>
                  </a:cubicBezTo>
                  <a:cubicBezTo>
                    <a:pt x="7120" y="4468"/>
                    <a:pt x="7846" y="5620"/>
                    <a:pt x="8430" y="6851"/>
                  </a:cubicBezTo>
                  <a:cubicBezTo>
                    <a:pt x="8840" y="7719"/>
                    <a:pt x="9172" y="8619"/>
                    <a:pt x="9440" y="9535"/>
                  </a:cubicBezTo>
                  <a:cubicBezTo>
                    <a:pt x="9456" y="9598"/>
                    <a:pt x="9472" y="9677"/>
                    <a:pt x="9503" y="9740"/>
                  </a:cubicBezTo>
                  <a:cubicBezTo>
                    <a:pt x="9677" y="10387"/>
                    <a:pt x="9772" y="11050"/>
                    <a:pt x="9756" y="11729"/>
                  </a:cubicBezTo>
                  <a:cubicBezTo>
                    <a:pt x="9740" y="12045"/>
                    <a:pt x="9677" y="12345"/>
                    <a:pt x="9551" y="12629"/>
                  </a:cubicBezTo>
                  <a:cubicBezTo>
                    <a:pt x="9440" y="12850"/>
                    <a:pt x="9251" y="13039"/>
                    <a:pt x="9014" y="13134"/>
                  </a:cubicBezTo>
                  <a:cubicBezTo>
                    <a:pt x="8809" y="13229"/>
                    <a:pt x="8572" y="13260"/>
                    <a:pt x="8351" y="13260"/>
                  </a:cubicBezTo>
                  <a:cubicBezTo>
                    <a:pt x="8098" y="13260"/>
                    <a:pt x="7846" y="13260"/>
                    <a:pt x="7577" y="13229"/>
                  </a:cubicBezTo>
                  <a:lnTo>
                    <a:pt x="7577" y="13229"/>
                  </a:lnTo>
                  <a:cubicBezTo>
                    <a:pt x="7814" y="13260"/>
                    <a:pt x="8035" y="13292"/>
                    <a:pt x="8225" y="13307"/>
                  </a:cubicBezTo>
                  <a:cubicBezTo>
                    <a:pt x="7704" y="13292"/>
                    <a:pt x="7183" y="13213"/>
                    <a:pt x="6978" y="13213"/>
                  </a:cubicBezTo>
                  <a:cubicBezTo>
                    <a:pt x="6644" y="13180"/>
                    <a:pt x="6466" y="13167"/>
                    <a:pt x="6391" y="13167"/>
                  </a:cubicBezTo>
                  <a:cubicBezTo>
                    <a:pt x="6214" y="13167"/>
                    <a:pt x="6615" y="13241"/>
                    <a:pt x="6914" y="13307"/>
                  </a:cubicBezTo>
                  <a:cubicBezTo>
                    <a:pt x="7214" y="13371"/>
                    <a:pt x="6788" y="13355"/>
                    <a:pt x="7278" y="13418"/>
                  </a:cubicBezTo>
                  <a:lnTo>
                    <a:pt x="6394" y="13323"/>
                  </a:lnTo>
                  <a:lnTo>
                    <a:pt x="6394" y="13323"/>
                  </a:lnTo>
                  <a:cubicBezTo>
                    <a:pt x="6362" y="13339"/>
                    <a:pt x="7483" y="13434"/>
                    <a:pt x="7230" y="13434"/>
                  </a:cubicBezTo>
                  <a:lnTo>
                    <a:pt x="6173" y="13323"/>
                  </a:lnTo>
                  <a:lnTo>
                    <a:pt x="6173" y="13323"/>
                  </a:lnTo>
                  <a:cubicBezTo>
                    <a:pt x="6299" y="13371"/>
                    <a:pt x="7388" y="13481"/>
                    <a:pt x="7341" y="13497"/>
                  </a:cubicBezTo>
                  <a:cubicBezTo>
                    <a:pt x="7147" y="13482"/>
                    <a:pt x="6437" y="13369"/>
                    <a:pt x="6301" y="13369"/>
                  </a:cubicBezTo>
                  <a:cubicBezTo>
                    <a:pt x="6293" y="13369"/>
                    <a:pt x="6287" y="13370"/>
                    <a:pt x="6283" y="13371"/>
                  </a:cubicBezTo>
                  <a:cubicBezTo>
                    <a:pt x="6269" y="13371"/>
                    <a:pt x="6526" y="13406"/>
                    <a:pt x="6708" y="13426"/>
                  </a:cubicBezTo>
                  <a:lnTo>
                    <a:pt x="6708" y="13426"/>
                  </a:lnTo>
                  <a:cubicBezTo>
                    <a:pt x="6156" y="13370"/>
                    <a:pt x="5744" y="13332"/>
                    <a:pt x="5624" y="13332"/>
                  </a:cubicBezTo>
                  <a:cubicBezTo>
                    <a:pt x="5518" y="13332"/>
                    <a:pt x="5639" y="13362"/>
                    <a:pt x="6094" y="13434"/>
                  </a:cubicBezTo>
                  <a:cubicBezTo>
                    <a:pt x="5746" y="13402"/>
                    <a:pt x="5273" y="13323"/>
                    <a:pt x="4910" y="13276"/>
                  </a:cubicBezTo>
                  <a:lnTo>
                    <a:pt x="4910" y="13276"/>
                  </a:lnTo>
                  <a:lnTo>
                    <a:pt x="5573" y="13371"/>
                  </a:lnTo>
                  <a:lnTo>
                    <a:pt x="5573" y="13371"/>
                  </a:lnTo>
                  <a:lnTo>
                    <a:pt x="4941" y="13292"/>
                  </a:lnTo>
                  <a:lnTo>
                    <a:pt x="5052" y="13323"/>
                  </a:lnTo>
                  <a:lnTo>
                    <a:pt x="5205" y="13344"/>
                  </a:lnTo>
                  <a:lnTo>
                    <a:pt x="5205" y="13344"/>
                  </a:lnTo>
                  <a:lnTo>
                    <a:pt x="5462" y="13402"/>
                  </a:lnTo>
                  <a:cubicBezTo>
                    <a:pt x="5936" y="13481"/>
                    <a:pt x="6409" y="13576"/>
                    <a:pt x="6662" y="13607"/>
                  </a:cubicBezTo>
                  <a:cubicBezTo>
                    <a:pt x="7199" y="13671"/>
                    <a:pt x="7735" y="13734"/>
                    <a:pt x="8288" y="13765"/>
                  </a:cubicBezTo>
                  <a:cubicBezTo>
                    <a:pt x="8338" y="13768"/>
                    <a:pt x="8387" y="13769"/>
                    <a:pt x="8437" y="13769"/>
                  </a:cubicBezTo>
                  <a:cubicBezTo>
                    <a:pt x="8698" y="13769"/>
                    <a:pt x="8951" y="13732"/>
                    <a:pt x="9203" y="13639"/>
                  </a:cubicBezTo>
                  <a:cubicBezTo>
                    <a:pt x="9503" y="13528"/>
                    <a:pt x="9772" y="13307"/>
                    <a:pt x="9961" y="13039"/>
                  </a:cubicBezTo>
                  <a:cubicBezTo>
                    <a:pt x="10119" y="12771"/>
                    <a:pt x="10229" y="12487"/>
                    <a:pt x="10277" y="12171"/>
                  </a:cubicBezTo>
                  <a:cubicBezTo>
                    <a:pt x="10324" y="11887"/>
                    <a:pt x="10340" y="11603"/>
                    <a:pt x="10340" y="11303"/>
                  </a:cubicBezTo>
                  <a:cubicBezTo>
                    <a:pt x="10308" y="10750"/>
                    <a:pt x="10214" y="10198"/>
                    <a:pt x="10072" y="9661"/>
                  </a:cubicBezTo>
                  <a:cubicBezTo>
                    <a:pt x="10063" y="9661"/>
                    <a:pt x="10064" y="9696"/>
                    <a:pt x="10058" y="9696"/>
                  </a:cubicBezTo>
                  <a:cubicBezTo>
                    <a:pt x="10054" y="9696"/>
                    <a:pt x="10045" y="9674"/>
                    <a:pt x="10024" y="9598"/>
                  </a:cubicBezTo>
                  <a:cubicBezTo>
                    <a:pt x="9898" y="9077"/>
                    <a:pt x="9740" y="8572"/>
                    <a:pt x="9551" y="8083"/>
                  </a:cubicBezTo>
                  <a:lnTo>
                    <a:pt x="9535" y="8051"/>
                  </a:lnTo>
                  <a:cubicBezTo>
                    <a:pt x="9377" y="7641"/>
                    <a:pt x="9219" y="7214"/>
                    <a:pt x="9030" y="6788"/>
                  </a:cubicBezTo>
                  <a:cubicBezTo>
                    <a:pt x="8667" y="5999"/>
                    <a:pt x="8256" y="5257"/>
                    <a:pt x="7783" y="4547"/>
                  </a:cubicBezTo>
                  <a:cubicBezTo>
                    <a:pt x="7783" y="4553"/>
                    <a:pt x="7783" y="4560"/>
                    <a:pt x="7779" y="4560"/>
                  </a:cubicBezTo>
                  <a:cubicBezTo>
                    <a:pt x="7775" y="4560"/>
                    <a:pt x="7763" y="4546"/>
                    <a:pt x="7735" y="4499"/>
                  </a:cubicBezTo>
                  <a:cubicBezTo>
                    <a:pt x="7546" y="4215"/>
                    <a:pt x="7262" y="3805"/>
                    <a:pt x="6946" y="3394"/>
                  </a:cubicBezTo>
                  <a:lnTo>
                    <a:pt x="6804" y="3221"/>
                  </a:lnTo>
                  <a:cubicBezTo>
                    <a:pt x="6788" y="3205"/>
                    <a:pt x="6772" y="3189"/>
                    <a:pt x="6741" y="3173"/>
                  </a:cubicBezTo>
                  <a:cubicBezTo>
                    <a:pt x="6599" y="2984"/>
                    <a:pt x="6472" y="2826"/>
                    <a:pt x="6346" y="2684"/>
                  </a:cubicBezTo>
                  <a:cubicBezTo>
                    <a:pt x="5936" y="2210"/>
                    <a:pt x="5494" y="1768"/>
                    <a:pt x="5004" y="1358"/>
                  </a:cubicBezTo>
                  <a:cubicBezTo>
                    <a:pt x="4515" y="932"/>
                    <a:pt x="3978" y="569"/>
                    <a:pt x="3379" y="300"/>
                  </a:cubicBezTo>
                  <a:cubicBezTo>
                    <a:pt x="3079" y="158"/>
                    <a:pt x="2747" y="64"/>
                    <a:pt x="2416" y="16"/>
                  </a:cubicBezTo>
                  <a:cubicBezTo>
                    <a:pt x="2335" y="6"/>
                    <a:pt x="2255"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589;p59">
              <a:extLst>
                <a:ext uri="{FF2B5EF4-FFF2-40B4-BE49-F238E27FC236}">
                  <a16:creationId xmlns:a16="http://schemas.microsoft.com/office/drawing/2014/main" id="{90A2F8C9-8E7B-84C7-353F-3F241FADAAA1}"/>
                </a:ext>
              </a:extLst>
            </p:cNvPr>
            <p:cNvSpPr/>
            <p:nvPr/>
          </p:nvSpPr>
          <p:spPr>
            <a:xfrm flipH="1">
              <a:off x="1788077" y="2924719"/>
              <a:ext cx="172771" cy="889715"/>
            </a:xfrm>
            <a:custGeom>
              <a:avLst/>
              <a:gdLst/>
              <a:ahLst/>
              <a:cxnLst/>
              <a:rect l="l" t="t" r="r" b="b"/>
              <a:pathLst>
                <a:path w="3568" h="18374" extrusionOk="0">
                  <a:moveTo>
                    <a:pt x="3565" y="1"/>
                  </a:moveTo>
                  <a:cubicBezTo>
                    <a:pt x="3565" y="1"/>
                    <a:pt x="3561" y="9"/>
                    <a:pt x="3552" y="31"/>
                  </a:cubicBezTo>
                  <a:cubicBezTo>
                    <a:pt x="3542" y="60"/>
                    <a:pt x="3522" y="123"/>
                    <a:pt x="3496" y="205"/>
                  </a:cubicBezTo>
                  <a:lnTo>
                    <a:pt x="3496" y="205"/>
                  </a:lnTo>
                  <a:cubicBezTo>
                    <a:pt x="3523" y="126"/>
                    <a:pt x="3567" y="1"/>
                    <a:pt x="3565" y="1"/>
                  </a:cubicBezTo>
                  <a:close/>
                  <a:moveTo>
                    <a:pt x="3496" y="205"/>
                  </a:moveTo>
                  <a:cubicBezTo>
                    <a:pt x="3484" y="240"/>
                    <a:pt x="3475" y="266"/>
                    <a:pt x="3476" y="266"/>
                  </a:cubicBezTo>
                  <a:cubicBezTo>
                    <a:pt x="3476" y="266"/>
                    <a:pt x="3476" y="266"/>
                    <a:pt x="3477" y="265"/>
                  </a:cubicBezTo>
                  <a:lnTo>
                    <a:pt x="3477" y="265"/>
                  </a:lnTo>
                  <a:cubicBezTo>
                    <a:pt x="3472" y="281"/>
                    <a:pt x="3467" y="297"/>
                    <a:pt x="3461" y="314"/>
                  </a:cubicBezTo>
                  <a:lnTo>
                    <a:pt x="3461" y="314"/>
                  </a:lnTo>
                  <a:cubicBezTo>
                    <a:pt x="3471" y="288"/>
                    <a:pt x="3480" y="262"/>
                    <a:pt x="3489" y="236"/>
                  </a:cubicBezTo>
                  <a:lnTo>
                    <a:pt x="3489" y="236"/>
                  </a:lnTo>
                  <a:cubicBezTo>
                    <a:pt x="3482" y="254"/>
                    <a:pt x="3478" y="263"/>
                    <a:pt x="3477" y="265"/>
                  </a:cubicBezTo>
                  <a:lnTo>
                    <a:pt x="3477" y="265"/>
                  </a:lnTo>
                  <a:cubicBezTo>
                    <a:pt x="3483" y="244"/>
                    <a:pt x="3490" y="224"/>
                    <a:pt x="3496" y="205"/>
                  </a:cubicBezTo>
                  <a:close/>
                  <a:moveTo>
                    <a:pt x="252" y="17115"/>
                  </a:moveTo>
                  <a:lnTo>
                    <a:pt x="252" y="17115"/>
                  </a:lnTo>
                  <a:cubicBezTo>
                    <a:pt x="244" y="17147"/>
                    <a:pt x="213" y="17304"/>
                    <a:pt x="190" y="17428"/>
                  </a:cubicBezTo>
                  <a:lnTo>
                    <a:pt x="190" y="17428"/>
                  </a:lnTo>
                  <a:lnTo>
                    <a:pt x="252" y="17115"/>
                  </a:lnTo>
                  <a:close/>
                  <a:moveTo>
                    <a:pt x="190" y="17428"/>
                  </a:moveTo>
                  <a:lnTo>
                    <a:pt x="158" y="17584"/>
                  </a:lnTo>
                  <a:cubicBezTo>
                    <a:pt x="158" y="17584"/>
                    <a:pt x="158" y="17584"/>
                    <a:pt x="158" y="17584"/>
                  </a:cubicBezTo>
                  <a:cubicBezTo>
                    <a:pt x="159" y="17584"/>
                    <a:pt x="173" y="17514"/>
                    <a:pt x="190" y="17428"/>
                  </a:cubicBezTo>
                  <a:close/>
                  <a:moveTo>
                    <a:pt x="174" y="17569"/>
                  </a:moveTo>
                  <a:cubicBezTo>
                    <a:pt x="169" y="17591"/>
                    <a:pt x="165" y="17610"/>
                    <a:pt x="162" y="17623"/>
                  </a:cubicBezTo>
                  <a:lnTo>
                    <a:pt x="162" y="17623"/>
                  </a:lnTo>
                  <a:cubicBezTo>
                    <a:pt x="166" y="17607"/>
                    <a:pt x="170" y="17588"/>
                    <a:pt x="174" y="17569"/>
                  </a:cubicBezTo>
                  <a:close/>
                  <a:moveTo>
                    <a:pt x="84" y="18075"/>
                  </a:moveTo>
                  <a:lnTo>
                    <a:pt x="80" y="18089"/>
                  </a:lnTo>
                  <a:lnTo>
                    <a:pt x="32" y="18263"/>
                  </a:lnTo>
                  <a:lnTo>
                    <a:pt x="62" y="18166"/>
                  </a:lnTo>
                  <a:lnTo>
                    <a:pt x="62" y="18166"/>
                  </a:lnTo>
                  <a:lnTo>
                    <a:pt x="84" y="18075"/>
                  </a:lnTo>
                  <a:close/>
                  <a:moveTo>
                    <a:pt x="95" y="18058"/>
                  </a:moveTo>
                  <a:lnTo>
                    <a:pt x="62" y="18166"/>
                  </a:lnTo>
                  <a:lnTo>
                    <a:pt x="62" y="18166"/>
                  </a:lnTo>
                  <a:lnTo>
                    <a:pt x="31" y="18297"/>
                  </a:lnTo>
                  <a:lnTo>
                    <a:pt x="31" y="18297"/>
                  </a:lnTo>
                  <a:cubicBezTo>
                    <a:pt x="31" y="18296"/>
                    <a:pt x="32" y="18295"/>
                    <a:pt x="32" y="18294"/>
                  </a:cubicBezTo>
                  <a:lnTo>
                    <a:pt x="95" y="18058"/>
                  </a:lnTo>
                  <a:close/>
                  <a:moveTo>
                    <a:pt x="31" y="18297"/>
                  </a:moveTo>
                  <a:lnTo>
                    <a:pt x="31" y="18297"/>
                  </a:lnTo>
                  <a:cubicBezTo>
                    <a:pt x="16" y="18327"/>
                    <a:pt x="16" y="18342"/>
                    <a:pt x="16" y="18357"/>
                  </a:cubicBezTo>
                  <a:lnTo>
                    <a:pt x="31" y="18297"/>
                  </a:lnTo>
                  <a:close/>
                  <a:moveTo>
                    <a:pt x="3461" y="314"/>
                  </a:moveTo>
                  <a:cubicBezTo>
                    <a:pt x="3096" y="1345"/>
                    <a:pt x="2820" y="2377"/>
                    <a:pt x="2558" y="3425"/>
                  </a:cubicBezTo>
                  <a:cubicBezTo>
                    <a:pt x="2289" y="4482"/>
                    <a:pt x="2053" y="5556"/>
                    <a:pt x="1816" y="6661"/>
                  </a:cubicBezTo>
                  <a:cubicBezTo>
                    <a:pt x="1753" y="7055"/>
                    <a:pt x="1484" y="8492"/>
                    <a:pt x="1200" y="10007"/>
                  </a:cubicBezTo>
                  <a:cubicBezTo>
                    <a:pt x="932" y="11522"/>
                    <a:pt x="679" y="13132"/>
                    <a:pt x="569" y="13780"/>
                  </a:cubicBezTo>
                  <a:lnTo>
                    <a:pt x="553" y="13906"/>
                  </a:lnTo>
                  <a:cubicBezTo>
                    <a:pt x="443" y="14616"/>
                    <a:pt x="332" y="15485"/>
                    <a:pt x="269" y="16100"/>
                  </a:cubicBezTo>
                  <a:cubicBezTo>
                    <a:pt x="237" y="16368"/>
                    <a:pt x="222" y="16653"/>
                    <a:pt x="190" y="16937"/>
                  </a:cubicBezTo>
                  <a:cubicBezTo>
                    <a:pt x="203" y="16831"/>
                    <a:pt x="228" y="16736"/>
                    <a:pt x="244" y="16643"/>
                  </a:cubicBezTo>
                  <a:lnTo>
                    <a:pt x="244" y="16643"/>
                  </a:lnTo>
                  <a:cubicBezTo>
                    <a:pt x="202" y="16909"/>
                    <a:pt x="173" y="17165"/>
                    <a:pt x="158" y="17268"/>
                  </a:cubicBezTo>
                  <a:cubicBezTo>
                    <a:pt x="126" y="17525"/>
                    <a:pt x="117" y="17614"/>
                    <a:pt x="122" y="17614"/>
                  </a:cubicBezTo>
                  <a:cubicBezTo>
                    <a:pt x="129" y="17614"/>
                    <a:pt x="162" y="17438"/>
                    <a:pt x="190" y="17300"/>
                  </a:cubicBezTo>
                  <a:cubicBezTo>
                    <a:pt x="206" y="17247"/>
                    <a:pt x="211" y="17237"/>
                    <a:pt x="213" y="17237"/>
                  </a:cubicBezTo>
                  <a:cubicBezTo>
                    <a:pt x="215" y="17237"/>
                    <a:pt x="215" y="17241"/>
                    <a:pt x="216" y="17241"/>
                  </a:cubicBezTo>
                  <a:cubicBezTo>
                    <a:pt x="219" y="17241"/>
                    <a:pt x="225" y="17223"/>
                    <a:pt x="253" y="17110"/>
                  </a:cubicBezTo>
                  <a:lnTo>
                    <a:pt x="253" y="17110"/>
                  </a:lnTo>
                  <a:lnTo>
                    <a:pt x="252" y="17115"/>
                  </a:lnTo>
                  <a:lnTo>
                    <a:pt x="252" y="17115"/>
                  </a:lnTo>
                  <a:cubicBezTo>
                    <a:pt x="253" y="17111"/>
                    <a:pt x="254" y="17109"/>
                    <a:pt x="254" y="17109"/>
                  </a:cubicBezTo>
                  <a:lnTo>
                    <a:pt x="254" y="17109"/>
                  </a:lnTo>
                  <a:cubicBezTo>
                    <a:pt x="255" y="17109"/>
                    <a:pt x="255" y="17114"/>
                    <a:pt x="253" y="17126"/>
                  </a:cubicBezTo>
                  <a:cubicBezTo>
                    <a:pt x="232" y="17253"/>
                    <a:pt x="211" y="17387"/>
                    <a:pt x="185" y="17518"/>
                  </a:cubicBezTo>
                  <a:lnTo>
                    <a:pt x="185" y="17518"/>
                  </a:lnTo>
                  <a:cubicBezTo>
                    <a:pt x="226" y="17331"/>
                    <a:pt x="280" y="17078"/>
                    <a:pt x="284" y="17078"/>
                  </a:cubicBezTo>
                  <a:cubicBezTo>
                    <a:pt x="285" y="17078"/>
                    <a:pt x="285" y="17078"/>
                    <a:pt x="285" y="17079"/>
                  </a:cubicBezTo>
                  <a:cubicBezTo>
                    <a:pt x="273" y="17158"/>
                    <a:pt x="214" y="17398"/>
                    <a:pt x="181" y="17540"/>
                  </a:cubicBezTo>
                  <a:lnTo>
                    <a:pt x="181" y="17540"/>
                  </a:lnTo>
                  <a:cubicBezTo>
                    <a:pt x="182" y="17533"/>
                    <a:pt x="184" y="17525"/>
                    <a:pt x="185" y="17518"/>
                  </a:cubicBezTo>
                  <a:lnTo>
                    <a:pt x="185" y="17518"/>
                  </a:lnTo>
                  <a:cubicBezTo>
                    <a:pt x="181" y="17536"/>
                    <a:pt x="178" y="17553"/>
                    <a:pt x="174" y="17569"/>
                  </a:cubicBezTo>
                  <a:lnTo>
                    <a:pt x="174" y="17569"/>
                  </a:lnTo>
                  <a:cubicBezTo>
                    <a:pt x="176" y="17560"/>
                    <a:pt x="178" y="17550"/>
                    <a:pt x="181" y="17540"/>
                  </a:cubicBezTo>
                  <a:lnTo>
                    <a:pt x="181" y="17540"/>
                  </a:lnTo>
                  <a:cubicBezTo>
                    <a:pt x="174" y="17574"/>
                    <a:pt x="167" y="17609"/>
                    <a:pt x="159" y="17642"/>
                  </a:cubicBezTo>
                  <a:lnTo>
                    <a:pt x="159" y="17642"/>
                  </a:lnTo>
                  <a:cubicBezTo>
                    <a:pt x="159" y="17638"/>
                    <a:pt x="161" y="17632"/>
                    <a:pt x="162" y="17623"/>
                  </a:cubicBezTo>
                  <a:lnTo>
                    <a:pt x="162" y="17623"/>
                  </a:lnTo>
                  <a:cubicBezTo>
                    <a:pt x="153" y="17666"/>
                    <a:pt x="146" y="17698"/>
                    <a:pt x="143" y="17710"/>
                  </a:cubicBezTo>
                  <a:cubicBezTo>
                    <a:pt x="148" y="17688"/>
                    <a:pt x="154" y="17665"/>
                    <a:pt x="159" y="17642"/>
                  </a:cubicBezTo>
                  <a:lnTo>
                    <a:pt x="159" y="17642"/>
                  </a:lnTo>
                  <a:cubicBezTo>
                    <a:pt x="159" y="17644"/>
                    <a:pt x="158" y="17646"/>
                    <a:pt x="158" y="17647"/>
                  </a:cubicBezTo>
                  <a:cubicBezTo>
                    <a:pt x="158" y="17647"/>
                    <a:pt x="189" y="17533"/>
                    <a:pt x="210" y="17440"/>
                  </a:cubicBezTo>
                  <a:lnTo>
                    <a:pt x="210" y="17440"/>
                  </a:lnTo>
                  <a:cubicBezTo>
                    <a:pt x="164" y="17674"/>
                    <a:pt x="125" y="17861"/>
                    <a:pt x="106" y="17952"/>
                  </a:cubicBezTo>
                  <a:lnTo>
                    <a:pt x="106" y="17952"/>
                  </a:lnTo>
                  <a:cubicBezTo>
                    <a:pt x="70" y="18096"/>
                    <a:pt x="32" y="18248"/>
                    <a:pt x="1" y="18373"/>
                  </a:cubicBezTo>
                  <a:cubicBezTo>
                    <a:pt x="32" y="18279"/>
                    <a:pt x="64" y="18121"/>
                    <a:pt x="95" y="18026"/>
                  </a:cubicBezTo>
                  <a:lnTo>
                    <a:pt x="95" y="18026"/>
                  </a:lnTo>
                  <a:lnTo>
                    <a:pt x="84" y="18075"/>
                  </a:lnTo>
                  <a:lnTo>
                    <a:pt x="269" y="17442"/>
                  </a:lnTo>
                  <a:cubicBezTo>
                    <a:pt x="585" y="16321"/>
                    <a:pt x="869" y="15185"/>
                    <a:pt x="1137" y="14048"/>
                  </a:cubicBezTo>
                  <a:cubicBezTo>
                    <a:pt x="1129" y="14048"/>
                    <a:pt x="1121" y="14060"/>
                    <a:pt x="1117" y="14060"/>
                  </a:cubicBezTo>
                  <a:cubicBezTo>
                    <a:pt x="1113" y="14060"/>
                    <a:pt x="1113" y="14048"/>
                    <a:pt x="1121" y="14001"/>
                  </a:cubicBezTo>
                  <a:cubicBezTo>
                    <a:pt x="1169" y="13701"/>
                    <a:pt x="1263" y="13480"/>
                    <a:pt x="1311" y="13180"/>
                  </a:cubicBezTo>
                  <a:lnTo>
                    <a:pt x="1295" y="13148"/>
                  </a:lnTo>
                  <a:lnTo>
                    <a:pt x="1484" y="12438"/>
                  </a:lnTo>
                  <a:cubicBezTo>
                    <a:pt x="1579" y="11996"/>
                    <a:pt x="1658" y="11538"/>
                    <a:pt x="1737" y="11096"/>
                  </a:cubicBezTo>
                  <a:lnTo>
                    <a:pt x="1737" y="11096"/>
                  </a:lnTo>
                  <a:cubicBezTo>
                    <a:pt x="1737" y="11096"/>
                    <a:pt x="1734" y="11099"/>
                    <a:pt x="1732" y="11099"/>
                  </a:cubicBezTo>
                  <a:cubicBezTo>
                    <a:pt x="1729" y="11099"/>
                    <a:pt x="1727" y="11093"/>
                    <a:pt x="1737" y="11065"/>
                  </a:cubicBezTo>
                  <a:cubicBezTo>
                    <a:pt x="1753" y="10875"/>
                    <a:pt x="1816" y="10623"/>
                    <a:pt x="1879" y="10354"/>
                  </a:cubicBezTo>
                  <a:lnTo>
                    <a:pt x="1895" y="10228"/>
                  </a:lnTo>
                  <a:cubicBezTo>
                    <a:pt x="1895" y="10196"/>
                    <a:pt x="1895" y="10196"/>
                    <a:pt x="1879" y="10196"/>
                  </a:cubicBezTo>
                  <a:cubicBezTo>
                    <a:pt x="1911" y="10070"/>
                    <a:pt x="1926" y="9960"/>
                    <a:pt x="1958" y="9865"/>
                  </a:cubicBezTo>
                  <a:cubicBezTo>
                    <a:pt x="2147" y="8539"/>
                    <a:pt x="2337" y="7197"/>
                    <a:pt x="2542" y="5745"/>
                  </a:cubicBezTo>
                  <a:cubicBezTo>
                    <a:pt x="2574" y="5429"/>
                    <a:pt x="2605" y="5129"/>
                    <a:pt x="2668" y="4829"/>
                  </a:cubicBezTo>
                  <a:cubicBezTo>
                    <a:pt x="2731" y="4387"/>
                    <a:pt x="2858" y="3835"/>
                    <a:pt x="2921" y="3409"/>
                  </a:cubicBezTo>
                  <a:lnTo>
                    <a:pt x="2921" y="3409"/>
                  </a:lnTo>
                  <a:cubicBezTo>
                    <a:pt x="2919" y="3410"/>
                    <a:pt x="2918" y="3410"/>
                    <a:pt x="2917" y="3410"/>
                  </a:cubicBezTo>
                  <a:cubicBezTo>
                    <a:pt x="2870" y="3410"/>
                    <a:pt x="3003" y="2596"/>
                    <a:pt x="2967" y="2596"/>
                  </a:cubicBezTo>
                  <a:cubicBezTo>
                    <a:pt x="2964" y="2596"/>
                    <a:pt x="2959" y="2603"/>
                    <a:pt x="2952" y="2619"/>
                  </a:cubicBezTo>
                  <a:cubicBezTo>
                    <a:pt x="3000" y="2335"/>
                    <a:pt x="3094" y="1909"/>
                    <a:pt x="3094" y="1893"/>
                  </a:cubicBezTo>
                  <a:cubicBezTo>
                    <a:pt x="3079" y="1814"/>
                    <a:pt x="3094" y="1593"/>
                    <a:pt x="3300" y="852"/>
                  </a:cubicBezTo>
                  <a:cubicBezTo>
                    <a:pt x="3344" y="692"/>
                    <a:pt x="3408" y="483"/>
                    <a:pt x="3461"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590;p59">
              <a:extLst>
                <a:ext uri="{FF2B5EF4-FFF2-40B4-BE49-F238E27FC236}">
                  <a16:creationId xmlns:a16="http://schemas.microsoft.com/office/drawing/2014/main" id="{30B91DC0-A757-9B65-998F-9219CDDDD377}"/>
                </a:ext>
              </a:extLst>
            </p:cNvPr>
            <p:cNvSpPr/>
            <p:nvPr/>
          </p:nvSpPr>
          <p:spPr>
            <a:xfrm flipH="1">
              <a:off x="1348546" y="2971301"/>
              <a:ext cx="187298" cy="214512"/>
            </a:xfrm>
            <a:custGeom>
              <a:avLst/>
              <a:gdLst/>
              <a:ahLst/>
              <a:cxnLst/>
              <a:rect l="l" t="t" r="r" b="b"/>
              <a:pathLst>
                <a:path w="3868" h="4430" extrusionOk="0">
                  <a:moveTo>
                    <a:pt x="789" y="0"/>
                  </a:moveTo>
                  <a:cubicBezTo>
                    <a:pt x="821" y="32"/>
                    <a:pt x="868" y="95"/>
                    <a:pt x="900" y="142"/>
                  </a:cubicBezTo>
                  <a:lnTo>
                    <a:pt x="789" y="0"/>
                  </a:lnTo>
                  <a:close/>
                  <a:moveTo>
                    <a:pt x="789" y="0"/>
                  </a:moveTo>
                  <a:lnTo>
                    <a:pt x="789" y="47"/>
                  </a:lnTo>
                  <a:cubicBezTo>
                    <a:pt x="795" y="53"/>
                    <a:pt x="800" y="59"/>
                    <a:pt x="805" y="65"/>
                  </a:cubicBezTo>
                  <a:lnTo>
                    <a:pt x="805" y="65"/>
                  </a:lnTo>
                  <a:cubicBezTo>
                    <a:pt x="806" y="96"/>
                    <a:pt x="821" y="127"/>
                    <a:pt x="837" y="158"/>
                  </a:cubicBezTo>
                  <a:cubicBezTo>
                    <a:pt x="884" y="268"/>
                    <a:pt x="947" y="363"/>
                    <a:pt x="1026" y="458"/>
                  </a:cubicBezTo>
                  <a:cubicBezTo>
                    <a:pt x="1216" y="679"/>
                    <a:pt x="1437" y="884"/>
                    <a:pt x="1673" y="1073"/>
                  </a:cubicBezTo>
                  <a:cubicBezTo>
                    <a:pt x="1910" y="1263"/>
                    <a:pt x="2147" y="1421"/>
                    <a:pt x="2368" y="1594"/>
                  </a:cubicBezTo>
                  <a:cubicBezTo>
                    <a:pt x="2368" y="1582"/>
                    <a:pt x="2368" y="1558"/>
                    <a:pt x="2385" y="1558"/>
                  </a:cubicBezTo>
                  <a:cubicBezTo>
                    <a:pt x="2389" y="1558"/>
                    <a:pt x="2394" y="1560"/>
                    <a:pt x="2400" y="1563"/>
                  </a:cubicBezTo>
                  <a:cubicBezTo>
                    <a:pt x="2526" y="1642"/>
                    <a:pt x="2573" y="1752"/>
                    <a:pt x="2668" y="1831"/>
                  </a:cubicBezTo>
                  <a:lnTo>
                    <a:pt x="2699" y="1815"/>
                  </a:lnTo>
                  <a:cubicBezTo>
                    <a:pt x="2763" y="1894"/>
                    <a:pt x="2810" y="1973"/>
                    <a:pt x="2873" y="2068"/>
                  </a:cubicBezTo>
                  <a:cubicBezTo>
                    <a:pt x="2968" y="2194"/>
                    <a:pt x="3047" y="2352"/>
                    <a:pt x="3094" y="2510"/>
                  </a:cubicBezTo>
                  <a:lnTo>
                    <a:pt x="3126" y="2510"/>
                  </a:lnTo>
                  <a:cubicBezTo>
                    <a:pt x="3141" y="2605"/>
                    <a:pt x="3157" y="2699"/>
                    <a:pt x="3141" y="2794"/>
                  </a:cubicBezTo>
                  <a:lnTo>
                    <a:pt x="3141" y="2841"/>
                  </a:lnTo>
                  <a:cubicBezTo>
                    <a:pt x="3141" y="2841"/>
                    <a:pt x="3157" y="2857"/>
                    <a:pt x="3157" y="2857"/>
                  </a:cubicBezTo>
                  <a:cubicBezTo>
                    <a:pt x="3157" y="2889"/>
                    <a:pt x="3157" y="2936"/>
                    <a:pt x="3141" y="2983"/>
                  </a:cubicBezTo>
                  <a:cubicBezTo>
                    <a:pt x="3126" y="3236"/>
                    <a:pt x="3031" y="3489"/>
                    <a:pt x="2857" y="3678"/>
                  </a:cubicBezTo>
                  <a:cubicBezTo>
                    <a:pt x="2802" y="3747"/>
                    <a:pt x="2723" y="3792"/>
                    <a:pt x="2641" y="3792"/>
                  </a:cubicBezTo>
                  <a:cubicBezTo>
                    <a:pt x="2629" y="3792"/>
                    <a:pt x="2617" y="3791"/>
                    <a:pt x="2605" y="3788"/>
                  </a:cubicBezTo>
                  <a:cubicBezTo>
                    <a:pt x="2478" y="3757"/>
                    <a:pt x="2368" y="3678"/>
                    <a:pt x="2289" y="3568"/>
                  </a:cubicBezTo>
                  <a:cubicBezTo>
                    <a:pt x="2194" y="3457"/>
                    <a:pt x="2100" y="3331"/>
                    <a:pt x="1989" y="3220"/>
                  </a:cubicBezTo>
                  <a:cubicBezTo>
                    <a:pt x="1863" y="3047"/>
                    <a:pt x="1689" y="2810"/>
                    <a:pt x="1547" y="2652"/>
                  </a:cubicBezTo>
                  <a:cubicBezTo>
                    <a:pt x="1544" y="2658"/>
                    <a:pt x="1538" y="2660"/>
                    <a:pt x="1529" y="2660"/>
                  </a:cubicBezTo>
                  <a:cubicBezTo>
                    <a:pt x="1490" y="2660"/>
                    <a:pt x="1400" y="2612"/>
                    <a:pt x="1310" y="2573"/>
                  </a:cubicBezTo>
                  <a:cubicBezTo>
                    <a:pt x="1251" y="2533"/>
                    <a:pt x="1192" y="2500"/>
                    <a:pt x="1156" y="2500"/>
                  </a:cubicBezTo>
                  <a:cubicBezTo>
                    <a:pt x="1134" y="2500"/>
                    <a:pt x="1121" y="2512"/>
                    <a:pt x="1121" y="2541"/>
                  </a:cubicBezTo>
                  <a:cubicBezTo>
                    <a:pt x="1032" y="2452"/>
                    <a:pt x="872" y="2335"/>
                    <a:pt x="841" y="2335"/>
                  </a:cubicBezTo>
                  <a:cubicBezTo>
                    <a:pt x="839" y="2335"/>
                    <a:pt x="838" y="2335"/>
                    <a:pt x="837" y="2336"/>
                  </a:cubicBezTo>
                  <a:cubicBezTo>
                    <a:pt x="791" y="2359"/>
                    <a:pt x="753" y="2374"/>
                    <a:pt x="711" y="2374"/>
                  </a:cubicBezTo>
                  <a:cubicBezTo>
                    <a:pt x="696" y="2374"/>
                    <a:pt x="680" y="2372"/>
                    <a:pt x="663" y="2368"/>
                  </a:cubicBezTo>
                  <a:cubicBezTo>
                    <a:pt x="584" y="2368"/>
                    <a:pt x="490" y="2352"/>
                    <a:pt x="347" y="2320"/>
                  </a:cubicBezTo>
                  <a:cubicBezTo>
                    <a:pt x="267" y="2297"/>
                    <a:pt x="194" y="2283"/>
                    <a:pt x="124" y="2283"/>
                  </a:cubicBezTo>
                  <a:cubicBezTo>
                    <a:pt x="98" y="2283"/>
                    <a:pt x="73" y="2285"/>
                    <a:pt x="48" y="2289"/>
                  </a:cubicBezTo>
                  <a:cubicBezTo>
                    <a:pt x="0" y="2305"/>
                    <a:pt x="48" y="2305"/>
                    <a:pt x="79" y="2320"/>
                  </a:cubicBezTo>
                  <a:cubicBezTo>
                    <a:pt x="111" y="2336"/>
                    <a:pt x="142" y="2352"/>
                    <a:pt x="111" y="2368"/>
                  </a:cubicBezTo>
                  <a:cubicBezTo>
                    <a:pt x="458" y="2384"/>
                    <a:pt x="837" y="2684"/>
                    <a:pt x="1168" y="3047"/>
                  </a:cubicBezTo>
                  <a:cubicBezTo>
                    <a:pt x="1342" y="3236"/>
                    <a:pt x="1500" y="3425"/>
                    <a:pt x="1642" y="3631"/>
                  </a:cubicBezTo>
                  <a:cubicBezTo>
                    <a:pt x="1705" y="3741"/>
                    <a:pt x="1784" y="3852"/>
                    <a:pt x="1879" y="3994"/>
                  </a:cubicBezTo>
                  <a:cubicBezTo>
                    <a:pt x="2005" y="4167"/>
                    <a:pt x="2179" y="4309"/>
                    <a:pt x="2384" y="4388"/>
                  </a:cubicBezTo>
                  <a:cubicBezTo>
                    <a:pt x="2464" y="4418"/>
                    <a:pt x="2557" y="4429"/>
                    <a:pt x="2650" y="4429"/>
                  </a:cubicBezTo>
                  <a:cubicBezTo>
                    <a:pt x="2704" y="4429"/>
                    <a:pt x="2758" y="4426"/>
                    <a:pt x="2810" y="4420"/>
                  </a:cubicBezTo>
                  <a:cubicBezTo>
                    <a:pt x="2999" y="4373"/>
                    <a:pt x="3189" y="4278"/>
                    <a:pt x="3331" y="4136"/>
                  </a:cubicBezTo>
                  <a:cubicBezTo>
                    <a:pt x="3410" y="4057"/>
                    <a:pt x="3473" y="3978"/>
                    <a:pt x="3536" y="3883"/>
                  </a:cubicBezTo>
                  <a:cubicBezTo>
                    <a:pt x="3599" y="3788"/>
                    <a:pt x="3647" y="3694"/>
                    <a:pt x="3694" y="3599"/>
                  </a:cubicBezTo>
                  <a:cubicBezTo>
                    <a:pt x="3773" y="3394"/>
                    <a:pt x="3836" y="3173"/>
                    <a:pt x="3852" y="2936"/>
                  </a:cubicBezTo>
                  <a:cubicBezTo>
                    <a:pt x="3868" y="2715"/>
                    <a:pt x="3836" y="2478"/>
                    <a:pt x="3773" y="2257"/>
                  </a:cubicBezTo>
                  <a:cubicBezTo>
                    <a:pt x="3710" y="2036"/>
                    <a:pt x="3615" y="1847"/>
                    <a:pt x="3489" y="1657"/>
                  </a:cubicBezTo>
                  <a:cubicBezTo>
                    <a:pt x="3315" y="1436"/>
                    <a:pt x="3110" y="1215"/>
                    <a:pt x="2889" y="1042"/>
                  </a:cubicBezTo>
                  <a:lnTo>
                    <a:pt x="2826" y="994"/>
                  </a:lnTo>
                  <a:cubicBezTo>
                    <a:pt x="2542" y="758"/>
                    <a:pt x="2194" y="537"/>
                    <a:pt x="1958" y="379"/>
                  </a:cubicBezTo>
                  <a:cubicBezTo>
                    <a:pt x="1847" y="300"/>
                    <a:pt x="1721" y="237"/>
                    <a:pt x="1610" y="158"/>
                  </a:cubicBezTo>
                  <a:lnTo>
                    <a:pt x="1610" y="158"/>
                  </a:lnTo>
                  <a:lnTo>
                    <a:pt x="1705" y="316"/>
                  </a:lnTo>
                  <a:cubicBezTo>
                    <a:pt x="1626" y="237"/>
                    <a:pt x="1547" y="158"/>
                    <a:pt x="1452" y="95"/>
                  </a:cubicBezTo>
                  <a:cubicBezTo>
                    <a:pt x="1374" y="37"/>
                    <a:pt x="1331" y="14"/>
                    <a:pt x="1312" y="14"/>
                  </a:cubicBezTo>
                  <a:cubicBezTo>
                    <a:pt x="1272" y="14"/>
                    <a:pt x="1321" y="105"/>
                    <a:pt x="1342" y="189"/>
                  </a:cubicBezTo>
                  <a:cubicBezTo>
                    <a:pt x="1389" y="268"/>
                    <a:pt x="1279" y="221"/>
                    <a:pt x="1342" y="332"/>
                  </a:cubicBezTo>
                  <a:cubicBezTo>
                    <a:pt x="1279" y="268"/>
                    <a:pt x="1247" y="221"/>
                    <a:pt x="1184" y="158"/>
                  </a:cubicBezTo>
                  <a:lnTo>
                    <a:pt x="1184" y="158"/>
                  </a:lnTo>
                  <a:cubicBezTo>
                    <a:pt x="1154" y="173"/>
                    <a:pt x="1371" y="348"/>
                    <a:pt x="1332" y="348"/>
                  </a:cubicBezTo>
                  <a:cubicBezTo>
                    <a:pt x="1331" y="348"/>
                    <a:pt x="1329" y="348"/>
                    <a:pt x="1326" y="347"/>
                  </a:cubicBezTo>
                  <a:cubicBezTo>
                    <a:pt x="1263" y="268"/>
                    <a:pt x="1184" y="205"/>
                    <a:pt x="1105" y="142"/>
                  </a:cubicBezTo>
                  <a:lnTo>
                    <a:pt x="1105" y="142"/>
                  </a:lnTo>
                  <a:cubicBezTo>
                    <a:pt x="1105" y="189"/>
                    <a:pt x="1342" y="395"/>
                    <a:pt x="1310" y="395"/>
                  </a:cubicBezTo>
                  <a:cubicBezTo>
                    <a:pt x="1266" y="380"/>
                    <a:pt x="1168" y="202"/>
                    <a:pt x="1116" y="202"/>
                  </a:cubicBezTo>
                  <a:cubicBezTo>
                    <a:pt x="1112" y="202"/>
                    <a:pt x="1109" y="203"/>
                    <a:pt x="1105" y="205"/>
                  </a:cubicBezTo>
                  <a:cubicBezTo>
                    <a:pt x="1105" y="205"/>
                    <a:pt x="1168" y="284"/>
                    <a:pt x="1200" y="316"/>
                  </a:cubicBezTo>
                  <a:cubicBezTo>
                    <a:pt x="1070" y="196"/>
                    <a:pt x="968" y="113"/>
                    <a:pt x="940" y="113"/>
                  </a:cubicBezTo>
                  <a:cubicBezTo>
                    <a:pt x="921" y="113"/>
                    <a:pt x="938" y="154"/>
                    <a:pt x="1010" y="253"/>
                  </a:cubicBezTo>
                  <a:cubicBezTo>
                    <a:pt x="932" y="174"/>
                    <a:pt x="868" y="63"/>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591;p59">
              <a:extLst>
                <a:ext uri="{FF2B5EF4-FFF2-40B4-BE49-F238E27FC236}">
                  <a16:creationId xmlns:a16="http://schemas.microsoft.com/office/drawing/2014/main" id="{021C387C-FA46-069C-D5B6-997E1063951B}"/>
                </a:ext>
              </a:extLst>
            </p:cNvPr>
            <p:cNvSpPr/>
            <p:nvPr/>
          </p:nvSpPr>
          <p:spPr>
            <a:xfrm flipH="1">
              <a:off x="1026536" y="2530221"/>
              <a:ext cx="1376894" cy="344090"/>
            </a:xfrm>
            <a:custGeom>
              <a:avLst/>
              <a:gdLst/>
              <a:ahLst/>
              <a:cxnLst/>
              <a:rect l="l" t="t" r="r" b="b"/>
              <a:pathLst>
                <a:path w="28435" h="7106" extrusionOk="0">
                  <a:moveTo>
                    <a:pt x="1" y="1"/>
                  </a:moveTo>
                  <a:cubicBezTo>
                    <a:pt x="17" y="81"/>
                    <a:pt x="37" y="161"/>
                    <a:pt x="61" y="239"/>
                  </a:cubicBezTo>
                  <a:lnTo>
                    <a:pt x="61" y="239"/>
                  </a:lnTo>
                  <a:cubicBezTo>
                    <a:pt x="38" y="161"/>
                    <a:pt x="18" y="82"/>
                    <a:pt x="1" y="1"/>
                  </a:cubicBezTo>
                  <a:close/>
                  <a:moveTo>
                    <a:pt x="61" y="239"/>
                  </a:moveTo>
                  <a:cubicBezTo>
                    <a:pt x="94" y="349"/>
                    <a:pt x="135" y="457"/>
                    <a:pt x="187" y="565"/>
                  </a:cubicBezTo>
                  <a:lnTo>
                    <a:pt x="187" y="565"/>
                  </a:lnTo>
                  <a:cubicBezTo>
                    <a:pt x="138" y="459"/>
                    <a:pt x="95" y="350"/>
                    <a:pt x="61" y="239"/>
                  </a:cubicBezTo>
                  <a:close/>
                  <a:moveTo>
                    <a:pt x="105" y="435"/>
                  </a:moveTo>
                  <a:lnTo>
                    <a:pt x="105" y="435"/>
                  </a:lnTo>
                  <a:cubicBezTo>
                    <a:pt x="127" y="492"/>
                    <a:pt x="151" y="547"/>
                    <a:pt x="175" y="601"/>
                  </a:cubicBezTo>
                  <a:cubicBezTo>
                    <a:pt x="148" y="548"/>
                    <a:pt x="122" y="496"/>
                    <a:pt x="105" y="435"/>
                  </a:cubicBezTo>
                  <a:close/>
                  <a:moveTo>
                    <a:pt x="795" y="1249"/>
                  </a:moveTo>
                  <a:lnTo>
                    <a:pt x="795" y="1249"/>
                  </a:lnTo>
                  <a:cubicBezTo>
                    <a:pt x="803" y="1257"/>
                    <a:pt x="810" y="1265"/>
                    <a:pt x="817" y="1273"/>
                  </a:cubicBezTo>
                  <a:lnTo>
                    <a:pt x="817" y="1273"/>
                  </a:lnTo>
                  <a:cubicBezTo>
                    <a:pt x="814" y="1270"/>
                    <a:pt x="810" y="1267"/>
                    <a:pt x="806" y="1264"/>
                  </a:cubicBezTo>
                  <a:cubicBezTo>
                    <a:pt x="803" y="1259"/>
                    <a:pt x="799" y="1254"/>
                    <a:pt x="795" y="1249"/>
                  </a:cubicBezTo>
                  <a:close/>
                  <a:moveTo>
                    <a:pt x="1006" y="1448"/>
                  </a:moveTo>
                  <a:lnTo>
                    <a:pt x="1006" y="1448"/>
                  </a:lnTo>
                  <a:cubicBezTo>
                    <a:pt x="1028" y="1466"/>
                    <a:pt x="1051" y="1484"/>
                    <a:pt x="1074" y="1501"/>
                  </a:cubicBezTo>
                  <a:cubicBezTo>
                    <a:pt x="1190" y="1607"/>
                    <a:pt x="1318" y="1701"/>
                    <a:pt x="1396" y="1755"/>
                  </a:cubicBezTo>
                  <a:lnTo>
                    <a:pt x="1396" y="1755"/>
                  </a:lnTo>
                  <a:cubicBezTo>
                    <a:pt x="1267" y="1671"/>
                    <a:pt x="1147" y="1575"/>
                    <a:pt x="1027" y="1469"/>
                  </a:cubicBezTo>
                  <a:cubicBezTo>
                    <a:pt x="1020" y="1462"/>
                    <a:pt x="1013" y="1455"/>
                    <a:pt x="1006" y="1448"/>
                  </a:cubicBezTo>
                  <a:close/>
                  <a:moveTo>
                    <a:pt x="10633" y="6866"/>
                  </a:moveTo>
                  <a:lnTo>
                    <a:pt x="10633" y="6866"/>
                  </a:lnTo>
                  <a:cubicBezTo>
                    <a:pt x="10635" y="6867"/>
                    <a:pt x="10637" y="6868"/>
                    <a:pt x="10640" y="6868"/>
                  </a:cubicBezTo>
                  <a:cubicBezTo>
                    <a:pt x="10638" y="6867"/>
                    <a:pt x="10636" y="6867"/>
                    <a:pt x="10633" y="6866"/>
                  </a:cubicBezTo>
                  <a:close/>
                  <a:moveTo>
                    <a:pt x="1" y="48"/>
                  </a:moveTo>
                  <a:lnTo>
                    <a:pt x="17" y="143"/>
                  </a:lnTo>
                  <a:cubicBezTo>
                    <a:pt x="29" y="206"/>
                    <a:pt x="47" y="269"/>
                    <a:pt x="67" y="331"/>
                  </a:cubicBezTo>
                  <a:lnTo>
                    <a:pt x="67" y="331"/>
                  </a:lnTo>
                  <a:cubicBezTo>
                    <a:pt x="51" y="289"/>
                    <a:pt x="37" y="248"/>
                    <a:pt x="17" y="206"/>
                  </a:cubicBezTo>
                  <a:lnTo>
                    <a:pt x="17" y="206"/>
                  </a:lnTo>
                  <a:cubicBezTo>
                    <a:pt x="48" y="317"/>
                    <a:pt x="80" y="443"/>
                    <a:pt x="127" y="553"/>
                  </a:cubicBezTo>
                  <a:cubicBezTo>
                    <a:pt x="285" y="932"/>
                    <a:pt x="538" y="1280"/>
                    <a:pt x="838" y="1564"/>
                  </a:cubicBezTo>
                  <a:cubicBezTo>
                    <a:pt x="1643" y="2290"/>
                    <a:pt x="2669" y="2653"/>
                    <a:pt x="3647" y="2905"/>
                  </a:cubicBezTo>
                  <a:cubicBezTo>
                    <a:pt x="4610" y="3174"/>
                    <a:pt x="5573" y="3458"/>
                    <a:pt x="6315" y="4010"/>
                  </a:cubicBezTo>
                  <a:cubicBezTo>
                    <a:pt x="6315" y="4010"/>
                    <a:pt x="6290" y="3980"/>
                    <a:pt x="6303" y="3980"/>
                  </a:cubicBezTo>
                  <a:cubicBezTo>
                    <a:pt x="6310" y="3980"/>
                    <a:pt x="6331" y="3991"/>
                    <a:pt x="6378" y="4026"/>
                  </a:cubicBezTo>
                  <a:cubicBezTo>
                    <a:pt x="6773" y="4310"/>
                    <a:pt x="6962" y="4658"/>
                    <a:pt x="7341" y="5052"/>
                  </a:cubicBezTo>
                  <a:lnTo>
                    <a:pt x="7373" y="5068"/>
                  </a:lnTo>
                  <a:cubicBezTo>
                    <a:pt x="7657" y="5415"/>
                    <a:pt x="7988" y="5731"/>
                    <a:pt x="8351" y="5984"/>
                  </a:cubicBezTo>
                  <a:cubicBezTo>
                    <a:pt x="9060" y="6409"/>
                    <a:pt x="9831" y="6708"/>
                    <a:pt x="10633" y="6866"/>
                  </a:cubicBezTo>
                  <a:lnTo>
                    <a:pt x="10633" y="6866"/>
                  </a:lnTo>
                  <a:cubicBezTo>
                    <a:pt x="10629" y="6864"/>
                    <a:pt x="10631" y="6860"/>
                    <a:pt x="10644" y="6860"/>
                  </a:cubicBezTo>
                  <a:cubicBezTo>
                    <a:pt x="10652" y="6860"/>
                    <a:pt x="10666" y="6862"/>
                    <a:pt x="10688" y="6868"/>
                  </a:cubicBezTo>
                  <a:cubicBezTo>
                    <a:pt x="11114" y="6962"/>
                    <a:pt x="11540" y="7025"/>
                    <a:pt x="11950" y="7073"/>
                  </a:cubicBezTo>
                  <a:cubicBezTo>
                    <a:pt x="12029" y="7073"/>
                    <a:pt x="12092" y="7089"/>
                    <a:pt x="12171" y="7089"/>
                  </a:cubicBezTo>
                  <a:cubicBezTo>
                    <a:pt x="12187" y="7089"/>
                    <a:pt x="12219" y="7089"/>
                    <a:pt x="12250" y="7073"/>
                  </a:cubicBezTo>
                  <a:cubicBezTo>
                    <a:pt x="12455" y="7089"/>
                    <a:pt x="12645" y="7104"/>
                    <a:pt x="12834" y="7104"/>
                  </a:cubicBezTo>
                  <a:cubicBezTo>
                    <a:pt x="12881" y="7105"/>
                    <a:pt x="12927" y="7105"/>
                    <a:pt x="12973" y="7105"/>
                  </a:cubicBezTo>
                  <a:cubicBezTo>
                    <a:pt x="14125" y="7105"/>
                    <a:pt x="15262" y="6917"/>
                    <a:pt x="16354" y="6568"/>
                  </a:cubicBezTo>
                  <a:cubicBezTo>
                    <a:pt x="16639" y="6473"/>
                    <a:pt x="16923" y="6362"/>
                    <a:pt x="17207" y="6252"/>
                  </a:cubicBezTo>
                  <a:cubicBezTo>
                    <a:pt x="17475" y="6141"/>
                    <a:pt x="17744" y="6031"/>
                    <a:pt x="18028" y="5952"/>
                  </a:cubicBezTo>
                  <a:cubicBezTo>
                    <a:pt x="18212" y="5901"/>
                    <a:pt x="18398" y="5879"/>
                    <a:pt x="18587" y="5879"/>
                  </a:cubicBezTo>
                  <a:cubicBezTo>
                    <a:pt x="18980" y="5879"/>
                    <a:pt x="19385" y="5972"/>
                    <a:pt x="19811" y="6078"/>
                  </a:cubicBezTo>
                  <a:cubicBezTo>
                    <a:pt x="20080" y="6126"/>
                    <a:pt x="20348" y="6173"/>
                    <a:pt x="20616" y="6205"/>
                  </a:cubicBezTo>
                  <a:cubicBezTo>
                    <a:pt x="20885" y="6236"/>
                    <a:pt x="21137" y="6252"/>
                    <a:pt x="21406" y="6252"/>
                  </a:cubicBezTo>
                  <a:cubicBezTo>
                    <a:pt x="21832" y="6236"/>
                    <a:pt x="22258" y="6205"/>
                    <a:pt x="22669" y="6126"/>
                  </a:cubicBezTo>
                  <a:cubicBezTo>
                    <a:pt x="23079" y="6047"/>
                    <a:pt x="23474" y="5936"/>
                    <a:pt x="23868" y="5794"/>
                  </a:cubicBezTo>
                  <a:cubicBezTo>
                    <a:pt x="23805" y="5778"/>
                    <a:pt x="24200" y="5605"/>
                    <a:pt x="24547" y="5415"/>
                  </a:cubicBezTo>
                  <a:cubicBezTo>
                    <a:pt x="24858" y="5232"/>
                    <a:pt x="25131" y="5061"/>
                    <a:pt x="25060" y="5061"/>
                  </a:cubicBezTo>
                  <a:cubicBezTo>
                    <a:pt x="25052" y="5061"/>
                    <a:pt x="25039" y="5063"/>
                    <a:pt x="25021" y="5068"/>
                  </a:cubicBezTo>
                  <a:cubicBezTo>
                    <a:pt x="25384" y="4863"/>
                    <a:pt x="25747" y="4626"/>
                    <a:pt x="26078" y="4373"/>
                  </a:cubicBezTo>
                  <a:cubicBezTo>
                    <a:pt x="26157" y="4231"/>
                    <a:pt x="26268" y="4121"/>
                    <a:pt x="26378" y="4026"/>
                  </a:cubicBezTo>
                  <a:cubicBezTo>
                    <a:pt x="26583" y="3821"/>
                    <a:pt x="26883" y="3553"/>
                    <a:pt x="27357" y="3095"/>
                  </a:cubicBezTo>
                  <a:cubicBezTo>
                    <a:pt x="27720" y="2748"/>
                    <a:pt x="28288" y="2195"/>
                    <a:pt x="28399" y="2053"/>
                  </a:cubicBezTo>
                  <a:cubicBezTo>
                    <a:pt x="28425" y="2025"/>
                    <a:pt x="28434" y="2013"/>
                    <a:pt x="28432" y="2013"/>
                  </a:cubicBezTo>
                  <a:lnTo>
                    <a:pt x="28432" y="2013"/>
                  </a:lnTo>
                  <a:cubicBezTo>
                    <a:pt x="28421" y="2013"/>
                    <a:pt x="28085" y="2335"/>
                    <a:pt x="28066" y="2335"/>
                  </a:cubicBezTo>
                  <a:cubicBezTo>
                    <a:pt x="28062" y="2335"/>
                    <a:pt x="28071" y="2322"/>
                    <a:pt x="28099" y="2290"/>
                  </a:cubicBezTo>
                  <a:lnTo>
                    <a:pt x="28099" y="2290"/>
                  </a:lnTo>
                  <a:cubicBezTo>
                    <a:pt x="27451" y="2969"/>
                    <a:pt x="26741" y="3584"/>
                    <a:pt x="25999" y="4137"/>
                  </a:cubicBezTo>
                  <a:cubicBezTo>
                    <a:pt x="25273" y="4689"/>
                    <a:pt x="24468" y="5131"/>
                    <a:pt x="23600" y="5447"/>
                  </a:cubicBezTo>
                  <a:cubicBezTo>
                    <a:pt x="22890" y="5710"/>
                    <a:pt x="22135" y="5841"/>
                    <a:pt x="21383" y="5841"/>
                  </a:cubicBezTo>
                  <a:cubicBezTo>
                    <a:pt x="21233" y="5841"/>
                    <a:pt x="21082" y="5836"/>
                    <a:pt x="20932" y="5826"/>
                  </a:cubicBezTo>
                  <a:cubicBezTo>
                    <a:pt x="20711" y="5810"/>
                    <a:pt x="20490" y="5778"/>
                    <a:pt x="20269" y="5731"/>
                  </a:cubicBezTo>
                  <a:cubicBezTo>
                    <a:pt x="20048" y="5684"/>
                    <a:pt x="19811" y="5620"/>
                    <a:pt x="19575" y="5557"/>
                  </a:cubicBezTo>
                  <a:cubicBezTo>
                    <a:pt x="19322" y="5510"/>
                    <a:pt x="19070" y="5463"/>
                    <a:pt x="18817" y="5431"/>
                  </a:cubicBezTo>
                  <a:cubicBezTo>
                    <a:pt x="18750" y="5427"/>
                    <a:pt x="18683" y="5425"/>
                    <a:pt x="18616" y="5425"/>
                  </a:cubicBezTo>
                  <a:cubicBezTo>
                    <a:pt x="18415" y="5425"/>
                    <a:pt x="18217" y="5443"/>
                    <a:pt x="18028" y="5478"/>
                  </a:cubicBezTo>
                  <a:cubicBezTo>
                    <a:pt x="17744" y="5542"/>
                    <a:pt x="17459" y="5636"/>
                    <a:pt x="17191" y="5747"/>
                  </a:cubicBezTo>
                  <a:cubicBezTo>
                    <a:pt x="16781" y="5905"/>
                    <a:pt x="16354" y="6062"/>
                    <a:pt x="15928" y="6189"/>
                  </a:cubicBezTo>
                  <a:cubicBezTo>
                    <a:pt x="14999" y="6443"/>
                    <a:pt x="14039" y="6575"/>
                    <a:pt x="13074" y="6575"/>
                  </a:cubicBezTo>
                  <a:cubicBezTo>
                    <a:pt x="12841" y="6575"/>
                    <a:pt x="12609" y="6567"/>
                    <a:pt x="12377" y="6552"/>
                  </a:cubicBezTo>
                  <a:cubicBezTo>
                    <a:pt x="11098" y="6473"/>
                    <a:pt x="9756" y="6157"/>
                    <a:pt x="8809" y="5589"/>
                  </a:cubicBezTo>
                  <a:cubicBezTo>
                    <a:pt x="8367" y="5321"/>
                    <a:pt x="7988" y="4989"/>
                    <a:pt x="7688" y="4594"/>
                  </a:cubicBezTo>
                  <a:cubicBezTo>
                    <a:pt x="7436" y="4295"/>
                    <a:pt x="7183" y="4010"/>
                    <a:pt x="6899" y="3742"/>
                  </a:cubicBezTo>
                  <a:lnTo>
                    <a:pt x="6725" y="3600"/>
                  </a:lnTo>
                  <a:cubicBezTo>
                    <a:pt x="6157" y="3190"/>
                    <a:pt x="5542" y="2890"/>
                    <a:pt x="4879" y="2700"/>
                  </a:cubicBezTo>
                  <a:cubicBezTo>
                    <a:pt x="4231" y="2495"/>
                    <a:pt x="3600" y="2353"/>
                    <a:pt x="3111" y="2211"/>
                  </a:cubicBezTo>
                  <a:cubicBezTo>
                    <a:pt x="2653" y="2085"/>
                    <a:pt x="2211" y="1911"/>
                    <a:pt x="1800" y="1690"/>
                  </a:cubicBezTo>
                  <a:lnTo>
                    <a:pt x="1800" y="1690"/>
                  </a:lnTo>
                  <a:cubicBezTo>
                    <a:pt x="1958" y="1800"/>
                    <a:pt x="2132" y="1895"/>
                    <a:pt x="2321" y="1990"/>
                  </a:cubicBezTo>
                  <a:cubicBezTo>
                    <a:pt x="1974" y="1832"/>
                    <a:pt x="1643" y="1643"/>
                    <a:pt x="1327" y="1422"/>
                  </a:cubicBezTo>
                  <a:cubicBezTo>
                    <a:pt x="1008" y="1167"/>
                    <a:pt x="906" y="1056"/>
                    <a:pt x="886" y="1056"/>
                  </a:cubicBezTo>
                  <a:cubicBezTo>
                    <a:pt x="882" y="1056"/>
                    <a:pt x="882" y="1062"/>
                    <a:pt x="885" y="1074"/>
                  </a:cubicBezTo>
                  <a:cubicBezTo>
                    <a:pt x="980" y="1232"/>
                    <a:pt x="1090" y="1358"/>
                    <a:pt x="1216" y="1469"/>
                  </a:cubicBezTo>
                  <a:cubicBezTo>
                    <a:pt x="1437" y="1674"/>
                    <a:pt x="1106" y="1453"/>
                    <a:pt x="1469" y="1737"/>
                  </a:cubicBezTo>
                  <a:cubicBezTo>
                    <a:pt x="1232" y="1595"/>
                    <a:pt x="1027" y="1406"/>
                    <a:pt x="822" y="1216"/>
                  </a:cubicBezTo>
                  <a:lnTo>
                    <a:pt x="822" y="1216"/>
                  </a:lnTo>
                  <a:cubicBezTo>
                    <a:pt x="932" y="1327"/>
                    <a:pt x="1043" y="1437"/>
                    <a:pt x="1169" y="1532"/>
                  </a:cubicBezTo>
                  <a:cubicBezTo>
                    <a:pt x="1328" y="1651"/>
                    <a:pt x="1476" y="1748"/>
                    <a:pt x="1454" y="1748"/>
                  </a:cubicBezTo>
                  <a:cubicBezTo>
                    <a:pt x="1450" y="1748"/>
                    <a:pt x="1439" y="1745"/>
                    <a:pt x="1422" y="1737"/>
                  </a:cubicBezTo>
                  <a:cubicBezTo>
                    <a:pt x="1137" y="1548"/>
                    <a:pt x="869" y="1311"/>
                    <a:pt x="632" y="1059"/>
                  </a:cubicBezTo>
                  <a:lnTo>
                    <a:pt x="632" y="1059"/>
                  </a:lnTo>
                  <a:cubicBezTo>
                    <a:pt x="675" y="1111"/>
                    <a:pt x="719" y="1164"/>
                    <a:pt x="765" y="1216"/>
                  </a:cubicBezTo>
                  <a:lnTo>
                    <a:pt x="765" y="1216"/>
                  </a:lnTo>
                  <a:cubicBezTo>
                    <a:pt x="741" y="1193"/>
                    <a:pt x="715" y="1173"/>
                    <a:pt x="695" y="1153"/>
                  </a:cubicBezTo>
                  <a:lnTo>
                    <a:pt x="695" y="1153"/>
                  </a:lnTo>
                  <a:cubicBezTo>
                    <a:pt x="715" y="1182"/>
                    <a:pt x="734" y="1211"/>
                    <a:pt x="756" y="1239"/>
                  </a:cubicBezTo>
                  <a:lnTo>
                    <a:pt x="756" y="1239"/>
                  </a:lnTo>
                  <a:cubicBezTo>
                    <a:pt x="589" y="1071"/>
                    <a:pt x="439" y="890"/>
                    <a:pt x="317" y="695"/>
                  </a:cubicBezTo>
                  <a:cubicBezTo>
                    <a:pt x="295" y="656"/>
                    <a:pt x="278" y="637"/>
                    <a:pt x="271" y="637"/>
                  </a:cubicBezTo>
                  <a:cubicBezTo>
                    <a:pt x="252" y="637"/>
                    <a:pt x="300" y="776"/>
                    <a:pt x="506" y="1074"/>
                  </a:cubicBezTo>
                  <a:cubicBezTo>
                    <a:pt x="390" y="929"/>
                    <a:pt x="290" y="774"/>
                    <a:pt x="209" y="610"/>
                  </a:cubicBezTo>
                  <a:lnTo>
                    <a:pt x="209" y="610"/>
                  </a:lnTo>
                  <a:cubicBezTo>
                    <a:pt x="213" y="617"/>
                    <a:pt x="218" y="625"/>
                    <a:pt x="222" y="632"/>
                  </a:cubicBezTo>
                  <a:cubicBezTo>
                    <a:pt x="210" y="610"/>
                    <a:pt x="198" y="587"/>
                    <a:pt x="187" y="565"/>
                  </a:cubicBezTo>
                  <a:lnTo>
                    <a:pt x="187" y="565"/>
                  </a:lnTo>
                  <a:cubicBezTo>
                    <a:pt x="194" y="580"/>
                    <a:pt x="202" y="595"/>
                    <a:pt x="209" y="610"/>
                  </a:cubicBezTo>
                  <a:lnTo>
                    <a:pt x="209" y="610"/>
                  </a:lnTo>
                  <a:cubicBezTo>
                    <a:pt x="106" y="428"/>
                    <a:pt x="46" y="245"/>
                    <a:pt x="1"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592;p59">
              <a:extLst>
                <a:ext uri="{FF2B5EF4-FFF2-40B4-BE49-F238E27FC236}">
                  <a16:creationId xmlns:a16="http://schemas.microsoft.com/office/drawing/2014/main" id="{ADBB431E-4CBD-920C-55FB-43D8C204108E}"/>
                </a:ext>
              </a:extLst>
            </p:cNvPr>
            <p:cNvSpPr/>
            <p:nvPr/>
          </p:nvSpPr>
          <p:spPr>
            <a:xfrm flipH="1">
              <a:off x="1072287" y="2206800"/>
              <a:ext cx="426438" cy="489361"/>
            </a:xfrm>
            <a:custGeom>
              <a:avLst/>
              <a:gdLst/>
              <a:ahLst/>
              <a:cxnLst/>
              <a:rect l="l" t="t" r="r" b="b"/>
              <a:pathLst>
                <a:path w="9488" h="10888" extrusionOk="0">
                  <a:moveTo>
                    <a:pt x="746" y="0"/>
                  </a:moveTo>
                  <a:cubicBezTo>
                    <a:pt x="682" y="0"/>
                    <a:pt x="820" y="114"/>
                    <a:pt x="916" y="220"/>
                  </a:cubicBezTo>
                  <a:cubicBezTo>
                    <a:pt x="1042" y="299"/>
                    <a:pt x="853" y="252"/>
                    <a:pt x="1026" y="378"/>
                  </a:cubicBezTo>
                  <a:lnTo>
                    <a:pt x="679" y="189"/>
                  </a:lnTo>
                  <a:lnTo>
                    <a:pt x="679" y="189"/>
                  </a:lnTo>
                  <a:cubicBezTo>
                    <a:pt x="649" y="204"/>
                    <a:pt x="1087" y="395"/>
                    <a:pt x="1021" y="395"/>
                  </a:cubicBezTo>
                  <a:cubicBezTo>
                    <a:pt x="1018" y="395"/>
                    <a:pt x="1015" y="394"/>
                    <a:pt x="1011" y="394"/>
                  </a:cubicBezTo>
                  <a:cubicBezTo>
                    <a:pt x="869" y="315"/>
                    <a:pt x="711" y="236"/>
                    <a:pt x="569" y="173"/>
                  </a:cubicBezTo>
                  <a:lnTo>
                    <a:pt x="569" y="173"/>
                  </a:lnTo>
                  <a:cubicBezTo>
                    <a:pt x="600" y="220"/>
                    <a:pt x="1058" y="441"/>
                    <a:pt x="1011" y="457"/>
                  </a:cubicBezTo>
                  <a:cubicBezTo>
                    <a:pt x="937" y="427"/>
                    <a:pt x="684" y="233"/>
                    <a:pt x="613" y="233"/>
                  </a:cubicBezTo>
                  <a:cubicBezTo>
                    <a:pt x="608" y="233"/>
                    <a:pt x="603" y="234"/>
                    <a:pt x="600" y="236"/>
                  </a:cubicBezTo>
                  <a:cubicBezTo>
                    <a:pt x="648" y="267"/>
                    <a:pt x="727" y="315"/>
                    <a:pt x="790" y="346"/>
                  </a:cubicBezTo>
                  <a:cubicBezTo>
                    <a:pt x="540" y="221"/>
                    <a:pt x="351" y="142"/>
                    <a:pt x="299" y="142"/>
                  </a:cubicBezTo>
                  <a:cubicBezTo>
                    <a:pt x="259" y="142"/>
                    <a:pt x="300" y="189"/>
                    <a:pt x="458" y="299"/>
                  </a:cubicBezTo>
                  <a:cubicBezTo>
                    <a:pt x="332" y="220"/>
                    <a:pt x="142" y="94"/>
                    <a:pt x="0" y="31"/>
                  </a:cubicBezTo>
                  <a:lnTo>
                    <a:pt x="0" y="31"/>
                  </a:lnTo>
                  <a:lnTo>
                    <a:pt x="253" y="173"/>
                  </a:lnTo>
                  <a:lnTo>
                    <a:pt x="253" y="173"/>
                  </a:lnTo>
                  <a:lnTo>
                    <a:pt x="0" y="46"/>
                  </a:lnTo>
                  <a:lnTo>
                    <a:pt x="48" y="94"/>
                  </a:lnTo>
                  <a:cubicBezTo>
                    <a:pt x="95" y="125"/>
                    <a:pt x="158" y="157"/>
                    <a:pt x="221" y="189"/>
                  </a:cubicBezTo>
                  <a:lnTo>
                    <a:pt x="221" y="189"/>
                  </a:lnTo>
                  <a:lnTo>
                    <a:pt x="64" y="110"/>
                  </a:lnTo>
                  <a:lnTo>
                    <a:pt x="64" y="110"/>
                  </a:lnTo>
                  <a:cubicBezTo>
                    <a:pt x="95" y="141"/>
                    <a:pt x="142" y="173"/>
                    <a:pt x="190" y="220"/>
                  </a:cubicBezTo>
                  <a:cubicBezTo>
                    <a:pt x="363" y="346"/>
                    <a:pt x="537" y="473"/>
                    <a:pt x="648" y="536"/>
                  </a:cubicBezTo>
                  <a:cubicBezTo>
                    <a:pt x="1500" y="994"/>
                    <a:pt x="2352" y="1451"/>
                    <a:pt x="3189" y="1909"/>
                  </a:cubicBezTo>
                  <a:cubicBezTo>
                    <a:pt x="3189" y="1898"/>
                    <a:pt x="3182" y="1880"/>
                    <a:pt x="3198" y="1880"/>
                  </a:cubicBezTo>
                  <a:cubicBezTo>
                    <a:pt x="3205" y="1880"/>
                    <a:pt x="3217" y="1884"/>
                    <a:pt x="3236" y="1893"/>
                  </a:cubicBezTo>
                  <a:cubicBezTo>
                    <a:pt x="3473" y="1988"/>
                    <a:pt x="3615" y="2130"/>
                    <a:pt x="3836" y="2241"/>
                  </a:cubicBezTo>
                  <a:lnTo>
                    <a:pt x="3852" y="2225"/>
                  </a:lnTo>
                  <a:cubicBezTo>
                    <a:pt x="4026" y="2335"/>
                    <a:pt x="4183" y="2446"/>
                    <a:pt x="4357" y="2556"/>
                  </a:cubicBezTo>
                  <a:cubicBezTo>
                    <a:pt x="4673" y="2746"/>
                    <a:pt x="4989" y="2935"/>
                    <a:pt x="5304" y="3156"/>
                  </a:cubicBezTo>
                  <a:cubicBezTo>
                    <a:pt x="5304" y="3147"/>
                    <a:pt x="5304" y="3138"/>
                    <a:pt x="5310" y="3138"/>
                  </a:cubicBezTo>
                  <a:cubicBezTo>
                    <a:pt x="5315" y="3138"/>
                    <a:pt x="5322" y="3143"/>
                    <a:pt x="5336" y="3156"/>
                  </a:cubicBezTo>
                  <a:cubicBezTo>
                    <a:pt x="5462" y="3235"/>
                    <a:pt x="5620" y="3361"/>
                    <a:pt x="5794" y="3503"/>
                  </a:cubicBezTo>
                  <a:lnTo>
                    <a:pt x="5873" y="3551"/>
                  </a:lnTo>
                  <a:cubicBezTo>
                    <a:pt x="5880" y="3559"/>
                    <a:pt x="5888" y="3563"/>
                    <a:pt x="5896" y="3563"/>
                  </a:cubicBezTo>
                  <a:cubicBezTo>
                    <a:pt x="5904" y="3563"/>
                    <a:pt x="5912" y="3559"/>
                    <a:pt x="5920" y="3551"/>
                  </a:cubicBezTo>
                  <a:cubicBezTo>
                    <a:pt x="5983" y="3614"/>
                    <a:pt x="6062" y="3677"/>
                    <a:pt x="6109" y="3724"/>
                  </a:cubicBezTo>
                  <a:cubicBezTo>
                    <a:pt x="7009" y="4387"/>
                    <a:pt x="7767" y="5240"/>
                    <a:pt x="8303" y="6203"/>
                  </a:cubicBezTo>
                  <a:cubicBezTo>
                    <a:pt x="8446" y="6424"/>
                    <a:pt x="8556" y="6645"/>
                    <a:pt x="8635" y="6881"/>
                  </a:cubicBezTo>
                  <a:cubicBezTo>
                    <a:pt x="8761" y="7245"/>
                    <a:pt x="8840" y="7639"/>
                    <a:pt x="8856" y="8018"/>
                  </a:cubicBezTo>
                  <a:cubicBezTo>
                    <a:pt x="8859" y="8016"/>
                    <a:pt x="8863" y="8015"/>
                    <a:pt x="8866" y="8015"/>
                  </a:cubicBezTo>
                  <a:cubicBezTo>
                    <a:pt x="8912" y="8015"/>
                    <a:pt x="8969" y="8205"/>
                    <a:pt x="8998" y="8381"/>
                  </a:cubicBezTo>
                  <a:cubicBezTo>
                    <a:pt x="9023" y="8534"/>
                    <a:pt x="9059" y="8676"/>
                    <a:pt x="9097" y="8676"/>
                  </a:cubicBezTo>
                  <a:cubicBezTo>
                    <a:pt x="9106" y="8676"/>
                    <a:pt x="9115" y="8668"/>
                    <a:pt x="9124" y="8649"/>
                  </a:cubicBezTo>
                  <a:lnTo>
                    <a:pt x="9124" y="8649"/>
                  </a:lnTo>
                  <a:cubicBezTo>
                    <a:pt x="9108" y="8855"/>
                    <a:pt x="9108" y="9076"/>
                    <a:pt x="9124" y="9281"/>
                  </a:cubicBezTo>
                  <a:cubicBezTo>
                    <a:pt x="9187" y="9328"/>
                    <a:pt x="9282" y="9533"/>
                    <a:pt x="9298" y="10165"/>
                  </a:cubicBezTo>
                  <a:cubicBezTo>
                    <a:pt x="9298" y="10402"/>
                    <a:pt x="9251" y="10780"/>
                    <a:pt x="9266" y="10859"/>
                  </a:cubicBezTo>
                  <a:cubicBezTo>
                    <a:pt x="9271" y="10879"/>
                    <a:pt x="9275" y="10887"/>
                    <a:pt x="9279" y="10887"/>
                  </a:cubicBezTo>
                  <a:cubicBezTo>
                    <a:pt x="9302" y="10887"/>
                    <a:pt x="9324" y="10658"/>
                    <a:pt x="9338" y="10658"/>
                  </a:cubicBezTo>
                  <a:cubicBezTo>
                    <a:pt x="9341" y="10658"/>
                    <a:pt x="9343" y="10666"/>
                    <a:pt x="9345" y="10686"/>
                  </a:cubicBezTo>
                  <a:cubicBezTo>
                    <a:pt x="9377" y="9786"/>
                    <a:pt x="9487" y="8870"/>
                    <a:pt x="9393" y="7908"/>
                  </a:cubicBezTo>
                  <a:cubicBezTo>
                    <a:pt x="9282" y="6929"/>
                    <a:pt x="8935" y="5982"/>
                    <a:pt x="8414" y="5161"/>
                  </a:cubicBezTo>
                  <a:cubicBezTo>
                    <a:pt x="8303" y="5035"/>
                    <a:pt x="8082" y="4687"/>
                    <a:pt x="7735" y="4293"/>
                  </a:cubicBezTo>
                  <a:cubicBezTo>
                    <a:pt x="7325" y="3835"/>
                    <a:pt x="6883" y="3409"/>
                    <a:pt x="6393" y="3030"/>
                  </a:cubicBezTo>
                  <a:cubicBezTo>
                    <a:pt x="5525" y="2383"/>
                    <a:pt x="4625" y="1799"/>
                    <a:pt x="3663" y="1293"/>
                  </a:cubicBezTo>
                  <a:lnTo>
                    <a:pt x="3584" y="1246"/>
                  </a:lnTo>
                  <a:cubicBezTo>
                    <a:pt x="3047" y="946"/>
                    <a:pt x="2400" y="630"/>
                    <a:pt x="1942" y="425"/>
                  </a:cubicBezTo>
                  <a:lnTo>
                    <a:pt x="1279" y="173"/>
                  </a:lnTo>
                  <a:lnTo>
                    <a:pt x="1279" y="173"/>
                  </a:lnTo>
                  <a:lnTo>
                    <a:pt x="1532" y="346"/>
                  </a:lnTo>
                  <a:cubicBezTo>
                    <a:pt x="1358" y="252"/>
                    <a:pt x="1184" y="173"/>
                    <a:pt x="1011" y="94"/>
                  </a:cubicBezTo>
                  <a:cubicBezTo>
                    <a:pt x="856" y="27"/>
                    <a:pt x="777"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593;p59">
              <a:extLst>
                <a:ext uri="{FF2B5EF4-FFF2-40B4-BE49-F238E27FC236}">
                  <a16:creationId xmlns:a16="http://schemas.microsoft.com/office/drawing/2014/main" id="{2FAE98DB-FE7A-6363-776D-EF26AE0A171E}"/>
                </a:ext>
              </a:extLst>
            </p:cNvPr>
            <p:cNvSpPr/>
            <p:nvPr/>
          </p:nvSpPr>
          <p:spPr>
            <a:xfrm flipH="1">
              <a:off x="1836199" y="2212514"/>
              <a:ext cx="467326" cy="96076"/>
            </a:xfrm>
            <a:custGeom>
              <a:avLst/>
              <a:gdLst/>
              <a:ahLst/>
              <a:cxnLst/>
              <a:rect l="l" t="t" r="r" b="b"/>
              <a:pathLst>
                <a:path w="9651" h="2702" extrusionOk="0">
                  <a:moveTo>
                    <a:pt x="8940" y="1153"/>
                  </a:moveTo>
                  <a:cubicBezTo>
                    <a:pt x="8952" y="1157"/>
                    <a:pt x="8966" y="1162"/>
                    <a:pt x="8982" y="1166"/>
                  </a:cubicBezTo>
                  <a:lnTo>
                    <a:pt x="8982" y="1166"/>
                  </a:lnTo>
                  <a:lnTo>
                    <a:pt x="8940" y="1153"/>
                  </a:lnTo>
                  <a:close/>
                  <a:moveTo>
                    <a:pt x="8982" y="1166"/>
                  </a:moveTo>
                  <a:lnTo>
                    <a:pt x="9161" y="1222"/>
                  </a:lnTo>
                  <a:cubicBezTo>
                    <a:pt x="9170" y="1213"/>
                    <a:pt x="9059" y="1189"/>
                    <a:pt x="8982" y="1166"/>
                  </a:cubicBezTo>
                  <a:close/>
                  <a:moveTo>
                    <a:pt x="3954" y="1"/>
                  </a:moveTo>
                  <a:cubicBezTo>
                    <a:pt x="3848" y="1"/>
                    <a:pt x="3742" y="3"/>
                    <a:pt x="3636" y="7"/>
                  </a:cubicBezTo>
                  <a:cubicBezTo>
                    <a:pt x="3415" y="23"/>
                    <a:pt x="3210" y="54"/>
                    <a:pt x="3005" y="117"/>
                  </a:cubicBezTo>
                  <a:cubicBezTo>
                    <a:pt x="2784" y="181"/>
                    <a:pt x="2595" y="275"/>
                    <a:pt x="2405" y="402"/>
                  </a:cubicBezTo>
                  <a:cubicBezTo>
                    <a:pt x="2263" y="512"/>
                    <a:pt x="2121" y="623"/>
                    <a:pt x="1979" y="733"/>
                  </a:cubicBezTo>
                  <a:cubicBezTo>
                    <a:pt x="1790" y="891"/>
                    <a:pt x="1521" y="1049"/>
                    <a:pt x="1316" y="1191"/>
                  </a:cubicBezTo>
                  <a:cubicBezTo>
                    <a:pt x="1395" y="1254"/>
                    <a:pt x="937" y="1633"/>
                    <a:pt x="1095" y="1633"/>
                  </a:cubicBezTo>
                  <a:cubicBezTo>
                    <a:pt x="969" y="1712"/>
                    <a:pt x="858" y="1791"/>
                    <a:pt x="763" y="1901"/>
                  </a:cubicBezTo>
                  <a:cubicBezTo>
                    <a:pt x="779" y="1980"/>
                    <a:pt x="732" y="2122"/>
                    <a:pt x="400" y="2406"/>
                  </a:cubicBezTo>
                  <a:cubicBezTo>
                    <a:pt x="274" y="2517"/>
                    <a:pt x="37" y="2643"/>
                    <a:pt x="6" y="2690"/>
                  </a:cubicBezTo>
                  <a:cubicBezTo>
                    <a:pt x="1" y="2698"/>
                    <a:pt x="3" y="2701"/>
                    <a:pt x="10" y="2701"/>
                  </a:cubicBezTo>
                  <a:cubicBezTo>
                    <a:pt x="34" y="2701"/>
                    <a:pt x="118" y="2664"/>
                    <a:pt x="148" y="2664"/>
                  </a:cubicBezTo>
                  <a:cubicBezTo>
                    <a:pt x="161" y="2664"/>
                    <a:pt x="164" y="2671"/>
                    <a:pt x="148" y="2690"/>
                  </a:cubicBezTo>
                  <a:cubicBezTo>
                    <a:pt x="669" y="2343"/>
                    <a:pt x="1174" y="1980"/>
                    <a:pt x="1679" y="1617"/>
                  </a:cubicBezTo>
                  <a:cubicBezTo>
                    <a:pt x="2168" y="1254"/>
                    <a:pt x="2658" y="859"/>
                    <a:pt x="3131" y="733"/>
                  </a:cubicBezTo>
                  <a:cubicBezTo>
                    <a:pt x="3321" y="670"/>
                    <a:pt x="3526" y="654"/>
                    <a:pt x="3731" y="654"/>
                  </a:cubicBezTo>
                  <a:cubicBezTo>
                    <a:pt x="4031" y="654"/>
                    <a:pt x="4473" y="717"/>
                    <a:pt x="4883" y="765"/>
                  </a:cubicBezTo>
                  <a:cubicBezTo>
                    <a:pt x="5752" y="875"/>
                    <a:pt x="6636" y="1033"/>
                    <a:pt x="6999" y="1128"/>
                  </a:cubicBezTo>
                  <a:lnTo>
                    <a:pt x="7062" y="1128"/>
                  </a:lnTo>
                  <a:cubicBezTo>
                    <a:pt x="7456" y="1222"/>
                    <a:pt x="7930" y="1333"/>
                    <a:pt x="8261" y="1364"/>
                  </a:cubicBezTo>
                  <a:lnTo>
                    <a:pt x="8735" y="1412"/>
                  </a:lnTo>
                  <a:cubicBezTo>
                    <a:pt x="8672" y="1380"/>
                    <a:pt x="8609" y="1349"/>
                    <a:pt x="8561" y="1317"/>
                  </a:cubicBezTo>
                  <a:lnTo>
                    <a:pt x="8561" y="1317"/>
                  </a:lnTo>
                  <a:cubicBezTo>
                    <a:pt x="8688" y="1364"/>
                    <a:pt x="8814" y="1396"/>
                    <a:pt x="8940" y="1412"/>
                  </a:cubicBezTo>
                  <a:cubicBezTo>
                    <a:pt x="9001" y="1421"/>
                    <a:pt x="9045" y="1424"/>
                    <a:pt x="9075" y="1424"/>
                  </a:cubicBezTo>
                  <a:cubicBezTo>
                    <a:pt x="9210" y="1424"/>
                    <a:pt x="9078" y="1347"/>
                    <a:pt x="8988" y="1270"/>
                  </a:cubicBezTo>
                  <a:cubicBezTo>
                    <a:pt x="8909" y="1222"/>
                    <a:pt x="9035" y="1222"/>
                    <a:pt x="8909" y="1143"/>
                  </a:cubicBezTo>
                  <a:lnTo>
                    <a:pt x="8909" y="1143"/>
                  </a:lnTo>
                  <a:lnTo>
                    <a:pt x="8940" y="1153"/>
                  </a:lnTo>
                  <a:lnTo>
                    <a:pt x="8940" y="1153"/>
                  </a:lnTo>
                  <a:cubicBezTo>
                    <a:pt x="8908" y="1142"/>
                    <a:pt x="8895" y="1133"/>
                    <a:pt x="8924" y="1128"/>
                  </a:cubicBezTo>
                  <a:lnTo>
                    <a:pt x="8924" y="1128"/>
                  </a:lnTo>
                  <a:cubicBezTo>
                    <a:pt x="9019" y="1159"/>
                    <a:pt x="9130" y="1175"/>
                    <a:pt x="9240" y="1207"/>
                  </a:cubicBezTo>
                  <a:cubicBezTo>
                    <a:pt x="9209" y="1175"/>
                    <a:pt x="8877" y="1096"/>
                    <a:pt x="8909" y="1065"/>
                  </a:cubicBezTo>
                  <a:cubicBezTo>
                    <a:pt x="8965" y="1065"/>
                    <a:pt x="9146" y="1164"/>
                    <a:pt x="9207" y="1164"/>
                  </a:cubicBezTo>
                  <a:cubicBezTo>
                    <a:pt x="9215" y="1164"/>
                    <a:pt x="9221" y="1163"/>
                    <a:pt x="9224" y="1159"/>
                  </a:cubicBezTo>
                  <a:cubicBezTo>
                    <a:pt x="9212" y="1151"/>
                    <a:pt x="9199" y="1144"/>
                    <a:pt x="9185" y="1138"/>
                  </a:cubicBezTo>
                  <a:lnTo>
                    <a:pt x="9185" y="1138"/>
                  </a:lnTo>
                  <a:cubicBezTo>
                    <a:pt x="9277" y="1156"/>
                    <a:pt x="9350" y="1166"/>
                    <a:pt x="9394" y="1166"/>
                  </a:cubicBezTo>
                  <a:cubicBezTo>
                    <a:pt x="9473" y="1166"/>
                    <a:pt x="9462" y="1135"/>
                    <a:pt x="9303" y="1065"/>
                  </a:cubicBezTo>
                  <a:lnTo>
                    <a:pt x="9303" y="1065"/>
                  </a:lnTo>
                  <a:cubicBezTo>
                    <a:pt x="9390" y="1093"/>
                    <a:pt x="9515" y="1148"/>
                    <a:pt x="9620" y="1170"/>
                  </a:cubicBezTo>
                  <a:lnTo>
                    <a:pt x="9620" y="1170"/>
                  </a:lnTo>
                  <a:lnTo>
                    <a:pt x="9635" y="1175"/>
                  </a:lnTo>
                  <a:lnTo>
                    <a:pt x="9635" y="1175"/>
                  </a:lnTo>
                  <a:lnTo>
                    <a:pt x="9633" y="1172"/>
                  </a:lnTo>
                  <a:lnTo>
                    <a:pt x="9633" y="1172"/>
                  </a:lnTo>
                  <a:cubicBezTo>
                    <a:pt x="9639" y="1173"/>
                    <a:pt x="9645" y="1174"/>
                    <a:pt x="9651" y="1175"/>
                  </a:cubicBezTo>
                  <a:lnTo>
                    <a:pt x="9651" y="1175"/>
                  </a:lnTo>
                  <a:lnTo>
                    <a:pt x="9632" y="1169"/>
                  </a:lnTo>
                  <a:lnTo>
                    <a:pt x="9632" y="1169"/>
                  </a:lnTo>
                  <a:lnTo>
                    <a:pt x="9619" y="1143"/>
                  </a:lnTo>
                  <a:cubicBezTo>
                    <a:pt x="9572" y="1128"/>
                    <a:pt x="9524" y="1112"/>
                    <a:pt x="9477" y="1096"/>
                  </a:cubicBezTo>
                  <a:lnTo>
                    <a:pt x="9477" y="1096"/>
                  </a:lnTo>
                  <a:lnTo>
                    <a:pt x="9603" y="1128"/>
                  </a:lnTo>
                  <a:cubicBezTo>
                    <a:pt x="9572" y="1112"/>
                    <a:pt x="9540" y="1080"/>
                    <a:pt x="9509" y="1065"/>
                  </a:cubicBezTo>
                  <a:cubicBezTo>
                    <a:pt x="9398" y="1001"/>
                    <a:pt x="9272" y="938"/>
                    <a:pt x="9161" y="891"/>
                  </a:cubicBezTo>
                  <a:cubicBezTo>
                    <a:pt x="8530" y="686"/>
                    <a:pt x="7883" y="512"/>
                    <a:pt x="7235" y="370"/>
                  </a:cubicBezTo>
                  <a:lnTo>
                    <a:pt x="7235" y="370"/>
                  </a:lnTo>
                  <a:cubicBezTo>
                    <a:pt x="7235" y="383"/>
                    <a:pt x="7246" y="406"/>
                    <a:pt x="7225" y="406"/>
                  </a:cubicBezTo>
                  <a:cubicBezTo>
                    <a:pt x="7220" y="406"/>
                    <a:pt x="7213" y="405"/>
                    <a:pt x="7204" y="402"/>
                  </a:cubicBezTo>
                  <a:cubicBezTo>
                    <a:pt x="7030" y="386"/>
                    <a:pt x="6904" y="307"/>
                    <a:pt x="6730" y="291"/>
                  </a:cubicBezTo>
                  <a:lnTo>
                    <a:pt x="6715" y="307"/>
                  </a:lnTo>
                  <a:lnTo>
                    <a:pt x="6320" y="196"/>
                  </a:lnTo>
                  <a:cubicBezTo>
                    <a:pt x="6052" y="165"/>
                    <a:pt x="5799" y="117"/>
                    <a:pt x="5546" y="86"/>
                  </a:cubicBezTo>
                  <a:cubicBezTo>
                    <a:pt x="5546" y="102"/>
                    <a:pt x="5546" y="117"/>
                    <a:pt x="5531" y="117"/>
                  </a:cubicBezTo>
                  <a:cubicBezTo>
                    <a:pt x="5420" y="117"/>
                    <a:pt x="5262" y="70"/>
                    <a:pt x="5120" y="54"/>
                  </a:cubicBezTo>
                  <a:lnTo>
                    <a:pt x="5041" y="54"/>
                  </a:lnTo>
                  <a:cubicBezTo>
                    <a:pt x="5041" y="54"/>
                    <a:pt x="5025" y="54"/>
                    <a:pt x="5025" y="70"/>
                  </a:cubicBezTo>
                  <a:lnTo>
                    <a:pt x="4820" y="39"/>
                  </a:lnTo>
                  <a:cubicBezTo>
                    <a:pt x="4531" y="15"/>
                    <a:pt x="4243" y="1"/>
                    <a:pt x="3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594;p59">
              <a:extLst>
                <a:ext uri="{FF2B5EF4-FFF2-40B4-BE49-F238E27FC236}">
                  <a16:creationId xmlns:a16="http://schemas.microsoft.com/office/drawing/2014/main" id="{CA60EA0F-E4DC-CAD5-303F-E91E45A908E0}"/>
                </a:ext>
              </a:extLst>
            </p:cNvPr>
            <p:cNvSpPr/>
            <p:nvPr/>
          </p:nvSpPr>
          <p:spPr>
            <a:xfrm flipH="1">
              <a:off x="1935572" y="1520321"/>
              <a:ext cx="116989" cy="96070"/>
            </a:xfrm>
            <a:custGeom>
              <a:avLst/>
              <a:gdLst/>
              <a:ahLst/>
              <a:cxnLst/>
              <a:rect l="l" t="t" r="r" b="b"/>
              <a:pathLst>
                <a:path w="2416" h="1984" extrusionOk="0">
                  <a:moveTo>
                    <a:pt x="345" y="0"/>
                  </a:moveTo>
                  <a:cubicBezTo>
                    <a:pt x="339" y="0"/>
                    <a:pt x="335" y="2"/>
                    <a:pt x="332" y="5"/>
                  </a:cubicBezTo>
                  <a:cubicBezTo>
                    <a:pt x="332" y="20"/>
                    <a:pt x="269" y="68"/>
                    <a:pt x="158" y="68"/>
                  </a:cubicBezTo>
                  <a:cubicBezTo>
                    <a:pt x="111" y="52"/>
                    <a:pt x="79" y="52"/>
                    <a:pt x="32" y="52"/>
                  </a:cubicBezTo>
                  <a:cubicBezTo>
                    <a:pt x="0" y="52"/>
                    <a:pt x="79" y="83"/>
                    <a:pt x="63" y="83"/>
                  </a:cubicBezTo>
                  <a:cubicBezTo>
                    <a:pt x="379" y="162"/>
                    <a:pt x="679" y="336"/>
                    <a:pt x="884" y="604"/>
                  </a:cubicBezTo>
                  <a:cubicBezTo>
                    <a:pt x="1168" y="888"/>
                    <a:pt x="1437" y="1204"/>
                    <a:pt x="1689" y="1536"/>
                  </a:cubicBezTo>
                  <a:lnTo>
                    <a:pt x="1705" y="1551"/>
                  </a:lnTo>
                  <a:cubicBezTo>
                    <a:pt x="1768" y="1646"/>
                    <a:pt x="1863" y="1741"/>
                    <a:pt x="1958" y="1836"/>
                  </a:cubicBezTo>
                  <a:lnTo>
                    <a:pt x="2068" y="1930"/>
                  </a:lnTo>
                  <a:lnTo>
                    <a:pt x="2052" y="1867"/>
                  </a:lnTo>
                  <a:lnTo>
                    <a:pt x="2052" y="1867"/>
                  </a:lnTo>
                  <a:cubicBezTo>
                    <a:pt x="2068" y="1899"/>
                    <a:pt x="2100" y="1930"/>
                    <a:pt x="2131" y="1946"/>
                  </a:cubicBezTo>
                  <a:cubicBezTo>
                    <a:pt x="2158" y="1973"/>
                    <a:pt x="2174" y="1984"/>
                    <a:pt x="2184" y="1984"/>
                  </a:cubicBezTo>
                  <a:cubicBezTo>
                    <a:pt x="2201" y="1984"/>
                    <a:pt x="2194" y="1946"/>
                    <a:pt x="2194" y="1915"/>
                  </a:cubicBezTo>
                  <a:cubicBezTo>
                    <a:pt x="2194" y="1867"/>
                    <a:pt x="2226" y="1899"/>
                    <a:pt x="2210" y="1851"/>
                  </a:cubicBezTo>
                  <a:lnTo>
                    <a:pt x="2210" y="1851"/>
                  </a:lnTo>
                  <a:lnTo>
                    <a:pt x="2258" y="1915"/>
                  </a:lnTo>
                  <a:cubicBezTo>
                    <a:pt x="2272" y="1915"/>
                    <a:pt x="2208" y="1849"/>
                    <a:pt x="2220" y="1849"/>
                  </a:cubicBezTo>
                  <a:cubicBezTo>
                    <a:pt x="2221" y="1849"/>
                    <a:pt x="2223" y="1850"/>
                    <a:pt x="2226" y="1851"/>
                  </a:cubicBezTo>
                  <a:cubicBezTo>
                    <a:pt x="2242" y="1867"/>
                    <a:pt x="2258" y="1899"/>
                    <a:pt x="2289" y="1915"/>
                  </a:cubicBezTo>
                  <a:cubicBezTo>
                    <a:pt x="2289" y="1899"/>
                    <a:pt x="2210" y="1836"/>
                    <a:pt x="2226" y="1820"/>
                  </a:cubicBezTo>
                  <a:cubicBezTo>
                    <a:pt x="2255" y="1820"/>
                    <a:pt x="2271" y="1901"/>
                    <a:pt x="2286" y="1901"/>
                  </a:cubicBezTo>
                  <a:cubicBezTo>
                    <a:pt x="2287" y="1901"/>
                    <a:pt x="2288" y="1900"/>
                    <a:pt x="2289" y="1899"/>
                  </a:cubicBezTo>
                  <a:cubicBezTo>
                    <a:pt x="2294" y="1896"/>
                    <a:pt x="2297" y="1894"/>
                    <a:pt x="2299" y="1891"/>
                  </a:cubicBezTo>
                  <a:lnTo>
                    <a:pt x="2299" y="1891"/>
                  </a:lnTo>
                  <a:cubicBezTo>
                    <a:pt x="2324" y="1915"/>
                    <a:pt x="2345" y="1930"/>
                    <a:pt x="2355" y="1930"/>
                  </a:cubicBezTo>
                  <a:cubicBezTo>
                    <a:pt x="2365" y="1930"/>
                    <a:pt x="2366" y="1916"/>
                    <a:pt x="2352" y="1883"/>
                  </a:cubicBezTo>
                  <a:lnTo>
                    <a:pt x="2352" y="1883"/>
                  </a:lnTo>
                  <a:cubicBezTo>
                    <a:pt x="2368" y="1915"/>
                    <a:pt x="2384" y="1946"/>
                    <a:pt x="2415" y="1962"/>
                  </a:cubicBezTo>
                  <a:lnTo>
                    <a:pt x="2415" y="1946"/>
                  </a:lnTo>
                  <a:cubicBezTo>
                    <a:pt x="2415" y="1930"/>
                    <a:pt x="2415" y="1915"/>
                    <a:pt x="2415" y="1899"/>
                  </a:cubicBezTo>
                  <a:cubicBezTo>
                    <a:pt x="2400" y="1867"/>
                    <a:pt x="2384" y="1836"/>
                    <a:pt x="2368" y="1788"/>
                  </a:cubicBezTo>
                  <a:cubicBezTo>
                    <a:pt x="2242" y="1630"/>
                    <a:pt x="2131" y="1473"/>
                    <a:pt x="2005" y="1315"/>
                  </a:cubicBezTo>
                  <a:cubicBezTo>
                    <a:pt x="2005" y="1315"/>
                    <a:pt x="2005" y="1322"/>
                    <a:pt x="1996" y="1322"/>
                  </a:cubicBezTo>
                  <a:cubicBezTo>
                    <a:pt x="1991" y="1322"/>
                    <a:pt x="1984" y="1320"/>
                    <a:pt x="1974" y="1315"/>
                  </a:cubicBezTo>
                  <a:cubicBezTo>
                    <a:pt x="1958" y="1299"/>
                    <a:pt x="1942" y="1236"/>
                    <a:pt x="1895" y="1204"/>
                  </a:cubicBezTo>
                  <a:lnTo>
                    <a:pt x="1879" y="1204"/>
                  </a:lnTo>
                  <a:lnTo>
                    <a:pt x="1816" y="1094"/>
                  </a:lnTo>
                  <a:lnTo>
                    <a:pt x="1658" y="920"/>
                  </a:lnTo>
                  <a:lnTo>
                    <a:pt x="1642" y="920"/>
                  </a:lnTo>
                  <a:cubicBezTo>
                    <a:pt x="1626" y="888"/>
                    <a:pt x="1595" y="841"/>
                    <a:pt x="1579" y="810"/>
                  </a:cubicBezTo>
                  <a:lnTo>
                    <a:pt x="1563" y="794"/>
                  </a:lnTo>
                  <a:lnTo>
                    <a:pt x="1547" y="794"/>
                  </a:lnTo>
                  <a:lnTo>
                    <a:pt x="1516" y="762"/>
                  </a:lnTo>
                  <a:cubicBezTo>
                    <a:pt x="1342" y="573"/>
                    <a:pt x="1153" y="415"/>
                    <a:pt x="963" y="257"/>
                  </a:cubicBezTo>
                  <a:cubicBezTo>
                    <a:pt x="916" y="225"/>
                    <a:pt x="869" y="210"/>
                    <a:pt x="821" y="178"/>
                  </a:cubicBezTo>
                  <a:cubicBezTo>
                    <a:pt x="774" y="147"/>
                    <a:pt x="679" y="52"/>
                    <a:pt x="632" y="20"/>
                  </a:cubicBezTo>
                  <a:cubicBezTo>
                    <a:pt x="628" y="27"/>
                    <a:pt x="617" y="30"/>
                    <a:pt x="601" y="30"/>
                  </a:cubicBezTo>
                  <a:cubicBezTo>
                    <a:pt x="573" y="30"/>
                    <a:pt x="532" y="22"/>
                    <a:pt x="501" y="22"/>
                  </a:cubicBezTo>
                  <a:cubicBezTo>
                    <a:pt x="472" y="22"/>
                    <a:pt x="452" y="29"/>
                    <a:pt x="458" y="52"/>
                  </a:cubicBezTo>
                  <a:cubicBezTo>
                    <a:pt x="419" y="26"/>
                    <a:pt x="370"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595;p59">
              <a:extLst>
                <a:ext uri="{FF2B5EF4-FFF2-40B4-BE49-F238E27FC236}">
                  <a16:creationId xmlns:a16="http://schemas.microsoft.com/office/drawing/2014/main" id="{B0C57D12-4CED-6099-27D2-2CE1F20F3C99}"/>
                </a:ext>
              </a:extLst>
            </p:cNvPr>
            <p:cNvSpPr/>
            <p:nvPr/>
          </p:nvSpPr>
          <p:spPr>
            <a:xfrm flipH="1">
              <a:off x="2024233" y="1509038"/>
              <a:ext cx="90260" cy="31378"/>
            </a:xfrm>
            <a:custGeom>
              <a:avLst/>
              <a:gdLst/>
              <a:ahLst/>
              <a:cxnLst/>
              <a:rect l="l" t="t" r="r" b="b"/>
              <a:pathLst>
                <a:path w="1864" h="648" extrusionOk="0">
                  <a:moveTo>
                    <a:pt x="1816" y="1"/>
                  </a:moveTo>
                  <a:cubicBezTo>
                    <a:pt x="1611" y="64"/>
                    <a:pt x="1406" y="127"/>
                    <a:pt x="1185" y="174"/>
                  </a:cubicBezTo>
                  <a:cubicBezTo>
                    <a:pt x="1074" y="206"/>
                    <a:pt x="964" y="238"/>
                    <a:pt x="853" y="253"/>
                  </a:cubicBezTo>
                  <a:cubicBezTo>
                    <a:pt x="727" y="269"/>
                    <a:pt x="601" y="269"/>
                    <a:pt x="474" y="269"/>
                  </a:cubicBezTo>
                  <a:lnTo>
                    <a:pt x="459" y="269"/>
                  </a:lnTo>
                  <a:cubicBezTo>
                    <a:pt x="395" y="269"/>
                    <a:pt x="316" y="269"/>
                    <a:pt x="253" y="285"/>
                  </a:cubicBezTo>
                  <a:lnTo>
                    <a:pt x="159" y="316"/>
                  </a:lnTo>
                  <a:lnTo>
                    <a:pt x="190" y="348"/>
                  </a:lnTo>
                  <a:cubicBezTo>
                    <a:pt x="182" y="340"/>
                    <a:pt x="170" y="336"/>
                    <a:pt x="159" y="336"/>
                  </a:cubicBezTo>
                  <a:cubicBezTo>
                    <a:pt x="147" y="336"/>
                    <a:pt x="135" y="340"/>
                    <a:pt x="127" y="348"/>
                  </a:cubicBezTo>
                  <a:cubicBezTo>
                    <a:pt x="64" y="348"/>
                    <a:pt x="95" y="380"/>
                    <a:pt x="127" y="411"/>
                  </a:cubicBezTo>
                  <a:cubicBezTo>
                    <a:pt x="159" y="443"/>
                    <a:pt x="127" y="443"/>
                    <a:pt x="143" y="458"/>
                  </a:cubicBezTo>
                  <a:lnTo>
                    <a:pt x="95" y="458"/>
                  </a:lnTo>
                  <a:cubicBezTo>
                    <a:pt x="95" y="466"/>
                    <a:pt x="111" y="466"/>
                    <a:pt x="125" y="466"/>
                  </a:cubicBezTo>
                  <a:cubicBezTo>
                    <a:pt x="139" y="466"/>
                    <a:pt x="151" y="466"/>
                    <a:pt x="143" y="474"/>
                  </a:cubicBezTo>
                  <a:lnTo>
                    <a:pt x="80" y="474"/>
                  </a:lnTo>
                  <a:cubicBezTo>
                    <a:pt x="80" y="490"/>
                    <a:pt x="143" y="490"/>
                    <a:pt x="143" y="506"/>
                  </a:cubicBezTo>
                  <a:cubicBezTo>
                    <a:pt x="143" y="508"/>
                    <a:pt x="141" y="509"/>
                    <a:pt x="139" y="509"/>
                  </a:cubicBezTo>
                  <a:cubicBezTo>
                    <a:pt x="129" y="509"/>
                    <a:pt x="105" y="495"/>
                    <a:pt x="90" y="495"/>
                  </a:cubicBezTo>
                  <a:cubicBezTo>
                    <a:pt x="84" y="495"/>
                    <a:pt x="80" y="498"/>
                    <a:pt x="80" y="506"/>
                  </a:cubicBezTo>
                  <a:cubicBezTo>
                    <a:pt x="80" y="506"/>
                    <a:pt x="80" y="507"/>
                    <a:pt x="80" y="507"/>
                  </a:cubicBezTo>
                  <a:lnTo>
                    <a:pt x="80" y="507"/>
                  </a:lnTo>
                  <a:cubicBezTo>
                    <a:pt x="39" y="512"/>
                    <a:pt x="25" y="527"/>
                    <a:pt x="64" y="553"/>
                  </a:cubicBezTo>
                  <a:cubicBezTo>
                    <a:pt x="48" y="553"/>
                    <a:pt x="17" y="537"/>
                    <a:pt x="1" y="537"/>
                  </a:cubicBezTo>
                  <a:lnTo>
                    <a:pt x="1" y="553"/>
                  </a:lnTo>
                  <a:cubicBezTo>
                    <a:pt x="1" y="553"/>
                    <a:pt x="17" y="569"/>
                    <a:pt x="17" y="569"/>
                  </a:cubicBezTo>
                  <a:cubicBezTo>
                    <a:pt x="48" y="585"/>
                    <a:pt x="64" y="601"/>
                    <a:pt x="95" y="616"/>
                  </a:cubicBezTo>
                  <a:cubicBezTo>
                    <a:pt x="222" y="632"/>
                    <a:pt x="348" y="648"/>
                    <a:pt x="474" y="648"/>
                  </a:cubicBezTo>
                  <a:lnTo>
                    <a:pt x="474" y="632"/>
                  </a:lnTo>
                  <a:cubicBezTo>
                    <a:pt x="474" y="632"/>
                    <a:pt x="495" y="639"/>
                    <a:pt x="523" y="639"/>
                  </a:cubicBezTo>
                  <a:cubicBezTo>
                    <a:pt x="537" y="639"/>
                    <a:pt x="553" y="637"/>
                    <a:pt x="569" y="632"/>
                  </a:cubicBezTo>
                  <a:lnTo>
                    <a:pt x="648" y="648"/>
                  </a:lnTo>
                  <a:lnTo>
                    <a:pt x="790" y="632"/>
                  </a:lnTo>
                  <a:lnTo>
                    <a:pt x="790" y="616"/>
                  </a:lnTo>
                  <a:lnTo>
                    <a:pt x="885" y="616"/>
                  </a:lnTo>
                  <a:cubicBezTo>
                    <a:pt x="885" y="616"/>
                    <a:pt x="885" y="601"/>
                    <a:pt x="885" y="601"/>
                  </a:cubicBezTo>
                  <a:lnTo>
                    <a:pt x="916" y="601"/>
                  </a:lnTo>
                  <a:cubicBezTo>
                    <a:pt x="1058" y="553"/>
                    <a:pt x="1216" y="506"/>
                    <a:pt x="1358" y="443"/>
                  </a:cubicBezTo>
                  <a:cubicBezTo>
                    <a:pt x="1374" y="411"/>
                    <a:pt x="1406" y="395"/>
                    <a:pt x="1437" y="380"/>
                  </a:cubicBezTo>
                  <a:cubicBezTo>
                    <a:pt x="1485" y="364"/>
                    <a:pt x="1548" y="364"/>
                    <a:pt x="1595" y="348"/>
                  </a:cubicBezTo>
                  <a:cubicBezTo>
                    <a:pt x="1563" y="316"/>
                    <a:pt x="1674" y="253"/>
                    <a:pt x="1627" y="222"/>
                  </a:cubicBezTo>
                  <a:cubicBezTo>
                    <a:pt x="1658" y="222"/>
                    <a:pt x="1706" y="190"/>
                    <a:pt x="1706" y="190"/>
                  </a:cubicBezTo>
                  <a:cubicBezTo>
                    <a:pt x="1690" y="127"/>
                    <a:pt x="1721" y="80"/>
                    <a:pt x="1769" y="48"/>
                  </a:cubicBezTo>
                  <a:cubicBezTo>
                    <a:pt x="1800" y="32"/>
                    <a:pt x="1848" y="32"/>
                    <a:pt x="1848" y="17"/>
                  </a:cubicBezTo>
                  <a:cubicBezTo>
                    <a:pt x="1863" y="17"/>
                    <a:pt x="1800" y="17"/>
                    <a:pt x="1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596;p59">
              <a:extLst>
                <a:ext uri="{FF2B5EF4-FFF2-40B4-BE49-F238E27FC236}">
                  <a16:creationId xmlns:a16="http://schemas.microsoft.com/office/drawing/2014/main" id="{2C9480F6-4F50-AB6A-F104-F0F6005385D5}"/>
                </a:ext>
              </a:extLst>
            </p:cNvPr>
            <p:cNvSpPr/>
            <p:nvPr/>
          </p:nvSpPr>
          <p:spPr>
            <a:xfrm flipH="1">
              <a:off x="1711618" y="957700"/>
              <a:ext cx="244243" cy="256446"/>
            </a:xfrm>
            <a:custGeom>
              <a:avLst/>
              <a:gdLst/>
              <a:ahLst/>
              <a:cxnLst/>
              <a:rect l="l" t="t" r="r" b="b"/>
              <a:pathLst>
                <a:path w="5044" h="5296" extrusionOk="0">
                  <a:moveTo>
                    <a:pt x="324" y="2215"/>
                  </a:moveTo>
                  <a:cubicBezTo>
                    <a:pt x="323" y="2220"/>
                    <a:pt x="321" y="2224"/>
                    <a:pt x="320" y="2229"/>
                  </a:cubicBezTo>
                  <a:lnTo>
                    <a:pt x="320" y="2229"/>
                  </a:lnTo>
                  <a:cubicBezTo>
                    <a:pt x="321" y="2224"/>
                    <a:pt x="322" y="2219"/>
                    <a:pt x="324" y="2215"/>
                  </a:cubicBezTo>
                  <a:close/>
                  <a:moveTo>
                    <a:pt x="3177" y="1"/>
                  </a:moveTo>
                  <a:cubicBezTo>
                    <a:pt x="3045" y="1"/>
                    <a:pt x="2914" y="17"/>
                    <a:pt x="2786" y="53"/>
                  </a:cubicBezTo>
                  <a:cubicBezTo>
                    <a:pt x="2581" y="100"/>
                    <a:pt x="2376" y="148"/>
                    <a:pt x="2171" y="227"/>
                  </a:cubicBezTo>
                  <a:lnTo>
                    <a:pt x="1760" y="369"/>
                  </a:lnTo>
                  <a:lnTo>
                    <a:pt x="1681" y="400"/>
                  </a:lnTo>
                  <a:cubicBezTo>
                    <a:pt x="1429" y="479"/>
                    <a:pt x="1176" y="590"/>
                    <a:pt x="955" y="732"/>
                  </a:cubicBezTo>
                  <a:cubicBezTo>
                    <a:pt x="718" y="874"/>
                    <a:pt x="529" y="1047"/>
                    <a:pt x="355" y="1253"/>
                  </a:cubicBezTo>
                  <a:cubicBezTo>
                    <a:pt x="229" y="1426"/>
                    <a:pt x="134" y="1616"/>
                    <a:pt x="71" y="1821"/>
                  </a:cubicBezTo>
                  <a:cubicBezTo>
                    <a:pt x="119" y="1742"/>
                    <a:pt x="166" y="1679"/>
                    <a:pt x="229" y="1616"/>
                  </a:cubicBezTo>
                  <a:lnTo>
                    <a:pt x="229" y="1616"/>
                  </a:lnTo>
                  <a:cubicBezTo>
                    <a:pt x="134" y="1742"/>
                    <a:pt x="71" y="1900"/>
                    <a:pt x="40" y="2073"/>
                  </a:cubicBezTo>
                  <a:cubicBezTo>
                    <a:pt x="1" y="2255"/>
                    <a:pt x="15" y="2319"/>
                    <a:pt x="30" y="2319"/>
                  </a:cubicBezTo>
                  <a:cubicBezTo>
                    <a:pt x="33" y="2319"/>
                    <a:pt x="37" y="2316"/>
                    <a:pt x="40" y="2310"/>
                  </a:cubicBezTo>
                  <a:cubicBezTo>
                    <a:pt x="55" y="2294"/>
                    <a:pt x="103" y="2200"/>
                    <a:pt x="166" y="2137"/>
                  </a:cubicBezTo>
                  <a:cubicBezTo>
                    <a:pt x="180" y="2103"/>
                    <a:pt x="190" y="2094"/>
                    <a:pt x="199" y="2094"/>
                  </a:cubicBezTo>
                  <a:cubicBezTo>
                    <a:pt x="210" y="2094"/>
                    <a:pt x="219" y="2105"/>
                    <a:pt x="232" y="2105"/>
                  </a:cubicBezTo>
                  <a:cubicBezTo>
                    <a:pt x="246" y="2105"/>
                    <a:pt x="264" y="2093"/>
                    <a:pt x="292" y="2042"/>
                  </a:cubicBezTo>
                  <a:lnTo>
                    <a:pt x="292" y="2042"/>
                  </a:lnTo>
                  <a:cubicBezTo>
                    <a:pt x="261" y="2121"/>
                    <a:pt x="229" y="2231"/>
                    <a:pt x="213" y="2326"/>
                  </a:cubicBezTo>
                  <a:cubicBezTo>
                    <a:pt x="229" y="2326"/>
                    <a:pt x="229" y="2247"/>
                    <a:pt x="261" y="2168"/>
                  </a:cubicBezTo>
                  <a:cubicBezTo>
                    <a:pt x="273" y="2096"/>
                    <a:pt x="294" y="2041"/>
                    <a:pt x="303" y="2041"/>
                  </a:cubicBezTo>
                  <a:cubicBezTo>
                    <a:pt x="306" y="2041"/>
                    <a:pt x="308" y="2047"/>
                    <a:pt x="308" y="2058"/>
                  </a:cubicBezTo>
                  <a:cubicBezTo>
                    <a:pt x="261" y="2168"/>
                    <a:pt x="245" y="2279"/>
                    <a:pt x="229" y="2405"/>
                  </a:cubicBezTo>
                  <a:cubicBezTo>
                    <a:pt x="261" y="2342"/>
                    <a:pt x="276" y="2263"/>
                    <a:pt x="292" y="2200"/>
                  </a:cubicBezTo>
                  <a:cubicBezTo>
                    <a:pt x="321" y="2113"/>
                    <a:pt x="363" y="2040"/>
                    <a:pt x="370" y="2040"/>
                  </a:cubicBezTo>
                  <a:cubicBezTo>
                    <a:pt x="371" y="2040"/>
                    <a:pt x="371" y="2040"/>
                    <a:pt x="371" y="2042"/>
                  </a:cubicBezTo>
                  <a:cubicBezTo>
                    <a:pt x="387" y="2058"/>
                    <a:pt x="324" y="2152"/>
                    <a:pt x="308" y="2215"/>
                  </a:cubicBezTo>
                  <a:cubicBezTo>
                    <a:pt x="276" y="2294"/>
                    <a:pt x="261" y="2358"/>
                    <a:pt x="276" y="2373"/>
                  </a:cubicBezTo>
                  <a:cubicBezTo>
                    <a:pt x="278" y="2374"/>
                    <a:pt x="280" y="2375"/>
                    <a:pt x="282" y="2375"/>
                  </a:cubicBezTo>
                  <a:cubicBezTo>
                    <a:pt x="291" y="2375"/>
                    <a:pt x="297" y="2360"/>
                    <a:pt x="302" y="2339"/>
                  </a:cubicBezTo>
                  <a:lnTo>
                    <a:pt x="302" y="2339"/>
                  </a:lnTo>
                  <a:cubicBezTo>
                    <a:pt x="296" y="2415"/>
                    <a:pt x="304" y="2492"/>
                    <a:pt x="324" y="2563"/>
                  </a:cubicBezTo>
                  <a:cubicBezTo>
                    <a:pt x="328" y="2576"/>
                    <a:pt x="333" y="2583"/>
                    <a:pt x="338" y="2583"/>
                  </a:cubicBezTo>
                  <a:cubicBezTo>
                    <a:pt x="350" y="2583"/>
                    <a:pt x="364" y="2538"/>
                    <a:pt x="387" y="2436"/>
                  </a:cubicBezTo>
                  <a:lnTo>
                    <a:pt x="387" y="2436"/>
                  </a:lnTo>
                  <a:cubicBezTo>
                    <a:pt x="371" y="2547"/>
                    <a:pt x="371" y="2673"/>
                    <a:pt x="403" y="2784"/>
                  </a:cubicBezTo>
                  <a:cubicBezTo>
                    <a:pt x="387" y="2721"/>
                    <a:pt x="387" y="2658"/>
                    <a:pt x="387" y="2594"/>
                  </a:cubicBezTo>
                  <a:lnTo>
                    <a:pt x="387" y="2594"/>
                  </a:lnTo>
                  <a:cubicBezTo>
                    <a:pt x="387" y="2657"/>
                    <a:pt x="403" y="2705"/>
                    <a:pt x="418" y="2768"/>
                  </a:cubicBezTo>
                  <a:lnTo>
                    <a:pt x="418" y="2736"/>
                  </a:lnTo>
                  <a:lnTo>
                    <a:pt x="418" y="2610"/>
                  </a:lnTo>
                  <a:cubicBezTo>
                    <a:pt x="418" y="2642"/>
                    <a:pt x="418" y="2673"/>
                    <a:pt x="434" y="2721"/>
                  </a:cubicBezTo>
                  <a:cubicBezTo>
                    <a:pt x="434" y="2689"/>
                    <a:pt x="450" y="2657"/>
                    <a:pt x="450" y="2610"/>
                  </a:cubicBezTo>
                  <a:cubicBezTo>
                    <a:pt x="466" y="2515"/>
                    <a:pt x="497" y="2405"/>
                    <a:pt x="545" y="2310"/>
                  </a:cubicBezTo>
                  <a:cubicBezTo>
                    <a:pt x="639" y="2010"/>
                    <a:pt x="813" y="1773"/>
                    <a:pt x="1050" y="1584"/>
                  </a:cubicBezTo>
                  <a:cubicBezTo>
                    <a:pt x="1318" y="1379"/>
                    <a:pt x="1618" y="1221"/>
                    <a:pt x="1934" y="1126"/>
                  </a:cubicBezTo>
                  <a:cubicBezTo>
                    <a:pt x="1934" y="1110"/>
                    <a:pt x="1887" y="1110"/>
                    <a:pt x="1934" y="1079"/>
                  </a:cubicBezTo>
                  <a:cubicBezTo>
                    <a:pt x="2108" y="1000"/>
                    <a:pt x="2265" y="1000"/>
                    <a:pt x="2439" y="921"/>
                  </a:cubicBezTo>
                  <a:lnTo>
                    <a:pt x="2439" y="889"/>
                  </a:lnTo>
                  <a:cubicBezTo>
                    <a:pt x="2581" y="858"/>
                    <a:pt x="2723" y="826"/>
                    <a:pt x="2881" y="811"/>
                  </a:cubicBezTo>
                  <a:cubicBezTo>
                    <a:pt x="2976" y="779"/>
                    <a:pt x="3078" y="763"/>
                    <a:pt x="3183" y="763"/>
                  </a:cubicBezTo>
                  <a:cubicBezTo>
                    <a:pt x="3287" y="763"/>
                    <a:pt x="3394" y="779"/>
                    <a:pt x="3497" y="811"/>
                  </a:cubicBezTo>
                  <a:cubicBezTo>
                    <a:pt x="3497" y="799"/>
                    <a:pt x="3497" y="788"/>
                    <a:pt x="3502" y="788"/>
                  </a:cubicBezTo>
                  <a:cubicBezTo>
                    <a:pt x="3505" y="788"/>
                    <a:pt x="3508" y="790"/>
                    <a:pt x="3512" y="795"/>
                  </a:cubicBezTo>
                  <a:cubicBezTo>
                    <a:pt x="3607" y="826"/>
                    <a:pt x="3686" y="905"/>
                    <a:pt x="3749" y="984"/>
                  </a:cubicBezTo>
                  <a:lnTo>
                    <a:pt x="3781" y="1032"/>
                  </a:lnTo>
                  <a:lnTo>
                    <a:pt x="3812" y="1032"/>
                  </a:lnTo>
                  <a:cubicBezTo>
                    <a:pt x="3844" y="1079"/>
                    <a:pt x="3875" y="1142"/>
                    <a:pt x="3907" y="1189"/>
                  </a:cubicBezTo>
                  <a:cubicBezTo>
                    <a:pt x="4112" y="1537"/>
                    <a:pt x="4270" y="1916"/>
                    <a:pt x="4349" y="2310"/>
                  </a:cubicBezTo>
                  <a:cubicBezTo>
                    <a:pt x="4428" y="2721"/>
                    <a:pt x="4396" y="3147"/>
                    <a:pt x="4239" y="3541"/>
                  </a:cubicBezTo>
                  <a:cubicBezTo>
                    <a:pt x="4175" y="3715"/>
                    <a:pt x="4081" y="3889"/>
                    <a:pt x="3970" y="4031"/>
                  </a:cubicBezTo>
                  <a:cubicBezTo>
                    <a:pt x="3749" y="4236"/>
                    <a:pt x="3497" y="4394"/>
                    <a:pt x="3228" y="4489"/>
                  </a:cubicBezTo>
                  <a:cubicBezTo>
                    <a:pt x="3260" y="4520"/>
                    <a:pt x="3134" y="4615"/>
                    <a:pt x="2991" y="4694"/>
                  </a:cubicBezTo>
                  <a:cubicBezTo>
                    <a:pt x="2865" y="4757"/>
                    <a:pt x="2739" y="4820"/>
                    <a:pt x="2818" y="4852"/>
                  </a:cubicBezTo>
                  <a:cubicBezTo>
                    <a:pt x="2644" y="4883"/>
                    <a:pt x="2486" y="4915"/>
                    <a:pt x="2329" y="4962"/>
                  </a:cubicBezTo>
                  <a:cubicBezTo>
                    <a:pt x="2297" y="5041"/>
                    <a:pt x="2155" y="5167"/>
                    <a:pt x="1618" y="5215"/>
                  </a:cubicBezTo>
                  <a:cubicBezTo>
                    <a:pt x="1429" y="5199"/>
                    <a:pt x="1224" y="5183"/>
                    <a:pt x="1034" y="5152"/>
                  </a:cubicBezTo>
                  <a:cubicBezTo>
                    <a:pt x="908" y="5152"/>
                    <a:pt x="1287" y="5246"/>
                    <a:pt x="1176" y="5246"/>
                  </a:cubicBezTo>
                  <a:cubicBezTo>
                    <a:pt x="1379" y="5280"/>
                    <a:pt x="1591" y="5296"/>
                    <a:pt x="1805" y="5296"/>
                  </a:cubicBezTo>
                  <a:cubicBezTo>
                    <a:pt x="1990" y="5296"/>
                    <a:pt x="2177" y="5284"/>
                    <a:pt x="2360" y="5262"/>
                  </a:cubicBezTo>
                  <a:cubicBezTo>
                    <a:pt x="2739" y="5215"/>
                    <a:pt x="3134" y="5120"/>
                    <a:pt x="3497" y="4962"/>
                  </a:cubicBezTo>
                  <a:cubicBezTo>
                    <a:pt x="3891" y="4804"/>
                    <a:pt x="4239" y="4552"/>
                    <a:pt x="4507" y="4220"/>
                  </a:cubicBezTo>
                  <a:cubicBezTo>
                    <a:pt x="4775" y="3873"/>
                    <a:pt x="4949" y="3478"/>
                    <a:pt x="5012" y="3052"/>
                  </a:cubicBezTo>
                  <a:cubicBezTo>
                    <a:pt x="5044" y="2736"/>
                    <a:pt x="5028" y="2421"/>
                    <a:pt x="4980" y="2105"/>
                  </a:cubicBezTo>
                  <a:cubicBezTo>
                    <a:pt x="4933" y="1868"/>
                    <a:pt x="4870" y="1631"/>
                    <a:pt x="4791" y="1410"/>
                  </a:cubicBezTo>
                  <a:cubicBezTo>
                    <a:pt x="4696" y="1142"/>
                    <a:pt x="4570" y="905"/>
                    <a:pt x="4428" y="668"/>
                  </a:cubicBezTo>
                  <a:cubicBezTo>
                    <a:pt x="4333" y="542"/>
                    <a:pt x="4239" y="416"/>
                    <a:pt x="4112" y="305"/>
                  </a:cubicBezTo>
                  <a:cubicBezTo>
                    <a:pt x="3986" y="195"/>
                    <a:pt x="3828" y="116"/>
                    <a:pt x="3654" y="69"/>
                  </a:cubicBezTo>
                  <a:cubicBezTo>
                    <a:pt x="3498" y="25"/>
                    <a:pt x="3337" y="1"/>
                    <a:pt x="3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597;p59">
              <a:extLst>
                <a:ext uri="{FF2B5EF4-FFF2-40B4-BE49-F238E27FC236}">
                  <a16:creationId xmlns:a16="http://schemas.microsoft.com/office/drawing/2014/main" id="{D8007B8E-40A4-F477-758F-6EBCFC0A4B09}"/>
                </a:ext>
              </a:extLst>
            </p:cNvPr>
            <p:cNvSpPr/>
            <p:nvPr/>
          </p:nvSpPr>
          <p:spPr>
            <a:xfrm flipH="1">
              <a:off x="1592778" y="1122899"/>
              <a:ext cx="369186" cy="220742"/>
            </a:xfrm>
            <a:custGeom>
              <a:avLst/>
              <a:gdLst/>
              <a:ahLst/>
              <a:cxnLst/>
              <a:rect l="l" t="t" r="r" b="b"/>
              <a:pathLst>
                <a:path w="9978" h="5966" extrusionOk="0">
                  <a:moveTo>
                    <a:pt x="577" y="1"/>
                  </a:moveTo>
                  <a:cubicBezTo>
                    <a:pt x="538" y="1"/>
                    <a:pt x="530" y="13"/>
                    <a:pt x="538" y="28"/>
                  </a:cubicBezTo>
                  <a:cubicBezTo>
                    <a:pt x="569" y="60"/>
                    <a:pt x="664" y="107"/>
                    <a:pt x="727" y="170"/>
                  </a:cubicBezTo>
                  <a:cubicBezTo>
                    <a:pt x="822" y="234"/>
                    <a:pt x="664" y="218"/>
                    <a:pt x="822" y="313"/>
                  </a:cubicBezTo>
                  <a:cubicBezTo>
                    <a:pt x="727" y="265"/>
                    <a:pt x="617" y="234"/>
                    <a:pt x="522" y="202"/>
                  </a:cubicBezTo>
                  <a:lnTo>
                    <a:pt x="522" y="202"/>
                  </a:lnTo>
                  <a:cubicBezTo>
                    <a:pt x="506" y="218"/>
                    <a:pt x="601" y="234"/>
                    <a:pt x="695" y="265"/>
                  </a:cubicBezTo>
                  <a:cubicBezTo>
                    <a:pt x="774" y="297"/>
                    <a:pt x="853" y="328"/>
                    <a:pt x="790" y="328"/>
                  </a:cubicBezTo>
                  <a:cubicBezTo>
                    <a:pt x="680" y="281"/>
                    <a:pt x="553" y="234"/>
                    <a:pt x="427" y="218"/>
                  </a:cubicBezTo>
                  <a:lnTo>
                    <a:pt x="427" y="218"/>
                  </a:lnTo>
                  <a:cubicBezTo>
                    <a:pt x="506" y="249"/>
                    <a:pt x="569" y="281"/>
                    <a:pt x="648" y="297"/>
                  </a:cubicBezTo>
                  <a:cubicBezTo>
                    <a:pt x="743" y="344"/>
                    <a:pt x="822" y="376"/>
                    <a:pt x="806" y="391"/>
                  </a:cubicBezTo>
                  <a:cubicBezTo>
                    <a:pt x="752" y="364"/>
                    <a:pt x="558" y="256"/>
                    <a:pt x="484" y="256"/>
                  </a:cubicBezTo>
                  <a:cubicBezTo>
                    <a:pt x="472" y="256"/>
                    <a:pt x="463" y="258"/>
                    <a:pt x="459" y="265"/>
                  </a:cubicBezTo>
                  <a:cubicBezTo>
                    <a:pt x="484" y="278"/>
                    <a:pt x="507" y="288"/>
                    <a:pt x="530" y="297"/>
                  </a:cubicBezTo>
                  <a:lnTo>
                    <a:pt x="530" y="297"/>
                  </a:lnTo>
                  <a:cubicBezTo>
                    <a:pt x="469" y="282"/>
                    <a:pt x="409" y="275"/>
                    <a:pt x="348" y="275"/>
                  </a:cubicBezTo>
                  <a:cubicBezTo>
                    <a:pt x="317" y="275"/>
                    <a:pt x="285" y="277"/>
                    <a:pt x="253" y="281"/>
                  </a:cubicBezTo>
                  <a:cubicBezTo>
                    <a:pt x="190" y="297"/>
                    <a:pt x="222" y="313"/>
                    <a:pt x="380" y="360"/>
                  </a:cubicBezTo>
                  <a:cubicBezTo>
                    <a:pt x="287" y="337"/>
                    <a:pt x="195" y="322"/>
                    <a:pt x="102" y="322"/>
                  </a:cubicBezTo>
                  <a:cubicBezTo>
                    <a:pt x="69" y="322"/>
                    <a:pt x="35" y="324"/>
                    <a:pt x="1" y="328"/>
                  </a:cubicBezTo>
                  <a:cubicBezTo>
                    <a:pt x="47" y="328"/>
                    <a:pt x="101" y="328"/>
                    <a:pt x="152" y="334"/>
                  </a:cubicBezTo>
                  <a:lnTo>
                    <a:pt x="152" y="334"/>
                  </a:lnTo>
                  <a:cubicBezTo>
                    <a:pt x="138" y="333"/>
                    <a:pt x="125" y="332"/>
                    <a:pt x="111" y="332"/>
                  </a:cubicBezTo>
                  <a:cubicBezTo>
                    <a:pt x="80" y="332"/>
                    <a:pt x="48" y="336"/>
                    <a:pt x="17" y="344"/>
                  </a:cubicBezTo>
                  <a:lnTo>
                    <a:pt x="48" y="360"/>
                  </a:lnTo>
                  <a:lnTo>
                    <a:pt x="102" y="366"/>
                  </a:lnTo>
                  <a:lnTo>
                    <a:pt x="102" y="366"/>
                  </a:lnTo>
                  <a:cubicBezTo>
                    <a:pt x="90" y="368"/>
                    <a:pt x="78" y="371"/>
                    <a:pt x="64" y="376"/>
                  </a:cubicBezTo>
                  <a:lnTo>
                    <a:pt x="175" y="407"/>
                  </a:lnTo>
                  <a:cubicBezTo>
                    <a:pt x="285" y="439"/>
                    <a:pt x="411" y="486"/>
                    <a:pt x="522" y="549"/>
                  </a:cubicBezTo>
                  <a:cubicBezTo>
                    <a:pt x="838" y="660"/>
                    <a:pt x="1122" y="849"/>
                    <a:pt x="1358" y="1118"/>
                  </a:cubicBezTo>
                  <a:cubicBezTo>
                    <a:pt x="1579" y="1386"/>
                    <a:pt x="1785" y="1686"/>
                    <a:pt x="1927" y="2017"/>
                  </a:cubicBezTo>
                  <a:cubicBezTo>
                    <a:pt x="1937" y="2017"/>
                    <a:pt x="1941" y="1989"/>
                    <a:pt x="1951" y="1989"/>
                  </a:cubicBezTo>
                  <a:cubicBezTo>
                    <a:pt x="1957" y="1989"/>
                    <a:pt x="1964" y="1996"/>
                    <a:pt x="1974" y="2017"/>
                  </a:cubicBezTo>
                  <a:cubicBezTo>
                    <a:pt x="2069" y="2175"/>
                    <a:pt x="2085" y="2349"/>
                    <a:pt x="2163" y="2522"/>
                  </a:cubicBezTo>
                  <a:lnTo>
                    <a:pt x="2195" y="2522"/>
                  </a:lnTo>
                  <a:cubicBezTo>
                    <a:pt x="2242" y="2680"/>
                    <a:pt x="2290" y="2838"/>
                    <a:pt x="2337" y="2996"/>
                  </a:cubicBezTo>
                  <a:cubicBezTo>
                    <a:pt x="2448" y="3296"/>
                    <a:pt x="2558" y="3596"/>
                    <a:pt x="2700" y="3896"/>
                  </a:cubicBezTo>
                  <a:cubicBezTo>
                    <a:pt x="2700" y="3887"/>
                    <a:pt x="2705" y="3878"/>
                    <a:pt x="2713" y="3878"/>
                  </a:cubicBezTo>
                  <a:cubicBezTo>
                    <a:pt x="2718" y="3878"/>
                    <a:pt x="2725" y="3882"/>
                    <a:pt x="2732" y="3896"/>
                  </a:cubicBezTo>
                  <a:cubicBezTo>
                    <a:pt x="2795" y="4022"/>
                    <a:pt x="2858" y="4196"/>
                    <a:pt x="2953" y="4369"/>
                  </a:cubicBezTo>
                  <a:lnTo>
                    <a:pt x="3000" y="4448"/>
                  </a:lnTo>
                  <a:cubicBezTo>
                    <a:pt x="3016" y="4448"/>
                    <a:pt x="3032" y="4464"/>
                    <a:pt x="3032" y="4464"/>
                  </a:cubicBezTo>
                  <a:lnTo>
                    <a:pt x="3158" y="4669"/>
                  </a:lnTo>
                  <a:cubicBezTo>
                    <a:pt x="3458" y="5095"/>
                    <a:pt x="3853" y="5427"/>
                    <a:pt x="4310" y="5664"/>
                  </a:cubicBezTo>
                  <a:cubicBezTo>
                    <a:pt x="4754" y="5856"/>
                    <a:pt x="5239" y="5965"/>
                    <a:pt x="5727" y="5965"/>
                  </a:cubicBezTo>
                  <a:cubicBezTo>
                    <a:pt x="5760" y="5965"/>
                    <a:pt x="5793" y="5965"/>
                    <a:pt x="5826" y="5964"/>
                  </a:cubicBezTo>
                  <a:cubicBezTo>
                    <a:pt x="6047" y="5948"/>
                    <a:pt x="6268" y="5932"/>
                    <a:pt x="6473" y="5916"/>
                  </a:cubicBezTo>
                  <a:cubicBezTo>
                    <a:pt x="6773" y="5885"/>
                    <a:pt x="7167" y="5869"/>
                    <a:pt x="7452" y="5837"/>
                  </a:cubicBezTo>
                  <a:cubicBezTo>
                    <a:pt x="7404" y="5743"/>
                    <a:pt x="8115" y="5616"/>
                    <a:pt x="7957" y="5553"/>
                  </a:cubicBezTo>
                  <a:cubicBezTo>
                    <a:pt x="8130" y="5537"/>
                    <a:pt x="8304" y="5522"/>
                    <a:pt x="8462" y="5490"/>
                  </a:cubicBezTo>
                  <a:cubicBezTo>
                    <a:pt x="8509" y="5411"/>
                    <a:pt x="8667" y="5285"/>
                    <a:pt x="9219" y="5269"/>
                  </a:cubicBezTo>
                  <a:cubicBezTo>
                    <a:pt x="9425" y="5301"/>
                    <a:pt x="9646" y="5332"/>
                    <a:pt x="9851" y="5364"/>
                  </a:cubicBezTo>
                  <a:cubicBezTo>
                    <a:pt x="9977" y="5364"/>
                    <a:pt x="9583" y="5253"/>
                    <a:pt x="9709" y="5253"/>
                  </a:cubicBezTo>
                  <a:cubicBezTo>
                    <a:pt x="9404" y="5196"/>
                    <a:pt x="9103" y="5174"/>
                    <a:pt x="8809" y="5174"/>
                  </a:cubicBezTo>
                  <a:cubicBezTo>
                    <a:pt x="8296" y="5174"/>
                    <a:pt x="7803" y="5240"/>
                    <a:pt x="7341" y="5301"/>
                  </a:cubicBezTo>
                  <a:cubicBezTo>
                    <a:pt x="6978" y="5348"/>
                    <a:pt x="6615" y="5380"/>
                    <a:pt x="6252" y="5395"/>
                  </a:cubicBezTo>
                  <a:cubicBezTo>
                    <a:pt x="6194" y="5398"/>
                    <a:pt x="6136" y="5399"/>
                    <a:pt x="6078" y="5399"/>
                  </a:cubicBezTo>
                  <a:cubicBezTo>
                    <a:pt x="5789" y="5399"/>
                    <a:pt x="5502" y="5366"/>
                    <a:pt x="5226" y="5301"/>
                  </a:cubicBezTo>
                  <a:cubicBezTo>
                    <a:pt x="4973" y="5253"/>
                    <a:pt x="4736" y="5174"/>
                    <a:pt x="4531" y="5048"/>
                  </a:cubicBezTo>
                  <a:cubicBezTo>
                    <a:pt x="4168" y="4827"/>
                    <a:pt x="3868" y="4511"/>
                    <a:pt x="3647" y="4133"/>
                  </a:cubicBezTo>
                  <a:cubicBezTo>
                    <a:pt x="3411" y="3706"/>
                    <a:pt x="3221" y="3264"/>
                    <a:pt x="3063" y="2791"/>
                  </a:cubicBezTo>
                  <a:cubicBezTo>
                    <a:pt x="2905" y="2365"/>
                    <a:pt x="2748" y="1986"/>
                    <a:pt x="2653" y="1765"/>
                  </a:cubicBezTo>
                  <a:lnTo>
                    <a:pt x="2621" y="1686"/>
                  </a:lnTo>
                  <a:cubicBezTo>
                    <a:pt x="2495" y="1433"/>
                    <a:pt x="2353" y="1181"/>
                    <a:pt x="2195" y="960"/>
                  </a:cubicBezTo>
                  <a:cubicBezTo>
                    <a:pt x="2037" y="739"/>
                    <a:pt x="1832" y="549"/>
                    <a:pt x="1627" y="391"/>
                  </a:cubicBezTo>
                  <a:cubicBezTo>
                    <a:pt x="1437" y="265"/>
                    <a:pt x="1248" y="170"/>
                    <a:pt x="1043" y="92"/>
                  </a:cubicBezTo>
                  <a:lnTo>
                    <a:pt x="1043" y="92"/>
                  </a:lnTo>
                  <a:cubicBezTo>
                    <a:pt x="1122" y="139"/>
                    <a:pt x="1185" y="202"/>
                    <a:pt x="1264" y="265"/>
                  </a:cubicBezTo>
                  <a:cubicBezTo>
                    <a:pt x="1122" y="155"/>
                    <a:pt x="964" y="92"/>
                    <a:pt x="806" y="44"/>
                  </a:cubicBezTo>
                  <a:cubicBezTo>
                    <a:pt x="688" y="13"/>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598;p59">
              <a:extLst>
                <a:ext uri="{FF2B5EF4-FFF2-40B4-BE49-F238E27FC236}">
                  <a16:creationId xmlns:a16="http://schemas.microsoft.com/office/drawing/2014/main" id="{BF9D6AEF-1A78-EF30-AFAF-170E5524AD9D}"/>
                </a:ext>
              </a:extLst>
            </p:cNvPr>
            <p:cNvSpPr/>
            <p:nvPr/>
          </p:nvSpPr>
          <p:spPr>
            <a:xfrm flipH="1">
              <a:off x="1159746" y="1636680"/>
              <a:ext cx="515990" cy="461757"/>
            </a:xfrm>
            <a:custGeom>
              <a:avLst/>
              <a:gdLst/>
              <a:ahLst/>
              <a:cxnLst/>
              <a:rect l="l" t="t" r="r" b="b"/>
              <a:pathLst>
                <a:path w="10656" h="9536" extrusionOk="0">
                  <a:moveTo>
                    <a:pt x="6978" y="175"/>
                  </a:moveTo>
                  <a:lnTo>
                    <a:pt x="6978" y="175"/>
                  </a:lnTo>
                  <a:cubicBezTo>
                    <a:pt x="7052" y="187"/>
                    <a:pt x="7176" y="190"/>
                    <a:pt x="7264" y="198"/>
                  </a:cubicBezTo>
                  <a:lnTo>
                    <a:pt x="7264" y="198"/>
                  </a:lnTo>
                  <a:cubicBezTo>
                    <a:pt x="7173" y="177"/>
                    <a:pt x="7063" y="189"/>
                    <a:pt x="6978" y="175"/>
                  </a:cubicBezTo>
                  <a:close/>
                  <a:moveTo>
                    <a:pt x="7093" y="207"/>
                  </a:moveTo>
                  <a:lnTo>
                    <a:pt x="7093" y="207"/>
                  </a:lnTo>
                  <a:cubicBezTo>
                    <a:pt x="7160" y="211"/>
                    <a:pt x="7229" y="222"/>
                    <a:pt x="7309" y="222"/>
                  </a:cubicBezTo>
                  <a:cubicBezTo>
                    <a:pt x="7232" y="222"/>
                    <a:pt x="7170" y="222"/>
                    <a:pt x="7093" y="207"/>
                  </a:cubicBezTo>
                  <a:close/>
                  <a:moveTo>
                    <a:pt x="7783" y="159"/>
                  </a:moveTo>
                  <a:cubicBezTo>
                    <a:pt x="7775" y="159"/>
                    <a:pt x="7898" y="196"/>
                    <a:pt x="8016" y="236"/>
                  </a:cubicBezTo>
                  <a:lnTo>
                    <a:pt x="8016" y="236"/>
                  </a:lnTo>
                  <a:cubicBezTo>
                    <a:pt x="7938" y="205"/>
                    <a:pt x="7861" y="174"/>
                    <a:pt x="7783" y="159"/>
                  </a:cubicBezTo>
                  <a:close/>
                  <a:moveTo>
                    <a:pt x="8016" y="236"/>
                  </a:moveTo>
                  <a:cubicBezTo>
                    <a:pt x="8017" y="237"/>
                    <a:pt x="8018" y="237"/>
                    <a:pt x="8019" y="238"/>
                  </a:cubicBezTo>
                  <a:cubicBezTo>
                    <a:pt x="8020" y="238"/>
                    <a:pt x="8020" y="238"/>
                    <a:pt x="8021" y="238"/>
                  </a:cubicBezTo>
                  <a:lnTo>
                    <a:pt x="8021" y="238"/>
                  </a:lnTo>
                  <a:cubicBezTo>
                    <a:pt x="8019" y="237"/>
                    <a:pt x="8018" y="237"/>
                    <a:pt x="8016" y="236"/>
                  </a:cubicBezTo>
                  <a:close/>
                  <a:moveTo>
                    <a:pt x="7830" y="1"/>
                  </a:moveTo>
                  <a:cubicBezTo>
                    <a:pt x="7783" y="1"/>
                    <a:pt x="7767" y="1"/>
                    <a:pt x="7798" y="17"/>
                  </a:cubicBezTo>
                  <a:cubicBezTo>
                    <a:pt x="7814" y="32"/>
                    <a:pt x="7972" y="111"/>
                    <a:pt x="8067" y="175"/>
                  </a:cubicBezTo>
                  <a:cubicBezTo>
                    <a:pt x="8225" y="253"/>
                    <a:pt x="8004" y="190"/>
                    <a:pt x="8240" y="317"/>
                  </a:cubicBezTo>
                  <a:cubicBezTo>
                    <a:pt x="8162" y="285"/>
                    <a:pt x="8099" y="254"/>
                    <a:pt x="8021" y="238"/>
                  </a:cubicBezTo>
                  <a:lnTo>
                    <a:pt x="8021" y="238"/>
                  </a:lnTo>
                  <a:cubicBezTo>
                    <a:pt x="8156" y="284"/>
                    <a:pt x="8284" y="332"/>
                    <a:pt x="8209" y="332"/>
                  </a:cubicBezTo>
                  <a:cubicBezTo>
                    <a:pt x="8035" y="253"/>
                    <a:pt x="7846" y="190"/>
                    <a:pt x="7656" y="143"/>
                  </a:cubicBezTo>
                  <a:lnTo>
                    <a:pt x="7656" y="143"/>
                  </a:lnTo>
                  <a:cubicBezTo>
                    <a:pt x="7688" y="175"/>
                    <a:pt x="7862" y="206"/>
                    <a:pt x="7988" y="269"/>
                  </a:cubicBezTo>
                  <a:cubicBezTo>
                    <a:pt x="8067" y="301"/>
                    <a:pt x="8130" y="317"/>
                    <a:pt x="8177" y="332"/>
                  </a:cubicBezTo>
                  <a:cubicBezTo>
                    <a:pt x="8225" y="364"/>
                    <a:pt x="8256" y="380"/>
                    <a:pt x="8240" y="380"/>
                  </a:cubicBezTo>
                  <a:cubicBezTo>
                    <a:pt x="8067" y="301"/>
                    <a:pt x="7893" y="238"/>
                    <a:pt x="7704" y="190"/>
                  </a:cubicBezTo>
                  <a:lnTo>
                    <a:pt x="7704" y="190"/>
                  </a:lnTo>
                  <a:cubicBezTo>
                    <a:pt x="7704" y="190"/>
                    <a:pt x="7877" y="238"/>
                    <a:pt x="7972" y="285"/>
                  </a:cubicBezTo>
                  <a:cubicBezTo>
                    <a:pt x="7846" y="238"/>
                    <a:pt x="7735" y="206"/>
                    <a:pt x="7609" y="190"/>
                  </a:cubicBezTo>
                  <a:cubicBezTo>
                    <a:pt x="7498" y="175"/>
                    <a:pt x="7420" y="175"/>
                    <a:pt x="7388" y="175"/>
                  </a:cubicBezTo>
                  <a:cubicBezTo>
                    <a:pt x="7293" y="175"/>
                    <a:pt x="7356" y="190"/>
                    <a:pt x="7593" y="253"/>
                  </a:cubicBezTo>
                  <a:cubicBezTo>
                    <a:pt x="7514" y="238"/>
                    <a:pt x="7404" y="222"/>
                    <a:pt x="7293" y="206"/>
                  </a:cubicBezTo>
                  <a:cubicBezTo>
                    <a:pt x="7286" y="204"/>
                    <a:pt x="7278" y="201"/>
                    <a:pt x="7271" y="200"/>
                  </a:cubicBezTo>
                  <a:lnTo>
                    <a:pt x="7271" y="200"/>
                  </a:lnTo>
                  <a:cubicBezTo>
                    <a:pt x="7289" y="201"/>
                    <a:pt x="7307" y="203"/>
                    <a:pt x="7325" y="206"/>
                  </a:cubicBezTo>
                  <a:cubicBezTo>
                    <a:pt x="7308" y="203"/>
                    <a:pt x="7287" y="200"/>
                    <a:pt x="7264" y="198"/>
                  </a:cubicBezTo>
                  <a:lnTo>
                    <a:pt x="7264" y="198"/>
                  </a:lnTo>
                  <a:cubicBezTo>
                    <a:pt x="7266" y="198"/>
                    <a:pt x="7268" y="199"/>
                    <a:pt x="7271" y="200"/>
                  </a:cubicBezTo>
                  <a:lnTo>
                    <a:pt x="7271" y="200"/>
                  </a:lnTo>
                  <a:cubicBezTo>
                    <a:pt x="7179" y="190"/>
                    <a:pt x="7088" y="190"/>
                    <a:pt x="7009" y="190"/>
                  </a:cubicBezTo>
                  <a:lnTo>
                    <a:pt x="7056" y="206"/>
                  </a:lnTo>
                  <a:cubicBezTo>
                    <a:pt x="7068" y="206"/>
                    <a:pt x="7079" y="206"/>
                    <a:pt x="7091" y="207"/>
                  </a:cubicBezTo>
                  <a:lnTo>
                    <a:pt x="7091" y="207"/>
                  </a:lnTo>
                  <a:cubicBezTo>
                    <a:pt x="7138" y="222"/>
                    <a:pt x="7200" y="238"/>
                    <a:pt x="7262" y="253"/>
                  </a:cubicBezTo>
                  <a:cubicBezTo>
                    <a:pt x="7467" y="301"/>
                    <a:pt x="7672" y="348"/>
                    <a:pt x="7862" y="427"/>
                  </a:cubicBezTo>
                  <a:cubicBezTo>
                    <a:pt x="8903" y="790"/>
                    <a:pt x="9708" y="1627"/>
                    <a:pt x="10008" y="2700"/>
                  </a:cubicBezTo>
                  <a:cubicBezTo>
                    <a:pt x="10017" y="2700"/>
                    <a:pt x="10021" y="2680"/>
                    <a:pt x="10026" y="2680"/>
                  </a:cubicBezTo>
                  <a:cubicBezTo>
                    <a:pt x="10029" y="2680"/>
                    <a:pt x="10033" y="2691"/>
                    <a:pt x="10040" y="2732"/>
                  </a:cubicBezTo>
                  <a:cubicBezTo>
                    <a:pt x="10103" y="2984"/>
                    <a:pt x="10119" y="3237"/>
                    <a:pt x="10103" y="3505"/>
                  </a:cubicBezTo>
                  <a:lnTo>
                    <a:pt x="10119" y="3521"/>
                  </a:lnTo>
                  <a:cubicBezTo>
                    <a:pt x="10119" y="3631"/>
                    <a:pt x="10103" y="3742"/>
                    <a:pt x="10071" y="3852"/>
                  </a:cubicBezTo>
                  <a:cubicBezTo>
                    <a:pt x="10056" y="3900"/>
                    <a:pt x="10056" y="3963"/>
                    <a:pt x="10040" y="4010"/>
                  </a:cubicBezTo>
                  <a:lnTo>
                    <a:pt x="9993" y="4184"/>
                  </a:lnTo>
                  <a:cubicBezTo>
                    <a:pt x="9882" y="4594"/>
                    <a:pt x="9693" y="4973"/>
                    <a:pt x="9440" y="5321"/>
                  </a:cubicBezTo>
                  <a:cubicBezTo>
                    <a:pt x="9456" y="5321"/>
                    <a:pt x="9456" y="5321"/>
                    <a:pt x="9440" y="5352"/>
                  </a:cubicBezTo>
                  <a:cubicBezTo>
                    <a:pt x="9298" y="5542"/>
                    <a:pt x="9156" y="5699"/>
                    <a:pt x="8982" y="5841"/>
                  </a:cubicBezTo>
                  <a:lnTo>
                    <a:pt x="8903" y="5920"/>
                  </a:lnTo>
                  <a:cubicBezTo>
                    <a:pt x="8888" y="5936"/>
                    <a:pt x="8872" y="5952"/>
                    <a:pt x="8872" y="5968"/>
                  </a:cubicBezTo>
                  <a:cubicBezTo>
                    <a:pt x="8777" y="6031"/>
                    <a:pt x="8698" y="6094"/>
                    <a:pt x="8619" y="6141"/>
                  </a:cubicBezTo>
                  <a:cubicBezTo>
                    <a:pt x="8367" y="6331"/>
                    <a:pt x="8083" y="6489"/>
                    <a:pt x="7783" y="6583"/>
                  </a:cubicBezTo>
                  <a:cubicBezTo>
                    <a:pt x="7483" y="6694"/>
                    <a:pt x="7167" y="6741"/>
                    <a:pt x="6851" y="6741"/>
                  </a:cubicBezTo>
                  <a:cubicBezTo>
                    <a:pt x="6693" y="6725"/>
                    <a:pt x="6536" y="6694"/>
                    <a:pt x="6394" y="6646"/>
                  </a:cubicBezTo>
                  <a:cubicBezTo>
                    <a:pt x="6236" y="6583"/>
                    <a:pt x="6078" y="6520"/>
                    <a:pt x="5936" y="6425"/>
                  </a:cubicBezTo>
                  <a:cubicBezTo>
                    <a:pt x="5778" y="6331"/>
                    <a:pt x="5620" y="6236"/>
                    <a:pt x="5446" y="6173"/>
                  </a:cubicBezTo>
                  <a:cubicBezTo>
                    <a:pt x="5257" y="6094"/>
                    <a:pt x="5052" y="6047"/>
                    <a:pt x="4847" y="6047"/>
                  </a:cubicBezTo>
                  <a:cubicBezTo>
                    <a:pt x="4515" y="6062"/>
                    <a:pt x="4199" y="6141"/>
                    <a:pt x="3899" y="6299"/>
                  </a:cubicBezTo>
                  <a:cubicBezTo>
                    <a:pt x="3678" y="6394"/>
                    <a:pt x="3457" y="6536"/>
                    <a:pt x="3268" y="6694"/>
                  </a:cubicBezTo>
                  <a:cubicBezTo>
                    <a:pt x="3079" y="6836"/>
                    <a:pt x="2889" y="7010"/>
                    <a:pt x="2731" y="7199"/>
                  </a:cubicBezTo>
                  <a:cubicBezTo>
                    <a:pt x="2820" y="7199"/>
                    <a:pt x="2244" y="7920"/>
                    <a:pt x="2313" y="7920"/>
                  </a:cubicBezTo>
                  <a:cubicBezTo>
                    <a:pt x="2318" y="7920"/>
                    <a:pt x="2326" y="7916"/>
                    <a:pt x="2337" y="7909"/>
                  </a:cubicBezTo>
                  <a:lnTo>
                    <a:pt x="2337" y="7909"/>
                  </a:lnTo>
                  <a:cubicBezTo>
                    <a:pt x="2147" y="8130"/>
                    <a:pt x="1847" y="8446"/>
                    <a:pt x="1832" y="8478"/>
                  </a:cubicBezTo>
                  <a:cubicBezTo>
                    <a:pt x="1816" y="8572"/>
                    <a:pt x="1768" y="8651"/>
                    <a:pt x="1690" y="8730"/>
                  </a:cubicBezTo>
                  <a:cubicBezTo>
                    <a:pt x="1500" y="8935"/>
                    <a:pt x="1279" y="9125"/>
                    <a:pt x="1027" y="9267"/>
                  </a:cubicBezTo>
                  <a:cubicBezTo>
                    <a:pt x="853" y="9346"/>
                    <a:pt x="679" y="9409"/>
                    <a:pt x="490" y="9440"/>
                  </a:cubicBezTo>
                  <a:cubicBezTo>
                    <a:pt x="348" y="9472"/>
                    <a:pt x="221" y="9488"/>
                    <a:pt x="79" y="9488"/>
                  </a:cubicBezTo>
                  <a:cubicBezTo>
                    <a:pt x="0" y="9504"/>
                    <a:pt x="95" y="9519"/>
                    <a:pt x="206" y="9519"/>
                  </a:cubicBezTo>
                  <a:cubicBezTo>
                    <a:pt x="332" y="9519"/>
                    <a:pt x="442" y="9519"/>
                    <a:pt x="348" y="9535"/>
                  </a:cubicBezTo>
                  <a:cubicBezTo>
                    <a:pt x="663" y="9488"/>
                    <a:pt x="963" y="9377"/>
                    <a:pt x="1248" y="9219"/>
                  </a:cubicBezTo>
                  <a:cubicBezTo>
                    <a:pt x="1500" y="9062"/>
                    <a:pt x="1737" y="8872"/>
                    <a:pt x="1958" y="8667"/>
                  </a:cubicBezTo>
                  <a:cubicBezTo>
                    <a:pt x="2384" y="8257"/>
                    <a:pt x="2716" y="7799"/>
                    <a:pt x="3079" y="7404"/>
                  </a:cubicBezTo>
                  <a:cubicBezTo>
                    <a:pt x="3252" y="7215"/>
                    <a:pt x="3442" y="7041"/>
                    <a:pt x="3647" y="6899"/>
                  </a:cubicBezTo>
                  <a:cubicBezTo>
                    <a:pt x="3836" y="6741"/>
                    <a:pt x="4057" y="6631"/>
                    <a:pt x="4294" y="6552"/>
                  </a:cubicBezTo>
                  <a:cubicBezTo>
                    <a:pt x="4445" y="6498"/>
                    <a:pt x="4603" y="6473"/>
                    <a:pt x="4759" y="6473"/>
                  </a:cubicBezTo>
                  <a:cubicBezTo>
                    <a:pt x="4831" y="6473"/>
                    <a:pt x="4903" y="6479"/>
                    <a:pt x="4973" y="6489"/>
                  </a:cubicBezTo>
                  <a:cubicBezTo>
                    <a:pt x="5210" y="6552"/>
                    <a:pt x="5446" y="6646"/>
                    <a:pt x="5636" y="6789"/>
                  </a:cubicBezTo>
                  <a:cubicBezTo>
                    <a:pt x="5731" y="6836"/>
                    <a:pt x="5873" y="6931"/>
                    <a:pt x="6094" y="7041"/>
                  </a:cubicBezTo>
                  <a:cubicBezTo>
                    <a:pt x="6378" y="7152"/>
                    <a:pt x="6678" y="7215"/>
                    <a:pt x="6993" y="7215"/>
                  </a:cubicBezTo>
                  <a:cubicBezTo>
                    <a:pt x="7783" y="7183"/>
                    <a:pt x="8540" y="6899"/>
                    <a:pt x="9140" y="6410"/>
                  </a:cubicBezTo>
                  <a:cubicBezTo>
                    <a:pt x="9787" y="5889"/>
                    <a:pt x="10245" y="5210"/>
                    <a:pt x="10498" y="4437"/>
                  </a:cubicBezTo>
                  <a:cubicBezTo>
                    <a:pt x="10592" y="4105"/>
                    <a:pt x="10640" y="3774"/>
                    <a:pt x="10656" y="3442"/>
                  </a:cubicBezTo>
                  <a:cubicBezTo>
                    <a:pt x="10656" y="3300"/>
                    <a:pt x="10656" y="3158"/>
                    <a:pt x="10640" y="3047"/>
                  </a:cubicBezTo>
                  <a:cubicBezTo>
                    <a:pt x="10624" y="2937"/>
                    <a:pt x="10608" y="2826"/>
                    <a:pt x="10592" y="2732"/>
                  </a:cubicBezTo>
                  <a:lnTo>
                    <a:pt x="10561" y="2605"/>
                  </a:lnTo>
                  <a:cubicBezTo>
                    <a:pt x="10466" y="2195"/>
                    <a:pt x="10292" y="1816"/>
                    <a:pt x="10056" y="1469"/>
                  </a:cubicBezTo>
                  <a:cubicBezTo>
                    <a:pt x="9850" y="1137"/>
                    <a:pt x="9582" y="869"/>
                    <a:pt x="9266" y="632"/>
                  </a:cubicBezTo>
                  <a:cubicBezTo>
                    <a:pt x="9156" y="538"/>
                    <a:pt x="9030" y="459"/>
                    <a:pt x="8888" y="380"/>
                  </a:cubicBezTo>
                  <a:cubicBezTo>
                    <a:pt x="8761" y="301"/>
                    <a:pt x="8619" y="238"/>
                    <a:pt x="8477" y="175"/>
                  </a:cubicBezTo>
                  <a:lnTo>
                    <a:pt x="8477" y="175"/>
                  </a:lnTo>
                  <a:cubicBezTo>
                    <a:pt x="8588" y="238"/>
                    <a:pt x="8698" y="317"/>
                    <a:pt x="8793" y="396"/>
                  </a:cubicBezTo>
                  <a:cubicBezTo>
                    <a:pt x="8682" y="317"/>
                    <a:pt x="8556" y="253"/>
                    <a:pt x="8414" y="190"/>
                  </a:cubicBezTo>
                  <a:cubicBezTo>
                    <a:pt x="8335" y="143"/>
                    <a:pt x="8240" y="111"/>
                    <a:pt x="8146" y="80"/>
                  </a:cubicBezTo>
                  <a:lnTo>
                    <a:pt x="7956" y="32"/>
                  </a:lnTo>
                  <a:cubicBezTo>
                    <a:pt x="7909" y="17"/>
                    <a:pt x="7877" y="17"/>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599;p59">
              <a:extLst>
                <a:ext uri="{FF2B5EF4-FFF2-40B4-BE49-F238E27FC236}">
                  <a16:creationId xmlns:a16="http://schemas.microsoft.com/office/drawing/2014/main" id="{8CB08993-BCAD-5613-38B7-67DEFC8FD3DE}"/>
                </a:ext>
              </a:extLst>
            </p:cNvPr>
            <p:cNvSpPr/>
            <p:nvPr/>
          </p:nvSpPr>
          <p:spPr>
            <a:xfrm flipH="1">
              <a:off x="1482289" y="3037010"/>
              <a:ext cx="29877" cy="50505"/>
            </a:xfrm>
            <a:custGeom>
              <a:avLst/>
              <a:gdLst/>
              <a:ahLst/>
              <a:cxnLst/>
              <a:rect l="l" t="t" r="r" b="b"/>
              <a:pathLst>
                <a:path w="617" h="1043" extrusionOk="0">
                  <a:moveTo>
                    <a:pt x="480" y="987"/>
                  </a:moveTo>
                  <a:lnTo>
                    <a:pt x="480" y="987"/>
                  </a:lnTo>
                  <a:cubicBezTo>
                    <a:pt x="479" y="990"/>
                    <a:pt x="478" y="993"/>
                    <a:pt x="477" y="996"/>
                  </a:cubicBezTo>
                  <a:lnTo>
                    <a:pt x="477" y="996"/>
                  </a:lnTo>
                  <a:cubicBezTo>
                    <a:pt x="478" y="993"/>
                    <a:pt x="479" y="990"/>
                    <a:pt x="480" y="987"/>
                  </a:cubicBezTo>
                  <a:close/>
                  <a:moveTo>
                    <a:pt x="477" y="996"/>
                  </a:moveTo>
                  <a:cubicBezTo>
                    <a:pt x="476" y="1001"/>
                    <a:pt x="474" y="1006"/>
                    <a:pt x="474" y="1011"/>
                  </a:cubicBezTo>
                  <a:cubicBezTo>
                    <a:pt x="474" y="1013"/>
                    <a:pt x="474" y="1013"/>
                    <a:pt x="474" y="1013"/>
                  </a:cubicBezTo>
                  <a:cubicBezTo>
                    <a:pt x="474" y="1013"/>
                    <a:pt x="475" y="1006"/>
                    <a:pt x="477" y="996"/>
                  </a:cubicBezTo>
                  <a:close/>
                  <a:moveTo>
                    <a:pt x="32" y="1"/>
                  </a:moveTo>
                  <a:cubicBezTo>
                    <a:pt x="16" y="1"/>
                    <a:pt x="16" y="32"/>
                    <a:pt x="1" y="32"/>
                  </a:cubicBezTo>
                  <a:cubicBezTo>
                    <a:pt x="48" y="143"/>
                    <a:pt x="111" y="253"/>
                    <a:pt x="158" y="379"/>
                  </a:cubicBezTo>
                  <a:cubicBezTo>
                    <a:pt x="222" y="506"/>
                    <a:pt x="253" y="632"/>
                    <a:pt x="253" y="774"/>
                  </a:cubicBezTo>
                  <a:cubicBezTo>
                    <a:pt x="253" y="821"/>
                    <a:pt x="253" y="869"/>
                    <a:pt x="269" y="900"/>
                  </a:cubicBezTo>
                  <a:lnTo>
                    <a:pt x="316" y="963"/>
                  </a:lnTo>
                  <a:lnTo>
                    <a:pt x="332" y="932"/>
                  </a:lnTo>
                  <a:lnTo>
                    <a:pt x="332" y="979"/>
                  </a:lnTo>
                  <a:cubicBezTo>
                    <a:pt x="332" y="987"/>
                    <a:pt x="344" y="991"/>
                    <a:pt x="360" y="991"/>
                  </a:cubicBezTo>
                  <a:cubicBezTo>
                    <a:pt x="375" y="991"/>
                    <a:pt x="395" y="987"/>
                    <a:pt x="411" y="979"/>
                  </a:cubicBezTo>
                  <a:cubicBezTo>
                    <a:pt x="427" y="971"/>
                    <a:pt x="435" y="971"/>
                    <a:pt x="441" y="971"/>
                  </a:cubicBezTo>
                  <a:cubicBezTo>
                    <a:pt x="446" y="971"/>
                    <a:pt x="450" y="971"/>
                    <a:pt x="458" y="963"/>
                  </a:cubicBezTo>
                  <a:lnTo>
                    <a:pt x="458" y="995"/>
                  </a:lnTo>
                  <a:cubicBezTo>
                    <a:pt x="474" y="995"/>
                    <a:pt x="458" y="963"/>
                    <a:pt x="474" y="963"/>
                  </a:cubicBezTo>
                  <a:cubicBezTo>
                    <a:pt x="482" y="971"/>
                    <a:pt x="482" y="979"/>
                    <a:pt x="480" y="987"/>
                  </a:cubicBezTo>
                  <a:lnTo>
                    <a:pt x="480" y="987"/>
                  </a:lnTo>
                  <a:cubicBezTo>
                    <a:pt x="485" y="975"/>
                    <a:pt x="492" y="963"/>
                    <a:pt x="506" y="963"/>
                  </a:cubicBezTo>
                  <a:cubicBezTo>
                    <a:pt x="521" y="963"/>
                    <a:pt x="474" y="995"/>
                    <a:pt x="506" y="1011"/>
                  </a:cubicBezTo>
                  <a:cubicBezTo>
                    <a:pt x="506" y="1011"/>
                    <a:pt x="507" y="1011"/>
                    <a:pt x="507" y="1011"/>
                  </a:cubicBezTo>
                  <a:lnTo>
                    <a:pt x="507" y="1011"/>
                  </a:lnTo>
                  <a:cubicBezTo>
                    <a:pt x="510" y="1024"/>
                    <a:pt x="515" y="1035"/>
                    <a:pt x="525" y="1035"/>
                  </a:cubicBezTo>
                  <a:cubicBezTo>
                    <a:pt x="532" y="1035"/>
                    <a:pt x="541" y="1028"/>
                    <a:pt x="553" y="1011"/>
                  </a:cubicBezTo>
                  <a:lnTo>
                    <a:pt x="553" y="1042"/>
                  </a:lnTo>
                  <a:cubicBezTo>
                    <a:pt x="553" y="1042"/>
                    <a:pt x="553" y="1042"/>
                    <a:pt x="569" y="1027"/>
                  </a:cubicBezTo>
                  <a:cubicBezTo>
                    <a:pt x="585" y="1011"/>
                    <a:pt x="600" y="995"/>
                    <a:pt x="600" y="995"/>
                  </a:cubicBezTo>
                  <a:cubicBezTo>
                    <a:pt x="616" y="900"/>
                    <a:pt x="616" y="821"/>
                    <a:pt x="616" y="742"/>
                  </a:cubicBezTo>
                  <a:lnTo>
                    <a:pt x="585" y="742"/>
                  </a:lnTo>
                  <a:cubicBezTo>
                    <a:pt x="585" y="742"/>
                    <a:pt x="600" y="711"/>
                    <a:pt x="585" y="679"/>
                  </a:cubicBezTo>
                  <a:lnTo>
                    <a:pt x="569" y="679"/>
                  </a:lnTo>
                  <a:lnTo>
                    <a:pt x="585" y="632"/>
                  </a:lnTo>
                  <a:cubicBezTo>
                    <a:pt x="585" y="600"/>
                    <a:pt x="569" y="569"/>
                    <a:pt x="569" y="537"/>
                  </a:cubicBezTo>
                  <a:cubicBezTo>
                    <a:pt x="569" y="521"/>
                    <a:pt x="569" y="506"/>
                    <a:pt x="569" y="490"/>
                  </a:cubicBezTo>
                  <a:cubicBezTo>
                    <a:pt x="569" y="474"/>
                    <a:pt x="569" y="474"/>
                    <a:pt x="569" y="458"/>
                  </a:cubicBezTo>
                  <a:cubicBezTo>
                    <a:pt x="521" y="379"/>
                    <a:pt x="474" y="285"/>
                    <a:pt x="411" y="206"/>
                  </a:cubicBezTo>
                  <a:cubicBezTo>
                    <a:pt x="395" y="190"/>
                    <a:pt x="379" y="174"/>
                    <a:pt x="364" y="158"/>
                  </a:cubicBezTo>
                  <a:cubicBezTo>
                    <a:pt x="348" y="143"/>
                    <a:pt x="332" y="111"/>
                    <a:pt x="332" y="79"/>
                  </a:cubicBezTo>
                  <a:cubicBezTo>
                    <a:pt x="325" y="82"/>
                    <a:pt x="318" y="83"/>
                    <a:pt x="311" y="83"/>
                  </a:cubicBezTo>
                  <a:cubicBezTo>
                    <a:pt x="283" y="83"/>
                    <a:pt x="256" y="68"/>
                    <a:pt x="233" y="68"/>
                  </a:cubicBezTo>
                  <a:cubicBezTo>
                    <a:pt x="223" y="68"/>
                    <a:pt x="214" y="71"/>
                    <a:pt x="206" y="79"/>
                  </a:cubicBezTo>
                  <a:cubicBezTo>
                    <a:pt x="206" y="67"/>
                    <a:pt x="195" y="44"/>
                    <a:pt x="183" y="44"/>
                  </a:cubicBezTo>
                  <a:cubicBezTo>
                    <a:pt x="180" y="44"/>
                    <a:pt x="177" y="45"/>
                    <a:pt x="174" y="48"/>
                  </a:cubicBezTo>
                  <a:cubicBezTo>
                    <a:pt x="158" y="56"/>
                    <a:pt x="139" y="60"/>
                    <a:pt x="117" y="60"/>
                  </a:cubicBezTo>
                  <a:cubicBezTo>
                    <a:pt x="95" y="60"/>
                    <a:pt x="72" y="56"/>
                    <a:pt x="48" y="48"/>
                  </a:cubicBezTo>
                  <a:cubicBezTo>
                    <a:pt x="32" y="32"/>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600;p59">
              <a:extLst>
                <a:ext uri="{FF2B5EF4-FFF2-40B4-BE49-F238E27FC236}">
                  <a16:creationId xmlns:a16="http://schemas.microsoft.com/office/drawing/2014/main" id="{4391A121-5BE7-FB37-4665-19D34A6BDB54}"/>
                </a:ext>
              </a:extLst>
            </p:cNvPr>
            <p:cNvSpPr/>
            <p:nvPr/>
          </p:nvSpPr>
          <p:spPr>
            <a:xfrm flipH="1">
              <a:off x="1428782" y="3063788"/>
              <a:ext cx="20725" cy="61158"/>
            </a:xfrm>
            <a:custGeom>
              <a:avLst/>
              <a:gdLst/>
              <a:ahLst/>
              <a:cxnLst/>
              <a:rect l="l" t="t" r="r" b="b"/>
              <a:pathLst>
                <a:path w="428" h="1263" extrusionOk="0">
                  <a:moveTo>
                    <a:pt x="188" y="1164"/>
                  </a:moveTo>
                  <a:cubicBezTo>
                    <a:pt x="173" y="1178"/>
                    <a:pt x="159" y="1200"/>
                    <a:pt x="159" y="1200"/>
                  </a:cubicBezTo>
                  <a:cubicBezTo>
                    <a:pt x="171" y="1188"/>
                    <a:pt x="192" y="1176"/>
                    <a:pt x="188" y="1164"/>
                  </a:cubicBezTo>
                  <a:close/>
                  <a:moveTo>
                    <a:pt x="80" y="0"/>
                  </a:moveTo>
                  <a:cubicBezTo>
                    <a:pt x="80" y="0"/>
                    <a:pt x="64" y="32"/>
                    <a:pt x="48" y="32"/>
                  </a:cubicBezTo>
                  <a:cubicBezTo>
                    <a:pt x="48" y="158"/>
                    <a:pt x="80" y="300"/>
                    <a:pt x="64" y="442"/>
                  </a:cubicBezTo>
                  <a:cubicBezTo>
                    <a:pt x="80" y="584"/>
                    <a:pt x="64" y="742"/>
                    <a:pt x="17" y="884"/>
                  </a:cubicBezTo>
                  <a:cubicBezTo>
                    <a:pt x="1" y="931"/>
                    <a:pt x="1" y="979"/>
                    <a:pt x="1" y="1026"/>
                  </a:cubicBezTo>
                  <a:lnTo>
                    <a:pt x="17" y="1089"/>
                  </a:lnTo>
                  <a:lnTo>
                    <a:pt x="48" y="1073"/>
                  </a:lnTo>
                  <a:lnTo>
                    <a:pt x="48" y="1073"/>
                  </a:lnTo>
                  <a:cubicBezTo>
                    <a:pt x="48" y="1089"/>
                    <a:pt x="32" y="1121"/>
                    <a:pt x="48" y="1121"/>
                  </a:cubicBezTo>
                  <a:cubicBezTo>
                    <a:pt x="48" y="1149"/>
                    <a:pt x="60" y="1155"/>
                    <a:pt x="76" y="1155"/>
                  </a:cubicBezTo>
                  <a:cubicBezTo>
                    <a:pt x="86" y="1155"/>
                    <a:pt x="99" y="1152"/>
                    <a:pt x="111" y="1152"/>
                  </a:cubicBezTo>
                  <a:cubicBezTo>
                    <a:pt x="121" y="1149"/>
                    <a:pt x="129" y="1148"/>
                    <a:pt x="134" y="1148"/>
                  </a:cubicBezTo>
                  <a:cubicBezTo>
                    <a:pt x="148" y="1148"/>
                    <a:pt x="148" y="1157"/>
                    <a:pt x="152" y="1157"/>
                  </a:cubicBezTo>
                  <a:cubicBezTo>
                    <a:pt x="154" y="1157"/>
                    <a:pt x="155" y="1156"/>
                    <a:pt x="159" y="1152"/>
                  </a:cubicBezTo>
                  <a:lnTo>
                    <a:pt x="159" y="1184"/>
                  </a:lnTo>
                  <a:cubicBezTo>
                    <a:pt x="159" y="1184"/>
                    <a:pt x="159" y="1149"/>
                    <a:pt x="169" y="1149"/>
                  </a:cubicBezTo>
                  <a:cubicBezTo>
                    <a:pt x="170" y="1149"/>
                    <a:pt x="172" y="1150"/>
                    <a:pt x="175" y="1152"/>
                  </a:cubicBezTo>
                  <a:cubicBezTo>
                    <a:pt x="182" y="1156"/>
                    <a:pt x="186" y="1160"/>
                    <a:pt x="188" y="1164"/>
                  </a:cubicBezTo>
                  <a:lnTo>
                    <a:pt x="188" y="1164"/>
                  </a:lnTo>
                  <a:cubicBezTo>
                    <a:pt x="194" y="1157"/>
                    <a:pt x="201" y="1152"/>
                    <a:pt x="206" y="1152"/>
                  </a:cubicBezTo>
                  <a:cubicBezTo>
                    <a:pt x="222" y="1168"/>
                    <a:pt x="175" y="1184"/>
                    <a:pt x="190" y="1200"/>
                  </a:cubicBezTo>
                  <a:cubicBezTo>
                    <a:pt x="206" y="1200"/>
                    <a:pt x="190" y="1184"/>
                    <a:pt x="206" y="1184"/>
                  </a:cubicBezTo>
                  <a:cubicBezTo>
                    <a:pt x="206" y="1210"/>
                    <a:pt x="206" y="1236"/>
                    <a:pt x="223" y="1236"/>
                  </a:cubicBezTo>
                  <a:cubicBezTo>
                    <a:pt x="224" y="1236"/>
                    <a:pt x="226" y="1235"/>
                    <a:pt x="227" y="1235"/>
                  </a:cubicBezTo>
                  <a:lnTo>
                    <a:pt x="227" y="1235"/>
                  </a:lnTo>
                  <a:cubicBezTo>
                    <a:pt x="220" y="1241"/>
                    <a:pt x="217" y="1252"/>
                    <a:pt x="206" y="1263"/>
                  </a:cubicBezTo>
                  <a:cubicBezTo>
                    <a:pt x="206" y="1263"/>
                    <a:pt x="222" y="1247"/>
                    <a:pt x="222" y="1247"/>
                  </a:cubicBezTo>
                  <a:lnTo>
                    <a:pt x="222" y="1263"/>
                  </a:lnTo>
                  <a:lnTo>
                    <a:pt x="238" y="1247"/>
                  </a:lnTo>
                  <a:lnTo>
                    <a:pt x="238" y="1263"/>
                  </a:lnTo>
                  <a:lnTo>
                    <a:pt x="269" y="1263"/>
                  </a:lnTo>
                  <a:cubicBezTo>
                    <a:pt x="285" y="1247"/>
                    <a:pt x="301" y="1247"/>
                    <a:pt x="317" y="1231"/>
                  </a:cubicBezTo>
                  <a:cubicBezTo>
                    <a:pt x="348" y="1137"/>
                    <a:pt x="380" y="1058"/>
                    <a:pt x="396" y="963"/>
                  </a:cubicBezTo>
                  <a:lnTo>
                    <a:pt x="380" y="963"/>
                  </a:lnTo>
                  <a:cubicBezTo>
                    <a:pt x="380" y="963"/>
                    <a:pt x="411" y="931"/>
                    <a:pt x="396" y="900"/>
                  </a:cubicBezTo>
                  <a:lnTo>
                    <a:pt x="427" y="852"/>
                  </a:lnTo>
                  <a:cubicBezTo>
                    <a:pt x="427" y="821"/>
                    <a:pt x="427" y="789"/>
                    <a:pt x="427" y="758"/>
                  </a:cubicBezTo>
                  <a:cubicBezTo>
                    <a:pt x="427" y="742"/>
                    <a:pt x="427" y="726"/>
                    <a:pt x="427" y="710"/>
                  </a:cubicBezTo>
                  <a:lnTo>
                    <a:pt x="427" y="679"/>
                  </a:lnTo>
                  <a:cubicBezTo>
                    <a:pt x="411" y="584"/>
                    <a:pt x="380" y="474"/>
                    <a:pt x="364" y="379"/>
                  </a:cubicBezTo>
                  <a:cubicBezTo>
                    <a:pt x="348" y="347"/>
                    <a:pt x="332" y="332"/>
                    <a:pt x="332" y="316"/>
                  </a:cubicBezTo>
                  <a:cubicBezTo>
                    <a:pt x="317" y="284"/>
                    <a:pt x="317" y="237"/>
                    <a:pt x="332" y="205"/>
                  </a:cubicBezTo>
                  <a:cubicBezTo>
                    <a:pt x="290" y="205"/>
                    <a:pt x="261" y="155"/>
                    <a:pt x="221" y="155"/>
                  </a:cubicBezTo>
                  <a:cubicBezTo>
                    <a:pt x="216" y="155"/>
                    <a:pt x="211" y="156"/>
                    <a:pt x="206" y="158"/>
                  </a:cubicBezTo>
                  <a:cubicBezTo>
                    <a:pt x="206" y="142"/>
                    <a:pt x="206" y="111"/>
                    <a:pt x="190" y="111"/>
                  </a:cubicBezTo>
                  <a:cubicBezTo>
                    <a:pt x="143" y="111"/>
                    <a:pt x="111" y="95"/>
                    <a:pt x="80" y="63"/>
                  </a:cubicBez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601;p59">
              <a:extLst>
                <a:ext uri="{FF2B5EF4-FFF2-40B4-BE49-F238E27FC236}">
                  <a16:creationId xmlns:a16="http://schemas.microsoft.com/office/drawing/2014/main" id="{D7679C01-B56A-53B3-6B6C-2B38760F1500}"/>
                </a:ext>
              </a:extLst>
            </p:cNvPr>
            <p:cNvSpPr/>
            <p:nvPr/>
          </p:nvSpPr>
          <p:spPr>
            <a:xfrm flipH="1">
              <a:off x="1505241" y="2693792"/>
              <a:ext cx="29102" cy="118538"/>
            </a:xfrm>
            <a:custGeom>
              <a:avLst/>
              <a:gdLst/>
              <a:ahLst/>
              <a:cxnLst/>
              <a:rect l="l" t="t" r="r" b="b"/>
              <a:pathLst>
                <a:path w="601" h="2448" extrusionOk="0">
                  <a:moveTo>
                    <a:pt x="285" y="33"/>
                  </a:moveTo>
                  <a:cubicBezTo>
                    <a:pt x="285" y="34"/>
                    <a:pt x="285" y="35"/>
                    <a:pt x="285" y="37"/>
                  </a:cubicBezTo>
                  <a:lnTo>
                    <a:pt x="285" y="37"/>
                  </a:lnTo>
                  <a:cubicBezTo>
                    <a:pt x="285" y="35"/>
                    <a:pt x="285" y="34"/>
                    <a:pt x="285" y="33"/>
                  </a:cubicBezTo>
                  <a:close/>
                  <a:moveTo>
                    <a:pt x="159" y="2306"/>
                  </a:moveTo>
                  <a:lnTo>
                    <a:pt x="159" y="2306"/>
                  </a:lnTo>
                  <a:cubicBezTo>
                    <a:pt x="155" y="2314"/>
                    <a:pt x="152" y="2323"/>
                    <a:pt x="149" y="2330"/>
                  </a:cubicBezTo>
                  <a:lnTo>
                    <a:pt x="149" y="2330"/>
                  </a:lnTo>
                  <a:cubicBezTo>
                    <a:pt x="151" y="2323"/>
                    <a:pt x="152" y="2313"/>
                    <a:pt x="159" y="2306"/>
                  </a:cubicBezTo>
                  <a:close/>
                  <a:moveTo>
                    <a:pt x="316" y="1"/>
                  </a:moveTo>
                  <a:cubicBezTo>
                    <a:pt x="316" y="1"/>
                    <a:pt x="296" y="41"/>
                    <a:pt x="288" y="41"/>
                  </a:cubicBezTo>
                  <a:cubicBezTo>
                    <a:pt x="287" y="41"/>
                    <a:pt x="286" y="40"/>
                    <a:pt x="285" y="37"/>
                  </a:cubicBezTo>
                  <a:lnTo>
                    <a:pt x="285" y="37"/>
                  </a:lnTo>
                  <a:cubicBezTo>
                    <a:pt x="301" y="319"/>
                    <a:pt x="301" y="602"/>
                    <a:pt x="285" y="869"/>
                  </a:cubicBezTo>
                  <a:cubicBezTo>
                    <a:pt x="269" y="1011"/>
                    <a:pt x="253" y="1169"/>
                    <a:pt x="238" y="1311"/>
                  </a:cubicBezTo>
                  <a:cubicBezTo>
                    <a:pt x="190" y="1469"/>
                    <a:pt x="159" y="1627"/>
                    <a:pt x="95" y="1769"/>
                  </a:cubicBezTo>
                  <a:lnTo>
                    <a:pt x="95" y="1785"/>
                  </a:lnTo>
                  <a:cubicBezTo>
                    <a:pt x="64" y="1879"/>
                    <a:pt x="32" y="1958"/>
                    <a:pt x="17" y="2053"/>
                  </a:cubicBezTo>
                  <a:lnTo>
                    <a:pt x="1" y="2179"/>
                  </a:lnTo>
                  <a:lnTo>
                    <a:pt x="48" y="2132"/>
                  </a:lnTo>
                  <a:lnTo>
                    <a:pt x="48" y="2132"/>
                  </a:lnTo>
                  <a:cubicBezTo>
                    <a:pt x="32" y="2164"/>
                    <a:pt x="17" y="2195"/>
                    <a:pt x="17" y="2227"/>
                  </a:cubicBezTo>
                  <a:cubicBezTo>
                    <a:pt x="9" y="2266"/>
                    <a:pt x="13" y="2278"/>
                    <a:pt x="24" y="2278"/>
                  </a:cubicBezTo>
                  <a:cubicBezTo>
                    <a:pt x="36" y="2278"/>
                    <a:pt x="56" y="2266"/>
                    <a:pt x="80" y="2258"/>
                  </a:cubicBezTo>
                  <a:cubicBezTo>
                    <a:pt x="86" y="2255"/>
                    <a:pt x="92" y="2254"/>
                    <a:pt x="96" y="2254"/>
                  </a:cubicBezTo>
                  <a:cubicBezTo>
                    <a:pt x="108" y="2254"/>
                    <a:pt x="112" y="2263"/>
                    <a:pt x="119" y="2263"/>
                  </a:cubicBezTo>
                  <a:cubicBezTo>
                    <a:pt x="121" y="2263"/>
                    <a:pt x="124" y="2262"/>
                    <a:pt x="127" y="2258"/>
                  </a:cubicBezTo>
                  <a:lnTo>
                    <a:pt x="127" y="2258"/>
                  </a:lnTo>
                  <a:lnTo>
                    <a:pt x="95" y="2321"/>
                  </a:lnTo>
                  <a:cubicBezTo>
                    <a:pt x="110" y="2321"/>
                    <a:pt x="124" y="2256"/>
                    <a:pt x="139" y="2256"/>
                  </a:cubicBezTo>
                  <a:cubicBezTo>
                    <a:pt x="140" y="2256"/>
                    <a:pt x="141" y="2257"/>
                    <a:pt x="143" y="2258"/>
                  </a:cubicBezTo>
                  <a:cubicBezTo>
                    <a:pt x="127" y="2290"/>
                    <a:pt x="127" y="2306"/>
                    <a:pt x="111" y="2337"/>
                  </a:cubicBezTo>
                  <a:cubicBezTo>
                    <a:pt x="126" y="2337"/>
                    <a:pt x="153" y="2272"/>
                    <a:pt x="170" y="2272"/>
                  </a:cubicBezTo>
                  <a:cubicBezTo>
                    <a:pt x="171" y="2272"/>
                    <a:pt x="173" y="2273"/>
                    <a:pt x="174" y="2274"/>
                  </a:cubicBezTo>
                  <a:cubicBezTo>
                    <a:pt x="190" y="2274"/>
                    <a:pt x="111" y="2321"/>
                    <a:pt x="127" y="2337"/>
                  </a:cubicBezTo>
                  <a:cubicBezTo>
                    <a:pt x="133" y="2340"/>
                    <a:pt x="137" y="2341"/>
                    <a:pt x="140" y="2341"/>
                  </a:cubicBezTo>
                  <a:cubicBezTo>
                    <a:pt x="143" y="2341"/>
                    <a:pt x="145" y="2340"/>
                    <a:pt x="147" y="2338"/>
                  </a:cubicBezTo>
                  <a:lnTo>
                    <a:pt x="147" y="2338"/>
                  </a:lnTo>
                  <a:cubicBezTo>
                    <a:pt x="135" y="2374"/>
                    <a:pt x="133" y="2398"/>
                    <a:pt x="143" y="2398"/>
                  </a:cubicBezTo>
                  <a:cubicBezTo>
                    <a:pt x="149" y="2398"/>
                    <a:pt x="159" y="2389"/>
                    <a:pt x="174" y="2369"/>
                  </a:cubicBezTo>
                  <a:lnTo>
                    <a:pt x="174" y="2369"/>
                  </a:lnTo>
                  <a:cubicBezTo>
                    <a:pt x="159" y="2400"/>
                    <a:pt x="143" y="2416"/>
                    <a:pt x="127" y="2448"/>
                  </a:cubicBezTo>
                  <a:lnTo>
                    <a:pt x="159" y="2416"/>
                  </a:lnTo>
                  <a:lnTo>
                    <a:pt x="159" y="2416"/>
                  </a:lnTo>
                  <a:lnTo>
                    <a:pt x="143" y="2448"/>
                  </a:lnTo>
                  <a:lnTo>
                    <a:pt x="174" y="2432"/>
                  </a:lnTo>
                  <a:cubicBezTo>
                    <a:pt x="206" y="2416"/>
                    <a:pt x="222" y="2385"/>
                    <a:pt x="253" y="2369"/>
                  </a:cubicBezTo>
                  <a:cubicBezTo>
                    <a:pt x="332" y="2211"/>
                    <a:pt x="395" y="2053"/>
                    <a:pt x="443" y="1895"/>
                  </a:cubicBezTo>
                  <a:cubicBezTo>
                    <a:pt x="443" y="1895"/>
                    <a:pt x="427" y="1895"/>
                    <a:pt x="427" y="1879"/>
                  </a:cubicBezTo>
                  <a:cubicBezTo>
                    <a:pt x="427" y="1879"/>
                    <a:pt x="474" y="1816"/>
                    <a:pt x="474" y="1785"/>
                  </a:cubicBezTo>
                  <a:lnTo>
                    <a:pt x="459" y="1785"/>
                  </a:lnTo>
                  <a:cubicBezTo>
                    <a:pt x="474" y="1753"/>
                    <a:pt x="490" y="1722"/>
                    <a:pt x="506" y="1690"/>
                  </a:cubicBezTo>
                  <a:cubicBezTo>
                    <a:pt x="522" y="1627"/>
                    <a:pt x="537" y="1564"/>
                    <a:pt x="553" y="1501"/>
                  </a:cubicBezTo>
                  <a:cubicBezTo>
                    <a:pt x="553" y="1501"/>
                    <a:pt x="569" y="1437"/>
                    <a:pt x="569" y="1406"/>
                  </a:cubicBezTo>
                  <a:lnTo>
                    <a:pt x="569" y="1390"/>
                  </a:lnTo>
                  <a:lnTo>
                    <a:pt x="585" y="1343"/>
                  </a:lnTo>
                  <a:cubicBezTo>
                    <a:pt x="601" y="1153"/>
                    <a:pt x="601" y="964"/>
                    <a:pt x="585" y="774"/>
                  </a:cubicBezTo>
                  <a:cubicBezTo>
                    <a:pt x="569" y="727"/>
                    <a:pt x="569" y="680"/>
                    <a:pt x="553" y="648"/>
                  </a:cubicBezTo>
                  <a:lnTo>
                    <a:pt x="553" y="443"/>
                  </a:lnTo>
                  <a:cubicBezTo>
                    <a:pt x="511" y="443"/>
                    <a:pt x="494" y="343"/>
                    <a:pt x="457" y="343"/>
                  </a:cubicBezTo>
                  <a:cubicBezTo>
                    <a:pt x="453" y="343"/>
                    <a:pt x="448" y="345"/>
                    <a:pt x="443" y="348"/>
                  </a:cubicBezTo>
                  <a:cubicBezTo>
                    <a:pt x="443" y="301"/>
                    <a:pt x="443" y="254"/>
                    <a:pt x="427" y="254"/>
                  </a:cubicBezTo>
                  <a:cubicBezTo>
                    <a:pt x="411" y="238"/>
                    <a:pt x="348" y="206"/>
                    <a:pt x="316" y="111"/>
                  </a:cubicBez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602;p59">
              <a:extLst>
                <a:ext uri="{FF2B5EF4-FFF2-40B4-BE49-F238E27FC236}">
                  <a16:creationId xmlns:a16="http://schemas.microsoft.com/office/drawing/2014/main" id="{C2B1A838-06BA-3BEB-A5C3-646485B1766C}"/>
                </a:ext>
              </a:extLst>
            </p:cNvPr>
            <p:cNvSpPr/>
            <p:nvPr/>
          </p:nvSpPr>
          <p:spPr>
            <a:xfrm flipH="1">
              <a:off x="1450959" y="2721344"/>
              <a:ext cx="58155" cy="91761"/>
            </a:xfrm>
            <a:custGeom>
              <a:avLst/>
              <a:gdLst/>
              <a:ahLst/>
              <a:cxnLst/>
              <a:rect l="l" t="t" r="r" b="b"/>
              <a:pathLst>
                <a:path w="1201" h="1895" extrusionOk="0">
                  <a:moveTo>
                    <a:pt x="48" y="0"/>
                  </a:moveTo>
                  <a:lnTo>
                    <a:pt x="32" y="32"/>
                  </a:lnTo>
                  <a:cubicBezTo>
                    <a:pt x="16" y="63"/>
                    <a:pt x="16" y="95"/>
                    <a:pt x="1" y="127"/>
                  </a:cubicBezTo>
                  <a:cubicBezTo>
                    <a:pt x="1" y="269"/>
                    <a:pt x="16" y="426"/>
                    <a:pt x="48" y="584"/>
                  </a:cubicBezTo>
                  <a:cubicBezTo>
                    <a:pt x="48" y="584"/>
                    <a:pt x="55" y="577"/>
                    <a:pt x="60" y="577"/>
                  </a:cubicBezTo>
                  <a:cubicBezTo>
                    <a:pt x="62" y="577"/>
                    <a:pt x="64" y="579"/>
                    <a:pt x="64" y="584"/>
                  </a:cubicBezTo>
                  <a:cubicBezTo>
                    <a:pt x="80" y="584"/>
                    <a:pt x="64" y="663"/>
                    <a:pt x="80" y="695"/>
                  </a:cubicBezTo>
                  <a:lnTo>
                    <a:pt x="95" y="695"/>
                  </a:lnTo>
                  <a:lnTo>
                    <a:pt x="95" y="789"/>
                  </a:lnTo>
                  <a:cubicBezTo>
                    <a:pt x="111" y="853"/>
                    <a:pt x="127" y="900"/>
                    <a:pt x="159" y="963"/>
                  </a:cubicBezTo>
                  <a:cubicBezTo>
                    <a:pt x="174" y="995"/>
                    <a:pt x="174" y="1010"/>
                    <a:pt x="190" y="1042"/>
                  </a:cubicBezTo>
                  <a:lnTo>
                    <a:pt x="190" y="1058"/>
                  </a:lnTo>
                  <a:lnTo>
                    <a:pt x="206" y="1058"/>
                  </a:lnTo>
                  <a:lnTo>
                    <a:pt x="222" y="1105"/>
                  </a:lnTo>
                  <a:cubicBezTo>
                    <a:pt x="301" y="1263"/>
                    <a:pt x="411" y="1405"/>
                    <a:pt x="537" y="1531"/>
                  </a:cubicBezTo>
                  <a:cubicBezTo>
                    <a:pt x="569" y="1563"/>
                    <a:pt x="601" y="1579"/>
                    <a:pt x="632" y="1610"/>
                  </a:cubicBezTo>
                  <a:cubicBezTo>
                    <a:pt x="664" y="1658"/>
                    <a:pt x="695" y="1721"/>
                    <a:pt x="727" y="1768"/>
                  </a:cubicBezTo>
                  <a:cubicBezTo>
                    <a:pt x="733" y="1758"/>
                    <a:pt x="744" y="1755"/>
                    <a:pt x="756" y="1755"/>
                  </a:cubicBezTo>
                  <a:cubicBezTo>
                    <a:pt x="789" y="1755"/>
                    <a:pt x="836" y="1782"/>
                    <a:pt x="864" y="1782"/>
                  </a:cubicBezTo>
                  <a:cubicBezTo>
                    <a:pt x="874" y="1782"/>
                    <a:pt x="881" y="1778"/>
                    <a:pt x="885" y="1768"/>
                  </a:cubicBezTo>
                  <a:cubicBezTo>
                    <a:pt x="898" y="1782"/>
                    <a:pt x="923" y="1819"/>
                    <a:pt x="940" y="1819"/>
                  </a:cubicBezTo>
                  <a:cubicBezTo>
                    <a:pt x="943" y="1819"/>
                    <a:pt x="946" y="1818"/>
                    <a:pt x="948" y="1816"/>
                  </a:cubicBezTo>
                  <a:cubicBezTo>
                    <a:pt x="966" y="1803"/>
                    <a:pt x="986" y="1798"/>
                    <a:pt x="1007" y="1798"/>
                  </a:cubicBezTo>
                  <a:cubicBezTo>
                    <a:pt x="1041" y="1798"/>
                    <a:pt x="1076" y="1812"/>
                    <a:pt x="1106" y="1831"/>
                  </a:cubicBezTo>
                  <a:cubicBezTo>
                    <a:pt x="1137" y="1847"/>
                    <a:pt x="1169" y="1894"/>
                    <a:pt x="1185" y="1894"/>
                  </a:cubicBezTo>
                  <a:cubicBezTo>
                    <a:pt x="1200" y="1894"/>
                    <a:pt x="1169" y="1847"/>
                    <a:pt x="1185" y="1847"/>
                  </a:cubicBezTo>
                  <a:cubicBezTo>
                    <a:pt x="995" y="1689"/>
                    <a:pt x="837" y="1484"/>
                    <a:pt x="711" y="1279"/>
                  </a:cubicBezTo>
                  <a:cubicBezTo>
                    <a:pt x="632" y="1184"/>
                    <a:pt x="569" y="1058"/>
                    <a:pt x="506" y="947"/>
                  </a:cubicBezTo>
                  <a:cubicBezTo>
                    <a:pt x="458" y="805"/>
                    <a:pt x="411" y="663"/>
                    <a:pt x="395" y="521"/>
                  </a:cubicBezTo>
                  <a:cubicBezTo>
                    <a:pt x="380" y="426"/>
                    <a:pt x="364" y="348"/>
                    <a:pt x="332" y="269"/>
                  </a:cubicBezTo>
                  <a:lnTo>
                    <a:pt x="285" y="174"/>
                  </a:lnTo>
                  <a:lnTo>
                    <a:pt x="269" y="221"/>
                  </a:lnTo>
                  <a:cubicBezTo>
                    <a:pt x="269" y="190"/>
                    <a:pt x="269" y="158"/>
                    <a:pt x="253" y="142"/>
                  </a:cubicBezTo>
                  <a:cubicBezTo>
                    <a:pt x="247" y="110"/>
                    <a:pt x="240" y="99"/>
                    <a:pt x="233" y="99"/>
                  </a:cubicBezTo>
                  <a:cubicBezTo>
                    <a:pt x="222" y="99"/>
                    <a:pt x="209" y="123"/>
                    <a:pt x="190" y="142"/>
                  </a:cubicBezTo>
                  <a:cubicBezTo>
                    <a:pt x="178" y="154"/>
                    <a:pt x="171" y="157"/>
                    <a:pt x="166" y="157"/>
                  </a:cubicBezTo>
                  <a:cubicBezTo>
                    <a:pt x="160" y="157"/>
                    <a:pt x="156" y="153"/>
                    <a:pt x="152" y="153"/>
                  </a:cubicBezTo>
                  <a:cubicBezTo>
                    <a:pt x="149" y="153"/>
                    <a:pt x="146" y="155"/>
                    <a:pt x="143" y="158"/>
                  </a:cubicBezTo>
                  <a:lnTo>
                    <a:pt x="143" y="111"/>
                  </a:lnTo>
                  <a:cubicBezTo>
                    <a:pt x="143" y="106"/>
                    <a:pt x="143" y="104"/>
                    <a:pt x="143" y="104"/>
                  </a:cubicBezTo>
                  <a:cubicBezTo>
                    <a:pt x="142" y="104"/>
                    <a:pt x="141" y="160"/>
                    <a:pt x="130" y="160"/>
                  </a:cubicBezTo>
                  <a:cubicBezTo>
                    <a:pt x="129" y="160"/>
                    <a:pt x="128" y="159"/>
                    <a:pt x="127" y="158"/>
                  </a:cubicBezTo>
                  <a:cubicBezTo>
                    <a:pt x="111" y="142"/>
                    <a:pt x="127" y="111"/>
                    <a:pt x="127" y="95"/>
                  </a:cubicBezTo>
                  <a:lnTo>
                    <a:pt x="127" y="95"/>
                  </a:lnTo>
                  <a:cubicBezTo>
                    <a:pt x="111" y="95"/>
                    <a:pt x="127" y="174"/>
                    <a:pt x="111" y="174"/>
                  </a:cubicBezTo>
                  <a:cubicBezTo>
                    <a:pt x="94" y="165"/>
                    <a:pt x="101" y="141"/>
                    <a:pt x="107" y="122"/>
                  </a:cubicBezTo>
                  <a:lnTo>
                    <a:pt x="107" y="122"/>
                  </a:lnTo>
                  <a:cubicBezTo>
                    <a:pt x="110" y="125"/>
                    <a:pt x="111" y="127"/>
                    <a:pt x="111" y="127"/>
                  </a:cubicBezTo>
                  <a:cubicBezTo>
                    <a:pt x="111" y="122"/>
                    <a:pt x="111" y="118"/>
                    <a:pt x="111" y="113"/>
                  </a:cubicBezTo>
                  <a:lnTo>
                    <a:pt x="111" y="113"/>
                  </a:lnTo>
                  <a:cubicBezTo>
                    <a:pt x="115" y="103"/>
                    <a:pt x="117" y="95"/>
                    <a:pt x="111" y="95"/>
                  </a:cubicBezTo>
                  <a:cubicBezTo>
                    <a:pt x="110" y="95"/>
                    <a:pt x="109" y="95"/>
                    <a:pt x="108" y="95"/>
                  </a:cubicBezTo>
                  <a:lnTo>
                    <a:pt x="108" y="95"/>
                  </a:lnTo>
                  <a:cubicBezTo>
                    <a:pt x="103" y="68"/>
                    <a:pt x="92" y="49"/>
                    <a:pt x="78" y="49"/>
                  </a:cubicBezTo>
                  <a:cubicBezTo>
                    <a:pt x="69" y="49"/>
                    <a:pt x="59" y="58"/>
                    <a:pt x="48" y="79"/>
                  </a:cubicBez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603;p59">
              <a:extLst>
                <a:ext uri="{FF2B5EF4-FFF2-40B4-BE49-F238E27FC236}">
                  <a16:creationId xmlns:a16="http://schemas.microsoft.com/office/drawing/2014/main" id="{7D961805-42C5-0C82-FF33-B5351B5E6737}"/>
                </a:ext>
              </a:extLst>
            </p:cNvPr>
            <p:cNvSpPr/>
            <p:nvPr/>
          </p:nvSpPr>
          <p:spPr>
            <a:xfrm flipH="1">
              <a:off x="2065538" y="2607261"/>
              <a:ext cx="56606" cy="88129"/>
            </a:xfrm>
            <a:custGeom>
              <a:avLst/>
              <a:gdLst/>
              <a:ahLst/>
              <a:cxnLst/>
              <a:rect l="l" t="t" r="r" b="b"/>
              <a:pathLst>
                <a:path w="1169" h="1820" extrusionOk="0">
                  <a:moveTo>
                    <a:pt x="122" y="1696"/>
                  </a:moveTo>
                  <a:cubicBezTo>
                    <a:pt x="113" y="1699"/>
                    <a:pt x="102" y="1705"/>
                    <a:pt x="93" y="1708"/>
                  </a:cubicBezTo>
                  <a:lnTo>
                    <a:pt x="93" y="1708"/>
                  </a:lnTo>
                  <a:cubicBezTo>
                    <a:pt x="105" y="1707"/>
                    <a:pt x="116" y="1703"/>
                    <a:pt x="122" y="1696"/>
                  </a:cubicBezTo>
                  <a:close/>
                  <a:moveTo>
                    <a:pt x="93" y="1708"/>
                  </a:moveTo>
                  <a:cubicBezTo>
                    <a:pt x="84" y="1709"/>
                    <a:pt x="74" y="1709"/>
                    <a:pt x="64" y="1709"/>
                  </a:cubicBezTo>
                  <a:cubicBezTo>
                    <a:pt x="66" y="1711"/>
                    <a:pt x="70" y="1712"/>
                    <a:pt x="74" y="1712"/>
                  </a:cubicBezTo>
                  <a:cubicBezTo>
                    <a:pt x="79" y="1712"/>
                    <a:pt x="86" y="1711"/>
                    <a:pt x="93" y="1708"/>
                  </a:cubicBezTo>
                  <a:close/>
                  <a:moveTo>
                    <a:pt x="1025" y="1"/>
                  </a:moveTo>
                  <a:cubicBezTo>
                    <a:pt x="1020" y="1"/>
                    <a:pt x="1003" y="23"/>
                    <a:pt x="997" y="23"/>
                  </a:cubicBezTo>
                  <a:cubicBezTo>
                    <a:pt x="996" y="23"/>
                    <a:pt x="995" y="22"/>
                    <a:pt x="995" y="20"/>
                  </a:cubicBezTo>
                  <a:cubicBezTo>
                    <a:pt x="948" y="241"/>
                    <a:pt x="869" y="462"/>
                    <a:pt x="774" y="683"/>
                  </a:cubicBezTo>
                  <a:cubicBezTo>
                    <a:pt x="727" y="793"/>
                    <a:pt x="664" y="888"/>
                    <a:pt x="585" y="999"/>
                  </a:cubicBezTo>
                  <a:cubicBezTo>
                    <a:pt x="506" y="1093"/>
                    <a:pt x="411" y="1204"/>
                    <a:pt x="301" y="1283"/>
                  </a:cubicBezTo>
                  <a:cubicBezTo>
                    <a:pt x="238" y="1330"/>
                    <a:pt x="175" y="1393"/>
                    <a:pt x="127" y="1441"/>
                  </a:cubicBezTo>
                  <a:lnTo>
                    <a:pt x="64" y="1520"/>
                  </a:lnTo>
                  <a:lnTo>
                    <a:pt x="111" y="1520"/>
                  </a:lnTo>
                  <a:cubicBezTo>
                    <a:pt x="80" y="1535"/>
                    <a:pt x="64" y="1551"/>
                    <a:pt x="48" y="1567"/>
                  </a:cubicBezTo>
                  <a:cubicBezTo>
                    <a:pt x="1" y="1614"/>
                    <a:pt x="48" y="1614"/>
                    <a:pt x="80" y="1630"/>
                  </a:cubicBezTo>
                  <a:cubicBezTo>
                    <a:pt x="111" y="1646"/>
                    <a:pt x="96" y="1662"/>
                    <a:pt x="127" y="1662"/>
                  </a:cubicBezTo>
                  <a:lnTo>
                    <a:pt x="80" y="1693"/>
                  </a:lnTo>
                  <a:cubicBezTo>
                    <a:pt x="80" y="1695"/>
                    <a:pt x="80" y="1696"/>
                    <a:pt x="82" y="1696"/>
                  </a:cubicBezTo>
                  <a:cubicBezTo>
                    <a:pt x="88" y="1696"/>
                    <a:pt x="111" y="1668"/>
                    <a:pt x="122" y="1668"/>
                  </a:cubicBezTo>
                  <a:cubicBezTo>
                    <a:pt x="125" y="1668"/>
                    <a:pt x="127" y="1671"/>
                    <a:pt x="127" y="1677"/>
                  </a:cubicBezTo>
                  <a:cubicBezTo>
                    <a:pt x="127" y="1685"/>
                    <a:pt x="125" y="1691"/>
                    <a:pt x="122" y="1696"/>
                  </a:cubicBezTo>
                  <a:lnTo>
                    <a:pt x="122" y="1696"/>
                  </a:lnTo>
                  <a:cubicBezTo>
                    <a:pt x="129" y="1692"/>
                    <a:pt x="135" y="1690"/>
                    <a:pt x="139" y="1690"/>
                  </a:cubicBezTo>
                  <a:cubicBezTo>
                    <a:pt x="142" y="1690"/>
                    <a:pt x="143" y="1691"/>
                    <a:pt x="143" y="1693"/>
                  </a:cubicBezTo>
                  <a:cubicBezTo>
                    <a:pt x="159" y="1709"/>
                    <a:pt x="80" y="1709"/>
                    <a:pt x="96" y="1725"/>
                  </a:cubicBezTo>
                  <a:cubicBezTo>
                    <a:pt x="96" y="1729"/>
                    <a:pt x="97" y="1731"/>
                    <a:pt x="99" y="1731"/>
                  </a:cubicBezTo>
                  <a:lnTo>
                    <a:pt x="99" y="1731"/>
                  </a:lnTo>
                  <a:cubicBezTo>
                    <a:pt x="57" y="1766"/>
                    <a:pt x="46" y="1788"/>
                    <a:pt x="111" y="1788"/>
                  </a:cubicBezTo>
                  <a:cubicBezTo>
                    <a:pt x="80" y="1788"/>
                    <a:pt x="48" y="1804"/>
                    <a:pt x="32" y="1820"/>
                  </a:cubicBezTo>
                  <a:cubicBezTo>
                    <a:pt x="48" y="1820"/>
                    <a:pt x="48" y="1804"/>
                    <a:pt x="64" y="1804"/>
                  </a:cubicBezTo>
                  <a:lnTo>
                    <a:pt x="48" y="1820"/>
                  </a:lnTo>
                  <a:lnTo>
                    <a:pt x="159" y="1820"/>
                  </a:lnTo>
                  <a:cubicBezTo>
                    <a:pt x="285" y="1756"/>
                    <a:pt x="396" y="1677"/>
                    <a:pt x="506" y="1583"/>
                  </a:cubicBezTo>
                  <a:cubicBezTo>
                    <a:pt x="506" y="1583"/>
                    <a:pt x="490" y="1583"/>
                    <a:pt x="506" y="1567"/>
                  </a:cubicBezTo>
                  <a:cubicBezTo>
                    <a:pt x="522" y="1535"/>
                    <a:pt x="569" y="1535"/>
                    <a:pt x="601" y="1504"/>
                  </a:cubicBezTo>
                  <a:lnTo>
                    <a:pt x="601" y="1488"/>
                  </a:lnTo>
                  <a:lnTo>
                    <a:pt x="680" y="1441"/>
                  </a:lnTo>
                  <a:cubicBezTo>
                    <a:pt x="711" y="1393"/>
                    <a:pt x="759" y="1346"/>
                    <a:pt x="790" y="1299"/>
                  </a:cubicBezTo>
                  <a:cubicBezTo>
                    <a:pt x="806" y="1267"/>
                    <a:pt x="822" y="1251"/>
                    <a:pt x="853" y="1220"/>
                  </a:cubicBezTo>
                  <a:lnTo>
                    <a:pt x="885" y="1188"/>
                  </a:lnTo>
                  <a:cubicBezTo>
                    <a:pt x="964" y="1030"/>
                    <a:pt x="1027" y="872"/>
                    <a:pt x="1074" y="699"/>
                  </a:cubicBezTo>
                  <a:cubicBezTo>
                    <a:pt x="1074" y="667"/>
                    <a:pt x="1090" y="620"/>
                    <a:pt x="1090" y="588"/>
                  </a:cubicBezTo>
                  <a:cubicBezTo>
                    <a:pt x="1106" y="557"/>
                    <a:pt x="1137" y="478"/>
                    <a:pt x="1169" y="430"/>
                  </a:cubicBezTo>
                  <a:cubicBezTo>
                    <a:pt x="1122" y="430"/>
                    <a:pt x="1137" y="304"/>
                    <a:pt x="1074" y="304"/>
                  </a:cubicBezTo>
                  <a:cubicBezTo>
                    <a:pt x="1090" y="273"/>
                    <a:pt x="1106" y="225"/>
                    <a:pt x="1090" y="225"/>
                  </a:cubicBezTo>
                  <a:cubicBezTo>
                    <a:pt x="1043" y="194"/>
                    <a:pt x="1011" y="146"/>
                    <a:pt x="1011" y="83"/>
                  </a:cubicBezTo>
                  <a:cubicBezTo>
                    <a:pt x="1011" y="52"/>
                    <a:pt x="1043" y="4"/>
                    <a:pt x="1027" y="4"/>
                  </a:cubicBezTo>
                  <a:cubicBezTo>
                    <a:pt x="1027" y="2"/>
                    <a:pt x="1026" y="1"/>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604;p59">
              <a:extLst>
                <a:ext uri="{FF2B5EF4-FFF2-40B4-BE49-F238E27FC236}">
                  <a16:creationId xmlns:a16="http://schemas.microsoft.com/office/drawing/2014/main" id="{89E23AD6-7286-4B7D-E637-6E711D7FEB03}"/>
                </a:ext>
              </a:extLst>
            </p:cNvPr>
            <p:cNvSpPr/>
            <p:nvPr/>
          </p:nvSpPr>
          <p:spPr>
            <a:xfrm flipH="1">
              <a:off x="2033434" y="2677764"/>
              <a:ext cx="188073" cy="118538"/>
            </a:xfrm>
            <a:custGeom>
              <a:avLst/>
              <a:gdLst/>
              <a:ahLst/>
              <a:cxnLst/>
              <a:rect l="l" t="t" r="r" b="b"/>
              <a:pathLst>
                <a:path w="3884" h="2448" extrusionOk="0">
                  <a:moveTo>
                    <a:pt x="3678" y="2257"/>
                  </a:moveTo>
                  <a:cubicBezTo>
                    <a:pt x="3668" y="2258"/>
                    <a:pt x="3658" y="2258"/>
                    <a:pt x="3647" y="2258"/>
                  </a:cubicBezTo>
                  <a:lnTo>
                    <a:pt x="3680" y="2258"/>
                  </a:lnTo>
                  <a:cubicBezTo>
                    <a:pt x="3680" y="2258"/>
                    <a:pt x="3679" y="2257"/>
                    <a:pt x="3678" y="2257"/>
                  </a:cubicBezTo>
                  <a:close/>
                  <a:moveTo>
                    <a:pt x="3680" y="2258"/>
                  </a:moveTo>
                  <a:lnTo>
                    <a:pt x="3680" y="2258"/>
                  </a:lnTo>
                  <a:cubicBezTo>
                    <a:pt x="3690" y="2260"/>
                    <a:pt x="3698" y="2261"/>
                    <a:pt x="3703" y="2261"/>
                  </a:cubicBezTo>
                  <a:cubicBezTo>
                    <a:pt x="3708" y="2261"/>
                    <a:pt x="3710" y="2260"/>
                    <a:pt x="3710" y="2258"/>
                  </a:cubicBezTo>
                  <a:close/>
                  <a:moveTo>
                    <a:pt x="32" y="0"/>
                  </a:moveTo>
                  <a:cubicBezTo>
                    <a:pt x="1" y="0"/>
                    <a:pt x="111" y="64"/>
                    <a:pt x="64" y="64"/>
                  </a:cubicBezTo>
                  <a:cubicBezTo>
                    <a:pt x="569" y="285"/>
                    <a:pt x="1058" y="490"/>
                    <a:pt x="1453" y="837"/>
                  </a:cubicBezTo>
                  <a:cubicBezTo>
                    <a:pt x="1658" y="1011"/>
                    <a:pt x="1848" y="1216"/>
                    <a:pt x="2021" y="1437"/>
                  </a:cubicBezTo>
                  <a:cubicBezTo>
                    <a:pt x="2148" y="1579"/>
                    <a:pt x="2274" y="1737"/>
                    <a:pt x="2400" y="1863"/>
                  </a:cubicBezTo>
                  <a:cubicBezTo>
                    <a:pt x="2495" y="1958"/>
                    <a:pt x="2605" y="2053"/>
                    <a:pt x="2716" y="2147"/>
                  </a:cubicBezTo>
                  <a:lnTo>
                    <a:pt x="2747" y="2163"/>
                  </a:lnTo>
                  <a:cubicBezTo>
                    <a:pt x="2905" y="2289"/>
                    <a:pt x="3095" y="2384"/>
                    <a:pt x="3284" y="2431"/>
                  </a:cubicBezTo>
                  <a:cubicBezTo>
                    <a:pt x="3363" y="2431"/>
                    <a:pt x="3442" y="2447"/>
                    <a:pt x="3521" y="2447"/>
                  </a:cubicBezTo>
                  <a:cubicBezTo>
                    <a:pt x="3489" y="2431"/>
                    <a:pt x="3458" y="2416"/>
                    <a:pt x="3426" y="2400"/>
                  </a:cubicBezTo>
                  <a:lnTo>
                    <a:pt x="3426" y="2400"/>
                  </a:lnTo>
                  <a:cubicBezTo>
                    <a:pt x="3489" y="2416"/>
                    <a:pt x="3552" y="2431"/>
                    <a:pt x="3616" y="2431"/>
                  </a:cubicBezTo>
                  <a:cubicBezTo>
                    <a:pt x="3789" y="2416"/>
                    <a:pt x="3679" y="2384"/>
                    <a:pt x="3631" y="2352"/>
                  </a:cubicBezTo>
                  <a:cubicBezTo>
                    <a:pt x="3568" y="2321"/>
                    <a:pt x="3647" y="2321"/>
                    <a:pt x="3584" y="2305"/>
                  </a:cubicBezTo>
                  <a:lnTo>
                    <a:pt x="3695" y="2305"/>
                  </a:lnTo>
                  <a:cubicBezTo>
                    <a:pt x="3695" y="2305"/>
                    <a:pt x="3552" y="2305"/>
                    <a:pt x="3584" y="2274"/>
                  </a:cubicBezTo>
                  <a:lnTo>
                    <a:pt x="3584" y="2274"/>
                  </a:lnTo>
                  <a:cubicBezTo>
                    <a:pt x="3608" y="2281"/>
                    <a:pt x="3631" y="2285"/>
                    <a:pt x="3655" y="2285"/>
                  </a:cubicBezTo>
                  <a:cubicBezTo>
                    <a:pt x="3679" y="2285"/>
                    <a:pt x="3702" y="2281"/>
                    <a:pt x="3726" y="2274"/>
                  </a:cubicBezTo>
                  <a:cubicBezTo>
                    <a:pt x="3710" y="2258"/>
                    <a:pt x="3568" y="2274"/>
                    <a:pt x="3584" y="2242"/>
                  </a:cubicBezTo>
                  <a:cubicBezTo>
                    <a:pt x="3584" y="2240"/>
                    <a:pt x="3587" y="2239"/>
                    <a:pt x="3591" y="2239"/>
                  </a:cubicBezTo>
                  <a:cubicBezTo>
                    <a:pt x="3608" y="2239"/>
                    <a:pt x="3649" y="2251"/>
                    <a:pt x="3678" y="2257"/>
                  </a:cubicBezTo>
                  <a:lnTo>
                    <a:pt x="3678" y="2257"/>
                  </a:lnTo>
                  <a:cubicBezTo>
                    <a:pt x="3798" y="2253"/>
                    <a:pt x="3844" y="2225"/>
                    <a:pt x="3742" y="2210"/>
                  </a:cubicBezTo>
                  <a:lnTo>
                    <a:pt x="3805" y="2210"/>
                  </a:lnTo>
                  <a:lnTo>
                    <a:pt x="3884" y="2195"/>
                  </a:lnTo>
                  <a:lnTo>
                    <a:pt x="3852" y="2195"/>
                  </a:lnTo>
                  <a:lnTo>
                    <a:pt x="3805" y="2179"/>
                  </a:lnTo>
                  <a:cubicBezTo>
                    <a:pt x="3742" y="2179"/>
                    <a:pt x="3695" y="2163"/>
                    <a:pt x="3663" y="2147"/>
                  </a:cubicBezTo>
                  <a:cubicBezTo>
                    <a:pt x="3410" y="2116"/>
                    <a:pt x="3174" y="2037"/>
                    <a:pt x="2968" y="1879"/>
                  </a:cubicBezTo>
                  <a:cubicBezTo>
                    <a:pt x="2968" y="1879"/>
                    <a:pt x="2968" y="1895"/>
                    <a:pt x="2953" y="1895"/>
                  </a:cubicBezTo>
                  <a:cubicBezTo>
                    <a:pt x="2890" y="1847"/>
                    <a:pt x="2858" y="1800"/>
                    <a:pt x="2811" y="1753"/>
                  </a:cubicBezTo>
                  <a:lnTo>
                    <a:pt x="2795" y="1753"/>
                  </a:lnTo>
                  <a:cubicBezTo>
                    <a:pt x="2747" y="1721"/>
                    <a:pt x="2716" y="1674"/>
                    <a:pt x="2684" y="1626"/>
                  </a:cubicBezTo>
                  <a:cubicBezTo>
                    <a:pt x="2605" y="1547"/>
                    <a:pt x="2526" y="1468"/>
                    <a:pt x="2448" y="1390"/>
                  </a:cubicBezTo>
                  <a:lnTo>
                    <a:pt x="2432" y="1390"/>
                  </a:lnTo>
                  <a:cubicBezTo>
                    <a:pt x="2432" y="1390"/>
                    <a:pt x="2369" y="1311"/>
                    <a:pt x="2321" y="1248"/>
                  </a:cubicBezTo>
                  <a:lnTo>
                    <a:pt x="2305" y="1232"/>
                  </a:lnTo>
                  <a:lnTo>
                    <a:pt x="2290" y="1232"/>
                  </a:lnTo>
                  <a:lnTo>
                    <a:pt x="2242" y="1169"/>
                  </a:lnTo>
                  <a:cubicBezTo>
                    <a:pt x="2006" y="900"/>
                    <a:pt x="1721" y="663"/>
                    <a:pt x="1437" y="458"/>
                  </a:cubicBezTo>
                  <a:lnTo>
                    <a:pt x="1216" y="348"/>
                  </a:lnTo>
                  <a:cubicBezTo>
                    <a:pt x="1122" y="300"/>
                    <a:pt x="995" y="221"/>
                    <a:pt x="901" y="158"/>
                  </a:cubicBezTo>
                  <a:cubicBezTo>
                    <a:pt x="901" y="169"/>
                    <a:pt x="889" y="172"/>
                    <a:pt x="871" y="172"/>
                  </a:cubicBezTo>
                  <a:cubicBezTo>
                    <a:pt x="827" y="172"/>
                    <a:pt x="748" y="152"/>
                    <a:pt x="705" y="152"/>
                  </a:cubicBezTo>
                  <a:cubicBezTo>
                    <a:pt x="683" y="152"/>
                    <a:pt x="671" y="157"/>
                    <a:pt x="680" y="174"/>
                  </a:cubicBezTo>
                  <a:cubicBezTo>
                    <a:pt x="632" y="143"/>
                    <a:pt x="569" y="111"/>
                    <a:pt x="506" y="95"/>
                  </a:cubicBezTo>
                  <a:cubicBezTo>
                    <a:pt x="489" y="112"/>
                    <a:pt x="462" y="125"/>
                    <a:pt x="410" y="125"/>
                  </a:cubicBezTo>
                  <a:cubicBezTo>
                    <a:pt x="367" y="125"/>
                    <a:pt x="307" y="117"/>
                    <a:pt x="222" y="95"/>
                  </a:cubicBezTo>
                  <a:cubicBezTo>
                    <a:pt x="159" y="64"/>
                    <a:pt x="6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605;p59">
              <a:extLst>
                <a:ext uri="{FF2B5EF4-FFF2-40B4-BE49-F238E27FC236}">
                  <a16:creationId xmlns:a16="http://schemas.microsoft.com/office/drawing/2014/main" id="{DEE3E882-1993-2C73-49B6-50F6CC37BBA0}"/>
                </a:ext>
              </a:extLst>
            </p:cNvPr>
            <p:cNvSpPr/>
            <p:nvPr/>
          </p:nvSpPr>
          <p:spPr>
            <a:xfrm flipH="1">
              <a:off x="1914169" y="4078820"/>
              <a:ext cx="90986" cy="22178"/>
            </a:xfrm>
            <a:custGeom>
              <a:avLst/>
              <a:gdLst/>
              <a:ahLst/>
              <a:cxnLst/>
              <a:rect l="l" t="t" r="r" b="b"/>
              <a:pathLst>
                <a:path w="1879" h="458" extrusionOk="0">
                  <a:moveTo>
                    <a:pt x="158" y="380"/>
                  </a:moveTo>
                  <a:cubicBezTo>
                    <a:pt x="155" y="385"/>
                    <a:pt x="153" y="389"/>
                    <a:pt x="151" y="392"/>
                  </a:cubicBezTo>
                  <a:lnTo>
                    <a:pt x="151" y="392"/>
                  </a:lnTo>
                  <a:cubicBezTo>
                    <a:pt x="151" y="385"/>
                    <a:pt x="153" y="380"/>
                    <a:pt x="158" y="380"/>
                  </a:cubicBezTo>
                  <a:close/>
                  <a:moveTo>
                    <a:pt x="347" y="1"/>
                  </a:moveTo>
                  <a:cubicBezTo>
                    <a:pt x="205" y="1"/>
                    <a:pt x="79" y="64"/>
                    <a:pt x="16" y="190"/>
                  </a:cubicBezTo>
                  <a:cubicBezTo>
                    <a:pt x="0" y="238"/>
                    <a:pt x="0" y="301"/>
                    <a:pt x="16" y="348"/>
                  </a:cubicBezTo>
                  <a:cubicBezTo>
                    <a:pt x="16" y="332"/>
                    <a:pt x="32" y="317"/>
                    <a:pt x="47" y="301"/>
                  </a:cubicBezTo>
                  <a:lnTo>
                    <a:pt x="47" y="301"/>
                  </a:lnTo>
                  <a:cubicBezTo>
                    <a:pt x="32" y="332"/>
                    <a:pt x="32" y="380"/>
                    <a:pt x="47" y="411"/>
                  </a:cubicBezTo>
                  <a:cubicBezTo>
                    <a:pt x="65" y="446"/>
                    <a:pt x="75" y="457"/>
                    <a:pt x="83" y="457"/>
                  </a:cubicBezTo>
                  <a:cubicBezTo>
                    <a:pt x="97" y="457"/>
                    <a:pt x="100" y="421"/>
                    <a:pt x="111" y="411"/>
                  </a:cubicBezTo>
                  <a:cubicBezTo>
                    <a:pt x="137" y="398"/>
                    <a:pt x="141" y="407"/>
                    <a:pt x="151" y="392"/>
                  </a:cubicBezTo>
                  <a:lnTo>
                    <a:pt x="151" y="392"/>
                  </a:lnTo>
                  <a:cubicBezTo>
                    <a:pt x="151" y="406"/>
                    <a:pt x="158" y="427"/>
                    <a:pt x="158" y="427"/>
                  </a:cubicBezTo>
                  <a:cubicBezTo>
                    <a:pt x="158" y="411"/>
                    <a:pt x="158" y="396"/>
                    <a:pt x="158" y="380"/>
                  </a:cubicBezTo>
                  <a:cubicBezTo>
                    <a:pt x="174" y="396"/>
                    <a:pt x="158" y="411"/>
                    <a:pt x="174" y="427"/>
                  </a:cubicBezTo>
                  <a:cubicBezTo>
                    <a:pt x="189" y="427"/>
                    <a:pt x="174" y="380"/>
                    <a:pt x="189" y="380"/>
                  </a:cubicBezTo>
                  <a:cubicBezTo>
                    <a:pt x="189" y="380"/>
                    <a:pt x="174" y="411"/>
                    <a:pt x="189" y="411"/>
                  </a:cubicBezTo>
                  <a:cubicBezTo>
                    <a:pt x="194" y="407"/>
                    <a:pt x="196" y="403"/>
                    <a:pt x="196" y="401"/>
                  </a:cubicBezTo>
                  <a:lnTo>
                    <a:pt x="196" y="401"/>
                  </a:lnTo>
                  <a:cubicBezTo>
                    <a:pt x="198" y="402"/>
                    <a:pt x="200" y="403"/>
                    <a:pt x="201" y="403"/>
                  </a:cubicBezTo>
                  <a:cubicBezTo>
                    <a:pt x="203" y="403"/>
                    <a:pt x="205" y="401"/>
                    <a:pt x="205" y="396"/>
                  </a:cubicBezTo>
                  <a:lnTo>
                    <a:pt x="221" y="380"/>
                  </a:lnTo>
                  <a:cubicBezTo>
                    <a:pt x="237" y="364"/>
                    <a:pt x="237" y="364"/>
                    <a:pt x="253" y="364"/>
                  </a:cubicBezTo>
                  <a:lnTo>
                    <a:pt x="268" y="364"/>
                  </a:lnTo>
                  <a:lnTo>
                    <a:pt x="316" y="411"/>
                  </a:lnTo>
                  <a:cubicBezTo>
                    <a:pt x="316" y="411"/>
                    <a:pt x="332" y="348"/>
                    <a:pt x="379" y="348"/>
                  </a:cubicBezTo>
                  <a:lnTo>
                    <a:pt x="379" y="332"/>
                  </a:lnTo>
                  <a:cubicBezTo>
                    <a:pt x="379" y="329"/>
                    <a:pt x="381" y="328"/>
                    <a:pt x="384" y="328"/>
                  </a:cubicBezTo>
                  <a:cubicBezTo>
                    <a:pt x="394" y="328"/>
                    <a:pt x="414" y="337"/>
                    <a:pt x="429" y="337"/>
                  </a:cubicBezTo>
                  <a:cubicBezTo>
                    <a:pt x="434" y="337"/>
                    <a:pt x="439" y="336"/>
                    <a:pt x="442" y="332"/>
                  </a:cubicBezTo>
                  <a:lnTo>
                    <a:pt x="442" y="317"/>
                  </a:lnTo>
                  <a:lnTo>
                    <a:pt x="521" y="332"/>
                  </a:lnTo>
                  <a:lnTo>
                    <a:pt x="789" y="332"/>
                  </a:lnTo>
                  <a:cubicBezTo>
                    <a:pt x="916" y="301"/>
                    <a:pt x="1058" y="285"/>
                    <a:pt x="1200" y="285"/>
                  </a:cubicBezTo>
                  <a:lnTo>
                    <a:pt x="1294" y="285"/>
                  </a:lnTo>
                  <a:cubicBezTo>
                    <a:pt x="1342" y="301"/>
                    <a:pt x="1389" y="301"/>
                    <a:pt x="1436" y="332"/>
                  </a:cubicBezTo>
                  <a:cubicBezTo>
                    <a:pt x="1436" y="285"/>
                    <a:pt x="1547" y="301"/>
                    <a:pt x="1547" y="238"/>
                  </a:cubicBezTo>
                  <a:cubicBezTo>
                    <a:pt x="1579" y="238"/>
                    <a:pt x="1610" y="269"/>
                    <a:pt x="1626" y="269"/>
                  </a:cubicBezTo>
                  <a:cubicBezTo>
                    <a:pt x="1626" y="256"/>
                    <a:pt x="1673" y="219"/>
                    <a:pt x="1746" y="219"/>
                  </a:cubicBezTo>
                  <a:cubicBezTo>
                    <a:pt x="1758" y="219"/>
                    <a:pt x="1771" y="220"/>
                    <a:pt x="1784" y="222"/>
                  </a:cubicBezTo>
                  <a:cubicBezTo>
                    <a:pt x="1815" y="238"/>
                    <a:pt x="1847" y="269"/>
                    <a:pt x="1863" y="269"/>
                  </a:cubicBezTo>
                  <a:cubicBezTo>
                    <a:pt x="1878" y="269"/>
                    <a:pt x="1847" y="222"/>
                    <a:pt x="1863" y="222"/>
                  </a:cubicBezTo>
                  <a:cubicBezTo>
                    <a:pt x="1642" y="96"/>
                    <a:pt x="1389" y="17"/>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606;p59">
              <a:extLst>
                <a:ext uri="{FF2B5EF4-FFF2-40B4-BE49-F238E27FC236}">
                  <a16:creationId xmlns:a16="http://schemas.microsoft.com/office/drawing/2014/main" id="{60F9D669-6E8B-E72F-1727-8B8F87FC1644}"/>
                </a:ext>
              </a:extLst>
            </p:cNvPr>
            <p:cNvSpPr/>
            <p:nvPr/>
          </p:nvSpPr>
          <p:spPr>
            <a:xfrm flipH="1">
              <a:off x="1943222" y="4134652"/>
              <a:ext cx="83335" cy="19902"/>
            </a:xfrm>
            <a:custGeom>
              <a:avLst/>
              <a:gdLst/>
              <a:ahLst/>
              <a:cxnLst/>
              <a:rect l="l" t="t" r="r" b="b"/>
              <a:pathLst>
                <a:path w="1721" h="411" extrusionOk="0">
                  <a:moveTo>
                    <a:pt x="89" y="250"/>
                  </a:moveTo>
                  <a:lnTo>
                    <a:pt x="89" y="250"/>
                  </a:lnTo>
                  <a:cubicBezTo>
                    <a:pt x="85" y="250"/>
                    <a:pt x="81" y="252"/>
                    <a:pt x="77" y="253"/>
                  </a:cubicBezTo>
                  <a:lnTo>
                    <a:pt x="95" y="253"/>
                  </a:lnTo>
                  <a:cubicBezTo>
                    <a:pt x="92" y="252"/>
                    <a:pt x="90" y="251"/>
                    <a:pt x="89" y="250"/>
                  </a:cubicBezTo>
                  <a:close/>
                  <a:moveTo>
                    <a:pt x="47" y="253"/>
                  </a:moveTo>
                  <a:cubicBezTo>
                    <a:pt x="47" y="256"/>
                    <a:pt x="50" y="257"/>
                    <a:pt x="55" y="257"/>
                  </a:cubicBezTo>
                  <a:cubicBezTo>
                    <a:pt x="60" y="257"/>
                    <a:pt x="69" y="255"/>
                    <a:pt x="77" y="253"/>
                  </a:cubicBezTo>
                  <a:close/>
                  <a:moveTo>
                    <a:pt x="55" y="280"/>
                  </a:moveTo>
                  <a:cubicBezTo>
                    <a:pt x="50" y="280"/>
                    <a:pt x="47" y="281"/>
                    <a:pt x="47" y="284"/>
                  </a:cubicBezTo>
                  <a:cubicBezTo>
                    <a:pt x="47" y="290"/>
                    <a:pt x="49" y="291"/>
                    <a:pt x="52" y="291"/>
                  </a:cubicBezTo>
                  <a:cubicBezTo>
                    <a:pt x="58" y="291"/>
                    <a:pt x="68" y="284"/>
                    <a:pt x="79" y="284"/>
                  </a:cubicBezTo>
                  <a:lnTo>
                    <a:pt x="79" y="284"/>
                  </a:lnTo>
                  <a:cubicBezTo>
                    <a:pt x="70" y="282"/>
                    <a:pt x="61" y="280"/>
                    <a:pt x="55" y="280"/>
                  </a:cubicBezTo>
                  <a:close/>
                  <a:moveTo>
                    <a:pt x="742" y="0"/>
                  </a:moveTo>
                  <a:lnTo>
                    <a:pt x="379" y="16"/>
                  </a:lnTo>
                  <a:lnTo>
                    <a:pt x="363" y="16"/>
                  </a:lnTo>
                  <a:cubicBezTo>
                    <a:pt x="300" y="16"/>
                    <a:pt x="221" y="32"/>
                    <a:pt x="158" y="63"/>
                  </a:cubicBezTo>
                  <a:cubicBezTo>
                    <a:pt x="142" y="63"/>
                    <a:pt x="111" y="95"/>
                    <a:pt x="95" y="111"/>
                  </a:cubicBezTo>
                  <a:lnTo>
                    <a:pt x="126" y="127"/>
                  </a:lnTo>
                  <a:cubicBezTo>
                    <a:pt x="111" y="127"/>
                    <a:pt x="79" y="127"/>
                    <a:pt x="63" y="142"/>
                  </a:cubicBezTo>
                  <a:cubicBezTo>
                    <a:pt x="16" y="174"/>
                    <a:pt x="47" y="190"/>
                    <a:pt x="63" y="205"/>
                  </a:cubicBezTo>
                  <a:cubicBezTo>
                    <a:pt x="78" y="235"/>
                    <a:pt x="65" y="237"/>
                    <a:pt x="89" y="250"/>
                  </a:cubicBezTo>
                  <a:lnTo>
                    <a:pt x="89" y="250"/>
                  </a:lnTo>
                  <a:cubicBezTo>
                    <a:pt x="92" y="249"/>
                    <a:pt x="94" y="248"/>
                    <a:pt x="96" y="248"/>
                  </a:cubicBezTo>
                  <a:cubicBezTo>
                    <a:pt x="98" y="248"/>
                    <a:pt x="98" y="249"/>
                    <a:pt x="95" y="253"/>
                  </a:cubicBezTo>
                  <a:cubicBezTo>
                    <a:pt x="87" y="261"/>
                    <a:pt x="79" y="261"/>
                    <a:pt x="71" y="261"/>
                  </a:cubicBezTo>
                  <a:cubicBezTo>
                    <a:pt x="63" y="261"/>
                    <a:pt x="55" y="261"/>
                    <a:pt x="47" y="269"/>
                  </a:cubicBezTo>
                  <a:cubicBezTo>
                    <a:pt x="40" y="277"/>
                    <a:pt x="55" y="277"/>
                    <a:pt x="73" y="277"/>
                  </a:cubicBezTo>
                  <a:cubicBezTo>
                    <a:pt x="91" y="277"/>
                    <a:pt x="111" y="277"/>
                    <a:pt x="111" y="284"/>
                  </a:cubicBezTo>
                  <a:cubicBezTo>
                    <a:pt x="111" y="288"/>
                    <a:pt x="108" y="289"/>
                    <a:pt x="103" y="289"/>
                  </a:cubicBezTo>
                  <a:cubicBezTo>
                    <a:pt x="97" y="289"/>
                    <a:pt x="88" y="287"/>
                    <a:pt x="79" y="284"/>
                  </a:cubicBezTo>
                  <a:lnTo>
                    <a:pt x="79" y="284"/>
                  </a:lnTo>
                  <a:cubicBezTo>
                    <a:pt x="32" y="300"/>
                    <a:pt x="0" y="316"/>
                    <a:pt x="47" y="332"/>
                  </a:cubicBezTo>
                  <a:lnTo>
                    <a:pt x="0" y="332"/>
                  </a:lnTo>
                  <a:lnTo>
                    <a:pt x="16" y="348"/>
                  </a:lnTo>
                  <a:cubicBezTo>
                    <a:pt x="47" y="348"/>
                    <a:pt x="79" y="379"/>
                    <a:pt x="79" y="379"/>
                  </a:cubicBezTo>
                  <a:lnTo>
                    <a:pt x="410" y="411"/>
                  </a:lnTo>
                  <a:lnTo>
                    <a:pt x="410" y="379"/>
                  </a:lnTo>
                  <a:cubicBezTo>
                    <a:pt x="410" y="379"/>
                    <a:pt x="432" y="386"/>
                    <a:pt x="450" y="386"/>
                  </a:cubicBezTo>
                  <a:cubicBezTo>
                    <a:pt x="460" y="386"/>
                    <a:pt x="468" y="384"/>
                    <a:pt x="474" y="379"/>
                  </a:cubicBezTo>
                  <a:lnTo>
                    <a:pt x="474" y="363"/>
                  </a:lnTo>
                  <a:lnTo>
                    <a:pt x="537" y="379"/>
                  </a:lnTo>
                  <a:lnTo>
                    <a:pt x="663" y="363"/>
                  </a:lnTo>
                  <a:lnTo>
                    <a:pt x="758" y="363"/>
                  </a:lnTo>
                  <a:cubicBezTo>
                    <a:pt x="884" y="332"/>
                    <a:pt x="995" y="316"/>
                    <a:pt x="1137" y="300"/>
                  </a:cubicBezTo>
                  <a:cubicBezTo>
                    <a:pt x="1168" y="284"/>
                    <a:pt x="1184" y="284"/>
                    <a:pt x="1216" y="269"/>
                  </a:cubicBezTo>
                  <a:cubicBezTo>
                    <a:pt x="1263" y="284"/>
                    <a:pt x="1310" y="284"/>
                    <a:pt x="1342" y="300"/>
                  </a:cubicBezTo>
                  <a:cubicBezTo>
                    <a:pt x="1342" y="253"/>
                    <a:pt x="1452" y="253"/>
                    <a:pt x="1437" y="205"/>
                  </a:cubicBezTo>
                  <a:cubicBezTo>
                    <a:pt x="1458" y="205"/>
                    <a:pt x="1479" y="212"/>
                    <a:pt x="1490" y="212"/>
                  </a:cubicBezTo>
                  <a:cubicBezTo>
                    <a:pt x="1496" y="212"/>
                    <a:pt x="1500" y="211"/>
                    <a:pt x="1500" y="205"/>
                  </a:cubicBezTo>
                  <a:cubicBezTo>
                    <a:pt x="1515" y="142"/>
                    <a:pt x="1563" y="111"/>
                    <a:pt x="1626" y="111"/>
                  </a:cubicBezTo>
                  <a:cubicBezTo>
                    <a:pt x="1657" y="111"/>
                    <a:pt x="1689" y="142"/>
                    <a:pt x="1705" y="142"/>
                  </a:cubicBezTo>
                  <a:cubicBezTo>
                    <a:pt x="1721" y="127"/>
                    <a:pt x="1673" y="111"/>
                    <a:pt x="1689" y="95"/>
                  </a:cubicBezTo>
                  <a:cubicBezTo>
                    <a:pt x="1484" y="32"/>
                    <a:pt x="1279"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607;p59">
              <a:extLst>
                <a:ext uri="{FF2B5EF4-FFF2-40B4-BE49-F238E27FC236}">
                  <a16:creationId xmlns:a16="http://schemas.microsoft.com/office/drawing/2014/main" id="{8D61C043-8065-8069-E0AA-C25C50B073DA}"/>
                </a:ext>
              </a:extLst>
            </p:cNvPr>
            <p:cNvSpPr/>
            <p:nvPr/>
          </p:nvSpPr>
          <p:spPr>
            <a:xfrm flipH="1">
              <a:off x="1913249" y="4158669"/>
              <a:ext cx="180616" cy="138053"/>
            </a:xfrm>
            <a:custGeom>
              <a:avLst/>
              <a:gdLst/>
              <a:ahLst/>
              <a:cxnLst/>
              <a:rect l="l" t="t" r="r" b="b"/>
              <a:pathLst>
                <a:path w="3730" h="2851" extrusionOk="0">
                  <a:moveTo>
                    <a:pt x="3720" y="0"/>
                  </a:moveTo>
                  <a:cubicBezTo>
                    <a:pt x="3702" y="0"/>
                    <a:pt x="3658" y="19"/>
                    <a:pt x="3646" y="19"/>
                  </a:cubicBezTo>
                  <a:cubicBezTo>
                    <a:pt x="3641" y="19"/>
                    <a:pt x="3641" y="16"/>
                    <a:pt x="3647" y="9"/>
                  </a:cubicBezTo>
                  <a:lnTo>
                    <a:pt x="3647" y="9"/>
                  </a:lnTo>
                  <a:cubicBezTo>
                    <a:pt x="3079" y="309"/>
                    <a:pt x="2574" y="704"/>
                    <a:pt x="2132" y="1162"/>
                  </a:cubicBezTo>
                  <a:cubicBezTo>
                    <a:pt x="2053" y="1241"/>
                    <a:pt x="1753" y="1556"/>
                    <a:pt x="1485" y="1888"/>
                  </a:cubicBezTo>
                  <a:cubicBezTo>
                    <a:pt x="1358" y="2046"/>
                    <a:pt x="1216" y="2172"/>
                    <a:pt x="1059" y="2298"/>
                  </a:cubicBezTo>
                  <a:cubicBezTo>
                    <a:pt x="964" y="2377"/>
                    <a:pt x="853" y="2440"/>
                    <a:pt x="743" y="2472"/>
                  </a:cubicBezTo>
                  <a:lnTo>
                    <a:pt x="711" y="2472"/>
                  </a:lnTo>
                  <a:cubicBezTo>
                    <a:pt x="648" y="2472"/>
                    <a:pt x="585" y="2456"/>
                    <a:pt x="538" y="2425"/>
                  </a:cubicBezTo>
                  <a:cubicBezTo>
                    <a:pt x="490" y="2393"/>
                    <a:pt x="443" y="2330"/>
                    <a:pt x="411" y="2282"/>
                  </a:cubicBezTo>
                  <a:cubicBezTo>
                    <a:pt x="380" y="2219"/>
                    <a:pt x="348" y="2172"/>
                    <a:pt x="348" y="2109"/>
                  </a:cubicBezTo>
                  <a:cubicBezTo>
                    <a:pt x="332" y="2140"/>
                    <a:pt x="332" y="2156"/>
                    <a:pt x="332" y="2188"/>
                  </a:cubicBezTo>
                  <a:lnTo>
                    <a:pt x="332" y="2030"/>
                  </a:lnTo>
                  <a:cubicBezTo>
                    <a:pt x="332" y="1959"/>
                    <a:pt x="326" y="1936"/>
                    <a:pt x="315" y="1936"/>
                  </a:cubicBezTo>
                  <a:cubicBezTo>
                    <a:pt x="301" y="1936"/>
                    <a:pt x="280" y="1972"/>
                    <a:pt x="254" y="1998"/>
                  </a:cubicBezTo>
                  <a:cubicBezTo>
                    <a:pt x="242" y="2021"/>
                    <a:pt x="235" y="2025"/>
                    <a:pt x="230" y="2025"/>
                  </a:cubicBezTo>
                  <a:cubicBezTo>
                    <a:pt x="226" y="2025"/>
                    <a:pt x="223" y="2023"/>
                    <a:pt x="221" y="2023"/>
                  </a:cubicBezTo>
                  <a:cubicBezTo>
                    <a:pt x="216" y="2023"/>
                    <a:pt x="213" y="2029"/>
                    <a:pt x="206" y="2061"/>
                  </a:cubicBezTo>
                  <a:cubicBezTo>
                    <a:pt x="206" y="2014"/>
                    <a:pt x="206" y="1967"/>
                    <a:pt x="222" y="1919"/>
                  </a:cubicBezTo>
                  <a:cubicBezTo>
                    <a:pt x="221" y="1919"/>
                    <a:pt x="221" y="1918"/>
                    <a:pt x="220" y="1918"/>
                  </a:cubicBezTo>
                  <a:cubicBezTo>
                    <a:pt x="208" y="1918"/>
                    <a:pt x="206" y="2053"/>
                    <a:pt x="195" y="2053"/>
                  </a:cubicBezTo>
                  <a:cubicBezTo>
                    <a:pt x="194" y="2053"/>
                    <a:pt x="192" y="2051"/>
                    <a:pt x="190" y="2046"/>
                  </a:cubicBezTo>
                  <a:cubicBezTo>
                    <a:pt x="190" y="1998"/>
                    <a:pt x="206" y="1935"/>
                    <a:pt x="222" y="1888"/>
                  </a:cubicBezTo>
                  <a:cubicBezTo>
                    <a:pt x="192" y="1888"/>
                    <a:pt x="176" y="2062"/>
                    <a:pt x="161" y="2062"/>
                  </a:cubicBezTo>
                  <a:cubicBezTo>
                    <a:pt x="160" y="2062"/>
                    <a:pt x="159" y="2062"/>
                    <a:pt x="159" y="2061"/>
                  </a:cubicBezTo>
                  <a:cubicBezTo>
                    <a:pt x="143" y="2046"/>
                    <a:pt x="206" y="1904"/>
                    <a:pt x="190" y="1888"/>
                  </a:cubicBezTo>
                  <a:lnTo>
                    <a:pt x="190" y="1888"/>
                  </a:lnTo>
                  <a:cubicBezTo>
                    <a:pt x="185" y="1898"/>
                    <a:pt x="182" y="1908"/>
                    <a:pt x="180" y="1917"/>
                  </a:cubicBezTo>
                  <a:lnTo>
                    <a:pt x="180" y="1917"/>
                  </a:lnTo>
                  <a:cubicBezTo>
                    <a:pt x="190" y="1829"/>
                    <a:pt x="201" y="1771"/>
                    <a:pt x="190" y="1771"/>
                  </a:cubicBezTo>
                  <a:cubicBezTo>
                    <a:pt x="184" y="1771"/>
                    <a:pt x="170" y="1792"/>
                    <a:pt x="143" y="1840"/>
                  </a:cubicBezTo>
                  <a:cubicBezTo>
                    <a:pt x="175" y="1777"/>
                    <a:pt x="190" y="1730"/>
                    <a:pt x="222" y="1667"/>
                  </a:cubicBezTo>
                  <a:lnTo>
                    <a:pt x="222" y="1667"/>
                  </a:lnTo>
                  <a:lnTo>
                    <a:pt x="206" y="1683"/>
                  </a:lnTo>
                  <a:cubicBezTo>
                    <a:pt x="196" y="1693"/>
                    <a:pt x="186" y="1709"/>
                    <a:pt x="180" y="1724"/>
                  </a:cubicBezTo>
                  <a:lnTo>
                    <a:pt x="180" y="1724"/>
                  </a:lnTo>
                  <a:lnTo>
                    <a:pt x="190" y="1683"/>
                  </a:lnTo>
                  <a:lnTo>
                    <a:pt x="190" y="1683"/>
                  </a:lnTo>
                  <a:cubicBezTo>
                    <a:pt x="175" y="1698"/>
                    <a:pt x="159" y="1714"/>
                    <a:pt x="159" y="1730"/>
                  </a:cubicBezTo>
                  <a:cubicBezTo>
                    <a:pt x="111" y="1793"/>
                    <a:pt x="80" y="1856"/>
                    <a:pt x="64" y="1935"/>
                  </a:cubicBezTo>
                  <a:cubicBezTo>
                    <a:pt x="1" y="2140"/>
                    <a:pt x="48" y="2361"/>
                    <a:pt x="159" y="2551"/>
                  </a:cubicBezTo>
                  <a:cubicBezTo>
                    <a:pt x="222" y="2646"/>
                    <a:pt x="301" y="2724"/>
                    <a:pt x="411" y="2772"/>
                  </a:cubicBezTo>
                  <a:cubicBezTo>
                    <a:pt x="506" y="2835"/>
                    <a:pt x="632" y="2851"/>
                    <a:pt x="759" y="2851"/>
                  </a:cubicBezTo>
                  <a:cubicBezTo>
                    <a:pt x="759" y="2851"/>
                    <a:pt x="727" y="2835"/>
                    <a:pt x="759" y="2819"/>
                  </a:cubicBezTo>
                  <a:cubicBezTo>
                    <a:pt x="869" y="2819"/>
                    <a:pt x="964" y="2788"/>
                    <a:pt x="1059" y="2740"/>
                  </a:cubicBezTo>
                  <a:lnTo>
                    <a:pt x="1059" y="2724"/>
                  </a:lnTo>
                  <a:cubicBezTo>
                    <a:pt x="1122" y="2693"/>
                    <a:pt x="1185" y="2646"/>
                    <a:pt x="1248" y="2614"/>
                  </a:cubicBezTo>
                  <a:cubicBezTo>
                    <a:pt x="1358" y="2519"/>
                    <a:pt x="1469" y="2440"/>
                    <a:pt x="1564" y="2330"/>
                  </a:cubicBezTo>
                  <a:lnTo>
                    <a:pt x="1564" y="2314"/>
                  </a:lnTo>
                  <a:cubicBezTo>
                    <a:pt x="1595" y="2282"/>
                    <a:pt x="1658" y="2219"/>
                    <a:pt x="1706" y="2172"/>
                  </a:cubicBezTo>
                  <a:lnTo>
                    <a:pt x="1722" y="2140"/>
                  </a:lnTo>
                  <a:cubicBezTo>
                    <a:pt x="1737" y="2140"/>
                    <a:pt x="1737" y="2125"/>
                    <a:pt x="1722" y="2125"/>
                  </a:cubicBezTo>
                  <a:lnTo>
                    <a:pt x="1800" y="2061"/>
                  </a:lnTo>
                  <a:cubicBezTo>
                    <a:pt x="2021" y="1746"/>
                    <a:pt x="2274" y="1446"/>
                    <a:pt x="2542" y="1162"/>
                  </a:cubicBezTo>
                  <a:cubicBezTo>
                    <a:pt x="2590" y="1099"/>
                    <a:pt x="2653" y="1020"/>
                    <a:pt x="2716" y="972"/>
                  </a:cubicBezTo>
                  <a:cubicBezTo>
                    <a:pt x="2811" y="878"/>
                    <a:pt x="2921" y="799"/>
                    <a:pt x="3032" y="720"/>
                  </a:cubicBezTo>
                  <a:cubicBezTo>
                    <a:pt x="2984" y="688"/>
                    <a:pt x="3205" y="499"/>
                    <a:pt x="3142" y="499"/>
                  </a:cubicBezTo>
                  <a:cubicBezTo>
                    <a:pt x="3205" y="467"/>
                    <a:pt x="3253" y="420"/>
                    <a:pt x="3300" y="372"/>
                  </a:cubicBezTo>
                  <a:cubicBezTo>
                    <a:pt x="3300" y="325"/>
                    <a:pt x="3332" y="262"/>
                    <a:pt x="3505" y="120"/>
                  </a:cubicBezTo>
                  <a:cubicBezTo>
                    <a:pt x="3568" y="73"/>
                    <a:pt x="3695" y="25"/>
                    <a:pt x="3726" y="9"/>
                  </a:cubicBezTo>
                  <a:cubicBezTo>
                    <a:pt x="3730" y="3"/>
                    <a:pt x="3727" y="0"/>
                    <a:pt x="3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608;p59">
              <a:extLst>
                <a:ext uri="{FF2B5EF4-FFF2-40B4-BE49-F238E27FC236}">
                  <a16:creationId xmlns:a16="http://schemas.microsoft.com/office/drawing/2014/main" id="{5DD5A83E-F710-ED0E-C592-326C0A1311B3}"/>
                </a:ext>
              </a:extLst>
            </p:cNvPr>
            <p:cNvSpPr/>
            <p:nvPr/>
          </p:nvSpPr>
          <p:spPr>
            <a:xfrm flipH="1">
              <a:off x="1828558" y="4159105"/>
              <a:ext cx="87935" cy="80042"/>
            </a:xfrm>
            <a:custGeom>
              <a:avLst/>
              <a:gdLst/>
              <a:ahLst/>
              <a:cxnLst/>
              <a:rect l="l" t="t" r="r" b="b"/>
              <a:pathLst>
                <a:path w="1816" h="1653" extrusionOk="0">
                  <a:moveTo>
                    <a:pt x="126" y="159"/>
                  </a:moveTo>
                  <a:cubicBezTo>
                    <a:pt x="147" y="162"/>
                    <a:pt x="166" y="166"/>
                    <a:pt x="158" y="174"/>
                  </a:cubicBezTo>
                  <a:cubicBezTo>
                    <a:pt x="158" y="176"/>
                    <a:pt x="157" y="177"/>
                    <a:pt x="154" y="177"/>
                  </a:cubicBezTo>
                  <a:cubicBezTo>
                    <a:pt x="148" y="177"/>
                    <a:pt x="134" y="170"/>
                    <a:pt x="120" y="164"/>
                  </a:cubicBezTo>
                  <a:lnTo>
                    <a:pt x="120" y="164"/>
                  </a:lnTo>
                  <a:cubicBezTo>
                    <a:pt x="122" y="163"/>
                    <a:pt x="124" y="161"/>
                    <a:pt x="126" y="159"/>
                  </a:cubicBezTo>
                  <a:close/>
                  <a:moveTo>
                    <a:pt x="174" y="0"/>
                  </a:moveTo>
                  <a:cubicBezTo>
                    <a:pt x="47" y="0"/>
                    <a:pt x="111" y="48"/>
                    <a:pt x="142" y="79"/>
                  </a:cubicBezTo>
                  <a:cubicBezTo>
                    <a:pt x="174" y="111"/>
                    <a:pt x="126" y="111"/>
                    <a:pt x="174" y="127"/>
                  </a:cubicBezTo>
                  <a:lnTo>
                    <a:pt x="95" y="127"/>
                  </a:lnTo>
                  <a:cubicBezTo>
                    <a:pt x="95" y="127"/>
                    <a:pt x="190" y="127"/>
                    <a:pt x="158" y="142"/>
                  </a:cubicBezTo>
                  <a:lnTo>
                    <a:pt x="79" y="142"/>
                  </a:lnTo>
                  <a:cubicBezTo>
                    <a:pt x="79" y="150"/>
                    <a:pt x="103" y="154"/>
                    <a:pt x="124" y="158"/>
                  </a:cubicBezTo>
                  <a:lnTo>
                    <a:pt x="124" y="158"/>
                  </a:lnTo>
                  <a:cubicBezTo>
                    <a:pt x="118" y="158"/>
                    <a:pt x="112" y="158"/>
                    <a:pt x="106" y="159"/>
                  </a:cubicBezTo>
                  <a:lnTo>
                    <a:pt x="106" y="159"/>
                  </a:lnTo>
                  <a:cubicBezTo>
                    <a:pt x="100" y="157"/>
                    <a:pt x="94" y="155"/>
                    <a:pt x="89" y="155"/>
                  </a:cubicBezTo>
                  <a:cubicBezTo>
                    <a:pt x="85" y="155"/>
                    <a:pt x="81" y="156"/>
                    <a:pt x="79" y="158"/>
                  </a:cubicBezTo>
                  <a:cubicBezTo>
                    <a:pt x="80" y="159"/>
                    <a:pt x="81" y="160"/>
                    <a:pt x="82" y="161"/>
                  </a:cubicBezTo>
                  <a:lnTo>
                    <a:pt x="82" y="161"/>
                  </a:lnTo>
                  <a:cubicBezTo>
                    <a:pt x="23" y="169"/>
                    <a:pt x="11" y="193"/>
                    <a:pt x="63" y="206"/>
                  </a:cubicBezTo>
                  <a:lnTo>
                    <a:pt x="0" y="206"/>
                  </a:lnTo>
                  <a:lnTo>
                    <a:pt x="32" y="221"/>
                  </a:lnTo>
                  <a:cubicBezTo>
                    <a:pt x="63" y="237"/>
                    <a:pt x="79" y="269"/>
                    <a:pt x="95" y="269"/>
                  </a:cubicBezTo>
                  <a:cubicBezTo>
                    <a:pt x="237" y="300"/>
                    <a:pt x="347" y="395"/>
                    <a:pt x="426" y="521"/>
                  </a:cubicBezTo>
                  <a:cubicBezTo>
                    <a:pt x="426" y="521"/>
                    <a:pt x="426" y="514"/>
                    <a:pt x="431" y="514"/>
                  </a:cubicBezTo>
                  <a:cubicBezTo>
                    <a:pt x="433" y="514"/>
                    <a:pt x="437" y="516"/>
                    <a:pt x="442" y="521"/>
                  </a:cubicBezTo>
                  <a:cubicBezTo>
                    <a:pt x="442" y="537"/>
                    <a:pt x="458" y="584"/>
                    <a:pt x="474" y="616"/>
                  </a:cubicBezTo>
                  <a:lnTo>
                    <a:pt x="489" y="616"/>
                  </a:lnTo>
                  <a:cubicBezTo>
                    <a:pt x="489" y="648"/>
                    <a:pt x="489" y="679"/>
                    <a:pt x="489" y="727"/>
                  </a:cubicBezTo>
                  <a:cubicBezTo>
                    <a:pt x="505" y="790"/>
                    <a:pt x="521" y="853"/>
                    <a:pt x="521" y="916"/>
                  </a:cubicBezTo>
                  <a:lnTo>
                    <a:pt x="537" y="916"/>
                  </a:lnTo>
                  <a:cubicBezTo>
                    <a:pt x="537" y="948"/>
                    <a:pt x="537" y="995"/>
                    <a:pt x="537" y="1026"/>
                  </a:cubicBezTo>
                  <a:lnTo>
                    <a:pt x="537" y="1042"/>
                  </a:lnTo>
                  <a:lnTo>
                    <a:pt x="537" y="1090"/>
                  </a:lnTo>
                  <a:cubicBezTo>
                    <a:pt x="553" y="1232"/>
                    <a:pt x="600" y="1358"/>
                    <a:pt x="663" y="1468"/>
                  </a:cubicBezTo>
                  <a:cubicBezTo>
                    <a:pt x="695" y="1532"/>
                    <a:pt x="758" y="1595"/>
                    <a:pt x="837" y="1626"/>
                  </a:cubicBezTo>
                  <a:cubicBezTo>
                    <a:pt x="883" y="1645"/>
                    <a:pt x="929" y="1652"/>
                    <a:pt x="975" y="1652"/>
                  </a:cubicBezTo>
                  <a:cubicBezTo>
                    <a:pt x="1008" y="1652"/>
                    <a:pt x="1041" y="1649"/>
                    <a:pt x="1074" y="1642"/>
                  </a:cubicBezTo>
                  <a:cubicBezTo>
                    <a:pt x="1121" y="1626"/>
                    <a:pt x="1168" y="1595"/>
                    <a:pt x="1231" y="1563"/>
                  </a:cubicBezTo>
                  <a:lnTo>
                    <a:pt x="1437" y="1453"/>
                  </a:lnTo>
                  <a:cubicBezTo>
                    <a:pt x="1405" y="1421"/>
                    <a:pt x="1547" y="1326"/>
                    <a:pt x="1484" y="1295"/>
                  </a:cubicBezTo>
                  <a:cubicBezTo>
                    <a:pt x="1531" y="1279"/>
                    <a:pt x="1594" y="1247"/>
                    <a:pt x="1594" y="1232"/>
                  </a:cubicBezTo>
                  <a:cubicBezTo>
                    <a:pt x="1594" y="1216"/>
                    <a:pt x="1594" y="1137"/>
                    <a:pt x="1689" y="1058"/>
                  </a:cubicBezTo>
                  <a:cubicBezTo>
                    <a:pt x="1721" y="1026"/>
                    <a:pt x="1800" y="1011"/>
                    <a:pt x="1815" y="995"/>
                  </a:cubicBezTo>
                  <a:cubicBezTo>
                    <a:pt x="1815" y="987"/>
                    <a:pt x="1796" y="987"/>
                    <a:pt x="1778" y="987"/>
                  </a:cubicBezTo>
                  <a:cubicBezTo>
                    <a:pt x="1760" y="987"/>
                    <a:pt x="1744" y="987"/>
                    <a:pt x="1752" y="979"/>
                  </a:cubicBezTo>
                  <a:lnTo>
                    <a:pt x="1752" y="979"/>
                  </a:lnTo>
                  <a:cubicBezTo>
                    <a:pt x="1594" y="1058"/>
                    <a:pt x="1452" y="1137"/>
                    <a:pt x="1295" y="1232"/>
                  </a:cubicBezTo>
                  <a:cubicBezTo>
                    <a:pt x="1216" y="1263"/>
                    <a:pt x="1137" y="1311"/>
                    <a:pt x="1089" y="1342"/>
                  </a:cubicBezTo>
                  <a:cubicBezTo>
                    <a:pt x="1026" y="1358"/>
                    <a:pt x="995" y="1358"/>
                    <a:pt x="979" y="1358"/>
                  </a:cubicBezTo>
                  <a:cubicBezTo>
                    <a:pt x="979" y="1342"/>
                    <a:pt x="963" y="1358"/>
                    <a:pt x="931" y="1311"/>
                  </a:cubicBezTo>
                  <a:cubicBezTo>
                    <a:pt x="900" y="1216"/>
                    <a:pt x="884" y="1121"/>
                    <a:pt x="884" y="1042"/>
                  </a:cubicBezTo>
                  <a:cubicBezTo>
                    <a:pt x="884" y="900"/>
                    <a:pt x="868" y="774"/>
                    <a:pt x="837" y="648"/>
                  </a:cubicBezTo>
                  <a:cubicBezTo>
                    <a:pt x="821" y="537"/>
                    <a:pt x="774" y="442"/>
                    <a:pt x="742" y="363"/>
                  </a:cubicBezTo>
                  <a:lnTo>
                    <a:pt x="726" y="332"/>
                  </a:lnTo>
                  <a:cubicBezTo>
                    <a:pt x="663" y="206"/>
                    <a:pt x="537" y="95"/>
                    <a:pt x="411" y="32"/>
                  </a:cubicBezTo>
                  <a:cubicBezTo>
                    <a:pt x="347" y="16"/>
                    <a:pt x="300" y="0"/>
                    <a:pt x="237" y="0"/>
                  </a:cubicBezTo>
                  <a:cubicBezTo>
                    <a:pt x="253" y="0"/>
                    <a:pt x="284" y="16"/>
                    <a:pt x="300" y="32"/>
                  </a:cubicBezTo>
                  <a:cubicBezTo>
                    <a:pt x="253" y="16"/>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609;p59">
              <a:extLst>
                <a:ext uri="{FF2B5EF4-FFF2-40B4-BE49-F238E27FC236}">
                  <a16:creationId xmlns:a16="http://schemas.microsoft.com/office/drawing/2014/main" id="{824A7E83-8FF5-FF67-D5C6-D1DAE8DEEBAA}"/>
                </a:ext>
              </a:extLst>
            </p:cNvPr>
            <p:cNvSpPr/>
            <p:nvPr/>
          </p:nvSpPr>
          <p:spPr>
            <a:xfrm flipH="1">
              <a:off x="1835434" y="3936410"/>
              <a:ext cx="165169" cy="95877"/>
            </a:xfrm>
            <a:custGeom>
              <a:avLst/>
              <a:gdLst/>
              <a:ahLst/>
              <a:cxnLst/>
              <a:rect l="l" t="t" r="r" b="b"/>
              <a:pathLst>
                <a:path w="3411" h="1980" extrusionOk="0">
                  <a:moveTo>
                    <a:pt x="182" y="1865"/>
                  </a:moveTo>
                  <a:cubicBezTo>
                    <a:pt x="177" y="1865"/>
                    <a:pt x="174" y="1866"/>
                    <a:pt x="174" y="1869"/>
                  </a:cubicBezTo>
                  <a:lnTo>
                    <a:pt x="207" y="1869"/>
                  </a:lnTo>
                  <a:cubicBezTo>
                    <a:pt x="197" y="1867"/>
                    <a:pt x="188" y="1865"/>
                    <a:pt x="182" y="1865"/>
                  </a:cubicBezTo>
                  <a:close/>
                  <a:moveTo>
                    <a:pt x="207" y="1869"/>
                  </a:moveTo>
                  <a:lnTo>
                    <a:pt x="207" y="1869"/>
                  </a:lnTo>
                  <a:cubicBezTo>
                    <a:pt x="208" y="1869"/>
                    <a:pt x="209" y="1869"/>
                    <a:pt x="209" y="1869"/>
                  </a:cubicBezTo>
                  <a:lnTo>
                    <a:pt x="209" y="1869"/>
                  </a:lnTo>
                  <a:cubicBezTo>
                    <a:pt x="218" y="1869"/>
                    <a:pt x="228" y="1869"/>
                    <a:pt x="238" y="1869"/>
                  </a:cubicBezTo>
                  <a:close/>
                  <a:moveTo>
                    <a:pt x="3408" y="0"/>
                  </a:moveTo>
                  <a:cubicBezTo>
                    <a:pt x="3397" y="0"/>
                    <a:pt x="3360" y="59"/>
                    <a:pt x="3350" y="59"/>
                  </a:cubicBezTo>
                  <a:cubicBezTo>
                    <a:pt x="3348" y="59"/>
                    <a:pt x="3347" y="57"/>
                    <a:pt x="3347" y="53"/>
                  </a:cubicBezTo>
                  <a:cubicBezTo>
                    <a:pt x="3158" y="527"/>
                    <a:pt x="2968" y="1000"/>
                    <a:pt x="2621" y="1316"/>
                  </a:cubicBezTo>
                  <a:cubicBezTo>
                    <a:pt x="2447" y="1490"/>
                    <a:pt x="2211" y="1584"/>
                    <a:pt x="1974" y="1600"/>
                  </a:cubicBezTo>
                  <a:cubicBezTo>
                    <a:pt x="1800" y="1616"/>
                    <a:pt x="1627" y="1632"/>
                    <a:pt x="1453" y="1632"/>
                  </a:cubicBezTo>
                  <a:lnTo>
                    <a:pt x="1074" y="1632"/>
                  </a:lnTo>
                  <a:cubicBezTo>
                    <a:pt x="901" y="1632"/>
                    <a:pt x="711" y="1632"/>
                    <a:pt x="537" y="1648"/>
                  </a:cubicBezTo>
                  <a:lnTo>
                    <a:pt x="348" y="1695"/>
                  </a:lnTo>
                  <a:lnTo>
                    <a:pt x="373" y="1700"/>
                  </a:lnTo>
                  <a:lnTo>
                    <a:pt x="373" y="1700"/>
                  </a:lnTo>
                  <a:cubicBezTo>
                    <a:pt x="365" y="1699"/>
                    <a:pt x="356" y="1699"/>
                    <a:pt x="348" y="1699"/>
                  </a:cubicBezTo>
                  <a:cubicBezTo>
                    <a:pt x="320" y="1699"/>
                    <a:pt x="293" y="1703"/>
                    <a:pt x="269" y="1711"/>
                  </a:cubicBezTo>
                  <a:cubicBezTo>
                    <a:pt x="127" y="1726"/>
                    <a:pt x="206" y="1758"/>
                    <a:pt x="269" y="1790"/>
                  </a:cubicBezTo>
                  <a:cubicBezTo>
                    <a:pt x="332" y="1821"/>
                    <a:pt x="253" y="1821"/>
                    <a:pt x="316" y="1837"/>
                  </a:cubicBezTo>
                  <a:lnTo>
                    <a:pt x="190" y="1837"/>
                  </a:lnTo>
                  <a:cubicBezTo>
                    <a:pt x="190" y="1837"/>
                    <a:pt x="332" y="1837"/>
                    <a:pt x="301" y="1853"/>
                  </a:cubicBezTo>
                  <a:cubicBezTo>
                    <a:pt x="277" y="1845"/>
                    <a:pt x="253" y="1841"/>
                    <a:pt x="230" y="1841"/>
                  </a:cubicBezTo>
                  <a:cubicBezTo>
                    <a:pt x="206" y="1841"/>
                    <a:pt x="182" y="1845"/>
                    <a:pt x="159" y="1853"/>
                  </a:cubicBezTo>
                  <a:cubicBezTo>
                    <a:pt x="166" y="1861"/>
                    <a:pt x="206" y="1861"/>
                    <a:pt x="241" y="1861"/>
                  </a:cubicBezTo>
                  <a:cubicBezTo>
                    <a:pt x="277" y="1861"/>
                    <a:pt x="309" y="1861"/>
                    <a:pt x="301" y="1869"/>
                  </a:cubicBezTo>
                  <a:cubicBezTo>
                    <a:pt x="301" y="1877"/>
                    <a:pt x="292" y="1880"/>
                    <a:pt x="279" y="1880"/>
                  </a:cubicBezTo>
                  <a:cubicBezTo>
                    <a:pt x="260" y="1880"/>
                    <a:pt x="232" y="1873"/>
                    <a:pt x="209" y="1869"/>
                  </a:cubicBezTo>
                  <a:lnTo>
                    <a:pt x="209" y="1869"/>
                  </a:lnTo>
                  <a:cubicBezTo>
                    <a:pt x="86" y="1873"/>
                    <a:pt x="25" y="1901"/>
                    <a:pt x="143" y="1916"/>
                  </a:cubicBezTo>
                  <a:lnTo>
                    <a:pt x="1" y="1916"/>
                  </a:lnTo>
                  <a:lnTo>
                    <a:pt x="48" y="1932"/>
                  </a:lnTo>
                  <a:cubicBezTo>
                    <a:pt x="111" y="1947"/>
                    <a:pt x="174" y="1979"/>
                    <a:pt x="206" y="1979"/>
                  </a:cubicBezTo>
                  <a:lnTo>
                    <a:pt x="1074" y="1979"/>
                  </a:lnTo>
                  <a:cubicBezTo>
                    <a:pt x="1074" y="1979"/>
                    <a:pt x="1058" y="1963"/>
                    <a:pt x="1074" y="1963"/>
                  </a:cubicBezTo>
                  <a:cubicBezTo>
                    <a:pt x="1137" y="1963"/>
                    <a:pt x="1200" y="1979"/>
                    <a:pt x="1264" y="1979"/>
                  </a:cubicBezTo>
                  <a:lnTo>
                    <a:pt x="1264" y="1963"/>
                  </a:lnTo>
                  <a:lnTo>
                    <a:pt x="1437" y="1979"/>
                  </a:lnTo>
                  <a:cubicBezTo>
                    <a:pt x="1548" y="1979"/>
                    <a:pt x="1658" y="1979"/>
                    <a:pt x="1784" y="1963"/>
                  </a:cubicBezTo>
                  <a:lnTo>
                    <a:pt x="1784" y="1947"/>
                  </a:lnTo>
                  <a:lnTo>
                    <a:pt x="2084" y="1947"/>
                  </a:lnTo>
                  <a:cubicBezTo>
                    <a:pt x="2432" y="1869"/>
                    <a:pt x="2763" y="1663"/>
                    <a:pt x="2968" y="1363"/>
                  </a:cubicBezTo>
                  <a:cubicBezTo>
                    <a:pt x="3016" y="1284"/>
                    <a:pt x="3063" y="1221"/>
                    <a:pt x="3095" y="1158"/>
                  </a:cubicBezTo>
                  <a:cubicBezTo>
                    <a:pt x="3126" y="1095"/>
                    <a:pt x="3237" y="953"/>
                    <a:pt x="3284" y="858"/>
                  </a:cubicBezTo>
                  <a:cubicBezTo>
                    <a:pt x="3238" y="858"/>
                    <a:pt x="3325" y="637"/>
                    <a:pt x="3274" y="637"/>
                  </a:cubicBezTo>
                  <a:cubicBezTo>
                    <a:pt x="3272" y="637"/>
                    <a:pt x="3270" y="637"/>
                    <a:pt x="3268" y="637"/>
                  </a:cubicBezTo>
                  <a:cubicBezTo>
                    <a:pt x="3300" y="590"/>
                    <a:pt x="3316" y="543"/>
                    <a:pt x="3331" y="479"/>
                  </a:cubicBezTo>
                  <a:cubicBezTo>
                    <a:pt x="3300" y="448"/>
                    <a:pt x="3284" y="385"/>
                    <a:pt x="3331" y="211"/>
                  </a:cubicBezTo>
                  <a:cubicBezTo>
                    <a:pt x="3363" y="132"/>
                    <a:pt x="3410" y="37"/>
                    <a:pt x="3410" y="6"/>
                  </a:cubicBezTo>
                  <a:cubicBezTo>
                    <a:pt x="3410" y="2"/>
                    <a:pt x="3409"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610;p59">
              <a:extLst>
                <a:ext uri="{FF2B5EF4-FFF2-40B4-BE49-F238E27FC236}">
                  <a16:creationId xmlns:a16="http://schemas.microsoft.com/office/drawing/2014/main" id="{4C467F25-8537-B2C4-988C-2BA4CA480FC8}"/>
                </a:ext>
              </a:extLst>
            </p:cNvPr>
            <p:cNvSpPr/>
            <p:nvPr/>
          </p:nvSpPr>
          <p:spPr>
            <a:xfrm flipH="1">
              <a:off x="1481562" y="3008635"/>
              <a:ext cx="85272" cy="107934"/>
            </a:xfrm>
            <a:custGeom>
              <a:avLst/>
              <a:gdLst/>
              <a:ahLst/>
              <a:cxnLst/>
              <a:rect l="l" t="t" r="r" b="b"/>
              <a:pathLst>
                <a:path w="1761" h="2229" extrusionOk="0">
                  <a:moveTo>
                    <a:pt x="495" y="1704"/>
                  </a:moveTo>
                  <a:cubicBezTo>
                    <a:pt x="493" y="1704"/>
                    <a:pt x="494" y="1705"/>
                    <a:pt x="498" y="1707"/>
                  </a:cubicBezTo>
                  <a:cubicBezTo>
                    <a:pt x="503" y="1707"/>
                    <a:pt x="508" y="1708"/>
                    <a:pt x="513" y="1708"/>
                  </a:cubicBezTo>
                  <a:lnTo>
                    <a:pt x="513" y="1708"/>
                  </a:lnTo>
                  <a:cubicBezTo>
                    <a:pt x="504" y="1706"/>
                    <a:pt x="498" y="1704"/>
                    <a:pt x="495" y="1704"/>
                  </a:cubicBezTo>
                  <a:close/>
                  <a:moveTo>
                    <a:pt x="513" y="1708"/>
                  </a:moveTo>
                  <a:lnTo>
                    <a:pt x="513" y="1708"/>
                  </a:lnTo>
                  <a:cubicBezTo>
                    <a:pt x="531" y="1713"/>
                    <a:pt x="558" y="1721"/>
                    <a:pt x="573" y="1728"/>
                  </a:cubicBezTo>
                  <a:lnTo>
                    <a:pt x="573" y="1728"/>
                  </a:lnTo>
                  <a:cubicBezTo>
                    <a:pt x="555" y="1718"/>
                    <a:pt x="540" y="1710"/>
                    <a:pt x="513" y="1708"/>
                  </a:cubicBezTo>
                  <a:close/>
                  <a:moveTo>
                    <a:pt x="573" y="1728"/>
                  </a:moveTo>
                  <a:lnTo>
                    <a:pt x="573" y="1728"/>
                  </a:lnTo>
                  <a:cubicBezTo>
                    <a:pt x="577" y="1730"/>
                    <a:pt x="581" y="1732"/>
                    <a:pt x="585" y="1735"/>
                  </a:cubicBezTo>
                  <a:lnTo>
                    <a:pt x="585" y="1735"/>
                  </a:lnTo>
                  <a:cubicBezTo>
                    <a:pt x="583" y="1733"/>
                    <a:pt x="579" y="1731"/>
                    <a:pt x="573" y="1728"/>
                  </a:cubicBezTo>
                  <a:close/>
                  <a:moveTo>
                    <a:pt x="498" y="1747"/>
                  </a:moveTo>
                  <a:cubicBezTo>
                    <a:pt x="509" y="1747"/>
                    <a:pt x="523" y="1748"/>
                    <a:pt x="530" y="1755"/>
                  </a:cubicBezTo>
                  <a:cubicBezTo>
                    <a:pt x="518" y="1751"/>
                    <a:pt x="508" y="1749"/>
                    <a:pt x="498" y="1747"/>
                  </a:cubicBezTo>
                  <a:close/>
                  <a:moveTo>
                    <a:pt x="419" y="1770"/>
                  </a:moveTo>
                  <a:cubicBezTo>
                    <a:pt x="402" y="1779"/>
                    <a:pt x="408" y="1783"/>
                    <a:pt x="419" y="1785"/>
                  </a:cubicBezTo>
                  <a:lnTo>
                    <a:pt x="419" y="1785"/>
                  </a:lnTo>
                  <a:lnTo>
                    <a:pt x="419" y="1770"/>
                  </a:lnTo>
                  <a:close/>
                  <a:moveTo>
                    <a:pt x="6" y="1"/>
                  </a:moveTo>
                  <a:cubicBezTo>
                    <a:pt x="0" y="1"/>
                    <a:pt x="32" y="67"/>
                    <a:pt x="15" y="67"/>
                  </a:cubicBezTo>
                  <a:cubicBezTo>
                    <a:pt x="13" y="67"/>
                    <a:pt x="11" y="67"/>
                    <a:pt x="9" y="66"/>
                  </a:cubicBezTo>
                  <a:lnTo>
                    <a:pt x="9" y="66"/>
                  </a:lnTo>
                  <a:cubicBezTo>
                    <a:pt x="277" y="429"/>
                    <a:pt x="561" y="760"/>
                    <a:pt x="830" y="1139"/>
                  </a:cubicBezTo>
                  <a:cubicBezTo>
                    <a:pt x="972" y="1313"/>
                    <a:pt x="1114" y="1486"/>
                    <a:pt x="1224" y="1692"/>
                  </a:cubicBezTo>
                  <a:lnTo>
                    <a:pt x="1272" y="1755"/>
                  </a:lnTo>
                  <a:lnTo>
                    <a:pt x="1272" y="1786"/>
                  </a:lnTo>
                  <a:lnTo>
                    <a:pt x="1272" y="1818"/>
                  </a:lnTo>
                  <a:lnTo>
                    <a:pt x="1240" y="1818"/>
                  </a:lnTo>
                  <a:lnTo>
                    <a:pt x="1051" y="1723"/>
                  </a:lnTo>
                  <a:cubicBezTo>
                    <a:pt x="987" y="1692"/>
                    <a:pt x="909" y="1660"/>
                    <a:pt x="861" y="1644"/>
                  </a:cubicBezTo>
                  <a:cubicBezTo>
                    <a:pt x="814" y="1628"/>
                    <a:pt x="735" y="1613"/>
                    <a:pt x="672" y="1613"/>
                  </a:cubicBezTo>
                  <a:lnTo>
                    <a:pt x="703" y="1636"/>
                  </a:lnTo>
                  <a:lnTo>
                    <a:pt x="703" y="1636"/>
                  </a:lnTo>
                  <a:cubicBezTo>
                    <a:pt x="675" y="1620"/>
                    <a:pt x="642" y="1613"/>
                    <a:pt x="609" y="1613"/>
                  </a:cubicBezTo>
                  <a:cubicBezTo>
                    <a:pt x="577" y="1605"/>
                    <a:pt x="555" y="1602"/>
                    <a:pt x="541" y="1602"/>
                  </a:cubicBezTo>
                  <a:cubicBezTo>
                    <a:pt x="494" y="1602"/>
                    <a:pt x="540" y="1639"/>
                    <a:pt x="577" y="1676"/>
                  </a:cubicBezTo>
                  <a:cubicBezTo>
                    <a:pt x="609" y="1723"/>
                    <a:pt x="545" y="1707"/>
                    <a:pt x="593" y="1739"/>
                  </a:cubicBezTo>
                  <a:cubicBezTo>
                    <a:pt x="590" y="1737"/>
                    <a:pt x="587" y="1736"/>
                    <a:pt x="585" y="1735"/>
                  </a:cubicBezTo>
                  <a:lnTo>
                    <a:pt x="585" y="1735"/>
                  </a:lnTo>
                  <a:cubicBezTo>
                    <a:pt x="588" y="1737"/>
                    <a:pt x="586" y="1739"/>
                    <a:pt x="577" y="1739"/>
                  </a:cubicBezTo>
                  <a:cubicBezTo>
                    <a:pt x="545" y="1723"/>
                    <a:pt x="514" y="1707"/>
                    <a:pt x="482" y="1707"/>
                  </a:cubicBezTo>
                  <a:cubicBezTo>
                    <a:pt x="482" y="1723"/>
                    <a:pt x="593" y="1755"/>
                    <a:pt x="593" y="1770"/>
                  </a:cubicBezTo>
                  <a:cubicBezTo>
                    <a:pt x="591" y="1772"/>
                    <a:pt x="589" y="1773"/>
                    <a:pt x="587" y="1773"/>
                  </a:cubicBezTo>
                  <a:cubicBezTo>
                    <a:pt x="567" y="1773"/>
                    <a:pt x="520" y="1731"/>
                    <a:pt x="495" y="1731"/>
                  </a:cubicBezTo>
                  <a:cubicBezTo>
                    <a:pt x="490" y="1731"/>
                    <a:pt x="485" y="1734"/>
                    <a:pt x="482" y="1739"/>
                  </a:cubicBezTo>
                  <a:cubicBezTo>
                    <a:pt x="480" y="1741"/>
                    <a:pt x="479" y="1742"/>
                    <a:pt x="479" y="1744"/>
                  </a:cubicBezTo>
                  <a:lnTo>
                    <a:pt x="479" y="1744"/>
                  </a:lnTo>
                  <a:cubicBezTo>
                    <a:pt x="469" y="1742"/>
                    <a:pt x="461" y="1742"/>
                    <a:pt x="453" y="1742"/>
                  </a:cubicBezTo>
                  <a:cubicBezTo>
                    <a:pt x="409" y="1742"/>
                    <a:pt x="406" y="1764"/>
                    <a:pt x="451" y="1786"/>
                  </a:cubicBezTo>
                  <a:cubicBezTo>
                    <a:pt x="443" y="1786"/>
                    <a:pt x="429" y="1786"/>
                    <a:pt x="419" y="1785"/>
                  </a:cubicBezTo>
                  <a:lnTo>
                    <a:pt x="419" y="1785"/>
                  </a:lnTo>
                  <a:lnTo>
                    <a:pt x="419" y="1786"/>
                  </a:lnTo>
                  <a:cubicBezTo>
                    <a:pt x="451" y="1818"/>
                    <a:pt x="467" y="1834"/>
                    <a:pt x="498" y="1849"/>
                  </a:cubicBezTo>
                  <a:cubicBezTo>
                    <a:pt x="593" y="1881"/>
                    <a:pt x="688" y="1944"/>
                    <a:pt x="798" y="1991"/>
                  </a:cubicBezTo>
                  <a:lnTo>
                    <a:pt x="956" y="2070"/>
                  </a:lnTo>
                  <a:lnTo>
                    <a:pt x="1035" y="2118"/>
                  </a:lnTo>
                  <a:lnTo>
                    <a:pt x="1082" y="2134"/>
                  </a:lnTo>
                  <a:lnTo>
                    <a:pt x="1145" y="2149"/>
                  </a:lnTo>
                  <a:cubicBezTo>
                    <a:pt x="1145" y="2149"/>
                    <a:pt x="1130" y="2134"/>
                    <a:pt x="1161" y="2134"/>
                  </a:cubicBezTo>
                  <a:cubicBezTo>
                    <a:pt x="1256" y="2181"/>
                    <a:pt x="1351" y="2212"/>
                    <a:pt x="1461" y="2228"/>
                  </a:cubicBezTo>
                  <a:cubicBezTo>
                    <a:pt x="1524" y="2228"/>
                    <a:pt x="1603" y="2212"/>
                    <a:pt x="1650" y="2165"/>
                  </a:cubicBezTo>
                  <a:cubicBezTo>
                    <a:pt x="1761" y="2070"/>
                    <a:pt x="1745" y="1928"/>
                    <a:pt x="1682" y="1755"/>
                  </a:cubicBezTo>
                  <a:lnTo>
                    <a:pt x="1666" y="1755"/>
                  </a:lnTo>
                  <a:cubicBezTo>
                    <a:pt x="1650" y="1723"/>
                    <a:pt x="1635" y="1692"/>
                    <a:pt x="1619" y="1660"/>
                  </a:cubicBezTo>
                  <a:cubicBezTo>
                    <a:pt x="1603" y="1613"/>
                    <a:pt x="1587" y="1565"/>
                    <a:pt x="1572" y="1549"/>
                  </a:cubicBezTo>
                  <a:lnTo>
                    <a:pt x="1556" y="1518"/>
                  </a:lnTo>
                  <a:lnTo>
                    <a:pt x="1540" y="1518"/>
                  </a:lnTo>
                  <a:lnTo>
                    <a:pt x="1508" y="1455"/>
                  </a:lnTo>
                  <a:cubicBezTo>
                    <a:pt x="1335" y="1234"/>
                    <a:pt x="1145" y="1013"/>
                    <a:pt x="956" y="792"/>
                  </a:cubicBezTo>
                  <a:cubicBezTo>
                    <a:pt x="909" y="744"/>
                    <a:pt x="861" y="697"/>
                    <a:pt x="814" y="650"/>
                  </a:cubicBezTo>
                  <a:cubicBezTo>
                    <a:pt x="766" y="618"/>
                    <a:pt x="688" y="492"/>
                    <a:pt x="640" y="413"/>
                  </a:cubicBezTo>
                  <a:cubicBezTo>
                    <a:pt x="636" y="419"/>
                    <a:pt x="630" y="422"/>
                    <a:pt x="622" y="422"/>
                  </a:cubicBezTo>
                  <a:cubicBezTo>
                    <a:pt x="582" y="422"/>
                    <a:pt x="503" y="350"/>
                    <a:pt x="460" y="350"/>
                  </a:cubicBezTo>
                  <a:cubicBezTo>
                    <a:pt x="449" y="350"/>
                    <a:pt x="440" y="355"/>
                    <a:pt x="435" y="366"/>
                  </a:cubicBezTo>
                  <a:cubicBezTo>
                    <a:pt x="403" y="318"/>
                    <a:pt x="356" y="239"/>
                    <a:pt x="340" y="239"/>
                  </a:cubicBezTo>
                  <a:cubicBezTo>
                    <a:pt x="337" y="243"/>
                    <a:pt x="330" y="245"/>
                    <a:pt x="320" y="245"/>
                  </a:cubicBezTo>
                  <a:cubicBezTo>
                    <a:pt x="283" y="245"/>
                    <a:pt x="206" y="219"/>
                    <a:pt x="119" y="145"/>
                  </a:cubicBezTo>
                  <a:cubicBezTo>
                    <a:pt x="72" y="97"/>
                    <a:pt x="40" y="3"/>
                    <a:pt x="9" y="3"/>
                  </a:cubicBezTo>
                  <a:cubicBezTo>
                    <a:pt x="8" y="1"/>
                    <a:pt x="7"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611;p59">
              <a:extLst>
                <a:ext uri="{FF2B5EF4-FFF2-40B4-BE49-F238E27FC236}">
                  <a16:creationId xmlns:a16="http://schemas.microsoft.com/office/drawing/2014/main" id="{4C56487B-0312-8E1C-7A1F-D284CBA6B487}"/>
                </a:ext>
              </a:extLst>
            </p:cNvPr>
            <p:cNvSpPr/>
            <p:nvPr/>
          </p:nvSpPr>
          <p:spPr>
            <a:xfrm flipH="1">
              <a:off x="2197731" y="1207899"/>
              <a:ext cx="21451" cy="16851"/>
            </a:xfrm>
            <a:custGeom>
              <a:avLst/>
              <a:gdLst/>
              <a:ahLst/>
              <a:cxnLst/>
              <a:rect l="l" t="t" r="r" b="b"/>
              <a:pathLst>
                <a:path w="443" h="348" extrusionOk="0">
                  <a:moveTo>
                    <a:pt x="32" y="0"/>
                  </a:moveTo>
                  <a:cubicBezTo>
                    <a:pt x="21" y="0"/>
                    <a:pt x="11" y="7"/>
                    <a:pt x="5" y="7"/>
                  </a:cubicBezTo>
                  <a:cubicBezTo>
                    <a:pt x="2" y="7"/>
                    <a:pt x="0" y="6"/>
                    <a:pt x="0" y="0"/>
                  </a:cubicBezTo>
                  <a:lnTo>
                    <a:pt x="0" y="0"/>
                  </a:lnTo>
                  <a:cubicBezTo>
                    <a:pt x="0" y="48"/>
                    <a:pt x="0" y="95"/>
                    <a:pt x="16" y="142"/>
                  </a:cubicBezTo>
                  <a:cubicBezTo>
                    <a:pt x="48" y="190"/>
                    <a:pt x="63" y="237"/>
                    <a:pt x="63" y="284"/>
                  </a:cubicBezTo>
                  <a:cubicBezTo>
                    <a:pt x="63" y="300"/>
                    <a:pt x="63" y="316"/>
                    <a:pt x="79" y="332"/>
                  </a:cubicBezTo>
                  <a:lnTo>
                    <a:pt x="126" y="348"/>
                  </a:lnTo>
                  <a:lnTo>
                    <a:pt x="142" y="332"/>
                  </a:lnTo>
                  <a:cubicBezTo>
                    <a:pt x="142" y="332"/>
                    <a:pt x="142" y="348"/>
                    <a:pt x="158" y="348"/>
                  </a:cubicBezTo>
                  <a:cubicBezTo>
                    <a:pt x="158" y="348"/>
                    <a:pt x="190" y="348"/>
                    <a:pt x="221" y="332"/>
                  </a:cubicBezTo>
                  <a:cubicBezTo>
                    <a:pt x="237" y="332"/>
                    <a:pt x="253" y="332"/>
                    <a:pt x="269" y="316"/>
                  </a:cubicBezTo>
                  <a:lnTo>
                    <a:pt x="269" y="332"/>
                  </a:lnTo>
                  <a:cubicBezTo>
                    <a:pt x="284" y="332"/>
                    <a:pt x="269" y="316"/>
                    <a:pt x="284" y="316"/>
                  </a:cubicBezTo>
                  <a:cubicBezTo>
                    <a:pt x="300" y="316"/>
                    <a:pt x="284" y="316"/>
                    <a:pt x="284" y="332"/>
                  </a:cubicBezTo>
                  <a:cubicBezTo>
                    <a:pt x="284" y="335"/>
                    <a:pt x="284" y="336"/>
                    <a:pt x="284" y="336"/>
                  </a:cubicBezTo>
                  <a:cubicBezTo>
                    <a:pt x="285" y="336"/>
                    <a:pt x="287" y="316"/>
                    <a:pt x="300" y="316"/>
                  </a:cubicBezTo>
                  <a:cubicBezTo>
                    <a:pt x="332" y="316"/>
                    <a:pt x="284" y="332"/>
                    <a:pt x="300" y="332"/>
                  </a:cubicBezTo>
                  <a:lnTo>
                    <a:pt x="379" y="332"/>
                  </a:lnTo>
                  <a:lnTo>
                    <a:pt x="411" y="316"/>
                  </a:lnTo>
                  <a:cubicBezTo>
                    <a:pt x="426" y="284"/>
                    <a:pt x="442" y="253"/>
                    <a:pt x="442" y="221"/>
                  </a:cubicBezTo>
                  <a:lnTo>
                    <a:pt x="426" y="221"/>
                  </a:lnTo>
                  <a:cubicBezTo>
                    <a:pt x="426" y="221"/>
                    <a:pt x="442" y="206"/>
                    <a:pt x="426" y="206"/>
                  </a:cubicBezTo>
                  <a:lnTo>
                    <a:pt x="411" y="206"/>
                  </a:lnTo>
                  <a:cubicBezTo>
                    <a:pt x="426" y="190"/>
                    <a:pt x="426" y="190"/>
                    <a:pt x="426" y="190"/>
                  </a:cubicBezTo>
                  <a:cubicBezTo>
                    <a:pt x="426" y="174"/>
                    <a:pt x="426" y="174"/>
                    <a:pt x="426" y="158"/>
                  </a:cubicBezTo>
                  <a:lnTo>
                    <a:pt x="411" y="158"/>
                  </a:lnTo>
                  <a:lnTo>
                    <a:pt x="411" y="142"/>
                  </a:lnTo>
                  <a:lnTo>
                    <a:pt x="395" y="142"/>
                  </a:lnTo>
                  <a:lnTo>
                    <a:pt x="300" y="79"/>
                  </a:lnTo>
                  <a:cubicBezTo>
                    <a:pt x="284" y="63"/>
                    <a:pt x="284" y="63"/>
                    <a:pt x="269" y="63"/>
                  </a:cubicBezTo>
                  <a:lnTo>
                    <a:pt x="269" y="32"/>
                  </a:lnTo>
                  <a:cubicBezTo>
                    <a:pt x="237" y="32"/>
                    <a:pt x="212" y="25"/>
                    <a:pt x="190" y="25"/>
                  </a:cubicBezTo>
                  <a:cubicBezTo>
                    <a:pt x="179" y="25"/>
                    <a:pt x="169" y="27"/>
                    <a:pt x="158" y="32"/>
                  </a:cubicBezTo>
                  <a:cubicBezTo>
                    <a:pt x="158" y="32"/>
                    <a:pt x="158" y="16"/>
                    <a:pt x="142" y="16"/>
                  </a:cubicBezTo>
                  <a:lnTo>
                    <a:pt x="32" y="16"/>
                  </a:lnTo>
                  <a:cubicBezTo>
                    <a:pt x="32" y="16"/>
                    <a:pt x="48"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612;p59">
              <a:extLst>
                <a:ext uri="{FF2B5EF4-FFF2-40B4-BE49-F238E27FC236}">
                  <a16:creationId xmlns:a16="http://schemas.microsoft.com/office/drawing/2014/main" id="{45A3256F-1DE6-6C18-69C0-44EBA043BA41}"/>
                </a:ext>
              </a:extLst>
            </p:cNvPr>
            <p:cNvSpPr/>
            <p:nvPr/>
          </p:nvSpPr>
          <p:spPr>
            <a:xfrm flipH="1">
              <a:off x="2129698" y="1246104"/>
              <a:ext cx="47454" cy="24502"/>
            </a:xfrm>
            <a:custGeom>
              <a:avLst/>
              <a:gdLst/>
              <a:ahLst/>
              <a:cxnLst/>
              <a:rect l="l" t="t" r="r" b="b"/>
              <a:pathLst>
                <a:path w="980" h="506" extrusionOk="0">
                  <a:moveTo>
                    <a:pt x="66" y="171"/>
                  </a:moveTo>
                  <a:cubicBezTo>
                    <a:pt x="64" y="171"/>
                    <a:pt x="63" y="172"/>
                    <a:pt x="63" y="174"/>
                  </a:cubicBezTo>
                  <a:cubicBezTo>
                    <a:pt x="73" y="184"/>
                    <a:pt x="83" y="193"/>
                    <a:pt x="92" y="196"/>
                  </a:cubicBezTo>
                  <a:lnTo>
                    <a:pt x="92" y="196"/>
                  </a:lnTo>
                  <a:cubicBezTo>
                    <a:pt x="85" y="183"/>
                    <a:pt x="71" y="171"/>
                    <a:pt x="66" y="171"/>
                  </a:cubicBezTo>
                  <a:close/>
                  <a:moveTo>
                    <a:pt x="821" y="1"/>
                  </a:moveTo>
                  <a:cubicBezTo>
                    <a:pt x="790" y="64"/>
                    <a:pt x="742" y="95"/>
                    <a:pt x="679" y="111"/>
                  </a:cubicBezTo>
                  <a:cubicBezTo>
                    <a:pt x="656" y="134"/>
                    <a:pt x="624" y="149"/>
                    <a:pt x="591" y="149"/>
                  </a:cubicBezTo>
                  <a:cubicBezTo>
                    <a:pt x="578" y="149"/>
                    <a:pt x="566" y="147"/>
                    <a:pt x="553" y="143"/>
                  </a:cubicBezTo>
                  <a:cubicBezTo>
                    <a:pt x="490" y="143"/>
                    <a:pt x="427" y="127"/>
                    <a:pt x="379" y="95"/>
                  </a:cubicBezTo>
                  <a:cubicBezTo>
                    <a:pt x="332" y="80"/>
                    <a:pt x="300" y="64"/>
                    <a:pt x="253" y="64"/>
                  </a:cubicBezTo>
                  <a:lnTo>
                    <a:pt x="206" y="64"/>
                  </a:lnTo>
                  <a:lnTo>
                    <a:pt x="206" y="95"/>
                  </a:lnTo>
                  <a:cubicBezTo>
                    <a:pt x="190" y="80"/>
                    <a:pt x="174" y="80"/>
                    <a:pt x="158" y="80"/>
                  </a:cubicBezTo>
                  <a:cubicBezTo>
                    <a:pt x="127" y="80"/>
                    <a:pt x="127" y="111"/>
                    <a:pt x="127" y="143"/>
                  </a:cubicBezTo>
                  <a:cubicBezTo>
                    <a:pt x="127" y="170"/>
                    <a:pt x="103" y="174"/>
                    <a:pt x="107" y="185"/>
                  </a:cubicBezTo>
                  <a:lnTo>
                    <a:pt x="107" y="185"/>
                  </a:lnTo>
                  <a:cubicBezTo>
                    <a:pt x="97" y="180"/>
                    <a:pt x="79" y="174"/>
                    <a:pt x="79" y="174"/>
                  </a:cubicBezTo>
                  <a:lnTo>
                    <a:pt x="79" y="174"/>
                  </a:lnTo>
                  <a:lnTo>
                    <a:pt x="111" y="190"/>
                  </a:lnTo>
                  <a:cubicBezTo>
                    <a:pt x="109" y="188"/>
                    <a:pt x="108" y="186"/>
                    <a:pt x="107" y="185"/>
                  </a:cubicBezTo>
                  <a:lnTo>
                    <a:pt x="107" y="185"/>
                  </a:lnTo>
                  <a:cubicBezTo>
                    <a:pt x="114" y="188"/>
                    <a:pt x="117" y="190"/>
                    <a:pt x="111" y="190"/>
                  </a:cubicBezTo>
                  <a:cubicBezTo>
                    <a:pt x="106" y="195"/>
                    <a:pt x="102" y="197"/>
                    <a:pt x="97" y="197"/>
                  </a:cubicBezTo>
                  <a:cubicBezTo>
                    <a:pt x="95" y="197"/>
                    <a:pt x="94" y="196"/>
                    <a:pt x="92" y="196"/>
                  </a:cubicBezTo>
                  <a:lnTo>
                    <a:pt x="92" y="196"/>
                  </a:lnTo>
                  <a:cubicBezTo>
                    <a:pt x="98" y="206"/>
                    <a:pt x="101" y="216"/>
                    <a:pt x="95" y="222"/>
                  </a:cubicBezTo>
                  <a:cubicBezTo>
                    <a:pt x="93" y="224"/>
                    <a:pt x="91" y="225"/>
                    <a:pt x="89" y="225"/>
                  </a:cubicBezTo>
                  <a:cubicBezTo>
                    <a:pt x="81" y="225"/>
                    <a:pt x="78" y="203"/>
                    <a:pt x="70" y="203"/>
                  </a:cubicBezTo>
                  <a:cubicBezTo>
                    <a:pt x="68" y="203"/>
                    <a:pt x="66" y="203"/>
                    <a:pt x="63" y="206"/>
                  </a:cubicBezTo>
                  <a:cubicBezTo>
                    <a:pt x="56" y="214"/>
                    <a:pt x="56" y="214"/>
                    <a:pt x="60" y="214"/>
                  </a:cubicBezTo>
                  <a:cubicBezTo>
                    <a:pt x="63" y="214"/>
                    <a:pt x="71" y="214"/>
                    <a:pt x="79" y="222"/>
                  </a:cubicBezTo>
                  <a:cubicBezTo>
                    <a:pt x="71" y="217"/>
                    <a:pt x="62" y="215"/>
                    <a:pt x="55" y="215"/>
                  </a:cubicBezTo>
                  <a:cubicBezTo>
                    <a:pt x="34" y="215"/>
                    <a:pt x="20" y="230"/>
                    <a:pt x="32" y="253"/>
                  </a:cubicBezTo>
                  <a:cubicBezTo>
                    <a:pt x="32" y="253"/>
                    <a:pt x="16" y="222"/>
                    <a:pt x="0" y="222"/>
                  </a:cubicBezTo>
                  <a:lnTo>
                    <a:pt x="0" y="237"/>
                  </a:lnTo>
                  <a:lnTo>
                    <a:pt x="16" y="253"/>
                  </a:lnTo>
                  <a:lnTo>
                    <a:pt x="0" y="253"/>
                  </a:lnTo>
                  <a:lnTo>
                    <a:pt x="0" y="269"/>
                  </a:lnTo>
                  <a:cubicBezTo>
                    <a:pt x="0" y="300"/>
                    <a:pt x="16" y="316"/>
                    <a:pt x="16" y="316"/>
                  </a:cubicBezTo>
                  <a:cubicBezTo>
                    <a:pt x="95" y="379"/>
                    <a:pt x="174" y="411"/>
                    <a:pt x="269" y="443"/>
                  </a:cubicBezTo>
                  <a:lnTo>
                    <a:pt x="269" y="427"/>
                  </a:lnTo>
                  <a:cubicBezTo>
                    <a:pt x="269" y="427"/>
                    <a:pt x="284" y="458"/>
                    <a:pt x="316" y="458"/>
                  </a:cubicBezTo>
                  <a:lnTo>
                    <a:pt x="316" y="443"/>
                  </a:lnTo>
                  <a:lnTo>
                    <a:pt x="363" y="474"/>
                  </a:lnTo>
                  <a:cubicBezTo>
                    <a:pt x="395" y="490"/>
                    <a:pt x="427" y="490"/>
                    <a:pt x="458" y="506"/>
                  </a:cubicBezTo>
                  <a:lnTo>
                    <a:pt x="458" y="490"/>
                  </a:lnTo>
                  <a:cubicBezTo>
                    <a:pt x="474" y="490"/>
                    <a:pt x="490" y="490"/>
                    <a:pt x="521" y="506"/>
                  </a:cubicBezTo>
                  <a:lnTo>
                    <a:pt x="537" y="506"/>
                  </a:lnTo>
                  <a:cubicBezTo>
                    <a:pt x="648" y="490"/>
                    <a:pt x="758" y="443"/>
                    <a:pt x="837" y="364"/>
                  </a:cubicBezTo>
                  <a:lnTo>
                    <a:pt x="884" y="316"/>
                  </a:lnTo>
                  <a:cubicBezTo>
                    <a:pt x="916" y="300"/>
                    <a:pt x="947" y="269"/>
                    <a:pt x="979" y="253"/>
                  </a:cubicBezTo>
                  <a:cubicBezTo>
                    <a:pt x="947" y="222"/>
                    <a:pt x="979" y="158"/>
                    <a:pt x="916" y="143"/>
                  </a:cubicBezTo>
                  <a:cubicBezTo>
                    <a:pt x="932" y="127"/>
                    <a:pt x="947" y="111"/>
                    <a:pt x="932" y="111"/>
                  </a:cubicBezTo>
                  <a:cubicBezTo>
                    <a:pt x="900" y="80"/>
                    <a:pt x="884" y="64"/>
                    <a:pt x="853" y="32"/>
                  </a:cubicBezTo>
                  <a:cubicBezTo>
                    <a:pt x="853" y="16"/>
                    <a:pt x="869"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613;p59">
              <a:extLst>
                <a:ext uri="{FF2B5EF4-FFF2-40B4-BE49-F238E27FC236}">
                  <a16:creationId xmlns:a16="http://schemas.microsoft.com/office/drawing/2014/main" id="{7A39896E-8EC9-9BAB-E8B5-4D2718D0FD35}"/>
                </a:ext>
              </a:extLst>
            </p:cNvPr>
            <p:cNvSpPr/>
            <p:nvPr/>
          </p:nvSpPr>
          <p:spPr>
            <a:xfrm flipH="1">
              <a:off x="2216858" y="1244603"/>
              <a:ext cx="35978" cy="47406"/>
            </a:xfrm>
            <a:custGeom>
              <a:avLst/>
              <a:gdLst/>
              <a:ahLst/>
              <a:cxnLst/>
              <a:rect l="l" t="t" r="r" b="b"/>
              <a:pathLst>
                <a:path w="743" h="979" extrusionOk="0">
                  <a:moveTo>
                    <a:pt x="664" y="106"/>
                  </a:moveTo>
                  <a:cubicBezTo>
                    <a:pt x="663" y="106"/>
                    <a:pt x="659" y="107"/>
                    <a:pt x="656" y="108"/>
                  </a:cubicBezTo>
                  <a:lnTo>
                    <a:pt x="656" y="108"/>
                  </a:lnTo>
                  <a:cubicBezTo>
                    <a:pt x="653" y="107"/>
                    <a:pt x="651" y="107"/>
                    <a:pt x="648" y="107"/>
                  </a:cubicBezTo>
                  <a:cubicBezTo>
                    <a:pt x="643" y="107"/>
                    <a:pt x="638" y="108"/>
                    <a:pt x="635" y="113"/>
                  </a:cubicBezTo>
                  <a:lnTo>
                    <a:pt x="635" y="113"/>
                  </a:lnTo>
                  <a:cubicBezTo>
                    <a:pt x="642" y="112"/>
                    <a:pt x="650" y="109"/>
                    <a:pt x="656" y="108"/>
                  </a:cubicBezTo>
                  <a:lnTo>
                    <a:pt x="656" y="108"/>
                  </a:lnTo>
                  <a:cubicBezTo>
                    <a:pt x="660" y="109"/>
                    <a:pt x="664" y="111"/>
                    <a:pt x="664" y="111"/>
                  </a:cubicBezTo>
                  <a:cubicBezTo>
                    <a:pt x="667" y="107"/>
                    <a:pt x="667" y="106"/>
                    <a:pt x="664" y="106"/>
                  </a:cubicBezTo>
                  <a:close/>
                  <a:moveTo>
                    <a:pt x="585" y="0"/>
                  </a:moveTo>
                  <a:cubicBezTo>
                    <a:pt x="522" y="32"/>
                    <a:pt x="443" y="63"/>
                    <a:pt x="364" y="95"/>
                  </a:cubicBezTo>
                  <a:cubicBezTo>
                    <a:pt x="364" y="95"/>
                    <a:pt x="379" y="111"/>
                    <a:pt x="364" y="111"/>
                  </a:cubicBezTo>
                  <a:cubicBezTo>
                    <a:pt x="348" y="126"/>
                    <a:pt x="316" y="111"/>
                    <a:pt x="301" y="142"/>
                  </a:cubicBezTo>
                  <a:lnTo>
                    <a:pt x="301" y="158"/>
                  </a:lnTo>
                  <a:lnTo>
                    <a:pt x="237" y="158"/>
                  </a:lnTo>
                  <a:lnTo>
                    <a:pt x="174" y="189"/>
                  </a:lnTo>
                  <a:cubicBezTo>
                    <a:pt x="143" y="205"/>
                    <a:pt x="111" y="221"/>
                    <a:pt x="95" y="253"/>
                  </a:cubicBezTo>
                  <a:cubicBezTo>
                    <a:pt x="64" y="284"/>
                    <a:pt x="48" y="300"/>
                    <a:pt x="32" y="331"/>
                  </a:cubicBezTo>
                  <a:lnTo>
                    <a:pt x="32" y="347"/>
                  </a:lnTo>
                  <a:lnTo>
                    <a:pt x="16" y="395"/>
                  </a:lnTo>
                  <a:cubicBezTo>
                    <a:pt x="1" y="489"/>
                    <a:pt x="32" y="568"/>
                    <a:pt x="80" y="647"/>
                  </a:cubicBezTo>
                  <a:cubicBezTo>
                    <a:pt x="127" y="695"/>
                    <a:pt x="158" y="742"/>
                    <a:pt x="206" y="789"/>
                  </a:cubicBezTo>
                  <a:cubicBezTo>
                    <a:pt x="222" y="805"/>
                    <a:pt x="253" y="821"/>
                    <a:pt x="269" y="837"/>
                  </a:cubicBezTo>
                  <a:cubicBezTo>
                    <a:pt x="285" y="868"/>
                    <a:pt x="301" y="900"/>
                    <a:pt x="332" y="931"/>
                  </a:cubicBezTo>
                  <a:cubicBezTo>
                    <a:pt x="339" y="924"/>
                    <a:pt x="347" y="922"/>
                    <a:pt x="357" y="922"/>
                  </a:cubicBezTo>
                  <a:cubicBezTo>
                    <a:pt x="377" y="922"/>
                    <a:pt x="402" y="934"/>
                    <a:pt x="424" y="934"/>
                  </a:cubicBezTo>
                  <a:cubicBezTo>
                    <a:pt x="437" y="934"/>
                    <a:pt x="449" y="930"/>
                    <a:pt x="458" y="916"/>
                  </a:cubicBezTo>
                  <a:cubicBezTo>
                    <a:pt x="458" y="931"/>
                    <a:pt x="490" y="947"/>
                    <a:pt x="490" y="947"/>
                  </a:cubicBezTo>
                  <a:cubicBezTo>
                    <a:pt x="518" y="929"/>
                    <a:pt x="545" y="921"/>
                    <a:pt x="570" y="921"/>
                  </a:cubicBezTo>
                  <a:cubicBezTo>
                    <a:pt x="587" y="921"/>
                    <a:pt x="603" y="925"/>
                    <a:pt x="616" y="931"/>
                  </a:cubicBezTo>
                  <a:cubicBezTo>
                    <a:pt x="648" y="947"/>
                    <a:pt x="648" y="979"/>
                    <a:pt x="664" y="979"/>
                  </a:cubicBezTo>
                  <a:cubicBezTo>
                    <a:pt x="679" y="979"/>
                    <a:pt x="664" y="931"/>
                    <a:pt x="679" y="931"/>
                  </a:cubicBezTo>
                  <a:cubicBezTo>
                    <a:pt x="585" y="837"/>
                    <a:pt x="490" y="710"/>
                    <a:pt x="427" y="584"/>
                  </a:cubicBezTo>
                  <a:cubicBezTo>
                    <a:pt x="411" y="568"/>
                    <a:pt x="395" y="537"/>
                    <a:pt x="379" y="521"/>
                  </a:cubicBezTo>
                  <a:cubicBezTo>
                    <a:pt x="379" y="521"/>
                    <a:pt x="379" y="505"/>
                    <a:pt x="379" y="505"/>
                  </a:cubicBezTo>
                  <a:cubicBezTo>
                    <a:pt x="379" y="505"/>
                    <a:pt x="379" y="489"/>
                    <a:pt x="379" y="489"/>
                  </a:cubicBezTo>
                  <a:lnTo>
                    <a:pt x="395" y="489"/>
                  </a:lnTo>
                  <a:lnTo>
                    <a:pt x="506" y="426"/>
                  </a:lnTo>
                  <a:cubicBezTo>
                    <a:pt x="569" y="410"/>
                    <a:pt x="616" y="379"/>
                    <a:pt x="648" y="331"/>
                  </a:cubicBezTo>
                  <a:lnTo>
                    <a:pt x="695" y="268"/>
                  </a:lnTo>
                  <a:lnTo>
                    <a:pt x="664" y="268"/>
                  </a:lnTo>
                  <a:cubicBezTo>
                    <a:pt x="679" y="268"/>
                    <a:pt x="695" y="253"/>
                    <a:pt x="695" y="253"/>
                  </a:cubicBezTo>
                  <a:cubicBezTo>
                    <a:pt x="743" y="205"/>
                    <a:pt x="695" y="205"/>
                    <a:pt x="664" y="174"/>
                  </a:cubicBezTo>
                  <a:cubicBezTo>
                    <a:pt x="632" y="158"/>
                    <a:pt x="664" y="142"/>
                    <a:pt x="632" y="142"/>
                  </a:cubicBezTo>
                  <a:lnTo>
                    <a:pt x="664" y="126"/>
                  </a:lnTo>
                  <a:cubicBezTo>
                    <a:pt x="664" y="124"/>
                    <a:pt x="663" y="123"/>
                    <a:pt x="662" y="123"/>
                  </a:cubicBezTo>
                  <a:cubicBezTo>
                    <a:pt x="657" y="123"/>
                    <a:pt x="645" y="137"/>
                    <a:pt x="637" y="137"/>
                  </a:cubicBezTo>
                  <a:cubicBezTo>
                    <a:pt x="634" y="137"/>
                    <a:pt x="632" y="135"/>
                    <a:pt x="632" y="126"/>
                  </a:cubicBezTo>
                  <a:cubicBezTo>
                    <a:pt x="632" y="121"/>
                    <a:pt x="633" y="116"/>
                    <a:pt x="635" y="113"/>
                  </a:cubicBezTo>
                  <a:lnTo>
                    <a:pt x="635" y="113"/>
                  </a:lnTo>
                  <a:cubicBezTo>
                    <a:pt x="630" y="114"/>
                    <a:pt x="627" y="115"/>
                    <a:pt x="623" y="115"/>
                  </a:cubicBezTo>
                  <a:cubicBezTo>
                    <a:pt x="619" y="115"/>
                    <a:pt x="616" y="114"/>
                    <a:pt x="616" y="111"/>
                  </a:cubicBezTo>
                  <a:cubicBezTo>
                    <a:pt x="616" y="103"/>
                    <a:pt x="628" y="103"/>
                    <a:pt x="640" y="103"/>
                  </a:cubicBezTo>
                  <a:cubicBezTo>
                    <a:pt x="652" y="103"/>
                    <a:pt x="664" y="103"/>
                    <a:pt x="664" y="95"/>
                  </a:cubicBezTo>
                  <a:cubicBezTo>
                    <a:pt x="658" y="84"/>
                    <a:pt x="655" y="81"/>
                    <a:pt x="652" y="81"/>
                  </a:cubicBezTo>
                  <a:cubicBezTo>
                    <a:pt x="646" y="81"/>
                    <a:pt x="643" y="95"/>
                    <a:pt x="632" y="95"/>
                  </a:cubicBezTo>
                  <a:cubicBezTo>
                    <a:pt x="679" y="63"/>
                    <a:pt x="679" y="32"/>
                    <a:pt x="632" y="32"/>
                  </a:cubicBezTo>
                  <a:cubicBezTo>
                    <a:pt x="648" y="16"/>
                    <a:pt x="664" y="16"/>
                    <a:pt x="679" y="16"/>
                  </a:cubicBezTo>
                  <a:cubicBezTo>
                    <a:pt x="664" y="0"/>
                    <a:pt x="664"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614;p59">
              <a:extLst>
                <a:ext uri="{FF2B5EF4-FFF2-40B4-BE49-F238E27FC236}">
                  <a16:creationId xmlns:a16="http://schemas.microsoft.com/office/drawing/2014/main" id="{7AE608B2-87DB-20FA-A77B-A521083245B1}"/>
                </a:ext>
              </a:extLst>
            </p:cNvPr>
            <p:cNvSpPr/>
            <p:nvPr/>
          </p:nvSpPr>
          <p:spPr>
            <a:xfrm flipH="1">
              <a:off x="2197731" y="1342659"/>
              <a:ext cx="73457" cy="28085"/>
            </a:xfrm>
            <a:custGeom>
              <a:avLst/>
              <a:gdLst/>
              <a:ahLst/>
              <a:cxnLst/>
              <a:rect l="l" t="t" r="r" b="b"/>
              <a:pathLst>
                <a:path w="1517" h="580" extrusionOk="0">
                  <a:moveTo>
                    <a:pt x="196" y="1"/>
                  </a:moveTo>
                  <a:cubicBezTo>
                    <a:pt x="174" y="1"/>
                    <a:pt x="174" y="34"/>
                    <a:pt x="174" y="59"/>
                  </a:cubicBezTo>
                  <a:cubicBezTo>
                    <a:pt x="160" y="87"/>
                    <a:pt x="146" y="77"/>
                    <a:pt x="143" y="97"/>
                  </a:cubicBezTo>
                  <a:lnTo>
                    <a:pt x="143" y="97"/>
                  </a:lnTo>
                  <a:cubicBezTo>
                    <a:pt x="147" y="102"/>
                    <a:pt x="147" y="106"/>
                    <a:pt x="143" y="106"/>
                  </a:cubicBezTo>
                  <a:cubicBezTo>
                    <a:pt x="143" y="102"/>
                    <a:pt x="143" y="99"/>
                    <a:pt x="143" y="97"/>
                  </a:cubicBezTo>
                  <a:lnTo>
                    <a:pt x="143" y="97"/>
                  </a:lnTo>
                  <a:cubicBezTo>
                    <a:pt x="137" y="87"/>
                    <a:pt x="120" y="71"/>
                    <a:pt x="114" y="71"/>
                  </a:cubicBezTo>
                  <a:cubicBezTo>
                    <a:pt x="112" y="71"/>
                    <a:pt x="111" y="72"/>
                    <a:pt x="111" y="74"/>
                  </a:cubicBezTo>
                  <a:cubicBezTo>
                    <a:pt x="127" y="90"/>
                    <a:pt x="127" y="90"/>
                    <a:pt x="143" y="106"/>
                  </a:cubicBezTo>
                  <a:cubicBezTo>
                    <a:pt x="127" y="106"/>
                    <a:pt x="111" y="90"/>
                    <a:pt x="95" y="74"/>
                  </a:cubicBezTo>
                  <a:lnTo>
                    <a:pt x="95" y="74"/>
                  </a:lnTo>
                  <a:cubicBezTo>
                    <a:pt x="95" y="90"/>
                    <a:pt x="127" y="122"/>
                    <a:pt x="127" y="138"/>
                  </a:cubicBezTo>
                  <a:cubicBezTo>
                    <a:pt x="113" y="138"/>
                    <a:pt x="111" y="88"/>
                    <a:pt x="89" y="88"/>
                  </a:cubicBezTo>
                  <a:cubicBezTo>
                    <a:pt x="86" y="88"/>
                    <a:pt x="83" y="88"/>
                    <a:pt x="80" y="90"/>
                  </a:cubicBezTo>
                  <a:cubicBezTo>
                    <a:pt x="77" y="93"/>
                    <a:pt x="75" y="95"/>
                    <a:pt x="74" y="97"/>
                  </a:cubicBezTo>
                  <a:lnTo>
                    <a:pt x="74" y="97"/>
                  </a:lnTo>
                  <a:cubicBezTo>
                    <a:pt x="63" y="86"/>
                    <a:pt x="52" y="80"/>
                    <a:pt x="43" y="80"/>
                  </a:cubicBezTo>
                  <a:cubicBezTo>
                    <a:pt x="33" y="80"/>
                    <a:pt x="27" y="88"/>
                    <a:pt x="30" y="108"/>
                  </a:cubicBezTo>
                  <a:lnTo>
                    <a:pt x="30" y="108"/>
                  </a:lnTo>
                  <a:cubicBezTo>
                    <a:pt x="24" y="91"/>
                    <a:pt x="13" y="71"/>
                    <a:pt x="1" y="59"/>
                  </a:cubicBezTo>
                  <a:lnTo>
                    <a:pt x="1" y="59"/>
                  </a:lnTo>
                  <a:lnTo>
                    <a:pt x="17" y="90"/>
                  </a:lnTo>
                  <a:lnTo>
                    <a:pt x="1" y="74"/>
                  </a:lnTo>
                  <a:cubicBezTo>
                    <a:pt x="1" y="74"/>
                    <a:pt x="1" y="90"/>
                    <a:pt x="1" y="106"/>
                  </a:cubicBezTo>
                  <a:cubicBezTo>
                    <a:pt x="1" y="122"/>
                    <a:pt x="1" y="153"/>
                    <a:pt x="17" y="169"/>
                  </a:cubicBezTo>
                  <a:cubicBezTo>
                    <a:pt x="80" y="280"/>
                    <a:pt x="174" y="374"/>
                    <a:pt x="285" y="438"/>
                  </a:cubicBezTo>
                  <a:cubicBezTo>
                    <a:pt x="285" y="438"/>
                    <a:pt x="285" y="422"/>
                    <a:pt x="301" y="422"/>
                  </a:cubicBezTo>
                  <a:cubicBezTo>
                    <a:pt x="301" y="422"/>
                    <a:pt x="332" y="469"/>
                    <a:pt x="364" y="485"/>
                  </a:cubicBezTo>
                  <a:lnTo>
                    <a:pt x="364" y="469"/>
                  </a:lnTo>
                  <a:cubicBezTo>
                    <a:pt x="395" y="485"/>
                    <a:pt x="411" y="501"/>
                    <a:pt x="443" y="516"/>
                  </a:cubicBezTo>
                  <a:cubicBezTo>
                    <a:pt x="490" y="532"/>
                    <a:pt x="537" y="548"/>
                    <a:pt x="585" y="564"/>
                  </a:cubicBezTo>
                  <a:lnTo>
                    <a:pt x="585" y="548"/>
                  </a:lnTo>
                  <a:cubicBezTo>
                    <a:pt x="601" y="564"/>
                    <a:pt x="632" y="564"/>
                    <a:pt x="648" y="580"/>
                  </a:cubicBezTo>
                  <a:lnTo>
                    <a:pt x="664" y="580"/>
                  </a:lnTo>
                  <a:cubicBezTo>
                    <a:pt x="664" y="580"/>
                    <a:pt x="664" y="564"/>
                    <a:pt x="664" y="564"/>
                  </a:cubicBezTo>
                  <a:lnTo>
                    <a:pt x="695" y="580"/>
                  </a:lnTo>
                  <a:cubicBezTo>
                    <a:pt x="837" y="580"/>
                    <a:pt x="979" y="564"/>
                    <a:pt x="1106" y="532"/>
                  </a:cubicBezTo>
                  <a:cubicBezTo>
                    <a:pt x="1137" y="516"/>
                    <a:pt x="1169" y="501"/>
                    <a:pt x="1200" y="485"/>
                  </a:cubicBezTo>
                  <a:cubicBezTo>
                    <a:pt x="1232" y="469"/>
                    <a:pt x="1295" y="469"/>
                    <a:pt x="1327" y="469"/>
                  </a:cubicBezTo>
                  <a:cubicBezTo>
                    <a:pt x="1311" y="422"/>
                    <a:pt x="1406" y="374"/>
                    <a:pt x="1358" y="327"/>
                  </a:cubicBezTo>
                  <a:cubicBezTo>
                    <a:pt x="1390" y="327"/>
                    <a:pt x="1421" y="311"/>
                    <a:pt x="1421" y="295"/>
                  </a:cubicBezTo>
                  <a:cubicBezTo>
                    <a:pt x="1406" y="248"/>
                    <a:pt x="1421" y="201"/>
                    <a:pt x="1453" y="169"/>
                  </a:cubicBezTo>
                  <a:cubicBezTo>
                    <a:pt x="1469" y="153"/>
                    <a:pt x="1500" y="153"/>
                    <a:pt x="1500" y="138"/>
                  </a:cubicBezTo>
                  <a:cubicBezTo>
                    <a:pt x="1516" y="122"/>
                    <a:pt x="1469" y="138"/>
                    <a:pt x="1469" y="106"/>
                  </a:cubicBezTo>
                  <a:cubicBezTo>
                    <a:pt x="1327" y="185"/>
                    <a:pt x="1169" y="232"/>
                    <a:pt x="1011" y="248"/>
                  </a:cubicBezTo>
                  <a:cubicBezTo>
                    <a:pt x="932" y="248"/>
                    <a:pt x="837" y="248"/>
                    <a:pt x="758" y="232"/>
                  </a:cubicBezTo>
                  <a:cubicBezTo>
                    <a:pt x="664" y="201"/>
                    <a:pt x="569" y="169"/>
                    <a:pt x="490" y="122"/>
                  </a:cubicBezTo>
                  <a:cubicBezTo>
                    <a:pt x="443" y="90"/>
                    <a:pt x="395" y="59"/>
                    <a:pt x="348" y="27"/>
                  </a:cubicBezTo>
                  <a:lnTo>
                    <a:pt x="269" y="11"/>
                  </a:lnTo>
                  <a:lnTo>
                    <a:pt x="269" y="43"/>
                  </a:lnTo>
                  <a:cubicBezTo>
                    <a:pt x="253" y="27"/>
                    <a:pt x="238" y="27"/>
                    <a:pt x="222" y="11"/>
                  </a:cubicBezTo>
                  <a:cubicBezTo>
                    <a:pt x="211" y="4"/>
                    <a:pt x="202"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615;p59">
              <a:extLst>
                <a:ext uri="{FF2B5EF4-FFF2-40B4-BE49-F238E27FC236}">
                  <a16:creationId xmlns:a16="http://schemas.microsoft.com/office/drawing/2014/main" id="{48A444AB-4EF1-B8DF-747D-5DE701A6DED0}"/>
                </a:ext>
              </a:extLst>
            </p:cNvPr>
            <p:cNvSpPr/>
            <p:nvPr/>
          </p:nvSpPr>
          <p:spPr>
            <a:xfrm flipH="1">
              <a:off x="2058613" y="1122288"/>
              <a:ext cx="124640" cy="87160"/>
            </a:xfrm>
            <a:custGeom>
              <a:avLst/>
              <a:gdLst/>
              <a:ahLst/>
              <a:cxnLst/>
              <a:rect l="l" t="t" r="r" b="b"/>
              <a:pathLst>
                <a:path w="2574" h="1800" extrusionOk="0">
                  <a:moveTo>
                    <a:pt x="79" y="0"/>
                  </a:moveTo>
                  <a:cubicBezTo>
                    <a:pt x="79" y="6"/>
                    <a:pt x="79" y="11"/>
                    <a:pt x="78" y="17"/>
                  </a:cubicBezTo>
                  <a:lnTo>
                    <a:pt x="78" y="17"/>
                  </a:lnTo>
                  <a:cubicBezTo>
                    <a:pt x="79" y="17"/>
                    <a:pt x="79" y="16"/>
                    <a:pt x="79" y="16"/>
                  </a:cubicBezTo>
                  <a:cubicBezTo>
                    <a:pt x="79" y="10"/>
                    <a:pt x="79" y="4"/>
                    <a:pt x="79" y="0"/>
                  </a:cubicBezTo>
                  <a:close/>
                  <a:moveTo>
                    <a:pt x="124" y="186"/>
                  </a:moveTo>
                  <a:lnTo>
                    <a:pt x="124" y="186"/>
                  </a:lnTo>
                  <a:cubicBezTo>
                    <a:pt x="125" y="194"/>
                    <a:pt x="126" y="201"/>
                    <a:pt x="126" y="206"/>
                  </a:cubicBezTo>
                  <a:cubicBezTo>
                    <a:pt x="125" y="199"/>
                    <a:pt x="124" y="193"/>
                    <a:pt x="124" y="186"/>
                  </a:cubicBezTo>
                  <a:close/>
                  <a:moveTo>
                    <a:pt x="128" y="211"/>
                  </a:moveTo>
                  <a:cubicBezTo>
                    <a:pt x="128" y="218"/>
                    <a:pt x="128" y="225"/>
                    <a:pt x="130" y="232"/>
                  </a:cubicBezTo>
                  <a:lnTo>
                    <a:pt x="130" y="232"/>
                  </a:lnTo>
                  <a:cubicBezTo>
                    <a:pt x="129" y="225"/>
                    <a:pt x="129" y="218"/>
                    <a:pt x="128" y="211"/>
                  </a:cubicBezTo>
                  <a:close/>
                  <a:moveTo>
                    <a:pt x="63" y="16"/>
                  </a:moveTo>
                  <a:cubicBezTo>
                    <a:pt x="63" y="32"/>
                    <a:pt x="47" y="48"/>
                    <a:pt x="32" y="63"/>
                  </a:cubicBezTo>
                  <a:cubicBezTo>
                    <a:pt x="16" y="111"/>
                    <a:pt x="0" y="158"/>
                    <a:pt x="0" y="206"/>
                  </a:cubicBezTo>
                  <a:cubicBezTo>
                    <a:pt x="0" y="442"/>
                    <a:pt x="79" y="679"/>
                    <a:pt x="205" y="884"/>
                  </a:cubicBezTo>
                  <a:cubicBezTo>
                    <a:pt x="205" y="884"/>
                    <a:pt x="205" y="870"/>
                    <a:pt x="210" y="870"/>
                  </a:cubicBezTo>
                  <a:cubicBezTo>
                    <a:pt x="212" y="870"/>
                    <a:pt x="216" y="874"/>
                    <a:pt x="221" y="884"/>
                  </a:cubicBezTo>
                  <a:cubicBezTo>
                    <a:pt x="268" y="932"/>
                    <a:pt x="284" y="979"/>
                    <a:pt x="316" y="1026"/>
                  </a:cubicBezTo>
                  <a:lnTo>
                    <a:pt x="332" y="1026"/>
                  </a:lnTo>
                  <a:cubicBezTo>
                    <a:pt x="363" y="1074"/>
                    <a:pt x="395" y="1105"/>
                    <a:pt x="426" y="1153"/>
                  </a:cubicBezTo>
                  <a:cubicBezTo>
                    <a:pt x="489" y="1216"/>
                    <a:pt x="568" y="1279"/>
                    <a:pt x="647" y="1326"/>
                  </a:cubicBezTo>
                  <a:cubicBezTo>
                    <a:pt x="663" y="1326"/>
                    <a:pt x="726" y="1374"/>
                    <a:pt x="774" y="1405"/>
                  </a:cubicBezTo>
                  <a:lnTo>
                    <a:pt x="789" y="1421"/>
                  </a:lnTo>
                  <a:lnTo>
                    <a:pt x="805" y="1421"/>
                  </a:lnTo>
                  <a:lnTo>
                    <a:pt x="852" y="1453"/>
                  </a:lnTo>
                  <a:cubicBezTo>
                    <a:pt x="1105" y="1563"/>
                    <a:pt x="1358" y="1642"/>
                    <a:pt x="1610" y="1705"/>
                  </a:cubicBezTo>
                  <a:cubicBezTo>
                    <a:pt x="1673" y="1705"/>
                    <a:pt x="1736" y="1721"/>
                    <a:pt x="1784" y="1721"/>
                  </a:cubicBezTo>
                  <a:cubicBezTo>
                    <a:pt x="1847" y="1737"/>
                    <a:pt x="1973" y="1784"/>
                    <a:pt x="2052" y="1800"/>
                  </a:cubicBezTo>
                  <a:cubicBezTo>
                    <a:pt x="2052" y="1753"/>
                    <a:pt x="2242" y="1753"/>
                    <a:pt x="2210" y="1705"/>
                  </a:cubicBezTo>
                  <a:lnTo>
                    <a:pt x="2336" y="1705"/>
                  </a:lnTo>
                  <a:cubicBezTo>
                    <a:pt x="2336" y="1658"/>
                    <a:pt x="2384" y="1626"/>
                    <a:pt x="2478" y="1563"/>
                  </a:cubicBezTo>
                  <a:cubicBezTo>
                    <a:pt x="2510" y="1547"/>
                    <a:pt x="2541" y="1532"/>
                    <a:pt x="2573" y="1516"/>
                  </a:cubicBezTo>
                  <a:cubicBezTo>
                    <a:pt x="2573" y="1504"/>
                    <a:pt x="2564" y="1501"/>
                    <a:pt x="2554" y="1501"/>
                  </a:cubicBezTo>
                  <a:cubicBezTo>
                    <a:pt x="2543" y="1501"/>
                    <a:pt x="2531" y="1505"/>
                    <a:pt x="2525" y="1505"/>
                  </a:cubicBezTo>
                  <a:cubicBezTo>
                    <a:pt x="2523" y="1505"/>
                    <a:pt x="2522" y="1504"/>
                    <a:pt x="2526" y="1500"/>
                  </a:cubicBezTo>
                  <a:lnTo>
                    <a:pt x="2526" y="1500"/>
                  </a:lnTo>
                  <a:cubicBezTo>
                    <a:pt x="2440" y="1538"/>
                    <a:pt x="2348" y="1559"/>
                    <a:pt x="2257" y="1559"/>
                  </a:cubicBezTo>
                  <a:cubicBezTo>
                    <a:pt x="2198" y="1559"/>
                    <a:pt x="2140" y="1550"/>
                    <a:pt x="2084" y="1532"/>
                  </a:cubicBezTo>
                  <a:cubicBezTo>
                    <a:pt x="1894" y="1500"/>
                    <a:pt x="1721" y="1453"/>
                    <a:pt x="1531" y="1374"/>
                  </a:cubicBezTo>
                  <a:cubicBezTo>
                    <a:pt x="1342" y="1311"/>
                    <a:pt x="1168" y="1232"/>
                    <a:pt x="995" y="1137"/>
                  </a:cubicBezTo>
                  <a:cubicBezTo>
                    <a:pt x="821" y="1026"/>
                    <a:pt x="663" y="884"/>
                    <a:pt x="537" y="711"/>
                  </a:cubicBezTo>
                  <a:lnTo>
                    <a:pt x="521" y="695"/>
                  </a:lnTo>
                  <a:cubicBezTo>
                    <a:pt x="458" y="600"/>
                    <a:pt x="410" y="490"/>
                    <a:pt x="363" y="395"/>
                  </a:cubicBezTo>
                  <a:cubicBezTo>
                    <a:pt x="332" y="348"/>
                    <a:pt x="316" y="300"/>
                    <a:pt x="300" y="269"/>
                  </a:cubicBezTo>
                  <a:cubicBezTo>
                    <a:pt x="300" y="284"/>
                    <a:pt x="284" y="300"/>
                    <a:pt x="284" y="332"/>
                  </a:cubicBezTo>
                  <a:cubicBezTo>
                    <a:pt x="284" y="284"/>
                    <a:pt x="268" y="237"/>
                    <a:pt x="268" y="221"/>
                  </a:cubicBezTo>
                  <a:cubicBezTo>
                    <a:pt x="255" y="176"/>
                    <a:pt x="245" y="160"/>
                    <a:pt x="235" y="160"/>
                  </a:cubicBezTo>
                  <a:cubicBezTo>
                    <a:pt x="221" y="160"/>
                    <a:pt x="208" y="193"/>
                    <a:pt x="189" y="221"/>
                  </a:cubicBezTo>
                  <a:cubicBezTo>
                    <a:pt x="185" y="231"/>
                    <a:pt x="180" y="233"/>
                    <a:pt x="175" y="233"/>
                  </a:cubicBezTo>
                  <a:cubicBezTo>
                    <a:pt x="170" y="233"/>
                    <a:pt x="165" y="230"/>
                    <a:pt x="161" y="230"/>
                  </a:cubicBezTo>
                  <a:cubicBezTo>
                    <a:pt x="157" y="230"/>
                    <a:pt x="153" y="232"/>
                    <a:pt x="149" y="238"/>
                  </a:cubicBezTo>
                  <a:lnTo>
                    <a:pt x="149" y="238"/>
                  </a:lnTo>
                  <a:cubicBezTo>
                    <a:pt x="150" y="210"/>
                    <a:pt x="142" y="158"/>
                    <a:pt x="142" y="158"/>
                  </a:cubicBezTo>
                  <a:lnTo>
                    <a:pt x="142" y="253"/>
                  </a:lnTo>
                  <a:cubicBezTo>
                    <a:pt x="144" y="246"/>
                    <a:pt x="147" y="241"/>
                    <a:pt x="149" y="238"/>
                  </a:cubicBezTo>
                  <a:lnTo>
                    <a:pt x="149" y="238"/>
                  </a:lnTo>
                  <a:cubicBezTo>
                    <a:pt x="149" y="248"/>
                    <a:pt x="148" y="254"/>
                    <a:pt x="145" y="254"/>
                  </a:cubicBezTo>
                  <a:cubicBezTo>
                    <a:pt x="144" y="254"/>
                    <a:pt x="143" y="254"/>
                    <a:pt x="142" y="253"/>
                  </a:cubicBezTo>
                  <a:cubicBezTo>
                    <a:pt x="136" y="246"/>
                    <a:pt x="132" y="239"/>
                    <a:pt x="130" y="232"/>
                  </a:cubicBezTo>
                  <a:lnTo>
                    <a:pt x="130" y="232"/>
                  </a:lnTo>
                  <a:cubicBezTo>
                    <a:pt x="131" y="253"/>
                    <a:pt x="132" y="269"/>
                    <a:pt x="126" y="269"/>
                  </a:cubicBezTo>
                  <a:cubicBezTo>
                    <a:pt x="117" y="269"/>
                    <a:pt x="124" y="234"/>
                    <a:pt x="128" y="203"/>
                  </a:cubicBezTo>
                  <a:lnTo>
                    <a:pt x="128" y="203"/>
                  </a:lnTo>
                  <a:cubicBezTo>
                    <a:pt x="128" y="206"/>
                    <a:pt x="128" y="209"/>
                    <a:pt x="128" y="211"/>
                  </a:cubicBezTo>
                  <a:lnTo>
                    <a:pt x="128" y="211"/>
                  </a:lnTo>
                  <a:cubicBezTo>
                    <a:pt x="130" y="187"/>
                    <a:pt x="142" y="162"/>
                    <a:pt x="142" y="142"/>
                  </a:cubicBezTo>
                  <a:lnTo>
                    <a:pt x="142" y="142"/>
                  </a:lnTo>
                  <a:cubicBezTo>
                    <a:pt x="136" y="146"/>
                    <a:pt x="132" y="153"/>
                    <a:pt x="130" y="162"/>
                  </a:cubicBezTo>
                  <a:lnTo>
                    <a:pt x="130" y="162"/>
                  </a:lnTo>
                  <a:cubicBezTo>
                    <a:pt x="129" y="159"/>
                    <a:pt x="128" y="158"/>
                    <a:pt x="126" y="158"/>
                  </a:cubicBezTo>
                  <a:cubicBezTo>
                    <a:pt x="124" y="156"/>
                    <a:pt x="123" y="155"/>
                    <a:pt x="121" y="155"/>
                  </a:cubicBezTo>
                  <a:cubicBezTo>
                    <a:pt x="120" y="155"/>
                    <a:pt x="119" y="157"/>
                    <a:pt x="119" y="159"/>
                  </a:cubicBezTo>
                  <a:lnTo>
                    <a:pt x="119" y="159"/>
                  </a:lnTo>
                  <a:cubicBezTo>
                    <a:pt x="111" y="109"/>
                    <a:pt x="102" y="73"/>
                    <a:pt x="91" y="73"/>
                  </a:cubicBezTo>
                  <a:cubicBezTo>
                    <a:pt x="83" y="73"/>
                    <a:pt x="74" y="89"/>
                    <a:pt x="63" y="127"/>
                  </a:cubicBezTo>
                  <a:cubicBezTo>
                    <a:pt x="63" y="99"/>
                    <a:pt x="76" y="58"/>
                    <a:pt x="78" y="17"/>
                  </a:cubicBezTo>
                  <a:lnTo>
                    <a:pt x="78" y="17"/>
                  </a:lnTo>
                  <a:cubicBezTo>
                    <a:pt x="63" y="32"/>
                    <a:pt x="63" y="48"/>
                    <a:pt x="63" y="63"/>
                  </a:cubicBezTo>
                  <a:lnTo>
                    <a:pt x="63"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616;p59">
              <a:extLst>
                <a:ext uri="{FF2B5EF4-FFF2-40B4-BE49-F238E27FC236}">
                  <a16:creationId xmlns:a16="http://schemas.microsoft.com/office/drawing/2014/main" id="{281E943F-FDC5-AF8C-9C4A-B2F7B2C7CBD6}"/>
                </a:ext>
              </a:extLst>
            </p:cNvPr>
            <p:cNvSpPr/>
            <p:nvPr/>
          </p:nvSpPr>
          <p:spPr>
            <a:xfrm flipH="1">
              <a:off x="2028059" y="1224701"/>
              <a:ext cx="43629" cy="80478"/>
            </a:xfrm>
            <a:custGeom>
              <a:avLst/>
              <a:gdLst/>
              <a:ahLst/>
              <a:cxnLst/>
              <a:rect l="l" t="t" r="r" b="b"/>
              <a:pathLst>
                <a:path w="901" h="1662" extrusionOk="0">
                  <a:moveTo>
                    <a:pt x="80" y="1"/>
                  </a:moveTo>
                  <a:cubicBezTo>
                    <a:pt x="73" y="1"/>
                    <a:pt x="69" y="3"/>
                    <a:pt x="68" y="6"/>
                  </a:cubicBezTo>
                  <a:lnTo>
                    <a:pt x="68" y="6"/>
                  </a:lnTo>
                  <a:lnTo>
                    <a:pt x="48" y="16"/>
                  </a:lnTo>
                  <a:cubicBezTo>
                    <a:pt x="32" y="32"/>
                    <a:pt x="16" y="64"/>
                    <a:pt x="16" y="80"/>
                  </a:cubicBezTo>
                  <a:cubicBezTo>
                    <a:pt x="1" y="206"/>
                    <a:pt x="1" y="348"/>
                    <a:pt x="16" y="474"/>
                  </a:cubicBezTo>
                  <a:lnTo>
                    <a:pt x="32" y="474"/>
                  </a:lnTo>
                  <a:cubicBezTo>
                    <a:pt x="32" y="474"/>
                    <a:pt x="16" y="537"/>
                    <a:pt x="32" y="569"/>
                  </a:cubicBezTo>
                  <a:lnTo>
                    <a:pt x="48" y="569"/>
                  </a:lnTo>
                  <a:lnTo>
                    <a:pt x="48" y="648"/>
                  </a:lnTo>
                  <a:cubicBezTo>
                    <a:pt x="48" y="695"/>
                    <a:pt x="64" y="742"/>
                    <a:pt x="80" y="790"/>
                  </a:cubicBezTo>
                  <a:lnTo>
                    <a:pt x="95" y="790"/>
                  </a:lnTo>
                  <a:cubicBezTo>
                    <a:pt x="95" y="821"/>
                    <a:pt x="111" y="853"/>
                    <a:pt x="111" y="869"/>
                  </a:cubicBezTo>
                  <a:lnTo>
                    <a:pt x="111" y="885"/>
                  </a:lnTo>
                  <a:lnTo>
                    <a:pt x="127" y="885"/>
                  </a:lnTo>
                  <a:lnTo>
                    <a:pt x="127" y="916"/>
                  </a:lnTo>
                  <a:cubicBezTo>
                    <a:pt x="190" y="1058"/>
                    <a:pt x="269" y="1200"/>
                    <a:pt x="364" y="1311"/>
                  </a:cubicBezTo>
                  <a:cubicBezTo>
                    <a:pt x="395" y="1342"/>
                    <a:pt x="411" y="1358"/>
                    <a:pt x="427" y="1390"/>
                  </a:cubicBezTo>
                  <a:cubicBezTo>
                    <a:pt x="458" y="1437"/>
                    <a:pt x="490" y="1484"/>
                    <a:pt x="506" y="1532"/>
                  </a:cubicBezTo>
                  <a:cubicBezTo>
                    <a:pt x="511" y="1526"/>
                    <a:pt x="518" y="1524"/>
                    <a:pt x="526" y="1524"/>
                  </a:cubicBezTo>
                  <a:cubicBezTo>
                    <a:pt x="553" y="1524"/>
                    <a:pt x="589" y="1547"/>
                    <a:pt x="618" y="1547"/>
                  </a:cubicBezTo>
                  <a:cubicBezTo>
                    <a:pt x="630" y="1547"/>
                    <a:pt x="640" y="1543"/>
                    <a:pt x="648" y="1532"/>
                  </a:cubicBezTo>
                  <a:cubicBezTo>
                    <a:pt x="664" y="1548"/>
                    <a:pt x="679" y="1579"/>
                    <a:pt x="695" y="1579"/>
                  </a:cubicBezTo>
                  <a:cubicBezTo>
                    <a:pt x="715" y="1573"/>
                    <a:pt x="737" y="1569"/>
                    <a:pt x="759" y="1569"/>
                  </a:cubicBezTo>
                  <a:cubicBezTo>
                    <a:pt x="790" y="1569"/>
                    <a:pt x="819" y="1576"/>
                    <a:pt x="837" y="1595"/>
                  </a:cubicBezTo>
                  <a:cubicBezTo>
                    <a:pt x="869" y="1611"/>
                    <a:pt x="885" y="1658"/>
                    <a:pt x="885" y="1658"/>
                  </a:cubicBezTo>
                  <a:cubicBezTo>
                    <a:pt x="887" y="1660"/>
                    <a:pt x="889" y="1661"/>
                    <a:pt x="890" y="1661"/>
                  </a:cubicBezTo>
                  <a:cubicBezTo>
                    <a:pt x="897" y="1661"/>
                    <a:pt x="887" y="1626"/>
                    <a:pt x="900" y="1626"/>
                  </a:cubicBezTo>
                  <a:cubicBezTo>
                    <a:pt x="774" y="1453"/>
                    <a:pt x="679" y="1279"/>
                    <a:pt x="585" y="1090"/>
                  </a:cubicBezTo>
                  <a:cubicBezTo>
                    <a:pt x="537" y="1011"/>
                    <a:pt x="490" y="900"/>
                    <a:pt x="474" y="806"/>
                  </a:cubicBezTo>
                  <a:cubicBezTo>
                    <a:pt x="427" y="679"/>
                    <a:pt x="411" y="569"/>
                    <a:pt x="395" y="443"/>
                  </a:cubicBezTo>
                  <a:cubicBezTo>
                    <a:pt x="395" y="364"/>
                    <a:pt x="380" y="301"/>
                    <a:pt x="364" y="222"/>
                  </a:cubicBezTo>
                  <a:lnTo>
                    <a:pt x="332" y="143"/>
                  </a:lnTo>
                  <a:lnTo>
                    <a:pt x="316" y="174"/>
                  </a:lnTo>
                  <a:cubicBezTo>
                    <a:pt x="316" y="158"/>
                    <a:pt x="316" y="127"/>
                    <a:pt x="316" y="111"/>
                  </a:cubicBezTo>
                  <a:cubicBezTo>
                    <a:pt x="310" y="84"/>
                    <a:pt x="300" y="75"/>
                    <a:pt x="289" y="75"/>
                  </a:cubicBezTo>
                  <a:cubicBezTo>
                    <a:pt x="274" y="75"/>
                    <a:pt x="256" y="93"/>
                    <a:pt x="237" y="111"/>
                  </a:cubicBezTo>
                  <a:cubicBezTo>
                    <a:pt x="226" y="123"/>
                    <a:pt x="218" y="126"/>
                    <a:pt x="213" y="126"/>
                  </a:cubicBezTo>
                  <a:cubicBezTo>
                    <a:pt x="207" y="126"/>
                    <a:pt x="203" y="122"/>
                    <a:pt x="199" y="122"/>
                  </a:cubicBezTo>
                  <a:cubicBezTo>
                    <a:pt x="196" y="122"/>
                    <a:pt x="194" y="123"/>
                    <a:pt x="190" y="127"/>
                  </a:cubicBezTo>
                  <a:cubicBezTo>
                    <a:pt x="190" y="111"/>
                    <a:pt x="190" y="95"/>
                    <a:pt x="190" y="80"/>
                  </a:cubicBezTo>
                  <a:cubicBezTo>
                    <a:pt x="176" y="80"/>
                    <a:pt x="187" y="129"/>
                    <a:pt x="179" y="129"/>
                  </a:cubicBezTo>
                  <a:cubicBezTo>
                    <a:pt x="177" y="129"/>
                    <a:pt x="176" y="129"/>
                    <a:pt x="174" y="127"/>
                  </a:cubicBezTo>
                  <a:cubicBezTo>
                    <a:pt x="159" y="111"/>
                    <a:pt x="174" y="95"/>
                    <a:pt x="174" y="64"/>
                  </a:cubicBezTo>
                  <a:cubicBezTo>
                    <a:pt x="174" y="63"/>
                    <a:pt x="174" y="62"/>
                    <a:pt x="174" y="62"/>
                  </a:cubicBezTo>
                  <a:cubicBezTo>
                    <a:pt x="172" y="62"/>
                    <a:pt x="160" y="129"/>
                    <a:pt x="146" y="129"/>
                  </a:cubicBezTo>
                  <a:cubicBezTo>
                    <a:pt x="145" y="129"/>
                    <a:pt x="144" y="128"/>
                    <a:pt x="143" y="127"/>
                  </a:cubicBezTo>
                  <a:cubicBezTo>
                    <a:pt x="127" y="127"/>
                    <a:pt x="174" y="80"/>
                    <a:pt x="143" y="80"/>
                  </a:cubicBezTo>
                  <a:cubicBezTo>
                    <a:pt x="143" y="79"/>
                    <a:pt x="142" y="79"/>
                    <a:pt x="142" y="79"/>
                  </a:cubicBezTo>
                  <a:lnTo>
                    <a:pt x="142" y="79"/>
                  </a:lnTo>
                  <a:cubicBezTo>
                    <a:pt x="140" y="54"/>
                    <a:pt x="134" y="33"/>
                    <a:pt x="122" y="33"/>
                  </a:cubicBezTo>
                  <a:cubicBezTo>
                    <a:pt x="115" y="33"/>
                    <a:pt x="106" y="42"/>
                    <a:pt x="95" y="64"/>
                  </a:cubicBezTo>
                  <a:cubicBezTo>
                    <a:pt x="95" y="38"/>
                    <a:pt x="95" y="23"/>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617;p59">
              <a:extLst>
                <a:ext uri="{FF2B5EF4-FFF2-40B4-BE49-F238E27FC236}">
                  <a16:creationId xmlns:a16="http://schemas.microsoft.com/office/drawing/2014/main" id="{596CF7D4-0A56-63F5-8EBB-50611F771C0F}"/>
                </a:ext>
              </a:extLst>
            </p:cNvPr>
            <p:cNvSpPr/>
            <p:nvPr/>
          </p:nvSpPr>
          <p:spPr>
            <a:xfrm>
              <a:off x="1336825" y="1588489"/>
              <a:ext cx="336675" cy="166775"/>
            </a:xfrm>
            <a:custGeom>
              <a:avLst/>
              <a:gdLst/>
              <a:ahLst/>
              <a:cxnLst/>
              <a:rect l="l" t="t" r="r" b="b"/>
              <a:pathLst>
                <a:path w="13467" h="6671" extrusionOk="0">
                  <a:moveTo>
                    <a:pt x="13467" y="231"/>
                  </a:moveTo>
                  <a:cubicBezTo>
                    <a:pt x="8760" y="-1338"/>
                    <a:pt x="4894" y="7385"/>
                    <a:pt x="0" y="6569"/>
                  </a:cubicBezTo>
                </a:path>
              </a:pathLst>
            </a:custGeom>
            <a:noFill/>
            <a:ln w="19050" cap="flat" cmpd="sng">
              <a:solidFill>
                <a:schemeClr val="dk2"/>
              </a:solidFill>
              <a:prstDash val="solid"/>
              <a:round/>
              <a:headEnd type="none" w="med" len="med"/>
              <a:tailEnd type="none" w="med" len="med"/>
            </a:ln>
          </p:spPr>
        </p:sp>
        <p:sp>
          <p:nvSpPr>
            <p:cNvPr id="180" name="Google Shape;7618;p59">
              <a:extLst>
                <a:ext uri="{FF2B5EF4-FFF2-40B4-BE49-F238E27FC236}">
                  <a16:creationId xmlns:a16="http://schemas.microsoft.com/office/drawing/2014/main" id="{384FD361-FFCC-0EC4-599E-490E1BB3E315}"/>
                </a:ext>
              </a:extLst>
            </p:cNvPr>
            <p:cNvSpPr/>
            <p:nvPr/>
          </p:nvSpPr>
          <p:spPr>
            <a:xfrm>
              <a:off x="1594275" y="1624000"/>
              <a:ext cx="193100" cy="29700"/>
            </a:xfrm>
            <a:custGeom>
              <a:avLst/>
              <a:gdLst/>
              <a:ahLst/>
              <a:cxnLst/>
              <a:rect l="l" t="t" r="r" b="b"/>
              <a:pathLst>
                <a:path w="7724" h="1188" extrusionOk="0">
                  <a:moveTo>
                    <a:pt x="0" y="1188"/>
                  </a:moveTo>
                  <a:cubicBezTo>
                    <a:pt x="1843" y="-653"/>
                    <a:pt x="6161" y="2084"/>
                    <a:pt x="7724" y="0"/>
                  </a:cubicBezTo>
                </a:path>
              </a:pathLst>
            </a:custGeom>
            <a:noFill/>
            <a:ln w="19050" cap="flat" cmpd="sng">
              <a:solidFill>
                <a:schemeClr val="dk2"/>
              </a:solidFill>
              <a:prstDash val="solid"/>
              <a:round/>
              <a:headEnd type="none" w="med" len="med"/>
              <a:tailEnd type="none" w="med" len="med"/>
            </a:ln>
          </p:spPr>
        </p:sp>
        <p:sp>
          <p:nvSpPr>
            <p:cNvPr id="181" name="Google Shape;7619;p59">
              <a:extLst>
                <a:ext uri="{FF2B5EF4-FFF2-40B4-BE49-F238E27FC236}">
                  <a16:creationId xmlns:a16="http://schemas.microsoft.com/office/drawing/2014/main" id="{FE22B152-FF04-30D4-FC50-E6935C679A89}"/>
                </a:ext>
              </a:extLst>
            </p:cNvPr>
            <p:cNvSpPr/>
            <p:nvPr/>
          </p:nvSpPr>
          <p:spPr>
            <a:xfrm>
              <a:off x="1807175" y="1282350"/>
              <a:ext cx="128750" cy="158450"/>
            </a:xfrm>
            <a:custGeom>
              <a:avLst/>
              <a:gdLst/>
              <a:ahLst/>
              <a:cxnLst/>
              <a:rect l="l" t="t" r="r" b="b"/>
              <a:pathLst>
                <a:path w="5150" h="6338" extrusionOk="0">
                  <a:moveTo>
                    <a:pt x="5150" y="0"/>
                  </a:moveTo>
                  <a:cubicBezTo>
                    <a:pt x="5150" y="2722"/>
                    <a:pt x="2685" y="5891"/>
                    <a:pt x="0" y="6338"/>
                  </a:cubicBezTo>
                </a:path>
              </a:pathLst>
            </a:custGeom>
            <a:noFill/>
            <a:ln w="19050" cap="flat" cmpd="sng">
              <a:solidFill>
                <a:schemeClr val="dk2"/>
              </a:solidFill>
              <a:prstDash val="solid"/>
              <a:round/>
              <a:headEnd type="none" w="med" len="med"/>
              <a:tailEnd type="none" w="med" len="med"/>
            </a:ln>
          </p:spPr>
        </p:sp>
        <p:sp>
          <p:nvSpPr>
            <p:cNvPr id="182" name="Google Shape;7620;p59">
              <a:extLst>
                <a:ext uri="{FF2B5EF4-FFF2-40B4-BE49-F238E27FC236}">
                  <a16:creationId xmlns:a16="http://schemas.microsoft.com/office/drawing/2014/main" id="{AFBB271C-438E-B367-8013-0F808794CDA2}"/>
                </a:ext>
              </a:extLst>
            </p:cNvPr>
            <p:cNvSpPr/>
            <p:nvPr/>
          </p:nvSpPr>
          <p:spPr>
            <a:xfrm>
              <a:off x="1762625" y="2089400"/>
              <a:ext cx="54450" cy="44575"/>
            </a:xfrm>
            <a:custGeom>
              <a:avLst/>
              <a:gdLst/>
              <a:ahLst/>
              <a:cxnLst/>
              <a:rect l="l" t="t" r="r" b="b"/>
              <a:pathLst>
                <a:path w="2178" h="1783" extrusionOk="0">
                  <a:moveTo>
                    <a:pt x="0" y="1783"/>
                  </a:moveTo>
                  <a:cubicBezTo>
                    <a:pt x="562" y="1032"/>
                    <a:pt x="1268" y="228"/>
                    <a:pt x="2178" y="0"/>
                  </a:cubicBezTo>
                </a:path>
              </a:pathLst>
            </a:custGeom>
            <a:noFill/>
            <a:ln w="9525" cap="flat" cmpd="sng">
              <a:solidFill>
                <a:schemeClr val="dk2"/>
              </a:solidFill>
              <a:prstDash val="solid"/>
              <a:round/>
              <a:headEnd type="none" w="med" len="med"/>
              <a:tailEnd type="none" w="med" len="med"/>
            </a:ln>
          </p:spPr>
        </p:sp>
        <p:sp>
          <p:nvSpPr>
            <p:cNvPr id="183" name="Google Shape;7621;p59">
              <a:extLst>
                <a:ext uri="{FF2B5EF4-FFF2-40B4-BE49-F238E27FC236}">
                  <a16:creationId xmlns:a16="http://schemas.microsoft.com/office/drawing/2014/main" id="{97FAB188-72D9-A392-435B-B86B9475DE98}"/>
                </a:ext>
              </a:extLst>
            </p:cNvPr>
            <p:cNvSpPr/>
            <p:nvPr/>
          </p:nvSpPr>
          <p:spPr>
            <a:xfrm>
              <a:off x="1777475" y="2102514"/>
              <a:ext cx="143575" cy="11625"/>
            </a:xfrm>
            <a:custGeom>
              <a:avLst/>
              <a:gdLst/>
              <a:ahLst/>
              <a:cxnLst/>
              <a:rect l="l" t="t" r="r" b="b"/>
              <a:pathLst>
                <a:path w="5743" h="465" extrusionOk="0">
                  <a:moveTo>
                    <a:pt x="0" y="465"/>
                  </a:moveTo>
                  <a:cubicBezTo>
                    <a:pt x="1797" y="-209"/>
                    <a:pt x="3824" y="69"/>
                    <a:pt x="5743" y="69"/>
                  </a:cubicBezTo>
                </a:path>
              </a:pathLst>
            </a:custGeom>
            <a:noFill/>
            <a:ln w="9525" cap="flat" cmpd="sng">
              <a:solidFill>
                <a:schemeClr val="dk2"/>
              </a:solidFill>
              <a:prstDash val="solid"/>
              <a:round/>
              <a:headEnd type="none" w="med" len="med"/>
              <a:tailEnd type="none" w="med" len="med"/>
            </a:ln>
          </p:spPr>
        </p:sp>
        <p:sp>
          <p:nvSpPr>
            <p:cNvPr id="184" name="Google Shape;7622;p59">
              <a:extLst>
                <a:ext uri="{FF2B5EF4-FFF2-40B4-BE49-F238E27FC236}">
                  <a16:creationId xmlns:a16="http://schemas.microsoft.com/office/drawing/2014/main" id="{DEA7A163-5C32-EB81-29A4-F992D844CF3E}"/>
                </a:ext>
              </a:extLst>
            </p:cNvPr>
            <p:cNvSpPr/>
            <p:nvPr/>
          </p:nvSpPr>
          <p:spPr>
            <a:xfrm>
              <a:off x="2059700" y="1960675"/>
              <a:ext cx="79225" cy="21725"/>
            </a:xfrm>
            <a:custGeom>
              <a:avLst/>
              <a:gdLst/>
              <a:ahLst/>
              <a:cxnLst/>
              <a:rect l="l" t="t" r="r" b="b"/>
              <a:pathLst>
                <a:path w="3169" h="869" extrusionOk="0">
                  <a:moveTo>
                    <a:pt x="3169" y="792"/>
                  </a:moveTo>
                  <a:cubicBezTo>
                    <a:pt x="2091" y="946"/>
                    <a:pt x="770" y="770"/>
                    <a:pt x="0" y="0"/>
                  </a:cubicBezTo>
                </a:path>
              </a:pathLst>
            </a:custGeom>
            <a:noFill/>
            <a:ln w="9525" cap="flat" cmpd="sng">
              <a:solidFill>
                <a:schemeClr val="dk2"/>
              </a:solidFill>
              <a:prstDash val="solid"/>
              <a:round/>
              <a:headEnd type="none" w="med" len="med"/>
              <a:tailEnd type="none" w="med" len="med"/>
            </a:ln>
          </p:spPr>
        </p:sp>
        <p:sp>
          <p:nvSpPr>
            <p:cNvPr id="185" name="Google Shape;7623;p59">
              <a:extLst>
                <a:ext uri="{FF2B5EF4-FFF2-40B4-BE49-F238E27FC236}">
                  <a16:creationId xmlns:a16="http://schemas.microsoft.com/office/drawing/2014/main" id="{C5ECD951-C641-AC9F-C39E-DE3EB6821FFC}"/>
                </a:ext>
              </a:extLst>
            </p:cNvPr>
            <p:cNvSpPr/>
            <p:nvPr/>
          </p:nvSpPr>
          <p:spPr>
            <a:xfrm>
              <a:off x="2084450" y="1921075"/>
              <a:ext cx="19800" cy="54450"/>
            </a:xfrm>
            <a:custGeom>
              <a:avLst/>
              <a:gdLst/>
              <a:ahLst/>
              <a:cxnLst/>
              <a:rect l="l" t="t" r="r" b="b"/>
              <a:pathLst>
                <a:path w="792" h="2178" extrusionOk="0">
                  <a:moveTo>
                    <a:pt x="792" y="2178"/>
                  </a:moveTo>
                  <a:cubicBezTo>
                    <a:pt x="246" y="1632"/>
                    <a:pt x="0" y="773"/>
                    <a:pt x="0" y="0"/>
                  </a:cubicBezTo>
                </a:path>
              </a:pathLst>
            </a:custGeom>
            <a:noFill/>
            <a:ln w="9525" cap="flat" cmpd="sng">
              <a:solidFill>
                <a:schemeClr val="dk2"/>
              </a:solidFill>
              <a:prstDash val="solid"/>
              <a:round/>
              <a:headEnd type="none" w="med" len="med"/>
              <a:tailEnd type="none" w="med" len="med"/>
            </a:ln>
          </p:spPr>
        </p:sp>
        <p:sp>
          <p:nvSpPr>
            <p:cNvPr id="186" name="Google Shape;7624;p59">
              <a:extLst>
                <a:ext uri="{FF2B5EF4-FFF2-40B4-BE49-F238E27FC236}">
                  <a16:creationId xmlns:a16="http://schemas.microsoft.com/office/drawing/2014/main" id="{AFF56855-F6AA-86B3-A108-F62DB28AAA1B}"/>
                </a:ext>
              </a:extLst>
            </p:cNvPr>
            <p:cNvSpPr/>
            <p:nvPr/>
          </p:nvSpPr>
          <p:spPr>
            <a:xfrm rot="4685240">
              <a:off x="1974363" y="4100834"/>
              <a:ext cx="99513" cy="384036"/>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059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FD5B6-E0DA-97E5-7B2E-FACE515757E8}"/>
              </a:ext>
            </a:extLst>
          </p:cNvPr>
          <p:cNvSpPr>
            <a:spLocks noGrp="1"/>
          </p:cNvSpPr>
          <p:nvPr>
            <p:ph type="title"/>
          </p:nvPr>
        </p:nvSpPr>
        <p:spPr>
          <a:xfrm>
            <a:off x="650039" y="510836"/>
            <a:ext cx="4416600" cy="617700"/>
          </a:xfrm>
        </p:spPr>
        <p:txBody>
          <a:bodyPr/>
          <a:lstStyle/>
          <a:p>
            <a:r>
              <a:rPr lang="es-MX" dirty="0">
                <a:latin typeface="Kristen ITC" panose="03050502040202030202" pitchFamily="66" charset="0"/>
              </a:rPr>
              <a:t>Acento</a:t>
            </a:r>
          </a:p>
        </p:txBody>
      </p:sp>
      <p:sp>
        <p:nvSpPr>
          <p:cNvPr id="4" name="Google Shape;6401;p35">
            <a:extLst>
              <a:ext uri="{FF2B5EF4-FFF2-40B4-BE49-F238E27FC236}">
                <a16:creationId xmlns:a16="http://schemas.microsoft.com/office/drawing/2014/main" id="{221498A1-450E-4E3A-303B-F952347B6449}"/>
              </a:ext>
            </a:extLst>
          </p:cNvPr>
          <p:cNvSpPr txBox="1">
            <a:spLocks/>
          </p:cNvSpPr>
          <p:nvPr/>
        </p:nvSpPr>
        <p:spPr>
          <a:xfrm>
            <a:off x="102097" y="948062"/>
            <a:ext cx="5071482"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Se refiere a la intensidad mayor que se da en el pulso musical o en una nota concreta. Se considera que el acento es el primer tiempo de cada compás y sobresale por ser repetitivo y por efectuarse de manera cíclica o periódica. </a:t>
            </a:r>
          </a:p>
        </p:txBody>
      </p:sp>
      <p:sp>
        <p:nvSpPr>
          <p:cNvPr id="5" name="Título 1">
            <a:extLst>
              <a:ext uri="{FF2B5EF4-FFF2-40B4-BE49-F238E27FC236}">
                <a16:creationId xmlns:a16="http://schemas.microsoft.com/office/drawing/2014/main" id="{25D3B3F1-481D-F9B8-19EA-8AB7A147CB07}"/>
              </a:ext>
            </a:extLst>
          </p:cNvPr>
          <p:cNvSpPr txBox="1">
            <a:spLocks/>
          </p:cNvSpPr>
          <p:nvPr/>
        </p:nvSpPr>
        <p:spPr>
          <a:xfrm>
            <a:off x="4727400" y="2394672"/>
            <a:ext cx="4416600" cy="61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Raleway"/>
              <a:buNone/>
              <a:defRPr sz="40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200"/>
              <a:buFont typeface="Raleway"/>
              <a:buNone/>
              <a:defRPr sz="4200" b="1" i="0" u="none" strike="noStrike" cap="none">
                <a:solidFill>
                  <a:schemeClr val="dk1"/>
                </a:solidFill>
                <a:latin typeface="Raleway"/>
                <a:ea typeface="Raleway"/>
                <a:cs typeface="Raleway"/>
                <a:sym typeface="Raleway"/>
              </a:defRPr>
            </a:lvl9pPr>
          </a:lstStyle>
          <a:p>
            <a:r>
              <a:rPr lang="es-MX" dirty="0">
                <a:latin typeface="Kristen ITC" panose="03050502040202030202" pitchFamily="66" charset="0"/>
              </a:rPr>
              <a:t>Compás</a:t>
            </a:r>
          </a:p>
        </p:txBody>
      </p:sp>
      <p:sp>
        <p:nvSpPr>
          <p:cNvPr id="6" name="Google Shape;6401;p35">
            <a:extLst>
              <a:ext uri="{FF2B5EF4-FFF2-40B4-BE49-F238E27FC236}">
                <a16:creationId xmlns:a16="http://schemas.microsoft.com/office/drawing/2014/main" id="{19468108-D59C-A77A-A03C-8B87E4907873}"/>
              </a:ext>
            </a:extLst>
          </p:cNvPr>
          <p:cNvSpPr txBox="1">
            <a:spLocks/>
          </p:cNvSpPr>
          <p:nvPr/>
        </p:nvSpPr>
        <p:spPr>
          <a:xfrm>
            <a:off x="3980142" y="3140748"/>
            <a:ext cx="5071482"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r"/>
            <a:r>
              <a:rPr lang="es-MX" dirty="0">
                <a:latin typeface="Century Gothic" panose="020B0502020202020204" pitchFamily="34" charset="0"/>
              </a:rPr>
              <a:t>Es la división que se realiza de una composición. Esa división se realiza en fragmentos rítmicos que son similares y que tiene entre sí el mismo número de pulsos o de tiempos. </a:t>
            </a:r>
          </a:p>
          <a:p>
            <a:pPr marL="0" indent="0" algn="r"/>
            <a:r>
              <a:rPr lang="es-MX" dirty="0">
                <a:latin typeface="Century Gothic" panose="020B0502020202020204" pitchFamily="34" charset="0"/>
              </a:rPr>
              <a:t>En las partituras cada compás se delimita con líneas verticales, que son llamadas barras divisoras de compás. </a:t>
            </a:r>
          </a:p>
          <a:p>
            <a:pPr marL="0" indent="0" algn="l"/>
            <a:endParaRPr lang="es-MX" dirty="0">
              <a:latin typeface="Century Gothic" panose="020B0502020202020204" pitchFamily="34" charset="0"/>
            </a:endParaRPr>
          </a:p>
        </p:txBody>
      </p:sp>
    </p:spTree>
    <p:extLst>
      <p:ext uri="{BB962C8B-B14F-4D97-AF65-F5344CB8AC3E}">
        <p14:creationId xmlns:p14="http://schemas.microsoft.com/office/powerpoint/2010/main" val="139614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401;p35">
            <a:extLst>
              <a:ext uri="{FF2B5EF4-FFF2-40B4-BE49-F238E27FC236}">
                <a16:creationId xmlns:a16="http://schemas.microsoft.com/office/drawing/2014/main" id="{506E8644-3CCC-E3FC-DA5B-DD0E93A98272}"/>
              </a:ext>
            </a:extLst>
          </p:cNvPr>
          <p:cNvSpPr txBox="1">
            <a:spLocks/>
          </p:cNvSpPr>
          <p:nvPr/>
        </p:nvSpPr>
        <p:spPr>
          <a:xfrm>
            <a:off x="465567" y="1964682"/>
            <a:ext cx="6010081"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endParaRPr lang="es-MX" dirty="0">
              <a:latin typeface="Century Gothic" panose="020B0502020202020204" pitchFamily="34" charset="0"/>
            </a:endParaRP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Se denomina ritmo a todo movimiento regular y recurrente, marcado por una serie de eventos que suceden al mismo tiempo. </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El ritmo musical puede definirse como la combinación armoniosa de sonidos, voces o palabras, que incluyen las pausas, los silencios y los cortes que en conjunto son necesarios para que resulte grato a los sentidos. Este se articula a partir de sonidos breves, medios y largos, así como de los espacios de silencio entre ellos. </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Los ritmos poseen una serie de elementos, que son: </a:t>
            </a:r>
          </a:p>
          <a:p>
            <a:pPr marL="0" indent="0"/>
            <a:r>
              <a:rPr lang="es-MX" dirty="0">
                <a:latin typeface="Century Gothic" panose="020B0502020202020204" pitchFamily="34" charset="0"/>
              </a:rPr>
              <a:t>Pulso </a:t>
            </a:r>
          </a:p>
          <a:p>
            <a:pPr marL="0" indent="0"/>
            <a:r>
              <a:rPr lang="es-MX" dirty="0">
                <a:latin typeface="Century Gothic" panose="020B0502020202020204" pitchFamily="34" charset="0"/>
              </a:rPr>
              <a:t>Acento </a:t>
            </a:r>
          </a:p>
          <a:p>
            <a:pPr marL="0" indent="0"/>
            <a:r>
              <a:rPr lang="es-MX" dirty="0">
                <a:latin typeface="Century Gothic" panose="020B0502020202020204" pitchFamily="34" charset="0"/>
              </a:rPr>
              <a:t>Compás</a:t>
            </a:r>
          </a:p>
          <a:p>
            <a:pPr marL="0" indent="0"/>
            <a:r>
              <a:rPr lang="es-MX" dirty="0">
                <a:latin typeface="Century Gothic" panose="020B0502020202020204" pitchFamily="34" charset="0"/>
              </a:rPr>
              <a:t>Tempo </a:t>
            </a:r>
          </a:p>
          <a:p>
            <a:pPr marL="0" indent="0"/>
            <a:r>
              <a:rPr lang="es-MX" dirty="0">
                <a:latin typeface="Century Gothic" panose="020B0502020202020204" pitchFamily="34" charset="0"/>
              </a:rPr>
              <a:t>Duración </a:t>
            </a:r>
          </a:p>
        </p:txBody>
      </p:sp>
      <p:sp>
        <p:nvSpPr>
          <p:cNvPr id="9" name="Título 1">
            <a:extLst>
              <a:ext uri="{FF2B5EF4-FFF2-40B4-BE49-F238E27FC236}">
                <a16:creationId xmlns:a16="http://schemas.microsoft.com/office/drawing/2014/main" id="{40EA1186-2542-6737-DD68-7363BC4FB824}"/>
              </a:ext>
            </a:extLst>
          </p:cNvPr>
          <p:cNvSpPr txBox="1">
            <a:spLocks/>
          </p:cNvSpPr>
          <p:nvPr/>
        </p:nvSpPr>
        <p:spPr>
          <a:xfrm>
            <a:off x="984029" y="246281"/>
            <a:ext cx="4416600" cy="61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Raleway"/>
              <a:buNone/>
              <a:defRPr sz="5500" b="1" i="0" u="none" strike="noStrike" cap="none">
                <a:solidFill>
                  <a:schemeClr val="dk1"/>
                </a:solidFill>
                <a:latin typeface="Courgette"/>
                <a:ea typeface="Courgette"/>
                <a:cs typeface="Courgette"/>
                <a:sym typeface="Courgette"/>
              </a:defRPr>
            </a:lvl1pPr>
            <a:lvl2pPr marR="0" lvl="1"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000"/>
              <a:buFont typeface="Raleway"/>
              <a:buNone/>
              <a:defRPr sz="4000" b="1" i="0" u="none" strike="noStrike" cap="none">
                <a:solidFill>
                  <a:schemeClr val="dk1"/>
                </a:solidFill>
                <a:latin typeface="Raleway"/>
                <a:ea typeface="Raleway"/>
                <a:cs typeface="Raleway"/>
                <a:sym typeface="Raleway"/>
              </a:defRPr>
            </a:lvl9pPr>
          </a:lstStyle>
          <a:p>
            <a:r>
              <a:rPr lang="es-MX" dirty="0">
                <a:latin typeface="Kristen ITC" panose="03050502040202030202" pitchFamily="66" charset="0"/>
              </a:rPr>
              <a:t>Ritmo </a:t>
            </a:r>
          </a:p>
        </p:txBody>
      </p:sp>
      <p:grpSp>
        <p:nvGrpSpPr>
          <p:cNvPr id="79" name="Google Shape;7516;p59">
            <a:extLst>
              <a:ext uri="{FF2B5EF4-FFF2-40B4-BE49-F238E27FC236}">
                <a16:creationId xmlns:a16="http://schemas.microsoft.com/office/drawing/2014/main" id="{73A2CDE7-73AC-D9A2-45F0-57289379F28B}"/>
              </a:ext>
            </a:extLst>
          </p:cNvPr>
          <p:cNvGrpSpPr/>
          <p:nvPr/>
        </p:nvGrpSpPr>
        <p:grpSpPr>
          <a:xfrm flipH="1">
            <a:off x="6619826" y="1238425"/>
            <a:ext cx="2524174" cy="3956556"/>
            <a:chOff x="1427945" y="945707"/>
            <a:chExt cx="1176835" cy="2153664"/>
          </a:xfrm>
        </p:grpSpPr>
        <p:grpSp>
          <p:nvGrpSpPr>
            <p:cNvPr id="80" name="Google Shape;7517;p59">
              <a:extLst>
                <a:ext uri="{FF2B5EF4-FFF2-40B4-BE49-F238E27FC236}">
                  <a16:creationId xmlns:a16="http://schemas.microsoft.com/office/drawing/2014/main" id="{63F63A0C-D87A-8FD6-B989-BCC8B9E21CDC}"/>
                </a:ext>
              </a:extLst>
            </p:cNvPr>
            <p:cNvGrpSpPr/>
            <p:nvPr/>
          </p:nvGrpSpPr>
          <p:grpSpPr>
            <a:xfrm>
              <a:off x="1427945" y="945707"/>
              <a:ext cx="1176835" cy="2090363"/>
              <a:chOff x="3130525" y="1805924"/>
              <a:chExt cx="1314753" cy="2335601"/>
            </a:xfrm>
          </p:grpSpPr>
          <p:sp>
            <p:nvSpPr>
              <p:cNvPr id="82" name="Google Shape;7518;p59">
                <a:extLst>
                  <a:ext uri="{FF2B5EF4-FFF2-40B4-BE49-F238E27FC236}">
                    <a16:creationId xmlns:a16="http://schemas.microsoft.com/office/drawing/2014/main" id="{EA0A5F02-2BBB-6BE1-C104-2270A99FCAC2}"/>
                  </a:ext>
                </a:extLst>
              </p:cNvPr>
              <p:cNvSpPr/>
              <p:nvPr/>
            </p:nvSpPr>
            <p:spPr>
              <a:xfrm>
                <a:off x="3158528" y="1805924"/>
                <a:ext cx="1286750" cy="2326900"/>
              </a:xfrm>
              <a:custGeom>
                <a:avLst/>
                <a:gdLst/>
                <a:ahLst/>
                <a:cxnLst/>
                <a:rect l="l" t="t" r="r" b="b"/>
                <a:pathLst>
                  <a:path w="51470" h="93076" extrusionOk="0">
                    <a:moveTo>
                      <a:pt x="20286" y="23044"/>
                    </a:moveTo>
                    <a:lnTo>
                      <a:pt x="20286" y="23044"/>
                    </a:lnTo>
                    <a:cubicBezTo>
                      <a:pt x="20459" y="23109"/>
                      <a:pt x="20640" y="23161"/>
                      <a:pt x="20827" y="23202"/>
                    </a:cubicBezTo>
                    <a:cubicBezTo>
                      <a:pt x="20766" y="23202"/>
                      <a:pt x="20725" y="23182"/>
                      <a:pt x="20663" y="23182"/>
                    </a:cubicBezTo>
                    <a:lnTo>
                      <a:pt x="20725" y="23202"/>
                    </a:lnTo>
                    <a:cubicBezTo>
                      <a:pt x="20560" y="23166"/>
                      <a:pt x="20429" y="23113"/>
                      <a:pt x="20286" y="23044"/>
                    </a:cubicBezTo>
                    <a:close/>
                    <a:moveTo>
                      <a:pt x="44867" y="1"/>
                    </a:moveTo>
                    <a:lnTo>
                      <a:pt x="43844" y="5888"/>
                    </a:lnTo>
                    <a:lnTo>
                      <a:pt x="43844" y="6031"/>
                    </a:lnTo>
                    <a:lnTo>
                      <a:pt x="43763" y="6011"/>
                    </a:lnTo>
                    <a:cubicBezTo>
                      <a:pt x="43109" y="9486"/>
                      <a:pt x="39981" y="14351"/>
                      <a:pt x="39981" y="14351"/>
                    </a:cubicBezTo>
                    <a:cubicBezTo>
                      <a:pt x="39981" y="14351"/>
                      <a:pt x="34053" y="19952"/>
                      <a:pt x="32622" y="21322"/>
                    </a:cubicBezTo>
                    <a:cubicBezTo>
                      <a:pt x="31170" y="22691"/>
                      <a:pt x="30905" y="23264"/>
                      <a:pt x="30905" y="23264"/>
                    </a:cubicBezTo>
                    <a:lnTo>
                      <a:pt x="30905" y="23325"/>
                    </a:lnTo>
                    <a:lnTo>
                      <a:pt x="30516" y="23489"/>
                    </a:lnTo>
                    <a:lnTo>
                      <a:pt x="30108" y="23632"/>
                    </a:lnTo>
                    <a:cubicBezTo>
                      <a:pt x="29740" y="23305"/>
                      <a:pt x="27777" y="21812"/>
                      <a:pt x="27777" y="21812"/>
                    </a:cubicBezTo>
                    <a:cubicBezTo>
                      <a:pt x="28063" y="21628"/>
                      <a:pt x="28329" y="21424"/>
                      <a:pt x="28554" y="21158"/>
                    </a:cubicBezTo>
                    <a:cubicBezTo>
                      <a:pt x="29453" y="20116"/>
                      <a:pt x="28452" y="18071"/>
                      <a:pt x="27573" y="17111"/>
                    </a:cubicBezTo>
                    <a:cubicBezTo>
                      <a:pt x="26939" y="16436"/>
                      <a:pt x="26121" y="15578"/>
                      <a:pt x="25712" y="15148"/>
                    </a:cubicBezTo>
                    <a:cubicBezTo>
                      <a:pt x="25712" y="15148"/>
                      <a:pt x="26224" y="15148"/>
                      <a:pt x="25958" y="14351"/>
                    </a:cubicBezTo>
                    <a:cubicBezTo>
                      <a:pt x="25712" y="13554"/>
                      <a:pt x="25569" y="13554"/>
                      <a:pt x="24813" y="13390"/>
                    </a:cubicBezTo>
                    <a:cubicBezTo>
                      <a:pt x="24369" y="13282"/>
                      <a:pt x="23819" y="13090"/>
                      <a:pt x="23267" y="13090"/>
                    </a:cubicBezTo>
                    <a:cubicBezTo>
                      <a:pt x="22879" y="13090"/>
                      <a:pt x="22490" y="13185"/>
                      <a:pt x="22135" y="13472"/>
                    </a:cubicBezTo>
                    <a:cubicBezTo>
                      <a:pt x="21277" y="14188"/>
                      <a:pt x="17883" y="16906"/>
                      <a:pt x="17577" y="18399"/>
                    </a:cubicBezTo>
                    <a:cubicBezTo>
                      <a:pt x="17270" y="19891"/>
                      <a:pt x="17822" y="21771"/>
                      <a:pt x="19805" y="22814"/>
                    </a:cubicBezTo>
                    <a:cubicBezTo>
                      <a:pt x="19939" y="22895"/>
                      <a:pt x="20082" y="22964"/>
                      <a:pt x="20230" y="23022"/>
                    </a:cubicBezTo>
                    <a:lnTo>
                      <a:pt x="20230" y="23022"/>
                    </a:lnTo>
                    <a:cubicBezTo>
                      <a:pt x="19783" y="23451"/>
                      <a:pt x="19539" y="24042"/>
                      <a:pt x="19580" y="24674"/>
                    </a:cubicBezTo>
                    <a:cubicBezTo>
                      <a:pt x="19599" y="25700"/>
                      <a:pt x="20736" y="26377"/>
                      <a:pt x="21985" y="26377"/>
                    </a:cubicBezTo>
                    <a:cubicBezTo>
                      <a:pt x="22055" y="26377"/>
                      <a:pt x="22126" y="26375"/>
                      <a:pt x="22196" y="26371"/>
                    </a:cubicBezTo>
                    <a:cubicBezTo>
                      <a:pt x="23259" y="26310"/>
                      <a:pt x="24179" y="25206"/>
                      <a:pt x="24036" y="24000"/>
                    </a:cubicBezTo>
                    <a:cubicBezTo>
                      <a:pt x="24016" y="23632"/>
                      <a:pt x="23873" y="23264"/>
                      <a:pt x="23648" y="22978"/>
                    </a:cubicBezTo>
                    <a:cubicBezTo>
                      <a:pt x="23832" y="22916"/>
                      <a:pt x="24016" y="22814"/>
                      <a:pt x="24179" y="22691"/>
                    </a:cubicBezTo>
                    <a:lnTo>
                      <a:pt x="25733" y="25287"/>
                    </a:lnTo>
                    <a:cubicBezTo>
                      <a:pt x="25488" y="25349"/>
                      <a:pt x="25242" y="25451"/>
                      <a:pt x="25038" y="25615"/>
                    </a:cubicBezTo>
                    <a:cubicBezTo>
                      <a:pt x="24793" y="25799"/>
                      <a:pt x="24568" y="26023"/>
                      <a:pt x="24404" y="26289"/>
                    </a:cubicBezTo>
                    <a:cubicBezTo>
                      <a:pt x="24404" y="26289"/>
                      <a:pt x="23832" y="26575"/>
                      <a:pt x="22483" y="28027"/>
                    </a:cubicBezTo>
                    <a:cubicBezTo>
                      <a:pt x="21134" y="29499"/>
                      <a:pt x="15635" y="35488"/>
                      <a:pt x="15635" y="35488"/>
                    </a:cubicBezTo>
                    <a:cubicBezTo>
                      <a:pt x="15635" y="35488"/>
                      <a:pt x="11219" y="38452"/>
                      <a:pt x="7805" y="39311"/>
                    </a:cubicBezTo>
                    <a:lnTo>
                      <a:pt x="7805" y="39352"/>
                    </a:lnTo>
                    <a:lnTo>
                      <a:pt x="1673" y="39352"/>
                    </a:lnTo>
                    <a:cubicBezTo>
                      <a:pt x="1673" y="39352"/>
                      <a:pt x="0" y="42431"/>
                      <a:pt x="4005" y="42431"/>
                    </a:cubicBezTo>
                    <a:cubicBezTo>
                      <a:pt x="4153" y="42431"/>
                      <a:pt x="4309" y="42427"/>
                      <a:pt x="4473" y="42418"/>
                    </a:cubicBezTo>
                    <a:cubicBezTo>
                      <a:pt x="6722" y="42295"/>
                      <a:pt x="6640" y="42009"/>
                      <a:pt x="7805" y="41784"/>
                    </a:cubicBezTo>
                    <a:lnTo>
                      <a:pt x="7805" y="41845"/>
                    </a:lnTo>
                    <a:cubicBezTo>
                      <a:pt x="7887" y="41825"/>
                      <a:pt x="8357" y="41682"/>
                      <a:pt x="9052" y="41477"/>
                    </a:cubicBezTo>
                    <a:cubicBezTo>
                      <a:pt x="9441" y="41375"/>
                      <a:pt x="9645" y="41294"/>
                      <a:pt x="9645" y="41294"/>
                    </a:cubicBezTo>
                    <a:cubicBezTo>
                      <a:pt x="12323" y="40476"/>
                      <a:pt x="17025" y="38963"/>
                      <a:pt x="18108" y="38023"/>
                    </a:cubicBezTo>
                    <a:cubicBezTo>
                      <a:pt x="19682" y="36694"/>
                      <a:pt x="24179" y="31706"/>
                      <a:pt x="25038" y="31032"/>
                    </a:cubicBezTo>
                    <a:lnTo>
                      <a:pt x="25610" y="30725"/>
                    </a:lnTo>
                    <a:cubicBezTo>
                      <a:pt x="26037" y="30586"/>
                      <a:pt x="26565" y="30522"/>
                      <a:pt x="27088" y="30522"/>
                    </a:cubicBezTo>
                    <a:cubicBezTo>
                      <a:pt x="27870" y="30522"/>
                      <a:pt x="28640" y="30664"/>
                      <a:pt x="29045" y="30909"/>
                    </a:cubicBezTo>
                    <a:cubicBezTo>
                      <a:pt x="29106" y="31011"/>
                      <a:pt x="29269" y="31093"/>
                      <a:pt x="29617" y="31236"/>
                    </a:cubicBezTo>
                    <a:cubicBezTo>
                      <a:pt x="30251" y="31543"/>
                      <a:pt x="31293" y="33035"/>
                      <a:pt x="31191" y="33546"/>
                    </a:cubicBezTo>
                    <a:cubicBezTo>
                      <a:pt x="31191" y="33546"/>
                      <a:pt x="27327" y="35038"/>
                      <a:pt x="24261" y="39352"/>
                    </a:cubicBezTo>
                    <a:cubicBezTo>
                      <a:pt x="21215" y="43665"/>
                      <a:pt x="21195" y="45832"/>
                      <a:pt x="21195" y="45832"/>
                    </a:cubicBezTo>
                    <a:cubicBezTo>
                      <a:pt x="21195" y="45832"/>
                      <a:pt x="21614" y="45567"/>
                      <a:pt x="21871" y="45567"/>
                    </a:cubicBezTo>
                    <a:cubicBezTo>
                      <a:pt x="21909" y="45567"/>
                      <a:pt x="21943" y="45573"/>
                      <a:pt x="21972" y="45586"/>
                    </a:cubicBezTo>
                    <a:cubicBezTo>
                      <a:pt x="22176" y="45689"/>
                      <a:pt x="22013" y="46506"/>
                      <a:pt x="22871" y="46833"/>
                    </a:cubicBezTo>
                    <a:cubicBezTo>
                      <a:pt x="22966" y="46869"/>
                      <a:pt x="23064" y="46884"/>
                      <a:pt x="23162" y="46884"/>
                    </a:cubicBezTo>
                    <a:cubicBezTo>
                      <a:pt x="23976" y="46884"/>
                      <a:pt x="24854" y="45811"/>
                      <a:pt x="24854" y="45811"/>
                    </a:cubicBezTo>
                    <a:lnTo>
                      <a:pt x="24854" y="45811"/>
                    </a:lnTo>
                    <a:cubicBezTo>
                      <a:pt x="24854" y="45811"/>
                      <a:pt x="24670" y="47160"/>
                      <a:pt x="25692" y="47426"/>
                    </a:cubicBezTo>
                    <a:cubicBezTo>
                      <a:pt x="25794" y="47455"/>
                      <a:pt x="25893" y="47468"/>
                      <a:pt x="25988" y="47468"/>
                    </a:cubicBezTo>
                    <a:cubicBezTo>
                      <a:pt x="26846" y="47468"/>
                      <a:pt x="27409" y="46424"/>
                      <a:pt x="27409" y="46424"/>
                    </a:cubicBezTo>
                    <a:cubicBezTo>
                      <a:pt x="27409" y="46424"/>
                      <a:pt x="27409" y="47630"/>
                      <a:pt x="28022" y="48080"/>
                    </a:cubicBezTo>
                    <a:cubicBezTo>
                      <a:pt x="26959" y="50022"/>
                      <a:pt x="26101" y="52087"/>
                      <a:pt x="25426" y="54192"/>
                    </a:cubicBezTo>
                    <a:cubicBezTo>
                      <a:pt x="24670" y="56543"/>
                      <a:pt x="24016" y="57606"/>
                      <a:pt x="23341" y="58219"/>
                    </a:cubicBezTo>
                    <a:cubicBezTo>
                      <a:pt x="22687" y="58853"/>
                      <a:pt x="18415" y="60918"/>
                      <a:pt x="16371" y="64209"/>
                    </a:cubicBezTo>
                    <a:cubicBezTo>
                      <a:pt x="14613" y="67050"/>
                      <a:pt x="13161" y="72427"/>
                      <a:pt x="12487" y="74430"/>
                    </a:cubicBezTo>
                    <a:lnTo>
                      <a:pt x="12160" y="75248"/>
                    </a:lnTo>
                    <a:cubicBezTo>
                      <a:pt x="11894" y="75718"/>
                      <a:pt x="11546" y="76127"/>
                      <a:pt x="11137" y="76454"/>
                    </a:cubicBezTo>
                    <a:cubicBezTo>
                      <a:pt x="11107" y="76452"/>
                      <a:pt x="11076" y="76452"/>
                      <a:pt x="11045" y="76452"/>
                    </a:cubicBezTo>
                    <a:cubicBezTo>
                      <a:pt x="10588" y="76452"/>
                      <a:pt x="10151" y="76593"/>
                      <a:pt x="9768" y="76842"/>
                    </a:cubicBezTo>
                    <a:cubicBezTo>
                      <a:pt x="9195" y="77292"/>
                      <a:pt x="9155" y="78355"/>
                      <a:pt x="9011" y="78825"/>
                    </a:cubicBezTo>
                    <a:cubicBezTo>
                      <a:pt x="8705" y="79704"/>
                      <a:pt x="8235" y="80542"/>
                      <a:pt x="7621" y="81257"/>
                    </a:cubicBezTo>
                    <a:cubicBezTo>
                      <a:pt x="6783" y="82320"/>
                      <a:pt x="5598" y="83302"/>
                      <a:pt x="5659" y="83670"/>
                    </a:cubicBezTo>
                    <a:cubicBezTo>
                      <a:pt x="5802" y="84119"/>
                      <a:pt x="6170" y="84487"/>
                      <a:pt x="6640" y="84610"/>
                    </a:cubicBezTo>
                    <a:cubicBezTo>
                      <a:pt x="6648" y="84611"/>
                      <a:pt x="6656" y="84611"/>
                      <a:pt x="6665" y="84611"/>
                    </a:cubicBezTo>
                    <a:cubicBezTo>
                      <a:pt x="7108" y="84611"/>
                      <a:pt x="8596" y="83602"/>
                      <a:pt x="9277" y="83281"/>
                    </a:cubicBezTo>
                    <a:cubicBezTo>
                      <a:pt x="10463" y="82320"/>
                      <a:pt x="11505" y="81217"/>
                      <a:pt x="12425" y="80031"/>
                    </a:cubicBezTo>
                    <a:cubicBezTo>
                      <a:pt x="12589" y="79786"/>
                      <a:pt x="12752" y="79540"/>
                      <a:pt x="12936" y="79295"/>
                    </a:cubicBezTo>
                    <a:cubicBezTo>
                      <a:pt x="13018" y="79172"/>
                      <a:pt x="13079" y="79050"/>
                      <a:pt x="13161" y="78948"/>
                    </a:cubicBezTo>
                    <a:lnTo>
                      <a:pt x="13161" y="78927"/>
                    </a:lnTo>
                    <a:cubicBezTo>
                      <a:pt x="13386" y="78600"/>
                      <a:pt x="13590" y="78232"/>
                      <a:pt x="13815" y="77864"/>
                    </a:cubicBezTo>
                    <a:lnTo>
                      <a:pt x="13815" y="77844"/>
                    </a:lnTo>
                    <a:lnTo>
                      <a:pt x="14245" y="77169"/>
                    </a:lnTo>
                    <a:lnTo>
                      <a:pt x="14653" y="76494"/>
                    </a:lnTo>
                    <a:cubicBezTo>
                      <a:pt x="15246" y="75472"/>
                      <a:pt x="15921" y="74512"/>
                      <a:pt x="16657" y="73592"/>
                    </a:cubicBezTo>
                    <a:cubicBezTo>
                      <a:pt x="18088" y="71936"/>
                      <a:pt x="22176" y="65599"/>
                      <a:pt x="23689" y="64332"/>
                    </a:cubicBezTo>
                    <a:cubicBezTo>
                      <a:pt x="24833" y="63432"/>
                      <a:pt x="25896" y="62410"/>
                      <a:pt x="26857" y="61286"/>
                    </a:cubicBezTo>
                    <a:cubicBezTo>
                      <a:pt x="27532" y="60529"/>
                      <a:pt x="30905" y="57177"/>
                      <a:pt x="33603" y="54438"/>
                    </a:cubicBezTo>
                    <a:cubicBezTo>
                      <a:pt x="33726" y="55398"/>
                      <a:pt x="33869" y="56380"/>
                      <a:pt x="34073" y="57320"/>
                    </a:cubicBezTo>
                    <a:cubicBezTo>
                      <a:pt x="34543" y="59732"/>
                      <a:pt x="34503" y="60979"/>
                      <a:pt x="34216" y="61838"/>
                    </a:cubicBezTo>
                    <a:cubicBezTo>
                      <a:pt x="33930" y="62717"/>
                      <a:pt x="31191" y="66601"/>
                      <a:pt x="31007" y="70485"/>
                    </a:cubicBezTo>
                    <a:cubicBezTo>
                      <a:pt x="30843" y="73796"/>
                      <a:pt x="32172" y="79213"/>
                      <a:pt x="32561" y="81278"/>
                    </a:cubicBezTo>
                    <a:lnTo>
                      <a:pt x="32683" y="82157"/>
                    </a:lnTo>
                    <a:cubicBezTo>
                      <a:pt x="32683" y="82688"/>
                      <a:pt x="32561" y="83220"/>
                      <a:pt x="32356" y="83710"/>
                    </a:cubicBezTo>
                    <a:cubicBezTo>
                      <a:pt x="31927" y="83935"/>
                      <a:pt x="31579" y="84283"/>
                      <a:pt x="31375" y="84712"/>
                    </a:cubicBezTo>
                    <a:cubicBezTo>
                      <a:pt x="31089" y="85387"/>
                      <a:pt x="31559" y="86327"/>
                      <a:pt x="31661" y="86818"/>
                    </a:cubicBezTo>
                    <a:cubicBezTo>
                      <a:pt x="31825" y="87738"/>
                      <a:pt x="31804" y="88698"/>
                      <a:pt x="31641" y="89618"/>
                    </a:cubicBezTo>
                    <a:cubicBezTo>
                      <a:pt x="31395" y="90947"/>
                      <a:pt x="30843" y="92378"/>
                      <a:pt x="31068" y="92684"/>
                    </a:cubicBezTo>
                    <a:cubicBezTo>
                      <a:pt x="31333" y="92933"/>
                      <a:pt x="31680" y="93075"/>
                      <a:pt x="32037" y="93075"/>
                    </a:cubicBezTo>
                    <a:cubicBezTo>
                      <a:pt x="32150" y="93075"/>
                      <a:pt x="32264" y="93061"/>
                      <a:pt x="32377" y="93032"/>
                    </a:cubicBezTo>
                    <a:cubicBezTo>
                      <a:pt x="32765" y="92868"/>
                      <a:pt x="33603" y="91213"/>
                      <a:pt x="34073" y="90599"/>
                    </a:cubicBezTo>
                    <a:cubicBezTo>
                      <a:pt x="34625" y="89168"/>
                      <a:pt x="35014" y="87697"/>
                      <a:pt x="35238" y="86184"/>
                    </a:cubicBezTo>
                    <a:cubicBezTo>
                      <a:pt x="35259" y="85898"/>
                      <a:pt x="35300" y="85612"/>
                      <a:pt x="35320" y="85305"/>
                    </a:cubicBezTo>
                    <a:cubicBezTo>
                      <a:pt x="35320" y="85162"/>
                      <a:pt x="35341" y="85019"/>
                      <a:pt x="35341" y="84876"/>
                    </a:cubicBezTo>
                    <a:cubicBezTo>
                      <a:pt x="35361" y="84467"/>
                      <a:pt x="35382" y="84058"/>
                      <a:pt x="35402" y="83629"/>
                    </a:cubicBezTo>
                    <a:lnTo>
                      <a:pt x="35402" y="83608"/>
                    </a:lnTo>
                    <a:cubicBezTo>
                      <a:pt x="35402" y="83343"/>
                      <a:pt x="35422" y="83077"/>
                      <a:pt x="35443" y="82811"/>
                    </a:cubicBezTo>
                    <a:lnTo>
                      <a:pt x="35484" y="82034"/>
                    </a:lnTo>
                    <a:cubicBezTo>
                      <a:pt x="35504" y="80849"/>
                      <a:pt x="35606" y="79663"/>
                      <a:pt x="35811" y="78498"/>
                    </a:cubicBezTo>
                    <a:cubicBezTo>
                      <a:pt x="36261" y="76372"/>
                      <a:pt x="36772" y="68849"/>
                      <a:pt x="37467" y="67009"/>
                    </a:cubicBezTo>
                    <a:cubicBezTo>
                      <a:pt x="38039" y="65640"/>
                      <a:pt x="38468" y="64229"/>
                      <a:pt x="38775" y="62798"/>
                    </a:cubicBezTo>
                    <a:cubicBezTo>
                      <a:pt x="39081" y="61306"/>
                      <a:pt x="41882" y="51903"/>
                      <a:pt x="42516" y="49225"/>
                    </a:cubicBezTo>
                    <a:cubicBezTo>
                      <a:pt x="42638" y="48714"/>
                      <a:pt x="42741" y="48182"/>
                      <a:pt x="42802" y="47630"/>
                    </a:cubicBezTo>
                    <a:cubicBezTo>
                      <a:pt x="42894" y="47651"/>
                      <a:pt x="42991" y="47661"/>
                      <a:pt x="43088" y="47661"/>
                    </a:cubicBezTo>
                    <a:cubicBezTo>
                      <a:pt x="43185" y="47661"/>
                      <a:pt x="43282" y="47651"/>
                      <a:pt x="43374" y="47630"/>
                    </a:cubicBezTo>
                    <a:cubicBezTo>
                      <a:pt x="44335" y="47385"/>
                      <a:pt x="44989" y="45464"/>
                      <a:pt x="44989" y="45464"/>
                    </a:cubicBezTo>
                    <a:cubicBezTo>
                      <a:pt x="44989" y="45464"/>
                      <a:pt x="45854" y="45956"/>
                      <a:pt x="46727" y="45956"/>
                    </a:cubicBezTo>
                    <a:cubicBezTo>
                      <a:pt x="46993" y="45956"/>
                      <a:pt x="47260" y="45910"/>
                      <a:pt x="47504" y="45791"/>
                    </a:cubicBezTo>
                    <a:cubicBezTo>
                      <a:pt x="48526" y="45280"/>
                      <a:pt x="48710" y="43787"/>
                      <a:pt x="48710" y="43787"/>
                    </a:cubicBezTo>
                    <a:cubicBezTo>
                      <a:pt x="48710" y="43787"/>
                      <a:pt x="49342" y="44455"/>
                      <a:pt x="49874" y="44455"/>
                    </a:cubicBezTo>
                    <a:cubicBezTo>
                      <a:pt x="49916" y="44455"/>
                      <a:pt x="49957" y="44451"/>
                      <a:pt x="49997" y="44442"/>
                    </a:cubicBezTo>
                    <a:cubicBezTo>
                      <a:pt x="50570" y="44319"/>
                      <a:pt x="49752" y="42766"/>
                      <a:pt x="49752" y="42765"/>
                    </a:cubicBezTo>
                    <a:lnTo>
                      <a:pt x="49752" y="42765"/>
                    </a:lnTo>
                    <a:cubicBezTo>
                      <a:pt x="49752" y="42765"/>
                      <a:pt x="50122" y="43053"/>
                      <a:pt x="50512" y="43053"/>
                    </a:cubicBezTo>
                    <a:cubicBezTo>
                      <a:pt x="50672" y="43053"/>
                      <a:pt x="50836" y="43004"/>
                      <a:pt x="50979" y="42868"/>
                    </a:cubicBezTo>
                    <a:cubicBezTo>
                      <a:pt x="51469" y="42397"/>
                      <a:pt x="48894" y="37389"/>
                      <a:pt x="44376" y="35161"/>
                    </a:cubicBezTo>
                    <a:cubicBezTo>
                      <a:pt x="39838" y="32953"/>
                      <a:pt x="38468" y="32279"/>
                      <a:pt x="37753" y="31175"/>
                    </a:cubicBezTo>
                    <a:cubicBezTo>
                      <a:pt x="37017" y="30091"/>
                      <a:pt x="36792" y="28660"/>
                      <a:pt x="36608" y="27434"/>
                    </a:cubicBezTo>
                    <a:cubicBezTo>
                      <a:pt x="36506" y="26862"/>
                      <a:pt x="36015" y="26126"/>
                      <a:pt x="35177" y="25410"/>
                    </a:cubicBezTo>
                    <a:cubicBezTo>
                      <a:pt x="35177" y="24858"/>
                      <a:pt x="35341" y="24306"/>
                      <a:pt x="35647" y="23836"/>
                    </a:cubicBezTo>
                    <a:cubicBezTo>
                      <a:pt x="36322" y="22957"/>
                      <a:pt x="41228" y="18378"/>
                      <a:pt x="42536" y="16804"/>
                    </a:cubicBezTo>
                    <a:cubicBezTo>
                      <a:pt x="43660" y="15414"/>
                      <a:pt x="45602" y="8566"/>
                      <a:pt x="46093" y="6808"/>
                    </a:cubicBezTo>
                    <a:cubicBezTo>
                      <a:pt x="46093" y="6808"/>
                      <a:pt x="46911" y="4866"/>
                      <a:pt x="47688" y="2556"/>
                    </a:cubicBezTo>
                    <a:cubicBezTo>
                      <a:pt x="48444" y="267"/>
                      <a:pt x="44867" y="1"/>
                      <a:pt x="44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9;p59">
                <a:extLst>
                  <a:ext uri="{FF2B5EF4-FFF2-40B4-BE49-F238E27FC236}">
                    <a16:creationId xmlns:a16="http://schemas.microsoft.com/office/drawing/2014/main" id="{91E21D5C-D86B-EE1D-E739-FEF6B8CD739B}"/>
                  </a:ext>
                </a:extLst>
              </p:cNvPr>
              <p:cNvSpPr/>
              <p:nvPr/>
            </p:nvSpPr>
            <p:spPr>
              <a:xfrm>
                <a:off x="4011075" y="2549575"/>
                <a:ext cx="17400" cy="76775"/>
              </a:xfrm>
              <a:custGeom>
                <a:avLst/>
                <a:gdLst/>
                <a:ahLst/>
                <a:cxnLst/>
                <a:rect l="l" t="t" r="r" b="b"/>
                <a:pathLst>
                  <a:path w="696" h="3071" extrusionOk="0">
                    <a:moveTo>
                      <a:pt x="368" y="1"/>
                    </a:moveTo>
                    <a:cubicBezTo>
                      <a:pt x="361" y="1"/>
                      <a:pt x="356" y="3"/>
                      <a:pt x="354" y="8"/>
                    </a:cubicBezTo>
                    <a:lnTo>
                      <a:pt x="354" y="8"/>
                    </a:lnTo>
                    <a:lnTo>
                      <a:pt x="327" y="21"/>
                    </a:lnTo>
                    <a:cubicBezTo>
                      <a:pt x="307" y="62"/>
                      <a:pt x="287" y="83"/>
                      <a:pt x="287" y="123"/>
                    </a:cubicBezTo>
                    <a:cubicBezTo>
                      <a:pt x="246" y="348"/>
                      <a:pt x="225" y="532"/>
                      <a:pt x="184" y="696"/>
                    </a:cubicBezTo>
                    <a:lnTo>
                      <a:pt x="205" y="696"/>
                    </a:lnTo>
                    <a:cubicBezTo>
                      <a:pt x="225" y="696"/>
                      <a:pt x="164" y="778"/>
                      <a:pt x="184" y="839"/>
                    </a:cubicBezTo>
                    <a:lnTo>
                      <a:pt x="143" y="941"/>
                    </a:lnTo>
                    <a:cubicBezTo>
                      <a:pt x="143" y="1002"/>
                      <a:pt x="143" y="1084"/>
                      <a:pt x="123" y="1166"/>
                    </a:cubicBezTo>
                    <a:lnTo>
                      <a:pt x="143" y="1166"/>
                    </a:lnTo>
                    <a:cubicBezTo>
                      <a:pt x="123" y="1207"/>
                      <a:pt x="123" y="1248"/>
                      <a:pt x="103" y="1289"/>
                    </a:cubicBezTo>
                    <a:lnTo>
                      <a:pt x="103" y="1329"/>
                    </a:lnTo>
                    <a:cubicBezTo>
                      <a:pt x="103" y="1329"/>
                      <a:pt x="103" y="1350"/>
                      <a:pt x="103" y="1370"/>
                    </a:cubicBezTo>
                    <a:cubicBezTo>
                      <a:pt x="103" y="1595"/>
                      <a:pt x="82" y="1820"/>
                      <a:pt x="62" y="2045"/>
                    </a:cubicBezTo>
                    <a:cubicBezTo>
                      <a:pt x="62" y="2106"/>
                      <a:pt x="62" y="2147"/>
                      <a:pt x="62" y="2208"/>
                    </a:cubicBezTo>
                    <a:cubicBezTo>
                      <a:pt x="41" y="2290"/>
                      <a:pt x="21" y="2352"/>
                      <a:pt x="0" y="2433"/>
                    </a:cubicBezTo>
                    <a:cubicBezTo>
                      <a:pt x="58" y="2433"/>
                      <a:pt x="43" y="2598"/>
                      <a:pt x="94" y="2598"/>
                    </a:cubicBezTo>
                    <a:cubicBezTo>
                      <a:pt x="96" y="2598"/>
                      <a:pt x="99" y="2598"/>
                      <a:pt x="103" y="2597"/>
                    </a:cubicBezTo>
                    <a:lnTo>
                      <a:pt x="103" y="2597"/>
                    </a:lnTo>
                    <a:cubicBezTo>
                      <a:pt x="82" y="2638"/>
                      <a:pt x="62" y="2720"/>
                      <a:pt x="82" y="2720"/>
                    </a:cubicBezTo>
                    <a:cubicBezTo>
                      <a:pt x="82" y="2740"/>
                      <a:pt x="164" y="2801"/>
                      <a:pt x="143" y="2924"/>
                    </a:cubicBezTo>
                    <a:cubicBezTo>
                      <a:pt x="143" y="2985"/>
                      <a:pt x="103" y="3047"/>
                      <a:pt x="103" y="3067"/>
                    </a:cubicBezTo>
                    <a:cubicBezTo>
                      <a:pt x="103" y="3069"/>
                      <a:pt x="103" y="3070"/>
                      <a:pt x="105" y="3070"/>
                    </a:cubicBezTo>
                    <a:cubicBezTo>
                      <a:pt x="113" y="3070"/>
                      <a:pt x="144" y="3035"/>
                      <a:pt x="157" y="3035"/>
                    </a:cubicBezTo>
                    <a:cubicBezTo>
                      <a:pt x="161" y="3035"/>
                      <a:pt x="164" y="3038"/>
                      <a:pt x="164" y="3047"/>
                    </a:cubicBezTo>
                    <a:cubicBezTo>
                      <a:pt x="287" y="2699"/>
                      <a:pt x="389" y="2352"/>
                      <a:pt x="471" y="1984"/>
                    </a:cubicBezTo>
                    <a:cubicBezTo>
                      <a:pt x="471" y="1861"/>
                      <a:pt x="634" y="1002"/>
                      <a:pt x="675" y="798"/>
                    </a:cubicBezTo>
                    <a:lnTo>
                      <a:pt x="675" y="778"/>
                    </a:lnTo>
                    <a:cubicBezTo>
                      <a:pt x="695" y="655"/>
                      <a:pt x="695" y="532"/>
                      <a:pt x="695" y="410"/>
                    </a:cubicBezTo>
                    <a:cubicBezTo>
                      <a:pt x="695" y="348"/>
                      <a:pt x="675" y="307"/>
                      <a:pt x="655" y="246"/>
                    </a:cubicBezTo>
                    <a:cubicBezTo>
                      <a:pt x="655" y="266"/>
                      <a:pt x="634" y="287"/>
                      <a:pt x="634" y="307"/>
                    </a:cubicBezTo>
                    <a:cubicBezTo>
                      <a:pt x="634" y="266"/>
                      <a:pt x="634" y="226"/>
                      <a:pt x="634" y="205"/>
                    </a:cubicBezTo>
                    <a:cubicBezTo>
                      <a:pt x="625" y="158"/>
                      <a:pt x="611" y="141"/>
                      <a:pt x="594" y="141"/>
                    </a:cubicBezTo>
                    <a:cubicBezTo>
                      <a:pt x="576" y="141"/>
                      <a:pt x="554" y="163"/>
                      <a:pt x="532" y="185"/>
                    </a:cubicBezTo>
                    <a:cubicBezTo>
                      <a:pt x="521" y="196"/>
                      <a:pt x="512" y="200"/>
                      <a:pt x="506" y="200"/>
                    </a:cubicBezTo>
                    <a:cubicBezTo>
                      <a:pt x="496" y="200"/>
                      <a:pt x="490" y="190"/>
                      <a:pt x="484" y="190"/>
                    </a:cubicBezTo>
                    <a:cubicBezTo>
                      <a:pt x="480" y="190"/>
                      <a:pt x="476" y="194"/>
                      <a:pt x="471" y="205"/>
                    </a:cubicBezTo>
                    <a:lnTo>
                      <a:pt x="471" y="144"/>
                    </a:lnTo>
                    <a:cubicBezTo>
                      <a:pt x="452" y="144"/>
                      <a:pt x="467" y="208"/>
                      <a:pt x="456" y="208"/>
                    </a:cubicBezTo>
                    <a:cubicBezTo>
                      <a:pt x="454" y="208"/>
                      <a:pt x="452" y="207"/>
                      <a:pt x="450" y="205"/>
                    </a:cubicBezTo>
                    <a:cubicBezTo>
                      <a:pt x="450" y="164"/>
                      <a:pt x="450" y="144"/>
                      <a:pt x="450" y="103"/>
                    </a:cubicBezTo>
                    <a:cubicBezTo>
                      <a:pt x="412" y="103"/>
                      <a:pt x="427" y="207"/>
                      <a:pt x="413" y="207"/>
                    </a:cubicBezTo>
                    <a:cubicBezTo>
                      <a:pt x="412" y="207"/>
                      <a:pt x="411" y="207"/>
                      <a:pt x="409" y="205"/>
                    </a:cubicBezTo>
                    <a:cubicBezTo>
                      <a:pt x="384" y="205"/>
                      <a:pt x="398" y="174"/>
                      <a:pt x="407" y="150"/>
                    </a:cubicBezTo>
                    <a:lnTo>
                      <a:pt x="407" y="150"/>
                    </a:lnTo>
                    <a:cubicBezTo>
                      <a:pt x="408" y="155"/>
                      <a:pt x="409" y="160"/>
                      <a:pt x="409" y="164"/>
                    </a:cubicBezTo>
                    <a:cubicBezTo>
                      <a:pt x="409" y="158"/>
                      <a:pt x="409" y="151"/>
                      <a:pt x="409" y="145"/>
                    </a:cubicBezTo>
                    <a:lnTo>
                      <a:pt x="409" y="145"/>
                    </a:lnTo>
                    <a:cubicBezTo>
                      <a:pt x="414" y="133"/>
                      <a:pt x="416" y="123"/>
                      <a:pt x="409" y="123"/>
                    </a:cubicBezTo>
                    <a:cubicBezTo>
                      <a:pt x="409" y="123"/>
                      <a:pt x="408" y="122"/>
                      <a:pt x="408" y="122"/>
                    </a:cubicBezTo>
                    <a:lnTo>
                      <a:pt x="408" y="122"/>
                    </a:lnTo>
                    <a:cubicBezTo>
                      <a:pt x="405" y="83"/>
                      <a:pt x="397" y="59"/>
                      <a:pt x="385" y="59"/>
                    </a:cubicBezTo>
                    <a:cubicBezTo>
                      <a:pt x="375" y="59"/>
                      <a:pt x="363" y="73"/>
                      <a:pt x="348" y="103"/>
                    </a:cubicBezTo>
                    <a:cubicBezTo>
                      <a:pt x="348" y="78"/>
                      <a:pt x="355" y="54"/>
                      <a:pt x="361" y="33"/>
                    </a:cubicBezTo>
                    <a:lnTo>
                      <a:pt x="361" y="33"/>
                    </a:lnTo>
                    <a:cubicBezTo>
                      <a:pt x="363" y="36"/>
                      <a:pt x="366" y="39"/>
                      <a:pt x="368" y="42"/>
                    </a:cubicBez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20;p59">
                <a:extLst>
                  <a:ext uri="{FF2B5EF4-FFF2-40B4-BE49-F238E27FC236}">
                    <a16:creationId xmlns:a16="http://schemas.microsoft.com/office/drawing/2014/main" id="{1BE6F668-AE27-CECD-8FD3-06C4806FFC64}"/>
                  </a:ext>
                </a:extLst>
              </p:cNvPr>
              <p:cNvSpPr/>
              <p:nvPr/>
            </p:nvSpPr>
            <p:spPr>
              <a:xfrm>
                <a:off x="4022325" y="2593025"/>
                <a:ext cx="18425" cy="38850"/>
              </a:xfrm>
              <a:custGeom>
                <a:avLst/>
                <a:gdLst/>
                <a:ahLst/>
                <a:cxnLst/>
                <a:rect l="l" t="t" r="r" b="b"/>
                <a:pathLst>
                  <a:path w="737" h="1554" extrusionOk="0">
                    <a:moveTo>
                      <a:pt x="190" y="1417"/>
                    </a:moveTo>
                    <a:cubicBezTo>
                      <a:pt x="173" y="1430"/>
                      <a:pt x="155" y="1456"/>
                      <a:pt x="158" y="1456"/>
                    </a:cubicBezTo>
                    <a:cubicBezTo>
                      <a:pt x="159" y="1456"/>
                      <a:pt x="161" y="1455"/>
                      <a:pt x="164" y="1452"/>
                    </a:cubicBezTo>
                    <a:cubicBezTo>
                      <a:pt x="182" y="1434"/>
                      <a:pt x="200" y="1432"/>
                      <a:pt x="190" y="1417"/>
                    </a:cubicBezTo>
                    <a:close/>
                    <a:moveTo>
                      <a:pt x="532" y="0"/>
                    </a:moveTo>
                    <a:cubicBezTo>
                      <a:pt x="429" y="164"/>
                      <a:pt x="368" y="327"/>
                      <a:pt x="286" y="491"/>
                    </a:cubicBezTo>
                    <a:cubicBezTo>
                      <a:pt x="225" y="695"/>
                      <a:pt x="164" y="879"/>
                      <a:pt x="61" y="1043"/>
                    </a:cubicBezTo>
                    <a:cubicBezTo>
                      <a:pt x="21" y="1104"/>
                      <a:pt x="0" y="1145"/>
                      <a:pt x="0" y="1227"/>
                    </a:cubicBezTo>
                    <a:lnTo>
                      <a:pt x="0" y="1309"/>
                    </a:lnTo>
                    <a:lnTo>
                      <a:pt x="41" y="1309"/>
                    </a:lnTo>
                    <a:cubicBezTo>
                      <a:pt x="41" y="1309"/>
                      <a:pt x="21" y="1349"/>
                      <a:pt x="21" y="1349"/>
                    </a:cubicBezTo>
                    <a:cubicBezTo>
                      <a:pt x="21" y="1386"/>
                      <a:pt x="35" y="1394"/>
                      <a:pt x="56" y="1394"/>
                    </a:cubicBezTo>
                    <a:cubicBezTo>
                      <a:pt x="70" y="1394"/>
                      <a:pt x="86" y="1390"/>
                      <a:pt x="102" y="1390"/>
                    </a:cubicBezTo>
                    <a:cubicBezTo>
                      <a:pt x="130" y="1390"/>
                      <a:pt x="139" y="1399"/>
                      <a:pt x="148" y="1399"/>
                    </a:cubicBezTo>
                    <a:cubicBezTo>
                      <a:pt x="152" y="1399"/>
                      <a:pt x="157" y="1397"/>
                      <a:pt x="164" y="1390"/>
                    </a:cubicBezTo>
                    <a:lnTo>
                      <a:pt x="164" y="1390"/>
                    </a:lnTo>
                    <a:lnTo>
                      <a:pt x="143" y="1431"/>
                    </a:lnTo>
                    <a:cubicBezTo>
                      <a:pt x="160" y="1431"/>
                      <a:pt x="163" y="1405"/>
                      <a:pt x="174" y="1405"/>
                    </a:cubicBezTo>
                    <a:cubicBezTo>
                      <a:pt x="177" y="1405"/>
                      <a:pt x="180" y="1407"/>
                      <a:pt x="184" y="1411"/>
                    </a:cubicBezTo>
                    <a:cubicBezTo>
                      <a:pt x="187" y="1413"/>
                      <a:pt x="188" y="1416"/>
                      <a:pt x="190" y="1417"/>
                    </a:cubicBezTo>
                    <a:lnTo>
                      <a:pt x="190" y="1417"/>
                    </a:lnTo>
                    <a:cubicBezTo>
                      <a:pt x="195" y="1413"/>
                      <a:pt x="200" y="1411"/>
                      <a:pt x="205" y="1411"/>
                    </a:cubicBezTo>
                    <a:cubicBezTo>
                      <a:pt x="225" y="1431"/>
                      <a:pt x="164" y="1452"/>
                      <a:pt x="184" y="1452"/>
                    </a:cubicBezTo>
                    <a:cubicBezTo>
                      <a:pt x="191" y="1459"/>
                      <a:pt x="193" y="1461"/>
                      <a:pt x="194" y="1461"/>
                    </a:cubicBezTo>
                    <a:cubicBezTo>
                      <a:pt x="195" y="1461"/>
                      <a:pt x="191" y="1452"/>
                      <a:pt x="205" y="1452"/>
                    </a:cubicBezTo>
                    <a:cubicBezTo>
                      <a:pt x="205" y="1481"/>
                      <a:pt x="205" y="1510"/>
                      <a:pt x="219" y="1510"/>
                    </a:cubicBezTo>
                    <a:cubicBezTo>
                      <a:pt x="225" y="1510"/>
                      <a:pt x="233" y="1505"/>
                      <a:pt x="245" y="1493"/>
                    </a:cubicBezTo>
                    <a:lnTo>
                      <a:pt x="245" y="1493"/>
                    </a:lnTo>
                    <a:cubicBezTo>
                      <a:pt x="245" y="1513"/>
                      <a:pt x="225" y="1533"/>
                      <a:pt x="225" y="1554"/>
                    </a:cubicBezTo>
                    <a:lnTo>
                      <a:pt x="245" y="1533"/>
                    </a:lnTo>
                    <a:lnTo>
                      <a:pt x="245" y="1554"/>
                    </a:lnTo>
                    <a:lnTo>
                      <a:pt x="286" y="1554"/>
                    </a:lnTo>
                    <a:cubicBezTo>
                      <a:pt x="307" y="1533"/>
                      <a:pt x="327" y="1533"/>
                      <a:pt x="348" y="1513"/>
                    </a:cubicBezTo>
                    <a:cubicBezTo>
                      <a:pt x="389" y="1431"/>
                      <a:pt x="429" y="1329"/>
                      <a:pt x="470" y="1247"/>
                    </a:cubicBezTo>
                    <a:cubicBezTo>
                      <a:pt x="470" y="1247"/>
                      <a:pt x="450" y="1247"/>
                      <a:pt x="450" y="1227"/>
                    </a:cubicBezTo>
                    <a:cubicBezTo>
                      <a:pt x="450" y="1227"/>
                      <a:pt x="491" y="1206"/>
                      <a:pt x="491" y="1166"/>
                    </a:cubicBezTo>
                    <a:lnTo>
                      <a:pt x="532" y="1125"/>
                    </a:lnTo>
                    <a:cubicBezTo>
                      <a:pt x="532" y="1084"/>
                      <a:pt x="552" y="1043"/>
                      <a:pt x="572" y="1002"/>
                    </a:cubicBezTo>
                    <a:cubicBezTo>
                      <a:pt x="572" y="982"/>
                      <a:pt x="593" y="982"/>
                      <a:pt x="593" y="961"/>
                    </a:cubicBezTo>
                    <a:lnTo>
                      <a:pt x="613" y="941"/>
                    </a:lnTo>
                    <a:cubicBezTo>
                      <a:pt x="634" y="818"/>
                      <a:pt x="654" y="695"/>
                      <a:pt x="675" y="573"/>
                    </a:cubicBezTo>
                    <a:cubicBezTo>
                      <a:pt x="675" y="552"/>
                      <a:pt x="675" y="511"/>
                      <a:pt x="675" y="491"/>
                    </a:cubicBezTo>
                    <a:cubicBezTo>
                      <a:pt x="675" y="450"/>
                      <a:pt x="695" y="430"/>
                      <a:pt x="736" y="389"/>
                    </a:cubicBezTo>
                    <a:cubicBezTo>
                      <a:pt x="675" y="368"/>
                      <a:pt x="675" y="287"/>
                      <a:pt x="613" y="266"/>
                    </a:cubicBezTo>
                    <a:cubicBezTo>
                      <a:pt x="634" y="246"/>
                      <a:pt x="654" y="225"/>
                      <a:pt x="634" y="205"/>
                    </a:cubicBezTo>
                    <a:cubicBezTo>
                      <a:pt x="593" y="184"/>
                      <a:pt x="552" y="123"/>
                      <a:pt x="552" y="62"/>
                    </a:cubicBezTo>
                    <a:cubicBezTo>
                      <a:pt x="552" y="41"/>
                      <a:pt x="593" y="21"/>
                      <a:pt x="593" y="0"/>
                    </a:cubicBezTo>
                    <a:cubicBezTo>
                      <a:pt x="579" y="0"/>
                      <a:pt x="566" y="9"/>
                      <a:pt x="552" y="9"/>
                    </a:cubicBezTo>
                    <a:cubicBezTo>
                      <a:pt x="545" y="9"/>
                      <a:pt x="538" y="7"/>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521;p59">
                <a:extLst>
                  <a:ext uri="{FF2B5EF4-FFF2-40B4-BE49-F238E27FC236}">
                    <a16:creationId xmlns:a16="http://schemas.microsoft.com/office/drawing/2014/main" id="{CE5BCCF2-810F-7C9E-B9EE-5AA48761FB3B}"/>
                  </a:ext>
                </a:extLst>
              </p:cNvPr>
              <p:cNvSpPr/>
              <p:nvPr/>
            </p:nvSpPr>
            <p:spPr>
              <a:xfrm>
                <a:off x="3759825" y="2403925"/>
                <a:ext cx="187400" cy="71075"/>
              </a:xfrm>
              <a:custGeom>
                <a:avLst/>
                <a:gdLst/>
                <a:ahLst/>
                <a:cxnLst/>
                <a:rect l="l" t="t" r="r" b="b"/>
                <a:pathLst>
                  <a:path w="7496" h="2843" extrusionOk="0">
                    <a:moveTo>
                      <a:pt x="5267" y="1"/>
                    </a:moveTo>
                    <a:lnTo>
                      <a:pt x="5390" y="164"/>
                    </a:lnTo>
                    <a:lnTo>
                      <a:pt x="5267" y="21"/>
                    </a:lnTo>
                    <a:lnTo>
                      <a:pt x="5267" y="62"/>
                    </a:lnTo>
                    <a:lnTo>
                      <a:pt x="5318" y="113"/>
                    </a:lnTo>
                    <a:lnTo>
                      <a:pt x="5318" y="113"/>
                    </a:lnTo>
                    <a:cubicBezTo>
                      <a:pt x="5328" y="129"/>
                      <a:pt x="5339" y="144"/>
                      <a:pt x="5349" y="164"/>
                    </a:cubicBezTo>
                    <a:cubicBezTo>
                      <a:pt x="5431" y="287"/>
                      <a:pt x="5512" y="410"/>
                      <a:pt x="5574" y="471"/>
                    </a:cubicBezTo>
                    <a:cubicBezTo>
                      <a:pt x="6023" y="921"/>
                      <a:pt x="6432" y="1411"/>
                      <a:pt x="6800" y="1943"/>
                    </a:cubicBezTo>
                    <a:cubicBezTo>
                      <a:pt x="6800" y="1943"/>
                      <a:pt x="6800" y="1925"/>
                      <a:pt x="6812" y="1925"/>
                    </a:cubicBezTo>
                    <a:cubicBezTo>
                      <a:pt x="6818" y="1925"/>
                      <a:pt x="6827" y="1929"/>
                      <a:pt x="6841" y="1943"/>
                    </a:cubicBezTo>
                    <a:cubicBezTo>
                      <a:pt x="6882" y="2004"/>
                      <a:pt x="6902" y="2065"/>
                      <a:pt x="6943" y="2127"/>
                    </a:cubicBezTo>
                    <a:lnTo>
                      <a:pt x="6964" y="2209"/>
                    </a:lnTo>
                    <a:lnTo>
                      <a:pt x="6964" y="2229"/>
                    </a:lnTo>
                    <a:lnTo>
                      <a:pt x="6984" y="2229"/>
                    </a:lnTo>
                    <a:cubicBezTo>
                      <a:pt x="6964" y="2249"/>
                      <a:pt x="6984" y="2229"/>
                      <a:pt x="6882" y="2270"/>
                    </a:cubicBezTo>
                    <a:cubicBezTo>
                      <a:pt x="6637" y="2331"/>
                      <a:pt x="6412" y="2372"/>
                      <a:pt x="6187" y="2372"/>
                    </a:cubicBezTo>
                    <a:lnTo>
                      <a:pt x="5512" y="2372"/>
                    </a:lnTo>
                    <a:cubicBezTo>
                      <a:pt x="4736" y="2352"/>
                      <a:pt x="3959" y="2270"/>
                      <a:pt x="3182" y="2168"/>
                    </a:cubicBezTo>
                    <a:cubicBezTo>
                      <a:pt x="3018" y="2147"/>
                      <a:pt x="2834" y="2127"/>
                      <a:pt x="2671" y="2106"/>
                    </a:cubicBezTo>
                    <a:cubicBezTo>
                      <a:pt x="2426" y="2065"/>
                      <a:pt x="2119" y="2004"/>
                      <a:pt x="1874" y="1963"/>
                    </a:cubicBezTo>
                    <a:lnTo>
                      <a:pt x="1874" y="1963"/>
                    </a:lnTo>
                    <a:cubicBezTo>
                      <a:pt x="1884" y="1994"/>
                      <a:pt x="1741" y="1994"/>
                      <a:pt x="1610" y="1994"/>
                    </a:cubicBezTo>
                    <a:cubicBezTo>
                      <a:pt x="1480" y="1994"/>
                      <a:pt x="1363" y="1994"/>
                      <a:pt x="1424" y="2025"/>
                    </a:cubicBezTo>
                    <a:cubicBezTo>
                      <a:pt x="1281" y="2004"/>
                      <a:pt x="1138" y="2004"/>
                      <a:pt x="1015" y="2004"/>
                    </a:cubicBezTo>
                    <a:cubicBezTo>
                      <a:pt x="974" y="2065"/>
                      <a:pt x="831" y="2086"/>
                      <a:pt x="443" y="2127"/>
                    </a:cubicBezTo>
                    <a:cubicBezTo>
                      <a:pt x="300" y="2147"/>
                      <a:pt x="157" y="2168"/>
                      <a:pt x="13" y="2229"/>
                    </a:cubicBezTo>
                    <a:cubicBezTo>
                      <a:pt x="0" y="2238"/>
                      <a:pt x="1" y="2241"/>
                      <a:pt x="10" y="2241"/>
                    </a:cubicBezTo>
                    <a:cubicBezTo>
                      <a:pt x="33" y="2241"/>
                      <a:pt x="116" y="2217"/>
                      <a:pt x="140" y="2217"/>
                    </a:cubicBezTo>
                    <a:cubicBezTo>
                      <a:pt x="148" y="2217"/>
                      <a:pt x="149" y="2220"/>
                      <a:pt x="136" y="2229"/>
                    </a:cubicBezTo>
                    <a:cubicBezTo>
                      <a:pt x="305" y="2190"/>
                      <a:pt x="481" y="2176"/>
                      <a:pt x="661" y="2176"/>
                    </a:cubicBezTo>
                    <a:cubicBezTo>
                      <a:pt x="765" y="2176"/>
                      <a:pt x="869" y="2181"/>
                      <a:pt x="974" y="2188"/>
                    </a:cubicBezTo>
                    <a:cubicBezTo>
                      <a:pt x="1260" y="2209"/>
                      <a:pt x="1567" y="2249"/>
                      <a:pt x="1853" y="2311"/>
                    </a:cubicBezTo>
                    <a:cubicBezTo>
                      <a:pt x="2466" y="2413"/>
                      <a:pt x="3080" y="2536"/>
                      <a:pt x="3713" y="2638"/>
                    </a:cubicBezTo>
                    <a:cubicBezTo>
                      <a:pt x="3918" y="2658"/>
                      <a:pt x="4756" y="2781"/>
                      <a:pt x="5655" y="2822"/>
                    </a:cubicBezTo>
                    <a:cubicBezTo>
                      <a:pt x="5798" y="2835"/>
                      <a:pt x="5944" y="2842"/>
                      <a:pt x="6091" y="2842"/>
                    </a:cubicBezTo>
                    <a:cubicBezTo>
                      <a:pt x="6384" y="2842"/>
                      <a:pt x="6684" y="2815"/>
                      <a:pt x="6984" y="2760"/>
                    </a:cubicBezTo>
                    <a:cubicBezTo>
                      <a:pt x="7107" y="2720"/>
                      <a:pt x="7229" y="2658"/>
                      <a:pt x="7332" y="2576"/>
                    </a:cubicBezTo>
                    <a:cubicBezTo>
                      <a:pt x="7454" y="2474"/>
                      <a:pt x="7495" y="2311"/>
                      <a:pt x="7475" y="2168"/>
                    </a:cubicBezTo>
                    <a:cubicBezTo>
                      <a:pt x="7434" y="2025"/>
                      <a:pt x="7373" y="1881"/>
                      <a:pt x="7291" y="1738"/>
                    </a:cubicBezTo>
                    <a:cubicBezTo>
                      <a:pt x="7270" y="1718"/>
                      <a:pt x="7250" y="1697"/>
                      <a:pt x="7250" y="1677"/>
                    </a:cubicBezTo>
                    <a:cubicBezTo>
                      <a:pt x="7005" y="1330"/>
                      <a:pt x="6739" y="982"/>
                      <a:pt x="6432" y="675"/>
                    </a:cubicBezTo>
                    <a:cubicBezTo>
                      <a:pt x="6310" y="573"/>
                      <a:pt x="6187" y="471"/>
                      <a:pt x="6064" y="348"/>
                    </a:cubicBezTo>
                    <a:lnTo>
                      <a:pt x="6064" y="348"/>
                    </a:lnTo>
                    <a:lnTo>
                      <a:pt x="6187" y="532"/>
                    </a:lnTo>
                    <a:cubicBezTo>
                      <a:pt x="6105" y="430"/>
                      <a:pt x="6023" y="328"/>
                      <a:pt x="5921" y="246"/>
                    </a:cubicBezTo>
                    <a:cubicBezTo>
                      <a:pt x="5825" y="165"/>
                      <a:pt x="5780" y="134"/>
                      <a:pt x="5764" y="134"/>
                    </a:cubicBezTo>
                    <a:cubicBezTo>
                      <a:pt x="5736" y="134"/>
                      <a:pt x="5800" y="229"/>
                      <a:pt x="5839" y="307"/>
                    </a:cubicBezTo>
                    <a:cubicBezTo>
                      <a:pt x="5901" y="389"/>
                      <a:pt x="5778" y="307"/>
                      <a:pt x="5880" y="430"/>
                    </a:cubicBezTo>
                    <a:lnTo>
                      <a:pt x="5676" y="246"/>
                    </a:lnTo>
                    <a:cubicBezTo>
                      <a:pt x="5638" y="246"/>
                      <a:pt x="5862" y="455"/>
                      <a:pt x="5848" y="455"/>
                    </a:cubicBezTo>
                    <a:cubicBezTo>
                      <a:pt x="5847" y="455"/>
                      <a:pt x="5844" y="454"/>
                      <a:pt x="5839" y="451"/>
                    </a:cubicBezTo>
                    <a:cubicBezTo>
                      <a:pt x="5758" y="369"/>
                      <a:pt x="5676" y="287"/>
                      <a:pt x="5594" y="205"/>
                    </a:cubicBezTo>
                    <a:lnTo>
                      <a:pt x="5594" y="205"/>
                    </a:lnTo>
                    <a:cubicBezTo>
                      <a:pt x="5594" y="246"/>
                      <a:pt x="5860" y="491"/>
                      <a:pt x="5819" y="491"/>
                    </a:cubicBezTo>
                    <a:cubicBezTo>
                      <a:pt x="5778" y="451"/>
                      <a:pt x="5635" y="246"/>
                      <a:pt x="5594" y="246"/>
                    </a:cubicBezTo>
                    <a:cubicBezTo>
                      <a:pt x="5635" y="287"/>
                      <a:pt x="5676" y="328"/>
                      <a:pt x="5717" y="369"/>
                    </a:cubicBezTo>
                    <a:cubicBezTo>
                      <a:pt x="5566" y="231"/>
                      <a:pt x="5455" y="132"/>
                      <a:pt x="5433" y="132"/>
                    </a:cubicBezTo>
                    <a:cubicBezTo>
                      <a:pt x="5419" y="132"/>
                      <a:pt x="5441" y="171"/>
                      <a:pt x="5512" y="267"/>
                    </a:cubicBezTo>
                    <a:cubicBezTo>
                      <a:pt x="5451" y="185"/>
                      <a:pt x="5349" y="83"/>
                      <a:pt x="5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522;p59">
                <a:extLst>
                  <a:ext uri="{FF2B5EF4-FFF2-40B4-BE49-F238E27FC236}">
                    <a16:creationId xmlns:a16="http://schemas.microsoft.com/office/drawing/2014/main" id="{872C7677-C0EA-57B7-D951-E3F4B2935707}"/>
                  </a:ext>
                </a:extLst>
              </p:cNvPr>
              <p:cNvSpPr/>
              <p:nvPr/>
            </p:nvSpPr>
            <p:spPr>
              <a:xfrm>
                <a:off x="3688600" y="2840000"/>
                <a:ext cx="690325" cy="136850"/>
              </a:xfrm>
              <a:custGeom>
                <a:avLst/>
                <a:gdLst/>
                <a:ahLst/>
                <a:cxnLst/>
                <a:rect l="l" t="t" r="r" b="b"/>
                <a:pathLst>
                  <a:path w="27613" h="5474" extrusionOk="0">
                    <a:moveTo>
                      <a:pt x="164" y="3000"/>
                    </a:moveTo>
                    <a:lnTo>
                      <a:pt x="205" y="3013"/>
                    </a:lnTo>
                    <a:lnTo>
                      <a:pt x="205" y="3013"/>
                    </a:lnTo>
                    <a:cubicBezTo>
                      <a:pt x="191" y="3007"/>
                      <a:pt x="177" y="3003"/>
                      <a:pt x="164" y="3000"/>
                    </a:cubicBezTo>
                    <a:close/>
                    <a:moveTo>
                      <a:pt x="315" y="3021"/>
                    </a:moveTo>
                    <a:cubicBezTo>
                      <a:pt x="400" y="3054"/>
                      <a:pt x="478" y="3084"/>
                      <a:pt x="532" y="3102"/>
                    </a:cubicBezTo>
                    <a:lnTo>
                      <a:pt x="315" y="3021"/>
                    </a:lnTo>
                    <a:close/>
                    <a:moveTo>
                      <a:pt x="1248" y="3225"/>
                    </a:moveTo>
                    <a:cubicBezTo>
                      <a:pt x="1238" y="3225"/>
                      <a:pt x="1284" y="3240"/>
                      <a:pt x="1357" y="3263"/>
                    </a:cubicBezTo>
                    <a:lnTo>
                      <a:pt x="1357" y="3263"/>
                    </a:lnTo>
                    <a:cubicBezTo>
                      <a:pt x="1323" y="3251"/>
                      <a:pt x="1286" y="3238"/>
                      <a:pt x="1248" y="3225"/>
                    </a:cubicBezTo>
                    <a:close/>
                    <a:moveTo>
                      <a:pt x="1357" y="3263"/>
                    </a:moveTo>
                    <a:cubicBezTo>
                      <a:pt x="1575" y="3339"/>
                      <a:pt x="1713" y="3379"/>
                      <a:pt x="1943" y="3449"/>
                    </a:cubicBezTo>
                    <a:cubicBezTo>
                      <a:pt x="1919" y="3441"/>
                      <a:pt x="1898" y="3433"/>
                      <a:pt x="1880" y="3426"/>
                    </a:cubicBezTo>
                    <a:lnTo>
                      <a:pt x="1880" y="3426"/>
                    </a:lnTo>
                    <a:cubicBezTo>
                      <a:pt x="1756" y="3385"/>
                      <a:pt x="1503" y="3309"/>
                      <a:pt x="1357" y="3263"/>
                    </a:cubicBezTo>
                    <a:close/>
                    <a:moveTo>
                      <a:pt x="27606" y="1"/>
                    </a:moveTo>
                    <a:cubicBezTo>
                      <a:pt x="27576" y="1"/>
                      <a:pt x="27253" y="214"/>
                      <a:pt x="27233" y="214"/>
                    </a:cubicBezTo>
                    <a:cubicBezTo>
                      <a:pt x="27229" y="214"/>
                      <a:pt x="27239" y="204"/>
                      <a:pt x="27270" y="179"/>
                    </a:cubicBezTo>
                    <a:lnTo>
                      <a:pt x="27270" y="179"/>
                    </a:lnTo>
                    <a:cubicBezTo>
                      <a:pt x="26575" y="669"/>
                      <a:pt x="25839" y="1099"/>
                      <a:pt x="25103" y="1507"/>
                    </a:cubicBezTo>
                    <a:cubicBezTo>
                      <a:pt x="24367" y="1916"/>
                      <a:pt x="23611" y="2284"/>
                      <a:pt x="22834" y="2632"/>
                    </a:cubicBezTo>
                    <a:cubicBezTo>
                      <a:pt x="21301" y="3327"/>
                      <a:pt x="19686" y="3858"/>
                      <a:pt x="18051" y="4267"/>
                    </a:cubicBezTo>
                    <a:cubicBezTo>
                      <a:pt x="17908" y="4308"/>
                      <a:pt x="17662" y="4369"/>
                      <a:pt x="17335" y="4451"/>
                    </a:cubicBezTo>
                    <a:cubicBezTo>
                      <a:pt x="17008" y="4512"/>
                      <a:pt x="16599" y="4615"/>
                      <a:pt x="16150" y="4676"/>
                    </a:cubicBezTo>
                    <a:lnTo>
                      <a:pt x="15414" y="4778"/>
                    </a:lnTo>
                    <a:cubicBezTo>
                      <a:pt x="15291" y="4799"/>
                      <a:pt x="15168" y="4819"/>
                      <a:pt x="15025" y="4839"/>
                    </a:cubicBezTo>
                    <a:lnTo>
                      <a:pt x="14617" y="4880"/>
                    </a:lnTo>
                    <a:lnTo>
                      <a:pt x="13758" y="4942"/>
                    </a:lnTo>
                    <a:lnTo>
                      <a:pt x="12879" y="4962"/>
                    </a:lnTo>
                    <a:cubicBezTo>
                      <a:pt x="12781" y="4963"/>
                      <a:pt x="12682" y="4964"/>
                      <a:pt x="12584" y="4964"/>
                    </a:cubicBezTo>
                    <a:cubicBezTo>
                      <a:pt x="10720" y="4964"/>
                      <a:pt x="8858" y="4780"/>
                      <a:pt x="7033" y="4431"/>
                    </a:cubicBezTo>
                    <a:lnTo>
                      <a:pt x="6849" y="4390"/>
                    </a:lnTo>
                    <a:cubicBezTo>
                      <a:pt x="5745" y="4206"/>
                      <a:pt x="4436" y="3879"/>
                      <a:pt x="3517" y="3654"/>
                    </a:cubicBezTo>
                    <a:cubicBezTo>
                      <a:pt x="3108" y="3552"/>
                      <a:pt x="2678" y="3449"/>
                      <a:pt x="2249" y="3327"/>
                    </a:cubicBezTo>
                    <a:lnTo>
                      <a:pt x="2249" y="3327"/>
                    </a:lnTo>
                    <a:lnTo>
                      <a:pt x="2760" y="3511"/>
                    </a:lnTo>
                    <a:cubicBezTo>
                      <a:pt x="2331" y="3388"/>
                      <a:pt x="1902" y="3265"/>
                      <a:pt x="1738" y="3225"/>
                    </a:cubicBezTo>
                    <a:cubicBezTo>
                      <a:pt x="1400" y="3119"/>
                      <a:pt x="1255" y="3080"/>
                      <a:pt x="1224" y="3080"/>
                    </a:cubicBezTo>
                    <a:cubicBezTo>
                      <a:pt x="1169" y="3080"/>
                      <a:pt x="1450" y="3195"/>
                      <a:pt x="1656" y="3286"/>
                    </a:cubicBezTo>
                    <a:cubicBezTo>
                      <a:pt x="1906" y="3382"/>
                      <a:pt x="1596" y="3316"/>
                      <a:pt x="1880" y="3426"/>
                    </a:cubicBezTo>
                    <a:lnTo>
                      <a:pt x="1880" y="3426"/>
                    </a:lnTo>
                    <a:cubicBezTo>
                      <a:pt x="1932" y="3443"/>
                      <a:pt x="1960" y="3454"/>
                      <a:pt x="1949" y="3454"/>
                    </a:cubicBezTo>
                    <a:cubicBezTo>
                      <a:pt x="1946" y="3454"/>
                      <a:pt x="1937" y="3452"/>
                      <a:pt x="1922" y="3449"/>
                    </a:cubicBezTo>
                    <a:lnTo>
                      <a:pt x="1043" y="3184"/>
                    </a:lnTo>
                    <a:lnTo>
                      <a:pt x="1043" y="3184"/>
                    </a:lnTo>
                    <a:cubicBezTo>
                      <a:pt x="1145" y="3245"/>
                      <a:pt x="2024" y="3511"/>
                      <a:pt x="1983" y="3511"/>
                    </a:cubicBezTo>
                    <a:cubicBezTo>
                      <a:pt x="1826" y="3472"/>
                      <a:pt x="1236" y="3244"/>
                      <a:pt x="1135" y="3244"/>
                    </a:cubicBezTo>
                    <a:cubicBezTo>
                      <a:pt x="1131" y="3244"/>
                      <a:pt x="1127" y="3244"/>
                      <a:pt x="1125" y="3245"/>
                    </a:cubicBezTo>
                    <a:cubicBezTo>
                      <a:pt x="1125" y="3245"/>
                      <a:pt x="1391" y="3327"/>
                      <a:pt x="1534" y="3388"/>
                    </a:cubicBezTo>
                    <a:cubicBezTo>
                      <a:pt x="1013" y="3215"/>
                      <a:pt x="628" y="3094"/>
                      <a:pt x="578" y="3094"/>
                    </a:cubicBezTo>
                    <a:cubicBezTo>
                      <a:pt x="546" y="3094"/>
                      <a:pt x="655" y="3145"/>
                      <a:pt x="961" y="3265"/>
                    </a:cubicBezTo>
                    <a:cubicBezTo>
                      <a:pt x="746" y="3189"/>
                      <a:pt x="484" y="3089"/>
                      <a:pt x="238" y="2992"/>
                    </a:cubicBezTo>
                    <a:lnTo>
                      <a:pt x="238" y="2992"/>
                    </a:lnTo>
                    <a:lnTo>
                      <a:pt x="315" y="3021"/>
                    </a:lnTo>
                    <a:lnTo>
                      <a:pt x="315" y="3021"/>
                    </a:lnTo>
                    <a:cubicBezTo>
                      <a:pt x="209" y="2979"/>
                      <a:pt x="92" y="2932"/>
                      <a:pt x="1" y="2898"/>
                    </a:cubicBezTo>
                    <a:lnTo>
                      <a:pt x="1" y="2898"/>
                    </a:lnTo>
                    <a:cubicBezTo>
                      <a:pt x="77" y="2928"/>
                      <a:pt x="156" y="2960"/>
                      <a:pt x="238" y="2992"/>
                    </a:cubicBezTo>
                    <a:lnTo>
                      <a:pt x="238" y="2992"/>
                    </a:lnTo>
                    <a:lnTo>
                      <a:pt x="41" y="2918"/>
                    </a:lnTo>
                    <a:lnTo>
                      <a:pt x="41" y="2918"/>
                    </a:lnTo>
                    <a:lnTo>
                      <a:pt x="123" y="2959"/>
                    </a:lnTo>
                    <a:cubicBezTo>
                      <a:pt x="246" y="3020"/>
                      <a:pt x="389" y="3061"/>
                      <a:pt x="491" y="3102"/>
                    </a:cubicBezTo>
                    <a:lnTo>
                      <a:pt x="205" y="3013"/>
                    </a:lnTo>
                    <a:lnTo>
                      <a:pt x="205" y="3013"/>
                    </a:lnTo>
                    <a:cubicBezTo>
                      <a:pt x="279" y="3040"/>
                      <a:pt x="365" y="3088"/>
                      <a:pt x="450" y="3122"/>
                    </a:cubicBezTo>
                    <a:cubicBezTo>
                      <a:pt x="818" y="3265"/>
                      <a:pt x="1207" y="3429"/>
                      <a:pt x="1411" y="3490"/>
                    </a:cubicBezTo>
                    <a:cubicBezTo>
                      <a:pt x="3149" y="4063"/>
                      <a:pt x="4907" y="4533"/>
                      <a:pt x="6705" y="4880"/>
                    </a:cubicBezTo>
                    <a:cubicBezTo>
                      <a:pt x="6705" y="4880"/>
                      <a:pt x="6653" y="4854"/>
                      <a:pt x="6705" y="4854"/>
                    </a:cubicBezTo>
                    <a:cubicBezTo>
                      <a:pt x="6719" y="4854"/>
                      <a:pt x="6738" y="4856"/>
                      <a:pt x="6767" y="4860"/>
                    </a:cubicBezTo>
                    <a:cubicBezTo>
                      <a:pt x="7237" y="4942"/>
                      <a:pt x="7605" y="5044"/>
                      <a:pt x="8075" y="5105"/>
                    </a:cubicBezTo>
                    <a:lnTo>
                      <a:pt x="8116" y="5105"/>
                    </a:lnTo>
                    <a:cubicBezTo>
                      <a:pt x="8464" y="5167"/>
                      <a:pt x="8852" y="5228"/>
                      <a:pt x="9220" y="5289"/>
                    </a:cubicBezTo>
                    <a:lnTo>
                      <a:pt x="9772" y="5351"/>
                    </a:lnTo>
                    <a:lnTo>
                      <a:pt x="10303" y="5391"/>
                    </a:lnTo>
                    <a:cubicBezTo>
                      <a:pt x="10651" y="5412"/>
                      <a:pt x="11019" y="5453"/>
                      <a:pt x="11366" y="5453"/>
                    </a:cubicBezTo>
                    <a:cubicBezTo>
                      <a:pt x="11346" y="5453"/>
                      <a:pt x="11346" y="5432"/>
                      <a:pt x="11407" y="5432"/>
                    </a:cubicBezTo>
                    <a:cubicBezTo>
                      <a:pt x="11714" y="5432"/>
                      <a:pt x="12123" y="5473"/>
                      <a:pt x="12552" y="5473"/>
                    </a:cubicBezTo>
                    <a:lnTo>
                      <a:pt x="12736" y="5473"/>
                    </a:lnTo>
                    <a:cubicBezTo>
                      <a:pt x="12756" y="5473"/>
                      <a:pt x="12777" y="5453"/>
                      <a:pt x="12797" y="5453"/>
                    </a:cubicBezTo>
                    <a:lnTo>
                      <a:pt x="13308" y="5453"/>
                    </a:lnTo>
                    <a:cubicBezTo>
                      <a:pt x="15475" y="5330"/>
                      <a:pt x="17621" y="4921"/>
                      <a:pt x="19666" y="4226"/>
                    </a:cubicBezTo>
                    <a:cubicBezTo>
                      <a:pt x="20136" y="4083"/>
                      <a:pt x="20586" y="3899"/>
                      <a:pt x="21015" y="3736"/>
                    </a:cubicBezTo>
                    <a:cubicBezTo>
                      <a:pt x="21669" y="3490"/>
                      <a:pt x="22487" y="3163"/>
                      <a:pt x="23100" y="2898"/>
                    </a:cubicBezTo>
                    <a:cubicBezTo>
                      <a:pt x="22984" y="2898"/>
                      <a:pt x="24299" y="2237"/>
                      <a:pt x="24159" y="2237"/>
                    </a:cubicBezTo>
                    <a:cubicBezTo>
                      <a:pt x="24151" y="2237"/>
                      <a:pt x="24139" y="2239"/>
                      <a:pt x="24122" y="2243"/>
                    </a:cubicBezTo>
                    <a:cubicBezTo>
                      <a:pt x="24510" y="2039"/>
                      <a:pt x="25103" y="1732"/>
                      <a:pt x="25144" y="1712"/>
                    </a:cubicBezTo>
                    <a:cubicBezTo>
                      <a:pt x="25205" y="1610"/>
                      <a:pt x="25492" y="1405"/>
                      <a:pt x="26473" y="772"/>
                    </a:cubicBezTo>
                    <a:cubicBezTo>
                      <a:pt x="26861" y="506"/>
                      <a:pt x="27454" y="138"/>
                      <a:pt x="27577" y="36"/>
                    </a:cubicBezTo>
                    <a:cubicBezTo>
                      <a:pt x="27605" y="11"/>
                      <a:pt x="27612" y="1"/>
                      <a:pt x="2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523;p59">
                <a:extLst>
                  <a:ext uri="{FF2B5EF4-FFF2-40B4-BE49-F238E27FC236}">
                    <a16:creationId xmlns:a16="http://schemas.microsoft.com/office/drawing/2014/main" id="{5070566D-3497-8FFE-D4E4-E91826A299DC}"/>
                  </a:ext>
                </a:extLst>
              </p:cNvPr>
              <p:cNvSpPr/>
              <p:nvPr/>
            </p:nvSpPr>
            <p:spPr>
              <a:xfrm>
                <a:off x="3435125" y="3629425"/>
                <a:ext cx="81275" cy="66575"/>
              </a:xfrm>
              <a:custGeom>
                <a:avLst/>
                <a:gdLst/>
                <a:ahLst/>
                <a:cxnLst/>
                <a:rect l="l" t="t" r="r" b="b"/>
                <a:pathLst>
                  <a:path w="3251" h="2663" extrusionOk="0">
                    <a:moveTo>
                      <a:pt x="3026" y="2454"/>
                    </a:moveTo>
                    <a:cubicBezTo>
                      <a:pt x="3038" y="2457"/>
                      <a:pt x="3049" y="2461"/>
                      <a:pt x="3060" y="2464"/>
                    </a:cubicBezTo>
                    <a:lnTo>
                      <a:pt x="3060" y="2464"/>
                    </a:lnTo>
                    <a:cubicBezTo>
                      <a:pt x="3047" y="2463"/>
                      <a:pt x="3033" y="2461"/>
                      <a:pt x="3026" y="2454"/>
                    </a:cubicBezTo>
                    <a:close/>
                    <a:moveTo>
                      <a:pt x="41" y="1"/>
                    </a:moveTo>
                    <a:cubicBezTo>
                      <a:pt x="23" y="1"/>
                      <a:pt x="38" y="85"/>
                      <a:pt x="10" y="85"/>
                    </a:cubicBezTo>
                    <a:cubicBezTo>
                      <a:pt x="7" y="85"/>
                      <a:pt x="4" y="84"/>
                      <a:pt x="0" y="82"/>
                    </a:cubicBezTo>
                    <a:lnTo>
                      <a:pt x="0" y="82"/>
                    </a:lnTo>
                    <a:cubicBezTo>
                      <a:pt x="205" y="552"/>
                      <a:pt x="471" y="1002"/>
                      <a:pt x="818" y="1391"/>
                    </a:cubicBezTo>
                    <a:cubicBezTo>
                      <a:pt x="900" y="1452"/>
                      <a:pt x="1125" y="1697"/>
                      <a:pt x="1411" y="1922"/>
                    </a:cubicBezTo>
                    <a:cubicBezTo>
                      <a:pt x="1656" y="2126"/>
                      <a:pt x="1901" y="2290"/>
                      <a:pt x="2167" y="2433"/>
                    </a:cubicBezTo>
                    <a:lnTo>
                      <a:pt x="2188" y="2433"/>
                    </a:lnTo>
                    <a:cubicBezTo>
                      <a:pt x="2331" y="2535"/>
                      <a:pt x="2494" y="2597"/>
                      <a:pt x="2658" y="2638"/>
                    </a:cubicBezTo>
                    <a:lnTo>
                      <a:pt x="2862" y="2658"/>
                    </a:lnTo>
                    <a:lnTo>
                      <a:pt x="2801" y="2617"/>
                    </a:lnTo>
                    <a:lnTo>
                      <a:pt x="2801" y="2617"/>
                    </a:lnTo>
                    <a:cubicBezTo>
                      <a:pt x="2842" y="2638"/>
                      <a:pt x="2883" y="2638"/>
                      <a:pt x="2944" y="2658"/>
                    </a:cubicBezTo>
                    <a:cubicBezTo>
                      <a:pt x="2964" y="2661"/>
                      <a:pt x="2979" y="2662"/>
                      <a:pt x="2992" y="2662"/>
                    </a:cubicBezTo>
                    <a:cubicBezTo>
                      <a:pt x="3071" y="2662"/>
                      <a:pt x="3020" y="2611"/>
                      <a:pt x="2985" y="2576"/>
                    </a:cubicBezTo>
                    <a:cubicBezTo>
                      <a:pt x="2944" y="2515"/>
                      <a:pt x="3005" y="2535"/>
                      <a:pt x="2964" y="2494"/>
                    </a:cubicBezTo>
                    <a:lnTo>
                      <a:pt x="2964" y="2494"/>
                    </a:lnTo>
                    <a:lnTo>
                      <a:pt x="3067" y="2535"/>
                    </a:lnTo>
                    <a:cubicBezTo>
                      <a:pt x="3067" y="2515"/>
                      <a:pt x="2924" y="2494"/>
                      <a:pt x="2964" y="2474"/>
                    </a:cubicBezTo>
                    <a:lnTo>
                      <a:pt x="2964" y="2474"/>
                    </a:lnTo>
                    <a:cubicBezTo>
                      <a:pt x="3005" y="2494"/>
                      <a:pt x="3046" y="2515"/>
                      <a:pt x="3087" y="2515"/>
                    </a:cubicBezTo>
                    <a:cubicBezTo>
                      <a:pt x="3087" y="2494"/>
                      <a:pt x="2944" y="2454"/>
                      <a:pt x="2964" y="2433"/>
                    </a:cubicBezTo>
                    <a:cubicBezTo>
                      <a:pt x="2981" y="2433"/>
                      <a:pt x="3036" y="2485"/>
                      <a:pt x="3068" y="2485"/>
                    </a:cubicBezTo>
                    <a:cubicBezTo>
                      <a:pt x="3076" y="2485"/>
                      <a:pt x="3083" y="2482"/>
                      <a:pt x="3087" y="2474"/>
                    </a:cubicBezTo>
                    <a:cubicBezTo>
                      <a:pt x="3089" y="2473"/>
                      <a:pt x="3090" y="2471"/>
                      <a:pt x="3090" y="2470"/>
                    </a:cubicBezTo>
                    <a:lnTo>
                      <a:pt x="3090" y="2470"/>
                    </a:lnTo>
                    <a:cubicBezTo>
                      <a:pt x="3107" y="2473"/>
                      <a:pt x="3122" y="2475"/>
                      <a:pt x="3134" y="2475"/>
                    </a:cubicBezTo>
                    <a:cubicBezTo>
                      <a:pt x="3183" y="2475"/>
                      <a:pt x="3194" y="2452"/>
                      <a:pt x="3128" y="2413"/>
                    </a:cubicBezTo>
                    <a:lnTo>
                      <a:pt x="3128" y="2413"/>
                    </a:lnTo>
                    <a:cubicBezTo>
                      <a:pt x="3169" y="2433"/>
                      <a:pt x="3210" y="2454"/>
                      <a:pt x="3251" y="2474"/>
                    </a:cubicBezTo>
                    <a:lnTo>
                      <a:pt x="3251" y="2454"/>
                    </a:lnTo>
                    <a:lnTo>
                      <a:pt x="3210" y="2433"/>
                    </a:lnTo>
                    <a:lnTo>
                      <a:pt x="3251" y="2433"/>
                    </a:lnTo>
                    <a:lnTo>
                      <a:pt x="3230" y="2413"/>
                    </a:lnTo>
                    <a:cubicBezTo>
                      <a:pt x="3169" y="2372"/>
                      <a:pt x="3128" y="2351"/>
                      <a:pt x="3067" y="2331"/>
                    </a:cubicBezTo>
                    <a:cubicBezTo>
                      <a:pt x="2842" y="2249"/>
                      <a:pt x="2617" y="2147"/>
                      <a:pt x="2413" y="2024"/>
                    </a:cubicBezTo>
                    <a:cubicBezTo>
                      <a:pt x="2413" y="2024"/>
                      <a:pt x="2413" y="2045"/>
                      <a:pt x="2392" y="2045"/>
                    </a:cubicBezTo>
                    <a:cubicBezTo>
                      <a:pt x="2331" y="2024"/>
                      <a:pt x="2310" y="1963"/>
                      <a:pt x="2249" y="1942"/>
                    </a:cubicBezTo>
                    <a:cubicBezTo>
                      <a:pt x="2208" y="1922"/>
                      <a:pt x="2167" y="1881"/>
                      <a:pt x="2126" y="1840"/>
                    </a:cubicBezTo>
                    <a:cubicBezTo>
                      <a:pt x="2045" y="1799"/>
                      <a:pt x="1963" y="1738"/>
                      <a:pt x="1881" y="1697"/>
                    </a:cubicBezTo>
                    <a:cubicBezTo>
                      <a:pt x="1820" y="1656"/>
                      <a:pt x="1779" y="1636"/>
                      <a:pt x="1758" y="1595"/>
                    </a:cubicBezTo>
                    <a:lnTo>
                      <a:pt x="1738" y="1575"/>
                    </a:lnTo>
                    <a:lnTo>
                      <a:pt x="1717" y="1575"/>
                    </a:lnTo>
                    <a:lnTo>
                      <a:pt x="1656" y="1534"/>
                    </a:lnTo>
                    <a:cubicBezTo>
                      <a:pt x="1411" y="1370"/>
                      <a:pt x="1186" y="1186"/>
                      <a:pt x="961" y="961"/>
                    </a:cubicBezTo>
                    <a:cubicBezTo>
                      <a:pt x="900" y="920"/>
                      <a:pt x="859" y="880"/>
                      <a:pt x="818" y="839"/>
                    </a:cubicBezTo>
                    <a:cubicBezTo>
                      <a:pt x="757" y="757"/>
                      <a:pt x="695" y="655"/>
                      <a:pt x="634" y="573"/>
                    </a:cubicBezTo>
                    <a:cubicBezTo>
                      <a:pt x="630" y="577"/>
                      <a:pt x="625" y="579"/>
                      <a:pt x="619" y="579"/>
                    </a:cubicBezTo>
                    <a:cubicBezTo>
                      <a:pt x="574" y="579"/>
                      <a:pt x="484" y="478"/>
                      <a:pt x="446" y="478"/>
                    </a:cubicBezTo>
                    <a:cubicBezTo>
                      <a:pt x="438" y="478"/>
                      <a:pt x="433" y="482"/>
                      <a:pt x="430" y="491"/>
                    </a:cubicBezTo>
                    <a:cubicBezTo>
                      <a:pt x="389" y="450"/>
                      <a:pt x="348" y="348"/>
                      <a:pt x="348" y="348"/>
                    </a:cubicBezTo>
                    <a:cubicBezTo>
                      <a:pt x="344" y="352"/>
                      <a:pt x="335" y="355"/>
                      <a:pt x="323" y="355"/>
                    </a:cubicBezTo>
                    <a:cubicBezTo>
                      <a:pt x="278" y="355"/>
                      <a:pt x="184" y="318"/>
                      <a:pt x="103" y="205"/>
                    </a:cubicBezTo>
                    <a:cubicBezTo>
                      <a:pt x="82" y="144"/>
                      <a:pt x="62" y="2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524;p59">
                <a:extLst>
                  <a:ext uri="{FF2B5EF4-FFF2-40B4-BE49-F238E27FC236}">
                    <a16:creationId xmlns:a16="http://schemas.microsoft.com/office/drawing/2014/main" id="{D95133E4-A57C-825C-A31E-83B4F325EB5A}"/>
                  </a:ext>
                </a:extLst>
              </p:cNvPr>
              <p:cNvSpPr/>
              <p:nvPr/>
            </p:nvSpPr>
            <p:spPr>
              <a:xfrm>
                <a:off x="3421825" y="3676350"/>
                <a:ext cx="70050" cy="49275"/>
              </a:xfrm>
              <a:custGeom>
                <a:avLst/>
                <a:gdLst/>
                <a:ahLst/>
                <a:cxnLst/>
                <a:rect l="l" t="t" r="r" b="b"/>
                <a:pathLst>
                  <a:path w="2802" h="1971" extrusionOk="0">
                    <a:moveTo>
                      <a:pt x="2592" y="1821"/>
                    </a:moveTo>
                    <a:cubicBezTo>
                      <a:pt x="2612" y="1834"/>
                      <a:pt x="2638" y="1844"/>
                      <a:pt x="2638" y="1844"/>
                    </a:cubicBezTo>
                    <a:lnTo>
                      <a:pt x="2592" y="1821"/>
                    </a:lnTo>
                    <a:close/>
                    <a:moveTo>
                      <a:pt x="17" y="1"/>
                    </a:moveTo>
                    <a:cubicBezTo>
                      <a:pt x="9" y="1"/>
                      <a:pt x="37" y="65"/>
                      <a:pt x="1" y="65"/>
                    </a:cubicBezTo>
                    <a:cubicBezTo>
                      <a:pt x="246" y="393"/>
                      <a:pt x="532" y="699"/>
                      <a:pt x="839" y="965"/>
                    </a:cubicBezTo>
                    <a:cubicBezTo>
                      <a:pt x="900" y="1006"/>
                      <a:pt x="1105" y="1169"/>
                      <a:pt x="1330" y="1353"/>
                    </a:cubicBezTo>
                    <a:cubicBezTo>
                      <a:pt x="1554" y="1517"/>
                      <a:pt x="1800" y="1680"/>
                      <a:pt x="1902" y="1742"/>
                    </a:cubicBezTo>
                    <a:lnTo>
                      <a:pt x="1922" y="1742"/>
                    </a:lnTo>
                    <a:cubicBezTo>
                      <a:pt x="2045" y="1823"/>
                      <a:pt x="2147" y="1885"/>
                      <a:pt x="2290" y="1926"/>
                    </a:cubicBezTo>
                    <a:lnTo>
                      <a:pt x="2433" y="1967"/>
                    </a:lnTo>
                    <a:lnTo>
                      <a:pt x="2393" y="1905"/>
                    </a:lnTo>
                    <a:lnTo>
                      <a:pt x="2393" y="1905"/>
                    </a:lnTo>
                    <a:cubicBezTo>
                      <a:pt x="2433" y="1926"/>
                      <a:pt x="2474" y="1946"/>
                      <a:pt x="2515" y="1967"/>
                    </a:cubicBezTo>
                    <a:cubicBezTo>
                      <a:pt x="2529" y="1969"/>
                      <a:pt x="2541" y="1971"/>
                      <a:pt x="2550" y="1971"/>
                    </a:cubicBezTo>
                    <a:cubicBezTo>
                      <a:pt x="2607" y="1971"/>
                      <a:pt x="2574" y="1920"/>
                      <a:pt x="2556" y="1885"/>
                    </a:cubicBezTo>
                    <a:cubicBezTo>
                      <a:pt x="2536" y="1823"/>
                      <a:pt x="2597" y="1844"/>
                      <a:pt x="2556" y="1803"/>
                    </a:cubicBezTo>
                    <a:lnTo>
                      <a:pt x="2556" y="1803"/>
                    </a:lnTo>
                    <a:lnTo>
                      <a:pt x="2592" y="1821"/>
                    </a:lnTo>
                    <a:lnTo>
                      <a:pt x="2592" y="1821"/>
                    </a:lnTo>
                    <a:cubicBezTo>
                      <a:pt x="2571" y="1808"/>
                      <a:pt x="2556" y="1793"/>
                      <a:pt x="2577" y="1783"/>
                    </a:cubicBezTo>
                    <a:lnTo>
                      <a:pt x="2577" y="1783"/>
                    </a:lnTo>
                    <a:cubicBezTo>
                      <a:pt x="2597" y="1803"/>
                      <a:pt x="2638" y="1823"/>
                      <a:pt x="2658" y="1844"/>
                    </a:cubicBezTo>
                    <a:cubicBezTo>
                      <a:pt x="2658" y="1803"/>
                      <a:pt x="2556" y="1783"/>
                      <a:pt x="2577" y="1762"/>
                    </a:cubicBezTo>
                    <a:cubicBezTo>
                      <a:pt x="2579" y="1760"/>
                      <a:pt x="2581" y="1759"/>
                      <a:pt x="2584" y="1759"/>
                    </a:cubicBezTo>
                    <a:cubicBezTo>
                      <a:pt x="2603" y="1759"/>
                      <a:pt x="2632" y="1806"/>
                      <a:pt x="2651" y="1806"/>
                    </a:cubicBezTo>
                    <a:cubicBezTo>
                      <a:pt x="2653" y="1806"/>
                      <a:pt x="2656" y="1805"/>
                      <a:pt x="2658" y="1803"/>
                    </a:cubicBezTo>
                    <a:cubicBezTo>
                      <a:pt x="2660" y="1801"/>
                      <a:pt x="2661" y="1800"/>
                      <a:pt x="2662" y="1799"/>
                    </a:cubicBezTo>
                    <a:lnTo>
                      <a:pt x="2662" y="1799"/>
                    </a:lnTo>
                    <a:cubicBezTo>
                      <a:pt x="2685" y="1806"/>
                      <a:pt x="2704" y="1809"/>
                      <a:pt x="2718" y="1809"/>
                    </a:cubicBezTo>
                    <a:cubicBezTo>
                      <a:pt x="2749" y="1809"/>
                      <a:pt x="2756" y="1790"/>
                      <a:pt x="2720" y="1742"/>
                    </a:cubicBezTo>
                    <a:lnTo>
                      <a:pt x="2720" y="1742"/>
                    </a:lnTo>
                    <a:cubicBezTo>
                      <a:pt x="2740" y="1762"/>
                      <a:pt x="2781" y="1783"/>
                      <a:pt x="2801" y="1803"/>
                    </a:cubicBezTo>
                    <a:lnTo>
                      <a:pt x="2801" y="1783"/>
                    </a:lnTo>
                    <a:cubicBezTo>
                      <a:pt x="2801" y="1762"/>
                      <a:pt x="2801" y="1742"/>
                      <a:pt x="2781" y="1742"/>
                    </a:cubicBezTo>
                    <a:cubicBezTo>
                      <a:pt x="2761" y="1701"/>
                      <a:pt x="2740" y="1680"/>
                      <a:pt x="2699" y="1640"/>
                    </a:cubicBezTo>
                    <a:lnTo>
                      <a:pt x="2188" y="1333"/>
                    </a:lnTo>
                    <a:cubicBezTo>
                      <a:pt x="2188" y="1333"/>
                      <a:pt x="2188" y="1353"/>
                      <a:pt x="2168" y="1353"/>
                    </a:cubicBezTo>
                    <a:cubicBezTo>
                      <a:pt x="2147" y="1333"/>
                      <a:pt x="2106" y="1272"/>
                      <a:pt x="2066" y="1251"/>
                    </a:cubicBezTo>
                    <a:lnTo>
                      <a:pt x="2045" y="1251"/>
                    </a:lnTo>
                    <a:lnTo>
                      <a:pt x="1963" y="1169"/>
                    </a:lnTo>
                    <a:lnTo>
                      <a:pt x="1759" y="1047"/>
                    </a:lnTo>
                    <a:lnTo>
                      <a:pt x="1738" y="1047"/>
                    </a:lnTo>
                    <a:cubicBezTo>
                      <a:pt x="1718" y="1006"/>
                      <a:pt x="1677" y="985"/>
                      <a:pt x="1657" y="965"/>
                    </a:cubicBezTo>
                    <a:lnTo>
                      <a:pt x="1616" y="965"/>
                    </a:lnTo>
                    <a:lnTo>
                      <a:pt x="1575" y="924"/>
                    </a:lnTo>
                    <a:cubicBezTo>
                      <a:pt x="1370" y="801"/>
                      <a:pt x="1166" y="679"/>
                      <a:pt x="962" y="536"/>
                    </a:cubicBezTo>
                    <a:cubicBezTo>
                      <a:pt x="900" y="515"/>
                      <a:pt x="859" y="474"/>
                      <a:pt x="819" y="454"/>
                    </a:cubicBezTo>
                    <a:cubicBezTo>
                      <a:pt x="757" y="393"/>
                      <a:pt x="696" y="331"/>
                      <a:pt x="635" y="270"/>
                    </a:cubicBezTo>
                    <a:cubicBezTo>
                      <a:pt x="631" y="277"/>
                      <a:pt x="623" y="280"/>
                      <a:pt x="612" y="280"/>
                    </a:cubicBezTo>
                    <a:cubicBezTo>
                      <a:pt x="577" y="280"/>
                      <a:pt x="511" y="250"/>
                      <a:pt x="475" y="250"/>
                    </a:cubicBezTo>
                    <a:cubicBezTo>
                      <a:pt x="460" y="250"/>
                      <a:pt x="451" y="255"/>
                      <a:pt x="451" y="270"/>
                    </a:cubicBezTo>
                    <a:cubicBezTo>
                      <a:pt x="410" y="229"/>
                      <a:pt x="348" y="168"/>
                      <a:pt x="348" y="168"/>
                    </a:cubicBezTo>
                    <a:cubicBezTo>
                      <a:pt x="339" y="177"/>
                      <a:pt x="314" y="186"/>
                      <a:pt x="279" y="186"/>
                    </a:cubicBezTo>
                    <a:cubicBezTo>
                      <a:pt x="237" y="186"/>
                      <a:pt x="180" y="172"/>
                      <a:pt x="124" y="127"/>
                    </a:cubicBezTo>
                    <a:cubicBezTo>
                      <a:pt x="83" y="86"/>
                      <a:pt x="42" y="4"/>
                      <a:pt x="21" y="4"/>
                    </a:cubicBezTo>
                    <a:cubicBezTo>
                      <a:pt x="19" y="2"/>
                      <a:pt x="18"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25;p59">
                <a:extLst>
                  <a:ext uri="{FF2B5EF4-FFF2-40B4-BE49-F238E27FC236}">
                    <a16:creationId xmlns:a16="http://schemas.microsoft.com/office/drawing/2014/main" id="{9E2F251E-B998-8298-A00A-9F183EC84FBA}"/>
                  </a:ext>
                </a:extLst>
              </p:cNvPr>
              <p:cNvSpPr/>
              <p:nvPr/>
            </p:nvSpPr>
            <p:spPr>
              <a:xfrm>
                <a:off x="3428475" y="3693300"/>
                <a:ext cx="26800" cy="100800"/>
              </a:xfrm>
              <a:custGeom>
                <a:avLst/>
                <a:gdLst/>
                <a:ahLst/>
                <a:cxnLst/>
                <a:rect l="l" t="t" r="r" b="b"/>
                <a:pathLst>
                  <a:path w="1072" h="4032" extrusionOk="0">
                    <a:moveTo>
                      <a:pt x="389" y="226"/>
                    </a:moveTo>
                    <a:lnTo>
                      <a:pt x="381" y="263"/>
                    </a:lnTo>
                    <a:lnTo>
                      <a:pt x="381" y="263"/>
                    </a:lnTo>
                    <a:cubicBezTo>
                      <a:pt x="386" y="243"/>
                      <a:pt x="389" y="226"/>
                      <a:pt x="389" y="226"/>
                    </a:cubicBezTo>
                    <a:close/>
                    <a:moveTo>
                      <a:pt x="307" y="1"/>
                    </a:moveTo>
                    <a:cubicBezTo>
                      <a:pt x="307" y="9"/>
                      <a:pt x="304" y="17"/>
                      <a:pt x="300" y="25"/>
                    </a:cubicBezTo>
                    <a:lnTo>
                      <a:pt x="300" y="25"/>
                    </a:lnTo>
                    <a:lnTo>
                      <a:pt x="266" y="42"/>
                    </a:lnTo>
                    <a:cubicBezTo>
                      <a:pt x="246" y="103"/>
                      <a:pt x="205" y="144"/>
                      <a:pt x="185" y="205"/>
                    </a:cubicBezTo>
                    <a:cubicBezTo>
                      <a:pt x="103" y="491"/>
                      <a:pt x="62" y="778"/>
                      <a:pt x="21" y="1084"/>
                    </a:cubicBezTo>
                    <a:lnTo>
                      <a:pt x="62" y="1084"/>
                    </a:lnTo>
                    <a:cubicBezTo>
                      <a:pt x="62" y="1166"/>
                      <a:pt x="21" y="1207"/>
                      <a:pt x="21" y="1289"/>
                    </a:cubicBezTo>
                    <a:lnTo>
                      <a:pt x="42" y="1289"/>
                    </a:lnTo>
                    <a:cubicBezTo>
                      <a:pt x="42" y="1329"/>
                      <a:pt x="21" y="1411"/>
                      <a:pt x="1" y="1452"/>
                    </a:cubicBezTo>
                    <a:lnTo>
                      <a:pt x="1" y="1779"/>
                    </a:lnTo>
                    <a:lnTo>
                      <a:pt x="21" y="1779"/>
                    </a:lnTo>
                    <a:cubicBezTo>
                      <a:pt x="21" y="1779"/>
                      <a:pt x="21" y="1902"/>
                      <a:pt x="21" y="1963"/>
                    </a:cubicBezTo>
                    <a:lnTo>
                      <a:pt x="21" y="1984"/>
                    </a:lnTo>
                    <a:lnTo>
                      <a:pt x="42" y="1984"/>
                    </a:lnTo>
                    <a:lnTo>
                      <a:pt x="42" y="2065"/>
                    </a:lnTo>
                    <a:cubicBezTo>
                      <a:pt x="82" y="2392"/>
                      <a:pt x="164" y="2720"/>
                      <a:pt x="266" y="3026"/>
                    </a:cubicBezTo>
                    <a:cubicBezTo>
                      <a:pt x="287" y="3108"/>
                      <a:pt x="328" y="3169"/>
                      <a:pt x="348" y="3231"/>
                    </a:cubicBezTo>
                    <a:cubicBezTo>
                      <a:pt x="369" y="3312"/>
                      <a:pt x="389" y="3476"/>
                      <a:pt x="430" y="3578"/>
                    </a:cubicBezTo>
                    <a:cubicBezTo>
                      <a:pt x="433" y="3575"/>
                      <a:pt x="437" y="3573"/>
                      <a:pt x="442" y="3573"/>
                    </a:cubicBezTo>
                    <a:cubicBezTo>
                      <a:pt x="483" y="3573"/>
                      <a:pt x="562" y="3698"/>
                      <a:pt x="610" y="3698"/>
                    </a:cubicBezTo>
                    <a:cubicBezTo>
                      <a:pt x="620" y="3698"/>
                      <a:pt x="628" y="3693"/>
                      <a:pt x="634" y="3680"/>
                    </a:cubicBezTo>
                    <a:cubicBezTo>
                      <a:pt x="653" y="3736"/>
                      <a:pt x="689" y="3826"/>
                      <a:pt x="710" y="3826"/>
                    </a:cubicBezTo>
                    <a:cubicBezTo>
                      <a:pt x="712" y="3826"/>
                      <a:pt x="714" y="3825"/>
                      <a:pt x="716" y="3823"/>
                    </a:cubicBezTo>
                    <a:cubicBezTo>
                      <a:pt x="737" y="3823"/>
                      <a:pt x="839" y="3823"/>
                      <a:pt x="941" y="3926"/>
                    </a:cubicBezTo>
                    <a:cubicBezTo>
                      <a:pt x="982" y="3966"/>
                      <a:pt x="1023" y="4028"/>
                      <a:pt x="1043" y="4028"/>
                    </a:cubicBezTo>
                    <a:cubicBezTo>
                      <a:pt x="1048" y="4030"/>
                      <a:pt x="1051" y="4031"/>
                      <a:pt x="1053" y="4031"/>
                    </a:cubicBezTo>
                    <a:cubicBezTo>
                      <a:pt x="1071" y="4031"/>
                      <a:pt x="1025" y="3966"/>
                      <a:pt x="1043" y="3966"/>
                    </a:cubicBezTo>
                    <a:cubicBezTo>
                      <a:pt x="798" y="3742"/>
                      <a:pt x="675" y="3210"/>
                      <a:pt x="593" y="2740"/>
                    </a:cubicBezTo>
                    <a:cubicBezTo>
                      <a:pt x="532" y="2495"/>
                      <a:pt x="491" y="2229"/>
                      <a:pt x="491" y="1963"/>
                    </a:cubicBezTo>
                    <a:cubicBezTo>
                      <a:pt x="471" y="1677"/>
                      <a:pt x="471" y="1391"/>
                      <a:pt x="512" y="1125"/>
                    </a:cubicBezTo>
                    <a:lnTo>
                      <a:pt x="512" y="1084"/>
                    </a:lnTo>
                    <a:cubicBezTo>
                      <a:pt x="532" y="921"/>
                      <a:pt x="553" y="737"/>
                      <a:pt x="553" y="594"/>
                    </a:cubicBezTo>
                    <a:lnTo>
                      <a:pt x="553" y="410"/>
                    </a:lnTo>
                    <a:lnTo>
                      <a:pt x="512" y="471"/>
                    </a:lnTo>
                    <a:cubicBezTo>
                      <a:pt x="532" y="430"/>
                      <a:pt x="532" y="369"/>
                      <a:pt x="532" y="328"/>
                    </a:cubicBezTo>
                    <a:cubicBezTo>
                      <a:pt x="532" y="260"/>
                      <a:pt x="523" y="238"/>
                      <a:pt x="509" y="238"/>
                    </a:cubicBezTo>
                    <a:cubicBezTo>
                      <a:pt x="493" y="238"/>
                      <a:pt x="472" y="265"/>
                      <a:pt x="450" y="287"/>
                    </a:cubicBezTo>
                    <a:cubicBezTo>
                      <a:pt x="431" y="306"/>
                      <a:pt x="420" y="311"/>
                      <a:pt x="413" y="311"/>
                    </a:cubicBezTo>
                    <a:cubicBezTo>
                      <a:pt x="403" y="311"/>
                      <a:pt x="400" y="304"/>
                      <a:pt x="393" y="304"/>
                    </a:cubicBezTo>
                    <a:cubicBezTo>
                      <a:pt x="388" y="304"/>
                      <a:pt x="381" y="309"/>
                      <a:pt x="369" y="328"/>
                    </a:cubicBezTo>
                    <a:lnTo>
                      <a:pt x="381" y="263"/>
                    </a:lnTo>
                    <a:lnTo>
                      <a:pt x="381" y="263"/>
                    </a:lnTo>
                    <a:cubicBezTo>
                      <a:pt x="375" y="293"/>
                      <a:pt x="364" y="330"/>
                      <a:pt x="353" y="330"/>
                    </a:cubicBezTo>
                    <a:cubicBezTo>
                      <a:pt x="351" y="330"/>
                      <a:pt x="350" y="329"/>
                      <a:pt x="348" y="328"/>
                    </a:cubicBezTo>
                    <a:cubicBezTo>
                      <a:pt x="369" y="287"/>
                      <a:pt x="369" y="226"/>
                      <a:pt x="389" y="185"/>
                    </a:cubicBezTo>
                    <a:cubicBezTo>
                      <a:pt x="348" y="185"/>
                      <a:pt x="348" y="328"/>
                      <a:pt x="328" y="328"/>
                    </a:cubicBezTo>
                    <a:cubicBezTo>
                      <a:pt x="307" y="307"/>
                      <a:pt x="369" y="205"/>
                      <a:pt x="348" y="185"/>
                    </a:cubicBezTo>
                    <a:cubicBezTo>
                      <a:pt x="343" y="185"/>
                      <a:pt x="339" y="188"/>
                      <a:pt x="336" y="193"/>
                    </a:cubicBezTo>
                    <a:lnTo>
                      <a:pt x="336" y="193"/>
                    </a:lnTo>
                    <a:cubicBezTo>
                      <a:pt x="343" y="136"/>
                      <a:pt x="342" y="98"/>
                      <a:pt x="328" y="98"/>
                    </a:cubicBezTo>
                    <a:cubicBezTo>
                      <a:pt x="320" y="98"/>
                      <a:pt x="306" y="111"/>
                      <a:pt x="287" y="144"/>
                    </a:cubicBezTo>
                    <a:cubicBezTo>
                      <a:pt x="307" y="103"/>
                      <a:pt x="328" y="62"/>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26;p59">
                <a:extLst>
                  <a:ext uri="{FF2B5EF4-FFF2-40B4-BE49-F238E27FC236}">
                    <a16:creationId xmlns:a16="http://schemas.microsoft.com/office/drawing/2014/main" id="{1C2E5FC7-D90F-8617-AA52-805388274767}"/>
                  </a:ext>
                </a:extLst>
              </p:cNvPr>
              <p:cNvSpPr/>
              <p:nvPr/>
            </p:nvSpPr>
            <p:spPr>
              <a:xfrm>
                <a:off x="3392200" y="3718350"/>
                <a:ext cx="39375" cy="100750"/>
              </a:xfrm>
              <a:custGeom>
                <a:avLst/>
                <a:gdLst/>
                <a:ahLst/>
                <a:cxnLst/>
                <a:rect l="l" t="t" r="r" b="b"/>
                <a:pathLst>
                  <a:path w="1575" h="4030" extrusionOk="0">
                    <a:moveTo>
                      <a:pt x="266" y="0"/>
                    </a:moveTo>
                    <a:cubicBezTo>
                      <a:pt x="266" y="11"/>
                      <a:pt x="261" y="21"/>
                      <a:pt x="256" y="31"/>
                    </a:cubicBezTo>
                    <a:lnTo>
                      <a:pt x="256" y="31"/>
                    </a:lnTo>
                    <a:lnTo>
                      <a:pt x="266" y="0"/>
                    </a:lnTo>
                    <a:close/>
                    <a:moveTo>
                      <a:pt x="346" y="219"/>
                    </a:moveTo>
                    <a:cubicBezTo>
                      <a:pt x="343" y="219"/>
                      <a:pt x="336" y="239"/>
                      <a:pt x="327" y="263"/>
                    </a:cubicBezTo>
                    <a:lnTo>
                      <a:pt x="327" y="263"/>
                    </a:lnTo>
                    <a:cubicBezTo>
                      <a:pt x="333" y="251"/>
                      <a:pt x="341" y="240"/>
                      <a:pt x="348" y="225"/>
                    </a:cubicBezTo>
                    <a:cubicBezTo>
                      <a:pt x="348" y="221"/>
                      <a:pt x="347" y="219"/>
                      <a:pt x="346" y="219"/>
                    </a:cubicBezTo>
                    <a:close/>
                    <a:moveTo>
                      <a:pt x="327" y="263"/>
                    </a:moveTo>
                    <a:lnTo>
                      <a:pt x="327" y="263"/>
                    </a:lnTo>
                    <a:cubicBezTo>
                      <a:pt x="319" y="277"/>
                      <a:pt x="312" y="290"/>
                      <a:pt x="309" y="306"/>
                    </a:cubicBezTo>
                    <a:lnTo>
                      <a:pt x="309" y="306"/>
                    </a:lnTo>
                    <a:cubicBezTo>
                      <a:pt x="315" y="294"/>
                      <a:pt x="321" y="277"/>
                      <a:pt x="327" y="263"/>
                    </a:cubicBezTo>
                    <a:close/>
                    <a:moveTo>
                      <a:pt x="266" y="0"/>
                    </a:moveTo>
                    <a:cubicBezTo>
                      <a:pt x="266" y="0"/>
                      <a:pt x="266" y="0"/>
                      <a:pt x="266" y="0"/>
                    </a:cubicBezTo>
                    <a:lnTo>
                      <a:pt x="266" y="0"/>
                    </a:lnTo>
                    <a:cubicBezTo>
                      <a:pt x="246" y="21"/>
                      <a:pt x="225" y="21"/>
                      <a:pt x="225" y="41"/>
                    </a:cubicBezTo>
                    <a:cubicBezTo>
                      <a:pt x="184" y="82"/>
                      <a:pt x="164" y="143"/>
                      <a:pt x="123" y="184"/>
                    </a:cubicBezTo>
                    <a:cubicBezTo>
                      <a:pt x="41" y="471"/>
                      <a:pt x="0" y="777"/>
                      <a:pt x="21" y="1084"/>
                    </a:cubicBezTo>
                    <a:cubicBezTo>
                      <a:pt x="21" y="1084"/>
                      <a:pt x="30" y="1075"/>
                      <a:pt x="36" y="1075"/>
                    </a:cubicBezTo>
                    <a:cubicBezTo>
                      <a:pt x="39" y="1075"/>
                      <a:pt x="41" y="1077"/>
                      <a:pt x="41" y="1084"/>
                    </a:cubicBezTo>
                    <a:cubicBezTo>
                      <a:pt x="41" y="1145"/>
                      <a:pt x="21" y="1206"/>
                      <a:pt x="41" y="1288"/>
                    </a:cubicBezTo>
                    <a:lnTo>
                      <a:pt x="62" y="1288"/>
                    </a:lnTo>
                    <a:lnTo>
                      <a:pt x="62" y="1472"/>
                    </a:lnTo>
                    <a:cubicBezTo>
                      <a:pt x="82" y="1574"/>
                      <a:pt x="102" y="1697"/>
                      <a:pt x="123" y="1799"/>
                    </a:cubicBezTo>
                    <a:cubicBezTo>
                      <a:pt x="143" y="1861"/>
                      <a:pt x="164" y="1922"/>
                      <a:pt x="164" y="1983"/>
                    </a:cubicBezTo>
                    <a:lnTo>
                      <a:pt x="164" y="2004"/>
                    </a:lnTo>
                    <a:lnTo>
                      <a:pt x="184" y="2004"/>
                    </a:lnTo>
                    <a:cubicBezTo>
                      <a:pt x="184" y="2024"/>
                      <a:pt x="184" y="2065"/>
                      <a:pt x="205" y="2085"/>
                    </a:cubicBezTo>
                    <a:cubicBezTo>
                      <a:pt x="327" y="2392"/>
                      <a:pt x="470" y="2699"/>
                      <a:pt x="654" y="2985"/>
                    </a:cubicBezTo>
                    <a:cubicBezTo>
                      <a:pt x="695" y="3046"/>
                      <a:pt x="736" y="3108"/>
                      <a:pt x="777" y="3169"/>
                    </a:cubicBezTo>
                    <a:cubicBezTo>
                      <a:pt x="818" y="3230"/>
                      <a:pt x="879" y="3373"/>
                      <a:pt x="920" y="3476"/>
                    </a:cubicBezTo>
                    <a:cubicBezTo>
                      <a:pt x="924" y="3472"/>
                      <a:pt x="929" y="3470"/>
                      <a:pt x="934" y="3470"/>
                    </a:cubicBezTo>
                    <a:cubicBezTo>
                      <a:pt x="977" y="3470"/>
                      <a:pt x="1065" y="3577"/>
                      <a:pt x="1116" y="3577"/>
                    </a:cubicBezTo>
                    <a:cubicBezTo>
                      <a:pt x="1128" y="3577"/>
                      <a:pt x="1138" y="3571"/>
                      <a:pt x="1145" y="3557"/>
                    </a:cubicBezTo>
                    <a:cubicBezTo>
                      <a:pt x="1165" y="3619"/>
                      <a:pt x="1206" y="3700"/>
                      <a:pt x="1227" y="3700"/>
                    </a:cubicBezTo>
                    <a:cubicBezTo>
                      <a:pt x="1247" y="3700"/>
                      <a:pt x="1349" y="3700"/>
                      <a:pt x="1472" y="3843"/>
                    </a:cubicBezTo>
                    <a:cubicBezTo>
                      <a:pt x="1513" y="3905"/>
                      <a:pt x="1533" y="4007"/>
                      <a:pt x="1554" y="4027"/>
                    </a:cubicBezTo>
                    <a:cubicBezTo>
                      <a:pt x="1555" y="4029"/>
                      <a:pt x="1557" y="4030"/>
                      <a:pt x="1558" y="4030"/>
                    </a:cubicBezTo>
                    <a:cubicBezTo>
                      <a:pt x="1569" y="4030"/>
                      <a:pt x="1560" y="3958"/>
                      <a:pt x="1568" y="3958"/>
                    </a:cubicBezTo>
                    <a:cubicBezTo>
                      <a:pt x="1569" y="3958"/>
                      <a:pt x="1571" y="3960"/>
                      <a:pt x="1574" y="3966"/>
                    </a:cubicBezTo>
                    <a:cubicBezTo>
                      <a:pt x="1349" y="3496"/>
                      <a:pt x="1084" y="3087"/>
                      <a:pt x="900" y="2617"/>
                    </a:cubicBezTo>
                    <a:cubicBezTo>
                      <a:pt x="777" y="2392"/>
                      <a:pt x="675" y="2147"/>
                      <a:pt x="614" y="1901"/>
                    </a:cubicBezTo>
                    <a:cubicBezTo>
                      <a:pt x="552" y="1636"/>
                      <a:pt x="511" y="1350"/>
                      <a:pt x="511" y="1084"/>
                    </a:cubicBezTo>
                    <a:lnTo>
                      <a:pt x="511" y="593"/>
                    </a:lnTo>
                    <a:cubicBezTo>
                      <a:pt x="511" y="532"/>
                      <a:pt x="491" y="471"/>
                      <a:pt x="491" y="409"/>
                    </a:cubicBezTo>
                    <a:lnTo>
                      <a:pt x="450" y="471"/>
                    </a:lnTo>
                    <a:cubicBezTo>
                      <a:pt x="470" y="430"/>
                      <a:pt x="470" y="389"/>
                      <a:pt x="470" y="327"/>
                    </a:cubicBezTo>
                    <a:cubicBezTo>
                      <a:pt x="480" y="260"/>
                      <a:pt x="471" y="238"/>
                      <a:pt x="455" y="238"/>
                    </a:cubicBezTo>
                    <a:cubicBezTo>
                      <a:pt x="437" y="238"/>
                      <a:pt x="410" y="265"/>
                      <a:pt x="389" y="287"/>
                    </a:cubicBezTo>
                    <a:cubicBezTo>
                      <a:pt x="370" y="306"/>
                      <a:pt x="358" y="311"/>
                      <a:pt x="351" y="311"/>
                    </a:cubicBezTo>
                    <a:cubicBezTo>
                      <a:pt x="342" y="311"/>
                      <a:pt x="338" y="303"/>
                      <a:pt x="332" y="303"/>
                    </a:cubicBezTo>
                    <a:cubicBezTo>
                      <a:pt x="326" y="303"/>
                      <a:pt x="320" y="308"/>
                      <a:pt x="307" y="327"/>
                    </a:cubicBezTo>
                    <a:cubicBezTo>
                      <a:pt x="307" y="320"/>
                      <a:pt x="308" y="313"/>
                      <a:pt x="309" y="306"/>
                    </a:cubicBezTo>
                    <a:lnTo>
                      <a:pt x="309" y="306"/>
                    </a:lnTo>
                    <a:cubicBezTo>
                      <a:pt x="302" y="320"/>
                      <a:pt x="296" y="329"/>
                      <a:pt x="290" y="329"/>
                    </a:cubicBezTo>
                    <a:cubicBezTo>
                      <a:pt x="289" y="329"/>
                      <a:pt x="288" y="329"/>
                      <a:pt x="286" y="327"/>
                    </a:cubicBezTo>
                    <a:cubicBezTo>
                      <a:pt x="286" y="287"/>
                      <a:pt x="307" y="225"/>
                      <a:pt x="327" y="184"/>
                    </a:cubicBezTo>
                    <a:cubicBezTo>
                      <a:pt x="307" y="184"/>
                      <a:pt x="286" y="327"/>
                      <a:pt x="266" y="327"/>
                    </a:cubicBezTo>
                    <a:cubicBezTo>
                      <a:pt x="246" y="307"/>
                      <a:pt x="327" y="205"/>
                      <a:pt x="307" y="184"/>
                    </a:cubicBezTo>
                    <a:cubicBezTo>
                      <a:pt x="266" y="184"/>
                      <a:pt x="286" y="225"/>
                      <a:pt x="266" y="246"/>
                    </a:cubicBezTo>
                    <a:cubicBezTo>
                      <a:pt x="294" y="162"/>
                      <a:pt x="303" y="88"/>
                      <a:pt x="280" y="88"/>
                    </a:cubicBezTo>
                    <a:cubicBezTo>
                      <a:pt x="269" y="88"/>
                      <a:pt x="251" y="104"/>
                      <a:pt x="225" y="143"/>
                    </a:cubicBezTo>
                    <a:cubicBezTo>
                      <a:pt x="246" y="103"/>
                      <a:pt x="266" y="41"/>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27;p59">
                <a:extLst>
                  <a:ext uri="{FF2B5EF4-FFF2-40B4-BE49-F238E27FC236}">
                    <a16:creationId xmlns:a16="http://schemas.microsoft.com/office/drawing/2014/main" id="{3328BA45-B34F-108F-D207-B952A96983F0}"/>
                  </a:ext>
                </a:extLst>
              </p:cNvPr>
              <p:cNvSpPr/>
              <p:nvPr/>
            </p:nvSpPr>
            <p:spPr>
              <a:xfrm>
                <a:off x="3362550" y="3733175"/>
                <a:ext cx="33250" cy="155550"/>
              </a:xfrm>
              <a:custGeom>
                <a:avLst/>
                <a:gdLst/>
                <a:ahLst/>
                <a:cxnLst/>
                <a:rect l="l" t="t" r="r" b="b"/>
                <a:pathLst>
                  <a:path w="1330" h="6222" extrusionOk="0">
                    <a:moveTo>
                      <a:pt x="675" y="0"/>
                    </a:moveTo>
                    <a:lnTo>
                      <a:pt x="675" y="11"/>
                    </a:lnTo>
                    <a:lnTo>
                      <a:pt x="675" y="11"/>
                    </a:lnTo>
                    <a:cubicBezTo>
                      <a:pt x="669" y="8"/>
                      <a:pt x="662" y="4"/>
                      <a:pt x="655" y="0"/>
                    </a:cubicBezTo>
                    <a:lnTo>
                      <a:pt x="655" y="0"/>
                    </a:lnTo>
                    <a:cubicBezTo>
                      <a:pt x="662" y="5"/>
                      <a:pt x="669" y="10"/>
                      <a:pt x="675" y="14"/>
                    </a:cubicBezTo>
                    <a:lnTo>
                      <a:pt x="675" y="14"/>
                    </a:lnTo>
                    <a:lnTo>
                      <a:pt x="675" y="11"/>
                    </a:lnTo>
                    <a:lnTo>
                      <a:pt x="675" y="11"/>
                    </a:lnTo>
                    <a:cubicBezTo>
                      <a:pt x="703" y="28"/>
                      <a:pt x="720" y="45"/>
                      <a:pt x="737" y="62"/>
                    </a:cubicBezTo>
                    <a:cubicBezTo>
                      <a:pt x="716" y="41"/>
                      <a:pt x="696" y="21"/>
                      <a:pt x="675" y="0"/>
                    </a:cubicBezTo>
                    <a:close/>
                    <a:moveTo>
                      <a:pt x="675" y="14"/>
                    </a:moveTo>
                    <a:lnTo>
                      <a:pt x="675" y="21"/>
                    </a:lnTo>
                    <a:lnTo>
                      <a:pt x="696" y="82"/>
                    </a:lnTo>
                    <a:cubicBezTo>
                      <a:pt x="716" y="143"/>
                      <a:pt x="737" y="184"/>
                      <a:pt x="737" y="246"/>
                    </a:cubicBezTo>
                    <a:cubicBezTo>
                      <a:pt x="798" y="409"/>
                      <a:pt x="818" y="593"/>
                      <a:pt x="818" y="757"/>
                    </a:cubicBezTo>
                    <a:cubicBezTo>
                      <a:pt x="818" y="961"/>
                      <a:pt x="818" y="1165"/>
                      <a:pt x="777" y="1370"/>
                    </a:cubicBezTo>
                    <a:cubicBezTo>
                      <a:pt x="777" y="1370"/>
                      <a:pt x="788" y="1365"/>
                      <a:pt x="795" y="1365"/>
                    </a:cubicBezTo>
                    <a:cubicBezTo>
                      <a:pt x="803" y="1365"/>
                      <a:pt x="808" y="1370"/>
                      <a:pt x="798" y="1390"/>
                    </a:cubicBezTo>
                    <a:cubicBezTo>
                      <a:pt x="798" y="1492"/>
                      <a:pt x="757" y="1574"/>
                      <a:pt x="737" y="1676"/>
                    </a:cubicBezTo>
                    <a:lnTo>
                      <a:pt x="757" y="1676"/>
                    </a:lnTo>
                    <a:cubicBezTo>
                      <a:pt x="737" y="1758"/>
                      <a:pt x="696" y="1820"/>
                      <a:pt x="675" y="1901"/>
                    </a:cubicBezTo>
                    <a:cubicBezTo>
                      <a:pt x="634" y="2065"/>
                      <a:pt x="593" y="2208"/>
                      <a:pt x="553" y="2371"/>
                    </a:cubicBezTo>
                    <a:cubicBezTo>
                      <a:pt x="553" y="2371"/>
                      <a:pt x="553" y="2371"/>
                      <a:pt x="553" y="2392"/>
                    </a:cubicBezTo>
                    <a:cubicBezTo>
                      <a:pt x="532" y="2453"/>
                      <a:pt x="491" y="2535"/>
                      <a:pt x="450" y="2617"/>
                    </a:cubicBezTo>
                    <a:lnTo>
                      <a:pt x="450" y="2658"/>
                    </a:lnTo>
                    <a:cubicBezTo>
                      <a:pt x="450" y="2678"/>
                      <a:pt x="450" y="2678"/>
                      <a:pt x="450" y="2678"/>
                    </a:cubicBezTo>
                    <a:cubicBezTo>
                      <a:pt x="450" y="2719"/>
                      <a:pt x="430" y="2760"/>
                      <a:pt x="409" y="2801"/>
                    </a:cubicBezTo>
                    <a:cubicBezTo>
                      <a:pt x="266" y="3291"/>
                      <a:pt x="144" y="3782"/>
                      <a:pt x="62" y="4273"/>
                    </a:cubicBezTo>
                    <a:cubicBezTo>
                      <a:pt x="62" y="4395"/>
                      <a:pt x="62" y="4518"/>
                      <a:pt x="42" y="4620"/>
                    </a:cubicBezTo>
                    <a:cubicBezTo>
                      <a:pt x="21" y="4763"/>
                      <a:pt x="1" y="4968"/>
                      <a:pt x="1" y="5131"/>
                    </a:cubicBezTo>
                    <a:cubicBezTo>
                      <a:pt x="21" y="5131"/>
                      <a:pt x="42" y="5192"/>
                      <a:pt x="62" y="5274"/>
                    </a:cubicBezTo>
                    <a:cubicBezTo>
                      <a:pt x="79" y="5341"/>
                      <a:pt x="109" y="5408"/>
                      <a:pt x="131" y="5408"/>
                    </a:cubicBezTo>
                    <a:cubicBezTo>
                      <a:pt x="136" y="5408"/>
                      <a:pt x="140" y="5404"/>
                      <a:pt x="144" y="5397"/>
                    </a:cubicBezTo>
                    <a:cubicBezTo>
                      <a:pt x="144" y="5479"/>
                      <a:pt x="164" y="5581"/>
                      <a:pt x="185" y="5663"/>
                    </a:cubicBezTo>
                    <a:cubicBezTo>
                      <a:pt x="246" y="5663"/>
                      <a:pt x="307" y="5744"/>
                      <a:pt x="409" y="5969"/>
                    </a:cubicBezTo>
                    <a:cubicBezTo>
                      <a:pt x="450" y="6051"/>
                      <a:pt x="471" y="6133"/>
                      <a:pt x="512" y="6215"/>
                    </a:cubicBezTo>
                    <a:cubicBezTo>
                      <a:pt x="516" y="6219"/>
                      <a:pt x="520" y="6221"/>
                      <a:pt x="522" y="6221"/>
                    </a:cubicBezTo>
                    <a:cubicBezTo>
                      <a:pt x="538" y="6221"/>
                      <a:pt x="506" y="6126"/>
                      <a:pt x="522" y="6126"/>
                    </a:cubicBezTo>
                    <a:cubicBezTo>
                      <a:pt x="524" y="6126"/>
                      <a:pt x="528" y="6128"/>
                      <a:pt x="532" y="6133"/>
                    </a:cubicBezTo>
                    <a:cubicBezTo>
                      <a:pt x="246" y="5479"/>
                      <a:pt x="307" y="4722"/>
                      <a:pt x="532" y="3986"/>
                    </a:cubicBezTo>
                    <a:cubicBezTo>
                      <a:pt x="634" y="3598"/>
                      <a:pt x="757" y="3210"/>
                      <a:pt x="900" y="2842"/>
                    </a:cubicBezTo>
                    <a:cubicBezTo>
                      <a:pt x="1043" y="2392"/>
                      <a:pt x="1186" y="1942"/>
                      <a:pt x="1268" y="1472"/>
                    </a:cubicBezTo>
                    <a:lnTo>
                      <a:pt x="1268" y="1431"/>
                    </a:lnTo>
                    <a:cubicBezTo>
                      <a:pt x="1329" y="1165"/>
                      <a:pt x="1329" y="879"/>
                      <a:pt x="1288" y="593"/>
                    </a:cubicBezTo>
                    <a:cubicBezTo>
                      <a:pt x="1268" y="470"/>
                      <a:pt x="1227" y="368"/>
                      <a:pt x="1186" y="266"/>
                    </a:cubicBezTo>
                    <a:cubicBezTo>
                      <a:pt x="1186" y="307"/>
                      <a:pt x="1186" y="368"/>
                      <a:pt x="1186" y="409"/>
                    </a:cubicBezTo>
                    <a:cubicBezTo>
                      <a:pt x="1166" y="327"/>
                      <a:pt x="1145" y="246"/>
                      <a:pt x="1104" y="164"/>
                    </a:cubicBezTo>
                    <a:cubicBezTo>
                      <a:pt x="1057" y="76"/>
                      <a:pt x="1034" y="44"/>
                      <a:pt x="1023" y="44"/>
                    </a:cubicBezTo>
                    <a:cubicBezTo>
                      <a:pt x="1008" y="44"/>
                      <a:pt x="1023" y="122"/>
                      <a:pt x="1023" y="184"/>
                    </a:cubicBezTo>
                    <a:cubicBezTo>
                      <a:pt x="1012" y="225"/>
                      <a:pt x="997" y="225"/>
                      <a:pt x="987" y="225"/>
                    </a:cubicBezTo>
                    <a:cubicBezTo>
                      <a:pt x="977" y="225"/>
                      <a:pt x="972" y="225"/>
                      <a:pt x="982" y="266"/>
                    </a:cubicBezTo>
                    <a:cubicBezTo>
                      <a:pt x="961" y="225"/>
                      <a:pt x="941" y="164"/>
                      <a:pt x="921" y="123"/>
                    </a:cubicBezTo>
                    <a:lnTo>
                      <a:pt x="921" y="123"/>
                    </a:lnTo>
                    <a:cubicBezTo>
                      <a:pt x="921" y="123"/>
                      <a:pt x="987" y="272"/>
                      <a:pt x="970" y="272"/>
                    </a:cubicBezTo>
                    <a:cubicBezTo>
                      <a:pt x="968" y="272"/>
                      <a:pt x="965" y="270"/>
                      <a:pt x="961" y="266"/>
                    </a:cubicBezTo>
                    <a:cubicBezTo>
                      <a:pt x="941" y="205"/>
                      <a:pt x="921" y="143"/>
                      <a:pt x="880" y="82"/>
                    </a:cubicBezTo>
                    <a:lnTo>
                      <a:pt x="880" y="82"/>
                    </a:lnTo>
                    <a:cubicBezTo>
                      <a:pt x="880" y="123"/>
                      <a:pt x="961" y="307"/>
                      <a:pt x="941" y="307"/>
                    </a:cubicBezTo>
                    <a:cubicBezTo>
                      <a:pt x="918" y="307"/>
                      <a:pt x="908" y="251"/>
                      <a:pt x="897" y="201"/>
                    </a:cubicBezTo>
                    <a:lnTo>
                      <a:pt x="897" y="201"/>
                    </a:lnTo>
                    <a:cubicBezTo>
                      <a:pt x="898" y="202"/>
                      <a:pt x="899" y="204"/>
                      <a:pt x="900" y="205"/>
                    </a:cubicBezTo>
                    <a:cubicBezTo>
                      <a:pt x="898" y="199"/>
                      <a:pt x="896" y="194"/>
                      <a:pt x="894" y="189"/>
                    </a:cubicBezTo>
                    <a:lnTo>
                      <a:pt x="894" y="189"/>
                    </a:lnTo>
                    <a:cubicBezTo>
                      <a:pt x="886" y="153"/>
                      <a:pt x="876" y="123"/>
                      <a:pt x="859" y="123"/>
                    </a:cubicBezTo>
                    <a:cubicBezTo>
                      <a:pt x="868" y="131"/>
                      <a:pt x="872" y="143"/>
                      <a:pt x="877" y="155"/>
                    </a:cubicBezTo>
                    <a:lnTo>
                      <a:pt x="877" y="155"/>
                    </a:lnTo>
                    <a:cubicBezTo>
                      <a:pt x="854" y="119"/>
                      <a:pt x="821" y="90"/>
                      <a:pt x="777" y="62"/>
                    </a:cubicBezTo>
                    <a:cubicBezTo>
                      <a:pt x="757" y="62"/>
                      <a:pt x="757" y="62"/>
                      <a:pt x="777" y="123"/>
                    </a:cubicBezTo>
                    <a:cubicBezTo>
                      <a:pt x="759" y="87"/>
                      <a:pt x="725" y="51"/>
                      <a:pt x="67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528;p59">
                <a:extLst>
                  <a:ext uri="{FF2B5EF4-FFF2-40B4-BE49-F238E27FC236}">
                    <a16:creationId xmlns:a16="http://schemas.microsoft.com/office/drawing/2014/main" id="{AC3CC4A0-524F-0891-7EF1-C2922CB71975}"/>
                  </a:ext>
                </a:extLst>
              </p:cNvPr>
              <p:cNvSpPr/>
              <p:nvPr/>
            </p:nvSpPr>
            <p:spPr>
              <a:xfrm>
                <a:off x="3418775" y="3758375"/>
                <a:ext cx="42950" cy="13150"/>
              </a:xfrm>
              <a:custGeom>
                <a:avLst/>
                <a:gdLst/>
                <a:ahLst/>
                <a:cxnLst/>
                <a:rect l="l" t="t" r="r" b="b"/>
                <a:pathLst>
                  <a:path w="1718" h="526" extrusionOk="0">
                    <a:moveTo>
                      <a:pt x="1650" y="148"/>
                    </a:moveTo>
                    <a:cubicBezTo>
                      <a:pt x="1644" y="148"/>
                      <a:pt x="1634" y="154"/>
                      <a:pt x="1623" y="157"/>
                    </a:cubicBezTo>
                    <a:lnTo>
                      <a:pt x="1623" y="157"/>
                    </a:lnTo>
                    <a:cubicBezTo>
                      <a:pt x="1622" y="156"/>
                      <a:pt x="1621" y="156"/>
                      <a:pt x="1620" y="156"/>
                    </a:cubicBezTo>
                    <a:lnTo>
                      <a:pt x="1620" y="156"/>
                    </a:lnTo>
                    <a:cubicBezTo>
                      <a:pt x="1618" y="156"/>
                      <a:pt x="1617" y="157"/>
                      <a:pt x="1615" y="157"/>
                    </a:cubicBezTo>
                    <a:cubicBezTo>
                      <a:pt x="1618" y="157"/>
                      <a:pt x="1620" y="157"/>
                      <a:pt x="1623" y="157"/>
                    </a:cubicBezTo>
                    <a:lnTo>
                      <a:pt x="1623" y="157"/>
                    </a:lnTo>
                    <a:cubicBezTo>
                      <a:pt x="1632" y="160"/>
                      <a:pt x="1642" y="163"/>
                      <a:pt x="1649" y="163"/>
                    </a:cubicBezTo>
                    <a:cubicBezTo>
                      <a:pt x="1653" y="163"/>
                      <a:pt x="1656" y="162"/>
                      <a:pt x="1656" y="157"/>
                    </a:cubicBezTo>
                    <a:cubicBezTo>
                      <a:pt x="1656" y="151"/>
                      <a:pt x="1654" y="148"/>
                      <a:pt x="1650" y="148"/>
                    </a:cubicBezTo>
                    <a:close/>
                    <a:moveTo>
                      <a:pt x="1651" y="192"/>
                    </a:moveTo>
                    <a:cubicBezTo>
                      <a:pt x="1647" y="192"/>
                      <a:pt x="1641" y="195"/>
                      <a:pt x="1636" y="198"/>
                    </a:cubicBezTo>
                    <a:lnTo>
                      <a:pt x="1656" y="198"/>
                    </a:lnTo>
                    <a:cubicBezTo>
                      <a:pt x="1656" y="194"/>
                      <a:pt x="1654" y="192"/>
                      <a:pt x="1651" y="192"/>
                    </a:cubicBezTo>
                    <a:close/>
                    <a:moveTo>
                      <a:pt x="1615" y="198"/>
                    </a:moveTo>
                    <a:cubicBezTo>
                      <a:pt x="1620" y="198"/>
                      <a:pt x="1624" y="200"/>
                      <a:pt x="1627" y="202"/>
                    </a:cubicBezTo>
                    <a:lnTo>
                      <a:pt x="1627" y="202"/>
                    </a:lnTo>
                    <a:cubicBezTo>
                      <a:pt x="1630" y="201"/>
                      <a:pt x="1633" y="200"/>
                      <a:pt x="1636" y="198"/>
                    </a:cubicBezTo>
                    <a:close/>
                    <a:moveTo>
                      <a:pt x="1417" y="1"/>
                    </a:moveTo>
                    <a:cubicBezTo>
                      <a:pt x="1373" y="1"/>
                      <a:pt x="1330" y="6"/>
                      <a:pt x="1288" y="14"/>
                    </a:cubicBezTo>
                    <a:lnTo>
                      <a:pt x="1288" y="35"/>
                    </a:lnTo>
                    <a:cubicBezTo>
                      <a:pt x="1288" y="39"/>
                      <a:pt x="1286" y="41"/>
                      <a:pt x="1283" y="41"/>
                    </a:cubicBezTo>
                    <a:cubicBezTo>
                      <a:pt x="1275" y="41"/>
                      <a:pt x="1257" y="29"/>
                      <a:pt x="1242" y="29"/>
                    </a:cubicBezTo>
                    <a:cubicBezTo>
                      <a:pt x="1236" y="29"/>
                      <a:pt x="1231" y="30"/>
                      <a:pt x="1227" y="35"/>
                    </a:cubicBezTo>
                    <a:lnTo>
                      <a:pt x="1227" y="55"/>
                    </a:lnTo>
                    <a:lnTo>
                      <a:pt x="1165" y="35"/>
                    </a:lnTo>
                    <a:lnTo>
                      <a:pt x="1063" y="55"/>
                    </a:lnTo>
                    <a:lnTo>
                      <a:pt x="1063" y="76"/>
                    </a:lnTo>
                    <a:lnTo>
                      <a:pt x="981" y="76"/>
                    </a:lnTo>
                    <a:cubicBezTo>
                      <a:pt x="907" y="106"/>
                      <a:pt x="821" y="125"/>
                      <a:pt x="740" y="125"/>
                    </a:cubicBezTo>
                    <a:cubicBezTo>
                      <a:pt x="711" y="125"/>
                      <a:pt x="682" y="122"/>
                      <a:pt x="654" y="117"/>
                    </a:cubicBezTo>
                    <a:cubicBezTo>
                      <a:pt x="644" y="127"/>
                      <a:pt x="629" y="132"/>
                      <a:pt x="613" y="132"/>
                    </a:cubicBezTo>
                    <a:cubicBezTo>
                      <a:pt x="598" y="132"/>
                      <a:pt x="583" y="127"/>
                      <a:pt x="573" y="117"/>
                    </a:cubicBezTo>
                    <a:cubicBezTo>
                      <a:pt x="532" y="117"/>
                      <a:pt x="511" y="96"/>
                      <a:pt x="470" y="55"/>
                    </a:cubicBezTo>
                    <a:cubicBezTo>
                      <a:pt x="450" y="117"/>
                      <a:pt x="348" y="76"/>
                      <a:pt x="327" y="137"/>
                    </a:cubicBezTo>
                    <a:cubicBezTo>
                      <a:pt x="311" y="120"/>
                      <a:pt x="294" y="91"/>
                      <a:pt x="278" y="91"/>
                    </a:cubicBezTo>
                    <a:cubicBezTo>
                      <a:pt x="274" y="91"/>
                      <a:pt x="270" y="92"/>
                      <a:pt x="266" y="96"/>
                    </a:cubicBezTo>
                    <a:cubicBezTo>
                      <a:pt x="246" y="117"/>
                      <a:pt x="215" y="127"/>
                      <a:pt x="182" y="127"/>
                    </a:cubicBezTo>
                    <a:cubicBezTo>
                      <a:pt x="148" y="127"/>
                      <a:pt x="113" y="117"/>
                      <a:pt x="82" y="96"/>
                    </a:cubicBezTo>
                    <a:cubicBezTo>
                      <a:pt x="62" y="76"/>
                      <a:pt x="62" y="14"/>
                      <a:pt x="41" y="14"/>
                    </a:cubicBezTo>
                    <a:cubicBezTo>
                      <a:pt x="38" y="11"/>
                      <a:pt x="36" y="10"/>
                      <a:pt x="35" y="10"/>
                    </a:cubicBezTo>
                    <a:cubicBezTo>
                      <a:pt x="25" y="10"/>
                      <a:pt x="35" y="55"/>
                      <a:pt x="0" y="55"/>
                    </a:cubicBezTo>
                    <a:cubicBezTo>
                      <a:pt x="143" y="280"/>
                      <a:pt x="368" y="444"/>
                      <a:pt x="634" y="505"/>
                    </a:cubicBezTo>
                    <a:cubicBezTo>
                      <a:pt x="736" y="525"/>
                      <a:pt x="859" y="525"/>
                      <a:pt x="1002" y="525"/>
                    </a:cubicBezTo>
                    <a:cubicBezTo>
                      <a:pt x="1125" y="525"/>
                      <a:pt x="1247" y="525"/>
                      <a:pt x="1370" y="505"/>
                    </a:cubicBezTo>
                    <a:cubicBezTo>
                      <a:pt x="1452" y="505"/>
                      <a:pt x="1513" y="484"/>
                      <a:pt x="1574" y="444"/>
                    </a:cubicBezTo>
                    <a:cubicBezTo>
                      <a:pt x="1595" y="423"/>
                      <a:pt x="1615" y="403"/>
                      <a:pt x="1636" y="382"/>
                    </a:cubicBezTo>
                    <a:lnTo>
                      <a:pt x="1595" y="362"/>
                    </a:lnTo>
                    <a:cubicBezTo>
                      <a:pt x="1636" y="362"/>
                      <a:pt x="1656" y="362"/>
                      <a:pt x="1656" y="341"/>
                    </a:cubicBezTo>
                    <a:cubicBezTo>
                      <a:pt x="1717" y="300"/>
                      <a:pt x="1656" y="280"/>
                      <a:pt x="1636" y="260"/>
                    </a:cubicBezTo>
                    <a:cubicBezTo>
                      <a:pt x="1636" y="229"/>
                      <a:pt x="1636" y="210"/>
                      <a:pt x="1627" y="202"/>
                    </a:cubicBezTo>
                    <a:lnTo>
                      <a:pt x="1627" y="202"/>
                    </a:lnTo>
                    <a:cubicBezTo>
                      <a:pt x="1624" y="203"/>
                      <a:pt x="1622" y="204"/>
                      <a:pt x="1620" y="204"/>
                    </a:cubicBezTo>
                    <a:cubicBezTo>
                      <a:pt x="1617" y="204"/>
                      <a:pt x="1615" y="203"/>
                      <a:pt x="1615" y="198"/>
                    </a:cubicBezTo>
                    <a:cubicBezTo>
                      <a:pt x="1615" y="178"/>
                      <a:pt x="1636" y="178"/>
                      <a:pt x="1656" y="178"/>
                    </a:cubicBezTo>
                    <a:cubicBezTo>
                      <a:pt x="1676" y="178"/>
                      <a:pt x="1595" y="178"/>
                      <a:pt x="1595" y="157"/>
                    </a:cubicBezTo>
                    <a:cubicBezTo>
                      <a:pt x="1595" y="153"/>
                      <a:pt x="1597" y="152"/>
                      <a:pt x="1602" y="152"/>
                    </a:cubicBezTo>
                    <a:cubicBezTo>
                      <a:pt x="1606" y="152"/>
                      <a:pt x="1613" y="153"/>
                      <a:pt x="1620" y="156"/>
                    </a:cubicBezTo>
                    <a:lnTo>
                      <a:pt x="1620" y="156"/>
                    </a:lnTo>
                    <a:cubicBezTo>
                      <a:pt x="1678" y="135"/>
                      <a:pt x="1695" y="96"/>
                      <a:pt x="1636" y="96"/>
                    </a:cubicBezTo>
                    <a:lnTo>
                      <a:pt x="1697" y="96"/>
                    </a:lnTo>
                    <a:lnTo>
                      <a:pt x="1676" y="76"/>
                    </a:lnTo>
                    <a:cubicBezTo>
                      <a:pt x="1656" y="55"/>
                      <a:pt x="1615" y="35"/>
                      <a:pt x="1615" y="35"/>
                    </a:cubicBezTo>
                    <a:cubicBezTo>
                      <a:pt x="1543" y="11"/>
                      <a:pt x="1478" y="1"/>
                      <a:pt x="1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529;p59">
                <a:extLst>
                  <a:ext uri="{FF2B5EF4-FFF2-40B4-BE49-F238E27FC236}">
                    <a16:creationId xmlns:a16="http://schemas.microsoft.com/office/drawing/2014/main" id="{D464B609-FEC7-8483-CB66-977C8DF8AE5C}"/>
                  </a:ext>
                </a:extLst>
              </p:cNvPr>
              <p:cNvSpPr/>
              <p:nvPr/>
            </p:nvSpPr>
            <p:spPr>
              <a:xfrm>
                <a:off x="3425925" y="3737775"/>
                <a:ext cx="41425" cy="13825"/>
              </a:xfrm>
              <a:custGeom>
                <a:avLst/>
                <a:gdLst/>
                <a:ahLst/>
                <a:cxnLst/>
                <a:rect l="l" t="t" r="r" b="b"/>
                <a:pathLst>
                  <a:path w="1657" h="553" extrusionOk="0">
                    <a:moveTo>
                      <a:pt x="1543" y="284"/>
                    </a:moveTo>
                    <a:cubicBezTo>
                      <a:pt x="1546" y="285"/>
                      <a:pt x="1550" y="286"/>
                      <a:pt x="1554" y="286"/>
                    </a:cubicBezTo>
                    <a:cubicBezTo>
                      <a:pt x="1564" y="286"/>
                      <a:pt x="1555" y="286"/>
                      <a:pt x="1543" y="284"/>
                    </a:cubicBezTo>
                    <a:close/>
                    <a:moveTo>
                      <a:pt x="961" y="0"/>
                    </a:moveTo>
                    <a:cubicBezTo>
                      <a:pt x="859" y="0"/>
                      <a:pt x="736" y="41"/>
                      <a:pt x="614" y="41"/>
                    </a:cubicBezTo>
                    <a:cubicBezTo>
                      <a:pt x="573" y="41"/>
                      <a:pt x="552" y="62"/>
                      <a:pt x="532" y="62"/>
                    </a:cubicBezTo>
                    <a:cubicBezTo>
                      <a:pt x="471" y="62"/>
                      <a:pt x="409" y="62"/>
                      <a:pt x="368" y="41"/>
                    </a:cubicBezTo>
                    <a:cubicBezTo>
                      <a:pt x="368" y="102"/>
                      <a:pt x="266" y="102"/>
                      <a:pt x="266" y="164"/>
                    </a:cubicBezTo>
                    <a:cubicBezTo>
                      <a:pt x="253" y="164"/>
                      <a:pt x="230" y="155"/>
                      <a:pt x="216" y="155"/>
                    </a:cubicBezTo>
                    <a:cubicBezTo>
                      <a:pt x="209" y="155"/>
                      <a:pt x="205" y="157"/>
                      <a:pt x="205" y="164"/>
                    </a:cubicBezTo>
                    <a:cubicBezTo>
                      <a:pt x="184" y="225"/>
                      <a:pt x="123" y="266"/>
                      <a:pt x="62" y="266"/>
                    </a:cubicBezTo>
                    <a:cubicBezTo>
                      <a:pt x="41" y="266"/>
                      <a:pt x="21" y="245"/>
                      <a:pt x="0" y="245"/>
                    </a:cubicBezTo>
                    <a:cubicBezTo>
                      <a:pt x="0" y="245"/>
                      <a:pt x="21" y="286"/>
                      <a:pt x="0" y="307"/>
                    </a:cubicBezTo>
                    <a:cubicBezTo>
                      <a:pt x="184" y="368"/>
                      <a:pt x="368" y="409"/>
                      <a:pt x="573" y="450"/>
                    </a:cubicBezTo>
                    <a:cubicBezTo>
                      <a:pt x="777" y="470"/>
                      <a:pt x="982" y="511"/>
                      <a:pt x="1206" y="552"/>
                    </a:cubicBezTo>
                    <a:lnTo>
                      <a:pt x="1390" y="552"/>
                    </a:lnTo>
                    <a:lnTo>
                      <a:pt x="1472" y="511"/>
                    </a:lnTo>
                    <a:cubicBezTo>
                      <a:pt x="1452" y="491"/>
                      <a:pt x="1452" y="491"/>
                      <a:pt x="1452" y="470"/>
                    </a:cubicBezTo>
                    <a:lnTo>
                      <a:pt x="1513" y="470"/>
                    </a:lnTo>
                    <a:cubicBezTo>
                      <a:pt x="1554" y="450"/>
                      <a:pt x="1534" y="429"/>
                      <a:pt x="1513" y="389"/>
                    </a:cubicBezTo>
                    <a:cubicBezTo>
                      <a:pt x="1493" y="348"/>
                      <a:pt x="1513" y="327"/>
                      <a:pt x="1513" y="307"/>
                    </a:cubicBezTo>
                    <a:lnTo>
                      <a:pt x="1554" y="307"/>
                    </a:lnTo>
                    <a:cubicBezTo>
                      <a:pt x="1554" y="307"/>
                      <a:pt x="1493" y="307"/>
                      <a:pt x="1513" y="286"/>
                    </a:cubicBezTo>
                    <a:cubicBezTo>
                      <a:pt x="1517" y="282"/>
                      <a:pt x="1521" y="280"/>
                      <a:pt x="1524" y="278"/>
                    </a:cubicBezTo>
                    <a:lnTo>
                      <a:pt x="1524" y="278"/>
                    </a:lnTo>
                    <a:cubicBezTo>
                      <a:pt x="1530" y="281"/>
                      <a:pt x="1537" y="283"/>
                      <a:pt x="1543" y="284"/>
                    </a:cubicBezTo>
                    <a:lnTo>
                      <a:pt x="1543" y="284"/>
                    </a:lnTo>
                    <a:cubicBezTo>
                      <a:pt x="1537" y="282"/>
                      <a:pt x="1533" y="277"/>
                      <a:pt x="1528" y="277"/>
                    </a:cubicBezTo>
                    <a:cubicBezTo>
                      <a:pt x="1527" y="277"/>
                      <a:pt x="1525" y="278"/>
                      <a:pt x="1524" y="278"/>
                    </a:cubicBezTo>
                    <a:lnTo>
                      <a:pt x="1524" y="278"/>
                    </a:lnTo>
                    <a:cubicBezTo>
                      <a:pt x="1518" y="275"/>
                      <a:pt x="1513" y="271"/>
                      <a:pt x="1513" y="266"/>
                    </a:cubicBezTo>
                    <a:cubicBezTo>
                      <a:pt x="1513" y="255"/>
                      <a:pt x="1516" y="252"/>
                      <a:pt x="1520" y="252"/>
                    </a:cubicBezTo>
                    <a:cubicBezTo>
                      <a:pt x="1525" y="252"/>
                      <a:pt x="1531" y="256"/>
                      <a:pt x="1537" y="261"/>
                    </a:cubicBezTo>
                    <a:lnTo>
                      <a:pt x="1537" y="261"/>
                    </a:lnTo>
                    <a:cubicBezTo>
                      <a:pt x="1535" y="264"/>
                      <a:pt x="1534" y="266"/>
                      <a:pt x="1534" y="266"/>
                    </a:cubicBezTo>
                    <a:cubicBezTo>
                      <a:pt x="1537" y="266"/>
                      <a:pt x="1540" y="266"/>
                      <a:pt x="1543" y="265"/>
                    </a:cubicBezTo>
                    <a:lnTo>
                      <a:pt x="1543" y="265"/>
                    </a:lnTo>
                    <a:cubicBezTo>
                      <a:pt x="1546" y="268"/>
                      <a:pt x="1549" y="270"/>
                      <a:pt x="1552" y="270"/>
                    </a:cubicBezTo>
                    <a:cubicBezTo>
                      <a:pt x="1553" y="270"/>
                      <a:pt x="1554" y="269"/>
                      <a:pt x="1554" y="266"/>
                    </a:cubicBezTo>
                    <a:cubicBezTo>
                      <a:pt x="1554" y="265"/>
                      <a:pt x="1554" y="264"/>
                      <a:pt x="1554" y="263"/>
                    </a:cubicBezTo>
                    <a:lnTo>
                      <a:pt x="1554" y="263"/>
                    </a:lnTo>
                    <a:cubicBezTo>
                      <a:pt x="1586" y="253"/>
                      <a:pt x="1608" y="222"/>
                      <a:pt x="1574" y="205"/>
                    </a:cubicBezTo>
                    <a:lnTo>
                      <a:pt x="1656" y="205"/>
                    </a:lnTo>
                    <a:lnTo>
                      <a:pt x="1636" y="184"/>
                    </a:lnTo>
                    <a:cubicBezTo>
                      <a:pt x="1615" y="164"/>
                      <a:pt x="1595" y="143"/>
                      <a:pt x="1574" y="123"/>
                    </a:cubicBezTo>
                    <a:cubicBezTo>
                      <a:pt x="1472" y="82"/>
                      <a:pt x="1390" y="62"/>
                      <a:pt x="1288" y="41"/>
                    </a:cubicBezTo>
                    <a:lnTo>
                      <a:pt x="1288" y="62"/>
                    </a:lnTo>
                    <a:cubicBezTo>
                      <a:pt x="1288" y="62"/>
                      <a:pt x="1247" y="41"/>
                      <a:pt x="1227" y="41"/>
                    </a:cubicBezTo>
                    <a:lnTo>
                      <a:pt x="1227" y="62"/>
                    </a:lnTo>
                    <a:lnTo>
                      <a:pt x="1166" y="21"/>
                    </a:lnTo>
                    <a:lnTo>
                      <a:pt x="1063" y="21"/>
                    </a:lnTo>
                    <a:cubicBezTo>
                      <a:pt x="1043" y="21"/>
                      <a:pt x="1023" y="21"/>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530;p59">
                <a:extLst>
                  <a:ext uri="{FF2B5EF4-FFF2-40B4-BE49-F238E27FC236}">
                    <a16:creationId xmlns:a16="http://schemas.microsoft.com/office/drawing/2014/main" id="{A9316890-D523-F6FF-437F-8A690A8732AB}"/>
                  </a:ext>
                </a:extLst>
              </p:cNvPr>
              <p:cNvSpPr/>
              <p:nvPr/>
            </p:nvSpPr>
            <p:spPr>
              <a:xfrm>
                <a:off x="3921125" y="3791100"/>
                <a:ext cx="74125" cy="26950"/>
              </a:xfrm>
              <a:custGeom>
                <a:avLst/>
                <a:gdLst/>
                <a:ahLst/>
                <a:cxnLst/>
                <a:rect l="l" t="t" r="r" b="b"/>
                <a:pathLst>
                  <a:path w="2965" h="1078" extrusionOk="0">
                    <a:moveTo>
                      <a:pt x="278" y="0"/>
                    </a:moveTo>
                    <a:cubicBezTo>
                      <a:pt x="242" y="0"/>
                      <a:pt x="266" y="48"/>
                      <a:pt x="266" y="95"/>
                    </a:cubicBezTo>
                    <a:cubicBezTo>
                      <a:pt x="287" y="157"/>
                      <a:pt x="246" y="116"/>
                      <a:pt x="266" y="157"/>
                    </a:cubicBezTo>
                    <a:lnTo>
                      <a:pt x="205" y="116"/>
                    </a:lnTo>
                    <a:cubicBezTo>
                      <a:pt x="185" y="116"/>
                      <a:pt x="287" y="177"/>
                      <a:pt x="266" y="177"/>
                    </a:cubicBezTo>
                    <a:cubicBezTo>
                      <a:pt x="225" y="157"/>
                      <a:pt x="205" y="136"/>
                      <a:pt x="164" y="116"/>
                    </a:cubicBezTo>
                    <a:lnTo>
                      <a:pt x="164" y="116"/>
                    </a:lnTo>
                    <a:cubicBezTo>
                      <a:pt x="164" y="136"/>
                      <a:pt x="266" y="198"/>
                      <a:pt x="246" y="218"/>
                    </a:cubicBezTo>
                    <a:cubicBezTo>
                      <a:pt x="227" y="218"/>
                      <a:pt x="192" y="134"/>
                      <a:pt x="170" y="134"/>
                    </a:cubicBezTo>
                    <a:cubicBezTo>
                      <a:pt x="168" y="134"/>
                      <a:pt x="166" y="134"/>
                      <a:pt x="164" y="136"/>
                    </a:cubicBezTo>
                    <a:cubicBezTo>
                      <a:pt x="159" y="141"/>
                      <a:pt x="158" y="146"/>
                      <a:pt x="159" y="151"/>
                    </a:cubicBezTo>
                    <a:lnTo>
                      <a:pt x="159" y="151"/>
                    </a:lnTo>
                    <a:cubicBezTo>
                      <a:pt x="127" y="133"/>
                      <a:pt x="102" y="123"/>
                      <a:pt x="89" y="123"/>
                    </a:cubicBezTo>
                    <a:cubicBezTo>
                      <a:pt x="72" y="123"/>
                      <a:pt x="74" y="139"/>
                      <a:pt x="103" y="177"/>
                    </a:cubicBezTo>
                    <a:cubicBezTo>
                      <a:pt x="62" y="157"/>
                      <a:pt x="42" y="116"/>
                      <a:pt x="1" y="95"/>
                    </a:cubicBezTo>
                    <a:lnTo>
                      <a:pt x="1" y="116"/>
                    </a:lnTo>
                    <a:lnTo>
                      <a:pt x="21" y="177"/>
                    </a:lnTo>
                    <a:cubicBezTo>
                      <a:pt x="42" y="218"/>
                      <a:pt x="62" y="259"/>
                      <a:pt x="103" y="279"/>
                    </a:cubicBezTo>
                    <a:cubicBezTo>
                      <a:pt x="287" y="422"/>
                      <a:pt x="491" y="566"/>
                      <a:pt x="716" y="668"/>
                    </a:cubicBezTo>
                    <a:cubicBezTo>
                      <a:pt x="716" y="668"/>
                      <a:pt x="716" y="647"/>
                      <a:pt x="737" y="647"/>
                    </a:cubicBezTo>
                    <a:cubicBezTo>
                      <a:pt x="757" y="668"/>
                      <a:pt x="818" y="729"/>
                      <a:pt x="880" y="750"/>
                    </a:cubicBezTo>
                    <a:lnTo>
                      <a:pt x="880" y="729"/>
                    </a:lnTo>
                    <a:lnTo>
                      <a:pt x="1002" y="831"/>
                    </a:lnTo>
                    <a:cubicBezTo>
                      <a:pt x="1084" y="872"/>
                      <a:pt x="1166" y="893"/>
                      <a:pt x="1248" y="933"/>
                    </a:cubicBezTo>
                    <a:cubicBezTo>
                      <a:pt x="1309" y="933"/>
                      <a:pt x="1350" y="954"/>
                      <a:pt x="1391" y="995"/>
                    </a:cubicBezTo>
                    <a:lnTo>
                      <a:pt x="1411" y="995"/>
                    </a:lnTo>
                    <a:lnTo>
                      <a:pt x="1472" y="1015"/>
                    </a:lnTo>
                    <a:cubicBezTo>
                      <a:pt x="1657" y="1055"/>
                      <a:pt x="1851" y="1077"/>
                      <a:pt x="2041" y="1077"/>
                    </a:cubicBezTo>
                    <a:cubicBezTo>
                      <a:pt x="2146" y="1077"/>
                      <a:pt x="2250" y="1071"/>
                      <a:pt x="2351" y="1056"/>
                    </a:cubicBezTo>
                    <a:lnTo>
                      <a:pt x="2535" y="995"/>
                    </a:lnTo>
                    <a:cubicBezTo>
                      <a:pt x="2638" y="954"/>
                      <a:pt x="2740" y="933"/>
                      <a:pt x="2822" y="893"/>
                    </a:cubicBezTo>
                    <a:cubicBezTo>
                      <a:pt x="2781" y="852"/>
                      <a:pt x="2944" y="709"/>
                      <a:pt x="2862" y="688"/>
                    </a:cubicBezTo>
                    <a:cubicBezTo>
                      <a:pt x="2903" y="647"/>
                      <a:pt x="2965" y="586"/>
                      <a:pt x="2944" y="586"/>
                    </a:cubicBezTo>
                    <a:cubicBezTo>
                      <a:pt x="2903" y="504"/>
                      <a:pt x="2903" y="443"/>
                      <a:pt x="2924" y="361"/>
                    </a:cubicBezTo>
                    <a:cubicBezTo>
                      <a:pt x="2944" y="320"/>
                      <a:pt x="2965" y="279"/>
                      <a:pt x="2965" y="259"/>
                    </a:cubicBezTo>
                    <a:cubicBezTo>
                      <a:pt x="2962" y="256"/>
                      <a:pt x="2959" y="255"/>
                      <a:pt x="2956" y="255"/>
                    </a:cubicBezTo>
                    <a:cubicBezTo>
                      <a:pt x="2941" y="255"/>
                      <a:pt x="2927" y="284"/>
                      <a:pt x="2912" y="284"/>
                    </a:cubicBezTo>
                    <a:cubicBezTo>
                      <a:pt x="2909" y="284"/>
                      <a:pt x="2906" y="282"/>
                      <a:pt x="2903" y="279"/>
                    </a:cubicBezTo>
                    <a:cubicBezTo>
                      <a:pt x="2862" y="402"/>
                      <a:pt x="2760" y="525"/>
                      <a:pt x="2638" y="586"/>
                    </a:cubicBezTo>
                    <a:cubicBezTo>
                      <a:pt x="2519" y="654"/>
                      <a:pt x="2387" y="693"/>
                      <a:pt x="2252" y="693"/>
                    </a:cubicBezTo>
                    <a:cubicBezTo>
                      <a:pt x="2224" y="693"/>
                      <a:pt x="2196" y="692"/>
                      <a:pt x="2167" y="688"/>
                    </a:cubicBezTo>
                    <a:cubicBezTo>
                      <a:pt x="1983" y="688"/>
                      <a:pt x="1779" y="647"/>
                      <a:pt x="1595" y="566"/>
                    </a:cubicBezTo>
                    <a:cubicBezTo>
                      <a:pt x="1370" y="484"/>
                      <a:pt x="1145" y="382"/>
                      <a:pt x="941" y="259"/>
                    </a:cubicBezTo>
                    <a:lnTo>
                      <a:pt x="921" y="259"/>
                    </a:lnTo>
                    <a:cubicBezTo>
                      <a:pt x="818" y="198"/>
                      <a:pt x="696" y="136"/>
                      <a:pt x="573" y="75"/>
                    </a:cubicBezTo>
                    <a:lnTo>
                      <a:pt x="409" y="34"/>
                    </a:lnTo>
                    <a:lnTo>
                      <a:pt x="450" y="95"/>
                    </a:lnTo>
                    <a:cubicBezTo>
                      <a:pt x="409" y="54"/>
                      <a:pt x="369" y="34"/>
                      <a:pt x="328" y="14"/>
                    </a:cubicBezTo>
                    <a:cubicBezTo>
                      <a:pt x="305" y="4"/>
                      <a:pt x="28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531;p59">
                <a:extLst>
                  <a:ext uri="{FF2B5EF4-FFF2-40B4-BE49-F238E27FC236}">
                    <a16:creationId xmlns:a16="http://schemas.microsoft.com/office/drawing/2014/main" id="{F2EEA068-4DD2-C3CB-DAFD-37B089391B72}"/>
                  </a:ext>
                </a:extLst>
              </p:cNvPr>
              <p:cNvSpPr/>
              <p:nvPr/>
            </p:nvSpPr>
            <p:spPr>
              <a:xfrm>
                <a:off x="3923175" y="3769450"/>
                <a:ext cx="98650" cy="24900"/>
              </a:xfrm>
              <a:custGeom>
                <a:avLst/>
                <a:gdLst/>
                <a:ahLst/>
                <a:cxnLst/>
                <a:rect l="l" t="t" r="r" b="b"/>
                <a:pathLst>
                  <a:path w="3946" h="996" extrusionOk="0">
                    <a:moveTo>
                      <a:pt x="205" y="389"/>
                    </a:moveTo>
                    <a:cubicBezTo>
                      <a:pt x="205" y="404"/>
                      <a:pt x="285" y="420"/>
                      <a:pt x="317" y="426"/>
                    </a:cubicBezTo>
                    <a:lnTo>
                      <a:pt x="317" y="426"/>
                    </a:lnTo>
                    <a:lnTo>
                      <a:pt x="205" y="389"/>
                    </a:lnTo>
                    <a:close/>
                    <a:moveTo>
                      <a:pt x="3946" y="1"/>
                    </a:moveTo>
                    <a:cubicBezTo>
                      <a:pt x="3928" y="1"/>
                      <a:pt x="3911" y="46"/>
                      <a:pt x="3893" y="46"/>
                    </a:cubicBezTo>
                    <a:cubicBezTo>
                      <a:pt x="3890" y="46"/>
                      <a:pt x="3887" y="44"/>
                      <a:pt x="3884" y="41"/>
                    </a:cubicBezTo>
                    <a:cubicBezTo>
                      <a:pt x="3843" y="225"/>
                      <a:pt x="3721" y="369"/>
                      <a:pt x="3537" y="450"/>
                    </a:cubicBezTo>
                    <a:cubicBezTo>
                      <a:pt x="3366" y="535"/>
                      <a:pt x="3182" y="578"/>
                      <a:pt x="2995" y="578"/>
                    </a:cubicBezTo>
                    <a:cubicBezTo>
                      <a:pt x="2958" y="578"/>
                      <a:pt x="2920" y="576"/>
                      <a:pt x="2883" y="573"/>
                    </a:cubicBezTo>
                    <a:cubicBezTo>
                      <a:pt x="2617" y="573"/>
                      <a:pt x="2351" y="553"/>
                      <a:pt x="2085" y="512"/>
                    </a:cubicBezTo>
                    <a:cubicBezTo>
                      <a:pt x="1718" y="450"/>
                      <a:pt x="1329" y="389"/>
                      <a:pt x="1186" y="348"/>
                    </a:cubicBezTo>
                    <a:lnTo>
                      <a:pt x="1145" y="348"/>
                    </a:lnTo>
                    <a:cubicBezTo>
                      <a:pt x="982" y="307"/>
                      <a:pt x="798" y="266"/>
                      <a:pt x="634" y="246"/>
                    </a:cubicBezTo>
                    <a:lnTo>
                      <a:pt x="409" y="246"/>
                    </a:lnTo>
                    <a:lnTo>
                      <a:pt x="491" y="287"/>
                    </a:lnTo>
                    <a:cubicBezTo>
                      <a:pt x="430" y="287"/>
                      <a:pt x="389" y="266"/>
                      <a:pt x="327" y="266"/>
                    </a:cubicBezTo>
                    <a:cubicBezTo>
                      <a:pt x="308" y="264"/>
                      <a:pt x="292" y="262"/>
                      <a:pt x="280" y="262"/>
                    </a:cubicBezTo>
                    <a:cubicBezTo>
                      <a:pt x="201" y="262"/>
                      <a:pt x="251" y="313"/>
                      <a:pt x="287" y="348"/>
                    </a:cubicBezTo>
                    <a:cubicBezTo>
                      <a:pt x="347" y="409"/>
                      <a:pt x="268" y="390"/>
                      <a:pt x="325" y="428"/>
                    </a:cubicBezTo>
                    <a:lnTo>
                      <a:pt x="325" y="428"/>
                    </a:lnTo>
                    <a:cubicBezTo>
                      <a:pt x="323" y="428"/>
                      <a:pt x="320" y="427"/>
                      <a:pt x="317" y="426"/>
                    </a:cubicBezTo>
                    <a:lnTo>
                      <a:pt x="317" y="426"/>
                    </a:lnTo>
                    <a:lnTo>
                      <a:pt x="327" y="430"/>
                    </a:lnTo>
                    <a:cubicBezTo>
                      <a:pt x="327" y="429"/>
                      <a:pt x="326" y="429"/>
                      <a:pt x="325" y="428"/>
                    </a:cubicBezTo>
                    <a:lnTo>
                      <a:pt x="325" y="428"/>
                    </a:lnTo>
                    <a:cubicBezTo>
                      <a:pt x="330" y="429"/>
                      <a:pt x="331" y="430"/>
                      <a:pt x="327" y="430"/>
                    </a:cubicBezTo>
                    <a:cubicBezTo>
                      <a:pt x="319" y="434"/>
                      <a:pt x="310" y="436"/>
                      <a:pt x="301" y="436"/>
                    </a:cubicBezTo>
                    <a:cubicBezTo>
                      <a:pt x="263" y="436"/>
                      <a:pt x="217" y="409"/>
                      <a:pt x="184" y="409"/>
                    </a:cubicBezTo>
                    <a:cubicBezTo>
                      <a:pt x="184" y="430"/>
                      <a:pt x="327" y="450"/>
                      <a:pt x="327" y="471"/>
                    </a:cubicBezTo>
                    <a:cubicBezTo>
                      <a:pt x="325" y="473"/>
                      <a:pt x="322" y="474"/>
                      <a:pt x="318" y="474"/>
                    </a:cubicBezTo>
                    <a:cubicBezTo>
                      <a:pt x="289" y="474"/>
                      <a:pt x="223" y="427"/>
                      <a:pt x="194" y="427"/>
                    </a:cubicBezTo>
                    <a:cubicBezTo>
                      <a:pt x="190" y="427"/>
                      <a:pt x="187" y="428"/>
                      <a:pt x="184" y="430"/>
                    </a:cubicBezTo>
                    <a:cubicBezTo>
                      <a:pt x="164" y="450"/>
                      <a:pt x="225" y="450"/>
                      <a:pt x="246" y="471"/>
                    </a:cubicBezTo>
                    <a:cubicBezTo>
                      <a:pt x="181" y="452"/>
                      <a:pt x="129" y="442"/>
                      <a:pt x="103" y="442"/>
                    </a:cubicBezTo>
                    <a:cubicBezTo>
                      <a:pt x="70" y="442"/>
                      <a:pt x="76" y="457"/>
                      <a:pt x="143" y="491"/>
                    </a:cubicBezTo>
                    <a:cubicBezTo>
                      <a:pt x="103" y="491"/>
                      <a:pt x="41" y="450"/>
                      <a:pt x="0" y="450"/>
                    </a:cubicBezTo>
                    <a:lnTo>
                      <a:pt x="0" y="471"/>
                    </a:lnTo>
                    <a:lnTo>
                      <a:pt x="41" y="512"/>
                    </a:lnTo>
                    <a:cubicBezTo>
                      <a:pt x="82" y="553"/>
                      <a:pt x="143" y="573"/>
                      <a:pt x="184" y="593"/>
                    </a:cubicBezTo>
                    <a:cubicBezTo>
                      <a:pt x="511" y="655"/>
                      <a:pt x="798" y="737"/>
                      <a:pt x="1063" y="798"/>
                    </a:cubicBezTo>
                    <a:lnTo>
                      <a:pt x="1063" y="777"/>
                    </a:lnTo>
                    <a:cubicBezTo>
                      <a:pt x="1145" y="777"/>
                      <a:pt x="1206" y="839"/>
                      <a:pt x="1268" y="839"/>
                    </a:cubicBezTo>
                    <a:lnTo>
                      <a:pt x="1268" y="818"/>
                    </a:lnTo>
                    <a:lnTo>
                      <a:pt x="1452" y="880"/>
                    </a:lnTo>
                    <a:lnTo>
                      <a:pt x="1799" y="920"/>
                    </a:lnTo>
                    <a:cubicBezTo>
                      <a:pt x="1840" y="941"/>
                      <a:pt x="1901" y="941"/>
                      <a:pt x="1963" y="961"/>
                    </a:cubicBezTo>
                    <a:lnTo>
                      <a:pt x="2004" y="961"/>
                    </a:lnTo>
                    <a:lnTo>
                      <a:pt x="2085" y="982"/>
                    </a:lnTo>
                    <a:cubicBezTo>
                      <a:pt x="2229" y="990"/>
                      <a:pt x="2373" y="995"/>
                      <a:pt x="2517" y="995"/>
                    </a:cubicBezTo>
                    <a:cubicBezTo>
                      <a:pt x="2721" y="995"/>
                      <a:pt x="2924" y="985"/>
                      <a:pt x="3128" y="961"/>
                    </a:cubicBezTo>
                    <a:cubicBezTo>
                      <a:pt x="3210" y="941"/>
                      <a:pt x="3292" y="900"/>
                      <a:pt x="3373" y="880"/>
                    </a:cubicBezTo>
                    <a:cubicBezTo>
                      <a:pt x="3496" y="859"/>
                      <a:pt x="3598" y="818"/>
                      <a:pt x="3721" y="757"/>
                    </a:cubicBezTo>
                    <a:cubicBezTo>
                      <a:pt x="3680" y="716"/>
                      <a:pt x="3884" y="553"/>
                      <a:pt x="3803" y="532"/>
                    </a:cubicBezTo>
                    <a:cubicBezTo>
                      <a:pt x="3843" y="491"/>
                      <a:pt x="3925" y="409"/>
                      <a:pt x="3905" y="409"/>
                    </a:cubicBezTo>
                    <a:cubicBezTo>
                      <a:pt x="3884" y="389"/>
                      <a:pt x="3864" y="287"/>
                      <a:pt x="3905" y="144"/>
                    </a:cubicBezTo>
                    <a:cubicBezTo>
                      <a:pt x="3925" y="103"/>
                      <a:pt x="3946" y="21"/>
                      <a:pt x="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532;p59">
                <a:extLst>
                  <a:ext uri="{FF2B5EF4-FFF2-40B4-BE49-F238E27FC236}">
                    <a16:creationId xmlns:a16="http://schemas.microsoft.com/office/drawing/2014/main" id="{91ECE585-233D-4250-8800-A7B0105582B0}"/>
                  </a:ext>
                </a:extLst>
              </p:cNvPr>
              <p:cNvSpPr/>
              <p:nvPr/>
            </p:nvSpPr>
            <p:spPr>
              <a:xfrm>
                <a:off x="3949750" y="3808300"/>
                <a:ext cx="72075" cy="82800"/>
              </a:xfrm>
              <a:custGeom>
                <a:avLst/>
                <a:gdLst/>
                <a:ahLst/>
                <a:cxnLst/>
                <a:rect l="l" t="t" r="r" b="b"/>
                <a:pathLst>
                  <a:path w="2883" h="3312" extrusionOk="0">
                    <a:moveTo>
                      <a:pt x="184" y="164"/>
                    </a:moveTo>
                    <a:cubicBezTo>
                      <a:pt x="177" y="171"/>
                      <a:pt x="178" y="192"/>
                      <a:pt x="180" y="217"/>
                    </a:cubicBezTo>
                    <a:lnTo>
                      <a:pt x="180" y="217"/>
                    </a:lnTo>
                    <a:cubicBezTo>
                      <a:pt x="181" y="198"/>
                      <a:pt x="184" y="179"/>
                      <a:pt x="184" y="164"/>
                    </a:cubicBezTo>
                    <a:close/>
                    <a:moveTo>
                      <a:pt x="180" y="217"/>
                    </a:moveTo>
                    <a:lnTo>
                      <a:pt x="180" y="217"/>
                    </a:lnTo>
                    <a:cubicBezTo>
                      <a:pt x="178" y="239"/>
                      <a:pt x="179" y="262"/>
                      <a:pt x="188" y="283"/>
                    </a:cubicBezTo>
                    <a:lnTo>
                      <a:pt x="188" y="283"/>
                    </a:lnTo>
                    <a:cubicBezTo>
                      <a:pt x="186" y="263"/>
                      <a:pt x="182" y="238"/>
                      <a:pt x="180" y="217"/>
                    </a:cubicBezTo>
                    <a:close/>
                    <a:moveTo>
                      <a:pt x="41" y="0"/>
                    </a:moveTo>
                    <a:lnTo>
                      <a:pt x="41" y="21"/>
                    </a:lnTo>
                    <a:cubicBezTo>
                      <a:pt x="26" y="36"/>
                      <a:pt x="22" y="50"/>
                      <a:pt x="29" y="65"/>
                    </a:cubicBezTo>
                    <a:lnTo>
                      <a:pt x="29" y="65"/>
                    </a:lnTo>
                    <a:lnTo>
                      <a:pt x="21" y="82"/>
                    </a:lnTo>
                    <a:cubicBezTo>
                      <a:pt x="0" y="143"/>
                      <a:pt x="0" y="205"/>
                      <a:pt x="0" y="266"/>
                    </a:cubicBezTo>
                    <a:cubicBezTo>
                      <a:pt x="41" y="573"/>
                      <a:pt x="103" y="879"/>
                      <a:pt x="164" y="1186"/>
                    </a:cubicBezTo>
                    <a:cubicBezTo>
                      <a:pt x="164" y="1186"/>
                      <a:pt x="173" y="1177"/>
                      <a:pt x="185" y="1177"/>
                    </a:cubicBezTo>
                    <a:cubicBezTo>
                      <a:pt x="191" y="1177"/>
                      <a:pt x="198" y="1179"/>
                      <a:pt x="205" y="1186"/>
                    </a:cubicBezTo>
                    <a:cubicBezTo>
                      <a:pt x="225" y="1247"/>
                      <a:pt x="225" y="1329"/>
                      <a:pt x="246" y="1390"/>
                    </a:cubicBezTo>
                    <a:lnTo>
                      <a:pt x="266" y="1390"/>
                    </a:lnTo>
                    <a:cubicBezTo>
                      <a:pt x="266" y="1452"/>
                      <a:pt x="287" y="1533"/>
                      <a:pt x="307" y="1595"/>
                    </a:cubicBezTo>
                    <a:cubicBezTo>
                      <a:pt x="348" y="1697"/>
                      <a:pt x="389" y="1820"/>
                      <a:pt x="450" y="1922"/>
                    </a:cubicBezTo>
                    <a:lnTo>
                      <a:pt x="471" y="1922"/>
                    </a:lnTo>
                    <a:cubicBezTo>
                      <a:pt x="491" y="1922"/>
                      <a:pt x="511" y="2044"/>
                      <a:pt x="552" y="2106"/>
                    </a:cubicBezTo>
                    <a:lnTo>
                      <a:pt x="573" y="2126"/>
                    </a:lnTo>
                    <a:cubicBezTo>
                      <a:pt x="573" y="2136"/>
                      <a:pt x="573" y="2141"/>
                      <a:pt x="575" y="2141"/>
                    </a:cubicBezTo>
                    <a:cubicBezTo>
                      <a:pt x="578" y="2141"/>
                      <a:pt x="583" y="2136"/>
                      <a:pt x="593" y="2126"/>
                    </a:cubicBezTo>
                    <a:lnTo>
                      <a:pt x="634" y="2208"/>
                    </a:lnTo>
                    <a:cubicBezTo>
                      <a:pt x="838" y="2535"/>
                      <a:pt x="1104" y="2801"/>
                      <a:pt x="1431" y="3005"/>
                    </a:cubicBezTo>
                    <a:lnTo>
                      <a:pt x="1636" y="3128"/>
                    </a:lnTo>
                    <a:cubicBezTo>
                      <a:pt x="1738" y="3189"/>
                      <a:pt x="1881" y="3271"/>
                      <a:pt x="1983" y="3312"/>
                    </a:cubicBezTo>
                    <a:cubicBezTo>
                      <a:pt x="1983" y="3281"/>
                      <a:pt x="2050" y="3281"/>
                      <a:pt x="2111" y="3281"/>
                    </a:cubicBezTo>
                    <a:cubicBezTo>
                      <a:pt x="2172" y="3281"/>
                      <a:pt x="2229" y="3281"/>
                      <a:pt x="2208" y="3250"/>
                    </a:cubicBezTo>
                    <a:lnTo>
                      <a:pt x="2208" y="3250"/>
                    </a:lnTo>
                    <a:cubicBezTo>
                      <a:pt x="2266" y="3265"/>
                      <a:pt x="2334" y="3279"/>
                      <a:pt x="2369" y="3279"/>
                    </a:cubicBezTo>
                    <a:cubicBezTo>
                      <a:pt x="2383" y="3279"/>
                      <a:pt x="2392" y="3277"/>
                      <a:pt x="2392" y="3271"/>
                    </a:cubicBezTo>
                    <a:cubicBezTo>
                      <a:pt x="2392" y="3250"/>
                      <a:pt x="2474" y="3189"/>
                      <a:pt x="2658" y="3169"/>
                    </a:cubicBezTo>
                    <a:lnTo>
                      <a:pt x="2842" y="3169"/>
                    </a:lnTo>
                    <a:cubicBezTo>
                      <a:pt x="2883" y="3148"/>
                      <a:pt x="2760" y="3128"/>
                      <a:pt x="2780" y="3128"/>
                    </a:cubicBezTo>
                    <a:cubicBezTo>
                      <a:pt x="2290" y="3107"/>
                      <a:pt x="1820" y="2923"/>
                      <a:pt x="1472" y="2555"/>
                    </a:cubicBezTo>
                    <a:cubicBezTo>
                      <a:pt x="1268" y="2392"/>
                      <a:pt x="1104" y="2167"/>
                      <a:pt x="982" y="1942"/>
                    </a:cubicBezTo>
                    <a:cubicBezTo>
                      <a:pt x="838" y="1656"/>
                      <a:pt x="736" y="1370"/>
                      <a:pt x="655" y="1063"/>
                    </a:cubicBezTo>
                    <a:lnTo>
                      <a:pt x="655" y="1043"/>
                    </a:lnTo>
                    <a:cubicBezTo>
                      <a:pt x="614" y="879"/>
                      <a:pt x="552" y="654"/>
                      <a:pt x="511" y="511"/>
                    </a:cubicBezTo>
                    <a:lnTo>
                      <a:pt x="409" y="307"/>
                    </a:lnTo>
                    <a:lnTo>
                      <a:pt x="409" y="409"/>
                    </a:lnTo>
                    <a:cubicBezTo>
                      <a:pt x="409" y="348"/>
                      <a:pt x="389" y="286"/>
                      <a:pt x="368" y="245"/>
                    </a:cubicBezTo>
                    <a:cubicBezTo>
                      <a:pt x="352" y="180"/>
                      <a:pt x="339" y="157"/>
                      <a:pt x="328" y="157"/>
                    </a:cubicBezTo>
                    <a:cubicBezTo>
                      <a:pt x="311" y="157"/>
                      <a:pt x="299" y="209"/>
                      <a:pt x="287" y="245"/>
                    </a:cubicBezTo>
                    <a:cubicBezTo>
                      <a:pt x="246" y="286"/>
                      <a:pt x="225" y="245"/>
                      <a:pt x="225" y="307"/>
                    </a:cubicBezTo>
                    <a:cubicBezTo>
                      <a:pt x="225" y="245"/>
                      <a:pt x="225" y="225"/>
                      <a:pt x="205" y="184"/>
                    </a:cubicBezTo>
                    <a:cubicBezTo>
                      <a:pt x="186" y="184"/>
                      <a:pt x="238" y="309"/>
                      <a:pt x="212" y="309"/>
                    </a:cubicBezTo>
                    <a:cubicBezTo>
                      <a:pt x="210" y="309"/>
                      <a:pt x="208" y="308"/>
                      <a:pt x="205" y="307"/>
                    </a:cubicBezTo>
                    <a:cubicBezTo>
                      <a:pt x="197" y="299"/>
                      <a:pt x="192" y="291"/>
                      <a:pt x="188" y="283"/>
                    </a:cubicBezTo>
                    <a:lnTo>
                      <a:pt x="188" y="283"/>
                    </a:lnTo>
                    <a:cubicBezTo>
                      <a:pt x="191" y="308"/>
                      <a:pt x="192" y="327"/>
                      <a:pt x="184" y="327"/>
                    </a:cubicBezTo>
                    <a:cubicBezTo>
                      <a:pt x="164" y="327"/>
                      <a:pt x="184" y="184"/>
                      <a:pt x="143" y="184"/>
                    </a:cubicBezTo>
                    <a:cubicBezTo>
                      <a:pt x="143" y="205"/>
                      <a:pt x="143" y="225"/>
                      <a:pt x="143" y="245"/>
                    </a:cubicBezTo>
                    <a:cubicBezTo>
                      <a:pt x="131" y="155"/>
                      <a:pt x="109" y="89"/>
                      <a:pt x="90" y="89"/>
                    </a:cubicBezTo>
                    <a:cubicBezTo>
                      <a:pt x="79" y="89"/>
                      <a:pt x="69" y="111"/>
                      <a:pt x="62" y="164"/>
                    </a:cubicBezTo>
                    <a:cubicBezTo>
                      <a:pt x="62" y="123"/>
                      <a:pt x="62" y="41"/>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533;p59">
                <a:extLst>
                  <a:ext uri="{FF2B5EF4-FFF2-40B4-BE49-F238E27FC236}">
                    <a16:creationId xmlns:a16="http://schemas.microsoft.com/office/drawing/2014/main" id="{A174098A-5F1D-AE7E-101A-BC8474A7640A}"/>
                  </a:ext>
                </a:extLst>
              </p:cNvPr>
              <p:cNvSpPr/>
              <p:nvPr/>
            </p:nvSpPr>
            <p:spPr>
              <a:xfrm>
                <a:off x="3923675" y="3803700"/>
                <a:ext cx="83850" cy="101200"/>
              </a:xfrm>
              <a:custGeom>
                <a:avLst/>
                <a:gdLst/>
                <a:ahLst/>
                <a:cxnLst/>
                <a:rect l="l" t="t" r="r" b="b"/>
                <a:pathLst>
                  <a:path w="3354" h="4048" extrusionOk="0">
                    <a:moveTo>
                      <a:pt x="31" y="51"/>
                    </a:moveTo>
                    <a:lnTo>
                      <a:pt x="31" y="51"/>
                    </a:lnTo>
                    <a:cubicBezTo>
                      <a:pt x="37" y="72"/>
                      <a:pt x="42" y="92"/>
                      <a:pt x="42" y="102"/>
                    </a:cubicBezTo>
                    <a:lnTo>
                      <a:pt x="31" y="51"/>
                    </a:lnTo>
                    <a:close/>
                    <a:moveTo>
                      <a:pt x="21" y="0"/>
                    </a:moveTo>
                    <a:lnTo>
                      <a:pt x="21" y="21"/>
                    </a:lnTo>
                    <a:lnTo>
                      <a:pt x="21" y="102"/>
                    </a:lnTo>
                    <a:lnTo>
                      <a:pt x="1" y="41"/>
                    </a:lnTo>
                    <a:cubicBezTo>
                      <a:pt x="1" y="62"/>
                      <a:pt x="1" y="82"/>
                      <a:pt x="1" y="102"/>
                    </a:cubicBezTo>
                    <a:cubicBezTo>
                      <a:pt x="1" y="164"/>
                      <a:pt x="1" y="246"/>
                      <a:pt x="1" y="307"/>
                    </a:cubicBezTo>
                    <a:cubicBezTo>
                      <a:pt x="83" y="675"/>
                      <a:pt x="164" y="1022"/>
                      <a:pt x="267" y="1370"/>
                    </a:cubicBezTo>
                    <a:cubicBezTo>
                      <a:pt x="267" y="1370"/>
                      <a:pt x="276" y="1361"/>
                      <a:pt x="288" y="1361"/>
                    </a:cubicBezTo>
                    <a:cubicBezTo>
                      <a:pt x="294" y="1361"/>
                      <a:pt x="301" y="1363"/>
                      <a:pt x="307" y="1370"/>
                    </a:cubicBezTo>
                    <a:cubicBezTo>
                      <a:pt x="328" y="1452"/>
                      <a:pt x="328" y="1533"/>
                      <a:pt x="369" y="1636"/>
                    </a:cubicBezTo>
                    <a:lnTo>
                      <a:pt x="389" y="1636"/>
                    </a:lnTo>
                    <a:cubicBezTo>
                      <a:pt x="410" y="1697"/>
                      <a:pt x="430" y="1779"/>
                      <a:pt x="451" y="1860"/>
                    </a:cubicBezTo>
                    <a:cubicBezTo>
                      <a:pt x="491" y="1983"/>
                      <a:pt x="553" y="2106"/>
                      <a:pt x="635" y="2249"/>
                    </a:cubicBezTo>
                    <a:cubicBezTo>
                      <a:pt x="655" y="2249"/>
                      <a:pt x="696" y="2371"/>
                      <a:pt x="737" y="2453"/>
                    </a:cubicBezTo>
                    <a:lnTo>
                      <a:pt x="757" y="2494"/>
                    </a:lnTo>
                    <a:lnTo>
                      <a:pt x="778" y="2494"/>
                    </a:lnTo>
                    <a:lnTo>
                      <a:pt x="819" y="2576"/>
                    </a:lnTo>
                    <a:cubicBezTo>
                      <a:pt x="1064" y="2944"/>
                      <a:pt x="1350" y="3291"/>
                      <a:pt x="1677" y="3578"/>
                    </a:cubicBezTo>
                    <a:lnTo>
                      <a:pt x="1922" y="3741"/>
                    </a:lnTo>
                    <a:cubicBezTo>
                      <a:pt x="2045" y="3843"/>
                      <a:pt x="2168" y="3925"/>
                      <a:pt x="2290" y="4007"/>
                    </a:cubicBezTo>
                    <a:cubicBezTo>
                      <a:pt x="2290" y="3994"/>
                      <a:pt x="2305" y="3989"/>
                      <a:pt x="2327" y="3989"/>
                    </a:cubicBezTo>
                    <a:cubicBezTo>
                      <a:pt x="2380" y="3989"/>
                      <a:pt x="2478" y="4016"/>
                      <a:pt x="2535" y="4016"/>
                    </a:cubicBezTo>
                    <a:cubicBezTo>
                      <a:pt x="2564" y="4016"/>
                      <a:pt x="2582" y="4008"/>
                      <a:pt x="2577" y="3986"/>
                    </a:cubicBezTo>
                    <a:lnTo>
                      <a:pt x="2577" y="3986"/>
                    </a:lnTo>
                    <a:cubicBezTo>
                      <a:pt x="2638" y="4007"/>
                      <a:pt x="2760" y="4048"/>
                      <a:pt x="2781" y="4048"/>
                    </a:cubicBezTo>
                    <a:cubicBezTo>
                      <a:pt x="2781" y="4027"/>
                      <a:pt x="2883" y="3966"/>
                      <a:pt x="3088" y="3945"/>
                    </a:cubicBezTo>
                    <a:cubicBezTo>
                      <a:pt x="3128" y="3956"/>
                      <a:pt x="3164" y="3961"/>
                      <a:pt x="3200" y="3961"/>
                    </a:cubicBezTo>
                    <a:cubicBezTo>
                      <a:pt x="3236" y="3961"/>
                      <a:pt x="3272" y="3956"/>
                      <a:pt x="3312" y="3945"/>
                    </a:cubicBezTo>
                    <a:cubicBezTo>
                      <a:pt x="3353" y="3925"/>
                      <a:pt x="3210" y="3925"/>
                      <a:pt x="3251" y="3905"/>
                    </a:cubicBezTo>
                    <a:lnTo>
                      <a:pt x="3251" y="3905"/>
                    </a:lnTo>
                    <a:cubicBezTo>
                      <a:pt x="3223" y="3907"/>
                      <a:pt x="3195" y="3908"/>
                      <a:pt x="3167" y="3908"/>
                    </a:cubicBezTo>
                    <a:cubicBezTo>
                      <a:pt x="2645" y="3908"/>
                      <a:pt x="2147" y="3553"/>
                      <a:pt x="1759" y="3087"/>
                    </a:cubicBezTo>
                    <a:cubicBezTo>
                      <a:pt x="1534" y="2862"/>
                      <a:pt x="1330" y="2576"/>
                      <a:pt x="1186" y="2290"/>
                    </a:cubicBezTo>
                    <a:cubicBezTo>
                      <a:pt x="1002" y="1963"/>
                      <a:pt x="859" y="1615"/>
                      <a:pt x="757" y="1247"/>
                    </a:cubicBezTo>
                    <a:lnTo>
                      <a:pt x="737" y="1206"/>
                    </a:lnTo>
                    <a:cubicBezTo>
                      <a:pt x="675" y="1002"/>
                      <a:pt x="614" y="757"/>
                      <a:pt x="532" y="573"/>
                    </a:cubicBezTo>
                    <a:lnTo>
                      <a:pt x="430" y="348"/>
                    </a:lnTo>
                    <a:lnTo>
                      <a:pt x="430" y="470"/>
                    </a:lnTo>
                    <a:cubicBezTo>
                      <a:pt x="410" y="409"/>
                      <a:pt x="389" y="327"/>
                      <a:pt x="369" y="266"/>
                    </a:cubicBezTo>
                    <a:cubicBezTo>
                      <a:pt x="345" y="202"/>
                      <a:pt x="330" y="179"/>
                      <a:pt x="319" y="179"/>
                    </a:cubicBezTo>
                    <a:cubicBezTo>
                      <a:pt x="301" y="179"/>
                      <a:pt x="292" y="236"/>
                      <a:pt x="267" y="286"/>
                    </a:cubicBezTo>
                    <a:cubicBezTo>
                      <a:pt x="258" y="319"/>
                      <a:pt x="250" y="326"/>
                      <a:pt x="243" y="326"/>
                    </a:cubicBezTo>
                    <a:cubicBezTo>
                      <a:pt x="239" y="326"/>
                      <a:pt x="235" y="323"/>
                      <a:pt x="232" y="323"/>
                    </a:cubicBezTo>
                    <a:cubicBezTo>
                      <a:pt x="228" y="323"/>
                      <a:pt x="226" y="327"/>
                      <a:pt x="226" y="348"/>
                    </a:cubicBezTo>
                    <a:cubicBezTo>
                      <a:pt x="226" y="307"/>
                      <a:pt x="205" y="266"/>
                      <a:pt x="205" y="225"/>
                    </a:cubicBezTo>
                    <a:lnTo>
                      <a:pt x="205" y="225"/>
                    </a:lnTo>
                    <a:cubicBezTo>
                      <a:pt x="187" y="225"/>
                      <a:pt x="234" y="354"/>
                      <a:pt x="215" y="354"/>
                    </a:cubicBezTo>
                    <a:cubicBezTo>
                      <a:pt x="213" y="354"/>
                      <a:pt x="210" y="352"/>
                      <a:pt x="205" y="348"/>
                    </a:cubicBezTo>
                    <a:cubicBezTo>
                      <a:pt x="185" y="307"/>
                      <a:pt x="164" y="246"/>
                      <a:pt x="164" y="184"/>
                    </a:cubicBezTo>
                    <a:lnTo>
                      <a:pt x="164" y="184"/>
                    </a:lnTo>
                    <a:cubicBezTo>
                      <a:pt x="144" y="205"/>
                      <a:pt x="185" y="389"/>
                      <a:pt x="164" y="389"/>
                    </a:cubicBezTo>
                    <a:cubicBezTo>
                      <a:pt x="144" y="389"/>
                      <a:pt x="164" y="205"/>
                      <a:pt x="123" y="205"/>
                    </a:cubicBezTo>
                    <a:cubicBezTo>
                      <a:pt x="122" y="205"/>
                      <a:pt x="121" y="205"/>
                      <a:pt x="120" y="205"/>
                    </a:cubicBezTo>
                    <a:lnTo>
                      <a:pt x="120" y="205"/>
                    </a:lnTo>
                    <a:cubicBezTo>
                      <a:pt x="100" y="150"/>
                      <a:pt x="81" y="115"/>
                      <a:pt x="69" y="115"/>
                    </a:cubicBezTo>
                    <a:cubicBezTo>
                      <a:pt x="62" y="115"/>
                      <a:pt x="58" y="127"/>
                      <a:pt x="58" y="151"/>
                    </a:cubicBezTo>
                    <a:lnTo>
                      <a:pt x="58" y="151"/>
                    </a:lnTo>
                    <a:cubicBezTo>
                      <a:pt x="51" y="101"/>
                      <a:pt x="36" y="45"/>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534;p59">
                <a:extLst>
                  <a:ext uri="{FF2B5EF4-FFF2-40B4-BE49-F238E27FC236}">
                    <a16:creationId xmlns:a16="http://schemas.microsoft.com/office/drawing/2014/main" id="{E38F03ED-0EF3-602C-5362-5B68E70D7CA5}"/>
                  </a:ext>
                </a:extLst>
              </p:cNvPr>
              <p:cNvSpPr/>
              <p:nvPr/>
            </p:nvSpPr>
            <p:spPr>
              <a:xfrm>
                <a:off x="3961500" y="3823625"/>
                <a:ext cx="49075" cy="41125"/>
              </a:xfrm>
              <a:custGeom>
                <a:avLst/>
                <a:gdLst/>
                <a:ahLst/>
                <a:cxnLst/>
                <a:rect l="l" t="t" r="r" b="b"/>
                <a:pathLst>
                  <a:path w="1963" h="1645" extrusionOk="0">
                    <a:moveTo>
                      <a:pt x="1615" y="0"/>
                    </a:moveTo>
                    <a:cubicBezTo>
                      <a:pt x="1595" y="0"/>
                      <a:pt x="1595" y="0"/>
                      <a:pt x="1575" y="21"/>
                    </a:cubicBezTo>
                    <a:cubicBezTo>
                      <a:pt x="1554" y="41"/>
                      <a:pt x="1534" y="82"/>
                      <a:pt x="1534" y="82"/>
                    </a:cubicBezTo>
                    <a:cubicBezTo>
                      <a:pt x="1534" y="225"/>
                      <a:pt x="1493" y="368"/>
                      <a:pt x="1452" y="491"/>
                    </a:cubicBezTo>
                    <a:lnTo>
                      <a:pt x="1472" y="491"/>
                    </a:lnTo>
                    <a:cubicBezTo>
                      <a:pt x="1472" y="491"/>
                      <a:pt x="1431" y="532"/>
                      <a:pt x="1431" y="573"/>
                    </a:cubicBezTo>
                    <a:lnTo>
                      <a:pt x="1370" y="614"/>
                    </a:lnTo>
                    <a:lnTo>
                      <a:pt x="1288" y="757"/>
                    </a:lnTo>
                    <a:cubicBezTo>
                      <a:pt x="1268" y="777"/>
                      <a:pt x="1247" y="798"/>
                      <a:pt x="1227" y="798"/>
                    </a:cubicBezTo>
                    <a:lnTo>
                      <a:pt x="1227" y="818"/>
                    </a:lnTo>
                    <a:lnTo>
                      <a:pt x="1207" y="839"/>
                    </a:lnTo>
                    <a:cubicBezTo>
                      <a:pt x="1125" y="982"/>
                      <a:pt x="1002" y="1104"/>
                      <a:pt x="880" y="1186"/>
                    </a:cubicBezTo>
                    <a:cubicBezTo>
                      <a:pt x="839" y="1227"/>
                      <a:pt x="818" y="1247"/>
                      <a:pt x="777" y="1268"/>
                    </a:cubicBezTo>
                    <a:cubicBezTo>
                      <a:pt x="716" y="1288"/>
                      <a:pt x="675" y="1288"/>
                      <a:pt x="614" y="1288"/>
                    </a:cubicBezTo>
                    <a:cubicBezTo>
                      <a:pt x="634" y="1350"/>
                      <a:pt x="491" y="1370"/>
                      <a:pt x="512" y="1431"/>
                    </a:cubicBezTo>
                    <a:cubicBezTo>
                      <a:pt x="484" y="1431"/>
                      <a:pt x="448" y="1422"/>
                      <a:pt x="427" y="1422"/>
                    </a:cubicBezTo>
                    <a:cubicBezTo>
                      <a:pt x="416" y="1422"/>
                      <a:pt x="409" y="1425"/>
                      <a:pt x="409" y="1431"/>
                    </a:cubicBezTo>
                    <a:cubicBezTo>
                      <a:pt x="396" y="1444"/>
                      <a:pt x="367" y="1491"/>
                      <a:pt x="299" y="1491"/>
                    </a:cubicBezTo>
                    <a:cubicBezTo>
                      <a:pt x="261" y="1491"/>
                      <a:pt x="210" y="1476"/>
                      <a:pt x="144" y="1431"/>
                    </a:cubicBezTo>
                    <a:cubicBezTo>
                      <a:pt x="82" y="1390"/>
                      <a:pt x="41" y="1268"/>
                      <a:pt x="41" y="1247"/>
                    </a:cubicBezTo>
                    <a:cubicBezTo>
                      <a:pt x="40" y="1246"/>
                      <a:pt x="38" y="1245"/>
                      <a:pt x="37" y="1245"/>
                    </a:cubicBezTo>
                    <a:cubicBezTo>
                      <a:pt x="26" y="1245"/>
                      <a:pt x="34" y="1317"/>
                      <a:pt x="15" y="1317"/>
                    </a:cubicBezTo>
                    <a:cubicBezTo>
                      <a:pt x="11" y="1317"/>
                      <a:pt x="6" y="1315"/>
                      <a:pt x="1" y="1309"/>
                    </a:cubicBezTo>
                    <a:lnTo>
                      <a:pt x="1" y="1309"/>
                    </a:lnTo>
                    <a:cubicBezTo>
                      <a:pt x="62" y="1452"/>
                      <a:pt x="185" y="1554"/>
                      <a:pt x="328" y="1615"/>
                    </a:cubicBezTo>
                    <a:cubicBezTo>
                      <a:pt x="400" y="1630"/>
                      <a:pt x="472" y="1644"/>
                      <a:pt x="544" y="1644"/>
                    </a:cubicBezTo>
                    <a:cubicBezTo>
                      <a:pt x="574" y="1644"/>
                      <a:pt x="604" y="1642"/>
                      <a:pt x="634" y="1636"/>
                    </a:cubicBezTo>
                    <a:cubicBezTo>
                      <a:pt x="736" y="1636"/>
                      <a:pt x="818" y="1615"/>
                      <a:pt x="920" y="1574"/>
                    </a:cubicBezTo>
                    <a:cubicBezTo>
                      <a:pt x="982" y="1554"/>
                      <a:pt x="1064" y="1513"/>
                      <a:pt x="1145" y="1472"/>
                    </a:cubicBezTo>
                    <a:cubicBezTo>
                      <a:pt x="1288" y="1370"/>
                      <a:pt x="1411" y="1268"/>
                      <a:pt x="1534" y="1145"/>
                    </a:cubicBezTo>
                    <a:cubicBezTo>
                      <a:pt x="1677" y="1002"/>
                      <a:pt x="1779" y="839"/>
                      <a:pt x="1861" y="675"/>
                    </a:cubicBezTo>
                    <a:lnTo>
                      <a:pt x="1861" y="655"/>
                    </a:lnTo>
                    <a:cubicBezTo>
                      <a:pt x="1922" y="552"/>
                      <a:pt x="1943" y="450"/>
                      <a:pt x="1963" y="328"/>
                    </a:cubicBezTo>
                    <a:cubicBezTo>
                      <a:pt x="1943" y="287"/>
                      <a:pt x="1943" y="246"/>
                      <a:pt x="1922" y="205"/>
                    </a:cubicBezTo>
                    <a:cubicBezTo>
                      <a:pt x="1922" y="225"/>
                      <a:pt x="1902" y="225"/>
                      <a:pt x="1881" y="246"/>
                    </a:cubicBezTo>
                    <a:cubicBezTo>
                      <a:pt x="1902" y="205"/>
                      <a:pt x="1902" y="184"/>
                      <a:pt x="1881" y="144"/>
                    </a:cubicBezTo>
                    <a:cubicBezTo>
                      <a:pt x="1881" y="109"/>
                      <a:pt x="1874" y="96"/>
                      <a:pt x="1862" y="96"/>
                    </a:cubicBezTo>
                    <a:cubicBezTo>
                      <a:pt x="1847" y="96"/>
                      <a:pt x="1823" y="120"/>
                      <a:pt x="1799" y="144"/>
                    </a:cubicBezTo>
                    <a:cubicBezTo>
                      <a:pt x="1779" y="154"/>
                      <a:pt x="1769" y="154"/>
                      <a:pt x="1761" y="154"/>
                    </a:cubicBezTo>
                    <a:cubicBezTo>
                      <a:pt x="1753" y="154"/>
                      <a:pt x="1748" y="154"/>
                      <a:pt x="1738" y="164"/>
                    </a:cubicBezTo>
                    <a:cubicBezTo>
                      <a:pt x="1738" y="144"/>
                      <a:pt x="1738" y="123"/>
                      <a:pt x="1738" y="103"/>
                    </a:cubicBezTo>
                    <a:cubicBezTo>
                      <a:pt x="1738" y="103"/>
                      <a:pt x="1738" y="148"/>
                      <a:pt x="1712" y="148"/>
                    </a:cubicBezTo>
                    <a:cubicBezTo>
                      <a:pt x="1708" y="148"/>
                      <a:pt x="1703" y="146"/>
                      <a:pt x="1697" y="144"/>
                    </a:cubicBezTo>
                    <a:cubicBezTo>
                      <a:pt x="1718" y="123"/>
                      <a:pt x="1718" y="103"/>
                      <a:pt x="1697" y="82"/>
                    </a:cubicBezTo>
                    <a:cubicBezTo>
                      <a:pt x="1679" y="82"/>
                      <a:pt x="1693" y="147"/>
                      <a:pt x="1682" y="147"/>
                    </a:cubicBezTo>
                    <a:cubicBezTo>
                      <a:pt x="1681" y="147"/>
                      <a:pt x="1679" y="146"/>
                      <a:pt x="1677" y="144"/>
                    </a:cubicBezTo>
                    <a:cubicBezTo>
                      <a:pt x="1654" y="144"/>
                      <a:pt x="1663" y="125"/>
                      <a:pt x="1671" y="109"/>
                    </a:cubicBezTo>
                    <a:lnTo>
                      <a:pt x="1671" y="109"/>
                    </a:lnTo>
                    <a:cubicBezTo>
                      <a:pt x="1674" y="113"/>
                      <a:pt x="1677" y="118"/>
                      <a:pt x="1677" y="123"/>
                    </a:cubicBezTo>
                    <a:cubicBezTo>
                      <a:pt x="1677" y="115"/>
                      <a:pt x="1676" y="107"/>
                      <a:pt x="1676" y="100"/>
                    </a:cubicBezTo>
                    <a:lnTo>
                      <a:pt x="1676" y="100"/>
                    </a:lnTo>
                    <a:cubicBezTo>
                      <a:pt x="1681" y="90"/>
                      <a:pt x="1684" y="82"/>
                      <a:pt x="1677" y="82"/>
                    </a:cubicBezTo>
                    <a:cubicBezTo>
                      <a:pt x="1675" y="82"/>
                      <a:pt x="1674" y="82"/>
                      <a:pt x="1673" y="82"/>
                    </a:cubicBezTo>
                    <a:lnTo>
                      <a:pt x="1673" y="82"/>
                    </a:lnTo>
                    <a:cubicBezTo>
                      <a:pt x="1667" y="51"/>
                      <a:pt x="1654" y="32"/>
                      <a:pt x="1640" y="32"/>
                    </a:cubicBezTo>
                    <a:cubicBezTo>
                      <a:pt x="1631" y="32"/>
                      <a:pt x="1622" y="41"/>
                      <a:pt x="1615" y="62"/>
                    </a:cubicBezTo>
                    <a:cubicBezTo>
                      <a:pt x="1615" y="41"/>
                      <a:pt x="1615" y="21"/>
                      <a:pt x="1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535;p59">
                <a:extLst>
                  <a:ext uri="{FF2B5EF4-FFF2-40B4-BE49-F238E27FC236}">
                    <a16:creationId xmlns:a16="http://schemas.microsoft.com/office/drawing/2014/main" id="{C97C77D2-B57D-80DF-49DF-F698B26D6F3B}"/>
                  </a:ext>
                </a:extLst>
              </p:cNvPr>
              <p:cNvSpPr/>
              <p:nvPr/>
            </p:nvSpPr>
            <p:spPr>
              <a:xfrm>
                <a:off x="3956900" y="3807375"/>
                <a:ext cx="24050" cy="41325"/>
              </a:xfrm>
              <a:custGeom>
                <a:avLst/>
                <a:gdLst/>
                <a:ahLst/>
                <a:cxnLst/>
                <a:rect l="l" t="t" r="r" b="b"/>
                <a:pathLst>
                  <a:path w="962" h="1653" extrusionOk="0">
                    <a:moveTo>
                      <a:pt x="593" y="78"/>
                    </a:moveTo>
                    <a:cubicBezTo>
                      <a:pt x="586" y="78"/>
                      <a:pt x="587" y="87"/>
                      <a:pt x="590" y="97"/>
                    </a:cubicBezTo>
                    <a:lnTo>
                      <a:pt x="590" y="97"/>
                    </a:lnTo>
                    <a:cubicBezTo>
                      <a:pt x="591" y="91"/>
                      <a:pt x="593" y="85"/>
                      <a:pt x="593" y="78"/>
                    </a:cubicBezTo>
                    <a:close/>
                    <a:moveTo>
                      <a:pt x="614" y="78"/>
                    </a:moveTo>
                    <a:cubicBezTo>
                      <a:pt x="614" y="94"/>
                      <a:pt x="627" y="98"/>
                      <a:pt x="632" y="109"/>
                    </a:cubicBezTo>
                    <a:lnTo>
                      <a:pt x="632" y="109"/>
                    </a:lnTo>
                    <a:cubicBezTo>
                      <a:pt x="632" y="96"/>
                      <a:pt x="614" y="78"/>
                      <a:pt x="614" y="78"/>
                    </a:cubicBezTo>
                    <a:close/>
                    <a:moveTo>
                      <a:pt x="590" y="97"/>
                    </a:moveTo>
                    <a:lnTo>
                      <a:pt x="590" y="97"/>
                    </a:lnTo>
                    <a:cubicBezTo>
                      <a:pt x="587" y="106"/>
                      <a:pt x="587" y="113"/>
                      <a:pt x="596" y="117"/>
                    </a:cubicBezTo>
                    <a:lnTo>
                      <a:pt x="596" y="117"/>
                    </a:lnTo>
                    <a:cubicBezTo>
                      <a:pt x="594" y="110"/>
                      <a:pt x="591" y="103"/>
                      <a:pt x="590" y="97"/>
                    </a:cubicBezTo>
                    <a:close/>
                    <a:moveTo>
                      <a:pt x="718" y="0"/>
                    </a:moveTo>
                    <a:cubicBezTo>
                      <a:pt x="694" y="0"/>
                      <a:pt x="690" y="34"/>
                      <a:pt x="675" y="78"/>
                    </a:cubicBezTo>
                    <a:cubicBezTo>
                      <a:pt x="655" y="119"/>
                      <a:pt x="634" y="99"/>
                      <a:pt x="634" y="119"/>
                    </a:cubicBezTo>
                    <a:cubicBezTo>
                      <a:pt x="634" y="115"/>
                      <a:pt x="633" y="111"/>
                      <a:pt x="632" y="109"/>
                    </a:cubicBezTo>
                    <a:lnTo>
                      <a:pt x="632" y="109"/>
                    </a:lnTo>
                    <a:cubicBezTo>
                      <a:pt x="632" y="114"/>
                      <a:pt x="627" y="119"/>
                      <a:pt x="614" y="119"/>
                    </a:cubicBezTo>
                    <a:cubicBezTo>
                      <a:pt x="606" y="119"/>
                      <a:pt x="600" y="118"/>
                      <a:pt x="596" y="117"/>
                    </a:cubicBezTo>
                    <a:lnTo>
                      <a:pt x="596" y="117"/>
                    </a:lnTo>
                    <a:cubicBezTo>
                      <a:pt x="600" y="129"/>
                      <a:pt x="602" y="139"/>
                      <a:pt x="593" y="139"/>
                    </a:cubicBezTo>
                    <a:cubicBezTo>
                      <a:pt x="588" y="142"/>
                      <a:pt x="583" y="144"/>
                      <a:pt x="580" y="144"/>
                    </a:cubicBezTo>
                    <a:cubicBezTo>
                      <a:pt x="562" y="144"/>
                      <a:pt x="588" y="99"/>
                      <a:pt x="552" y="99"/>
                    </a:cubicBezTo>
                    <a:cubicBezTo>
                      <a:pt x="532" y="119"/>
                      <a:pt x="552" y="119"/>
                      <a:pt x="552" y="139"/>
                    </a:cubicBezTo>
                    <a:cubicBezTo>
                      <a:pt x="542" y="119"/>
                      <a:pt x="527" y="109"/>
                      <a:pt x="514" y="109"/>
                    </a:cubicBezTo>
                    <a:cubicBezTo>
                      <a:pt x="501" y="109"/>
                      <a:pt x="491" y="119"/>
                      <a:pt x="491" y="139"/>
                    </a:cubicBezTo>
                    <a:cubicBezTo>
                      <a:pt x="491" y="119"/>
                      <a:pt x="471" y="99"/>
                      <a:pt x="471" y="99"/>
                    </a:cubicBezTo>
                    <a:lnTo>
                      <a:pt x="471" y="119"/>
                    </a:lnTo>
                    <a:lnTo>
                      <a:pt x="471" y="139"/>
                    </a:lnTo>
                    <a:cubicBezTo>
                      <a:pt x="471" y="180"/>
                      <a:pt x="450" y="201"/>
                      <a:pt x="450" y="201"/>
                    </a:cubicBezTo>
                    <a:cubicBezTo>
                      <a:pt x="491" y="282"/>
                      <a:pt x="491" y="364"/>
                      <a:pt x="491" y="446"/>
                    </a:cubicBezTo>
                    <a:lnTo>
                      <a:pt x="512" y="446"/>
                    </a:lnTo>
                    <a:cubicBezTo>
                      <a:pt x="512" y="446"/>
                      <a:pt x="491" y="466"/>
                      <a:pt x="491" y="487"/>
                    </a:cubicBezTo>
                    <a:lnTo>
                      <a:pt x="512" y="487"/>
                    </a:lnTo>
                    <a:lnTo>
                      <a:pt x="491" y="548"/>
                    </a:lnTo>
                    <a:cubicBezTo>
                      <a:pt x="491" y="569"/>
                      <a:pt x="471" y="610"/>
                      <a:pt x="471" y="630"/>
                    </a:cubicBezTo>
                    <a:cubicBezTo>
                      <a:pt x="471" y="650"/>
                      <a:pt x="450" y="671"/>
                      <a:pt x="450" y="671"/>
                    </a:cubicBezTo>
                    <a:lnTo>
                      <a:pt x="430" y="691"/>
                    </a:lnTo>
                    <a:cubicBezTo>
                      <a:pt x="409" y="814"/>
                      <a:pt x="348" y="937"/>
                      <a:pt x="287" y="1039"/>
                    </a:cubicBezTo>
                    <a:cubicBezTo>
                      <a:pt x="287" y="1059"/>
                      <a:pt x="266" y="1100"/>
                      <a:pt x="246" y="1121"/>
                    </a:cubicBezTo>
                    <a:cubicBezTo>
                      <a:pt x="205" y="1141"/>
                      <a:pt x="164" y="1182"/>
                      <a:pt x="123" y="1202"/>
                    </a:cubicBezTo>
                    <a:cubicBezTo>
                      <a:pt x="164" y="1243"/>
                      <a:pt x="103" y="1325"/>
                      <a:pt x="144" y="1366"/>
                    </a:cubicBezTo>
                    <a:cubicBezTo>
                      <a:pt x="123" y="1366"/>
                      <a:pt x="82" y="1386"/>
                      <a:pt x="103" y="1407"/>
                    </a:cubicBezTo>
                    <a:cubicBezTo>
                      <a:pt x="123" y="1468"/>
                      <a:pt x="123" y="1529"/>
                      <a:pt x="82" y="1591"/>
                    </a:cubicBezTo>
                    <a:cubicBezTo>
                      <a:pt x="62" y="1611"/>
                      <a:pt x="1" y="1611"/>
                      <a:pt x="1" y="1632"/>
                    </a:cubicBezTo>
                    <a:cubicBezTo>
                      <a:pt x="1" y="1632"/>
                      <a:pt x="62" y="1632"/>
                      <a:pt x="41" y="1652"/>
                    </a:cubicBezTo>
                    <a:cubicBezTo>
                      <a:pt x="266" y="1550"/>
                      <a:pt x="450" y="1407"/>
                      <a:pt x="614" y="1223"/>
                    </a:cubicBezTo>
                    <a:cubicBezTo>
                      <a:pt x="716" y="1121"/>
                      <a:pt x="777" y="1018"/>
                      <a:pt x="839" y="896"/>
                    </a:cubicBezTo>
                    <a:cubicBezTo>
                      <a:pt x="920" y="753"/>
                      <a:pt x="961" y="589"/>
                      <a:pt x="961" y="426"/>
                    </a:cubicBezTo>
                    <a:lnTo>
                      <a:pt x="961" y="405"/>
                    </a:lnTo>
                    <a:cubicBezTo>
                      <a:pt x="961" y="303"/>
                      <a:pt x="941" y="221"/>
                      <a:pt x="900" y="119"/>
                    </a:cubicBezTo>
                    <a:cubicBezTo>
                      <a:pt x="859" y="99"/>
                      <a:pt x="839" y="58"/>
                      <a:pt x="818" y="37"/>
                    </a:cubicBezTo>
                    <a:cubicBezTo>
                      <a:pt x="818" y="58"/>
                      <a:pt x="818" y="78"/>
                      <a:pt x="818" y="99"/>
                    </a:cubicBezTo>
                    <a:cubicBezTo>
                      <a:pt x="818" y="58"/>
                      <a:pt x="777" y="37"/>
                      <a:pt x="757" y="17"/>
                    </a:cubicBezTo>
                    <a:cubicBezTo>
                      <a:pt x="740" y="5"/>
                      <a:pt x="727"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536;p59">
                <a:extLst>
                  <a:ext uri="{FF2B5EF4-FFF2-40B4-BE49-F238E27FC236}">
                    <a16:creationId xmlns:a16="http://schemas.microsoft.com/office/drawing/2014/main" id="{36C3400B-0D76-75B4-2552-CFBF1C4E987B}"/>
                  </a:ext>
                </a:extLst>
              </p:cNvPr>
              <p:cNvSpPr/>
              <p:nvPr/>
            </p:nvSpPr>
            <p:spPr>
              <a:xfrm>
                <a:off x="3931850" y="3910400"/>
                <a:ext cx="61875" cy="130950"/>
              </a:xfrm>
              <a:custGeom>
                <a:avLst/>
                <a:gdLst/>
                <a:ahLst/>
                <a:cxnLst/>
                <a:rect l="l" t="t" r="r" b="b"/>
                <a:pathLst>
                  <a:path w="2475" h="5238" extrusionOk="0">
                    <a:moveTo>
                      <a:pt x="287" y="107"/>
                    </a:moveTo>
                    <a:cubicBezTo>
                      <a:pt x="276" y="107"/>
                      <a:pt x="319" y="143"/>
                      <a:pt x="351" y="176"/>
                    </a:cubicBezTo>
                    <a:lnTo>
                      <a:pt x="351" y="176"/>
                    </a:lnTo>
                    <a:cubicBezTo>
                      <a:pt x="331" y="150"/>
                      <a:pt x="313" y="133"/>
                      <a:pt x="287" y="107"/>
                    </a:cubicBezTo>
                    <a:close/>
                    <a:moveTo>
                      <a:pt x="280" y="183"/>
                    </a:moveTo>
                    <a:lnTo>
                      <a:pt x="280" y="183"/>
                    </a:lnTo>
                    <a:cubicBezTo>
                      <a:pt x="283" y="185"/>
                      <a:pt x="285" y="187"/>
                      <a:pt x="287" y="189"/>
                    </a:cubicBezTo>
                    <a:cubicBezTo>
                      <a:pt x="285" y="186"/>
                      <a:pt x="282" y="184"/>
                      <a:pt x="280" y="183"/>
                    </a:cubicBezTo>
                    <a:close/>
                    <a:moveTo>
                      <a:pt x="351" y="176"/>
                    </a:moveTo>
                    <a:cubicBezTo>
                      <a:pt x="360" y="188"/>
                      <a:pt x="371" y="202"/>
                      <a:pt x="383" y="219"/>
                    </a:cubicBezTo>
                    <a:lnTo>
                      <a:pt x="383" y="219"/>
                    </a:lnTo>
                    <a:cubicBezTo>
                      <a:pt x="381" y="209"/>
                      <a:pt x="367" y="193"/>
                      <a:pt x="351" y="176"/>
                    </a:cubicBezTo>
                    <a:close/>
                    <a:moveTo>
                      <a:pt x="288" y="169"/>
                    </a:moveTo>
                    <a:cubicBezTo>
                      <a:pt x="332" y="213"/>
                      <a:pt x="381" y="259"/>
                      <a:pt x="369" y="270"/>
                    </a:cubicBezTo>
                    <a:cubicBezTo>
                      <a:pt x="357" y="270"/>
                      <a:pt x="323" y="212"/>
                      <a:pt x="288" y="169"/>
                    </a:cubicBezTo>
                    <a:close/>
                    <a:moveTo>
                      <a:pt x="364" y="0"/>
                    </a:moveTo>
                    <a:cubicBezTo>
                      <a:pt x="335" y="0"/>
                      <a:pt x="376" y="73"/>
                      <a:pt x="389" y="127"/>
                    </a:cubicBezTo>
                    <a:cubicBezTo>
                      <a:pt x="430" y="209"/>
                      <a:pt x="348" y="148"/>
                      <a:pt x="389" y="229"/>
                    </a:cubicBezTo>
                    <a:cubicBezTo>
                      <a:pt x="387" y="226"/>
                      <a:pt x="385" y="223"/>
                      <a:pt x="383" y="219"/>
                    </a:cubicBezTo>
                    <a:lnTo>
                      <a:pt x="383" y="219"/>
                    </a:lnTo>
                    <a:cubicBezTo>
                      <a:pt x="383" y="226"/>
                      <a:pt x="380" y="229"/>
                      <a:pt x="369" y="229"/>
                    </a:cubicBezTo>
                    <a:cubicBezTo>
                      <a:pt x="328" y="168"/>
                      <a:pt x="287" y="127"/>
                      <a:pt x="226" y="86"/>
                    </a:cubicBezTo>
                    <a:lnTo>
                      <a:pt x="226" y="86"/>
                    </a:lnTo>
                    <a:cubicBezTo>
                      <a:pt x="226" y="98"/>
                      <a:pt x="239" y="116"/>
                      <a:pt x="257" y="136"/>
                    </a:cubicBezTo>
                    <a:lnTo>
                      <a:pt x="257" y="136"/>
                    </a:lnTo>
                    <a:cubicBezTo>
                      <a:pt x="248" y="129"/>
                      <a:pt x="240" y="125"/>
                      <a:pt x="233" y="125"/>
                    </a:cubicBezTo>
                    <a:cubicBezTo>
                      <a:pt x="231" y="125"/>
                      <a:pt x="228" y="126"/>
                      <a:pt x="226" y="127"/>
                    </a:cubicBezTo>
                    <a:cubicBezTo>
                      <a:pt x="222" y="131"/>
                      <a:pt x="221" y="134"/>
                      <a:pt x="222" y="137"/>
                    </a:cubicBezTo>
                    <a:lnTo>
                      <a:pt x="222" y="137"/>
                    </a:lnTo>
                    <a:cubicBezTo>
                      <a:pt x="174" y="104"/>
                      <a:pt x="137" y="86"/>
                      <a:pt x="120" y="86"/>
                    </a:cubicBezTo>
                    <a:cubicBezTo>
                      <a:pt x="99" y="86"/>
                      <a:pt x="108" y="112"/>
                      <a:pt x="164" y="168"/>
                    </a:cubicBezTo>
                    <a:cubicBezTo>
                      <a:pt x="103" y="107"/>
                      <a:pt x="62" y="66"/>
                      <a:pt x="1" y="25"/>
                    </a:cubicBezTo>
                    <a:lnTo>
                      <a:pt x="1" y="25"/>
                    </a:lnTo>
                    <a:lnTo>
                      <a:pt x="83" y="107"/>
                    </a:lnTo>
                    <a:cubicBezTo>
                      <a:pt x="62" y="86"/>
                      <a:pt x="42" y="66"/>
                      <a:pt x="1" y="45"/>
                    </a:cubicBezTo>
                    <a:lnTo>
                      <a:pt x="1" y="66"/>
                    </a:lnTo>
                    <a:cubicBezTo>
                      <a:pt x="21" y="86"/>
                      <a:pt x="21" y="107"/>
                      <a:pt x="42" y="127"/>
                    </a:cubicBezTo>
                    <a:cubicBezTo>
                      <a:pt x="103" y="189"/>
                      <a:pt x="144" y="250"/>
                      <a:pt x="164" y="291"/>
                    </a:cubicBezTo>
                    <a:cubicBezTo>
                      <a:pt x="430" y="556"/>
                      <a:pt x="614" y="884"/>
                      <a:pt x="716" y="1252"/>
                    </a:cubicBezTo>
                    <a:cubicBezTo>
                      <a:pt x="716" y="1252"/>
                      <a:pt x="716" y="1242"/>
                      <a:pt x="722" y="1242"/>
                    </a:cubicBezTo>
                    <a:cubicBezTo>
                      <a:pt x="725" y="1242"/>
                      <a:pt x="730" y="1245"/>
                      <a:pt x="737" y="1252"/>
                    </a:cubicBezTo>
                    <a:cubicBezTo>
                      <a:pt x="778" y="1333"/>
                      <a:pt x="757" y="1435"/>
                      <a:pt x="798" y="1497"/>
                    </a:cubicBezTo>
                    <a:lnTo>
                      <a:pt x="819" y="1497"/>
                    </a:lnTo>
                    <a:cubicBezTo>
                      <a:pt x="819" y="1579"/>
                      <a:pt x="839" y="1660"/>
                      <a:pt x="839" y="1742"/>
                    </a:cubicBezTo>
                    <a:cubicBezTo>
                      <a:pt x="859" y="1885"/>
                      <a:pt x="880" y="2049"/>
                      <a:pt x="900" y="2192"/>
                    </a:cubicBezTo>
                    <a:lnTo>
                      <a:pt x="921" y="2192"/>
                    </a:lnTo>
                    <a:cubicBezTo>
                      <a:pt x="921" y="2253"/>
                      <a:pt x="921" y="2355"/>
                      <a:pt x="941" y="2458"/>
                    </a:cubicBezTo>
                    <a:lnTo>
                      <a:pt x="941" y="2498"/>
                    </a:lnTo>
                    <a:lnTo>
                      <a:pt x="962" y="2498"/>
                    </a:lnTo>
                    <a:lnTo>
                      <a:pt x="962" y="2621"/>
                    </a:lnTo>
                    <a:cubicBezTo>
                      <a:pt x="1023" y="3071"/>
                      <a:pt x="1105" y="3541"/>
                      <a:pt x="1187" y="4052"/>
                    </a:cubicBezTo>
                    <a:lnTo>
                      <a:pt x="1289" y="4359"/>
                    </a:lnTo>
                    <a:cubicBezTo>
                      <a:pt x="1309" y="4522"/>
                      <a:pt x="1371" y="4686"/>
                      <a:pt x="1432" y="4849"/>
                    </a:cubicBezTo>
                    <a:cubicBezTo>
                      <a:pt x="1434" y="4847"/>
                      <a:pt x="1437" y="4846"/>
                      <a:pt x="1440" y="4846"/>
                    </a:cubicBezTo>
                    <a:cubicBezTo>
                      <a:pt x="1466" y="4846"/>
                      <a:pt x="1520" y="4915"/>
                      <a:pt x="1575" y="4952"/>
                    </a:cubicBezTo>
                    <a:cubicBezTo>
                      <a:pt x="1619" y="4996"/>
                      <a:pt x="1663" y="5029"/>
                      <a:pt x="1685" y="5029"/>
                    </a:cubicBezTo>
                    <a:cubicBezTo>
                      <a:pt x="1693" y="5029"/>
                      <a:pt x="1698" y="5024"/>
                      <a:pt x="1698" y="5013"/>
                    </a:cubicBezTo>
                    <a:cubicBezTo>
                      <a:pt x="1759" y="5074"/>
                      <a:pt x="1861" y="5176"/>
                      <a:pt x="1882" y="5176"/>
                    </a:cubicBezTo>
                    <a:cubicBezTo>
                      <a:pt x="1888" y="5170"/>
                      <a:pt x="1902" y="5168"/>
                      <a:pt x="1925" y="5168"/>
                    </a:cubicBezTo>
                    <a:cubicBezTo>
                      <a:pt x="1979" y="5168"/>
                      <a:pt x="2079" y="5182"/>
                      <a:pt x="2209" y="5197"/>
                    </a:cubicBezTo>
                    <a:cubicBezTo>
                      <a:pt x="2270" y="5217"/>
                      <a:pt x="2352" y="5238"/>
                      <a:pt x="2433" y="5238"/>
                    </a:cubicBezTo>
                    <a:cubicBezTo>
                      <a:pt x="2474" y="5217"/>
                      <a:pt x="2331" y="5197"/>
                      <a:pt x="2372" y="5176"/>
                    </a:cubicBezTo>
                    <a:cubicBezTo>
                      <a:pt x="2086" y="5135"/>
                      <a:pt x="1841" y="4931"/>
                      <a:pt x="1738" y="4665"/>
                    </a:cubicBezTo>
                    <a:cubicBezTo>
                      <a:pt x="1616" y="4338"/>
                      <a:pt x="1534" y="3991"/>
                      <a:pt x="1534" y="3643"/>
                    </a:cubicBezTo>
                    <a:cubicBezTo>
                      <a:pt x="1514" y="3521"/>
                      <a:pt x="1452" y="3010"/>
                      <a:pt x="1411" y="2478"/>
                    </a:cubicBezTo>
                    <a:cubicBezTo>
                      <a:pt x="1371" y="2028"/>
                      <a:pt x="1309" y="1579"/>
                      <a:pt x="1187" y="1129"/>
                    </a:cubicBezTo>
                    <a:lnTo>
                      <a:pt x="1166" y="1088"/>
                    </a:lnTo>
                    <a:cubicBezTo>
                      <a:pt x="1105" y="822"/>
                      <a:pt x="982" y="577"/>
                      <a:pt x="798" y="352"/>
                    </a:cubicBezTo>
                    <a:cubicBezTo>
                      <a:pt x="737" y="270"/>
                      <a:pt x="655" y="209"/>
                      <a:pt x="573" y="127"/>
                    </a:cubicBezTo>
                    <a:lnTo>
                      <a:pt x="573" y="127"/>
                    </a:lnTo>
                    <a:cubicBezTo>
                      <a:pt x="594" y="168"/>
                      <a:pt x="614" y="209"/>
                      <a:pt x="635" y="250"/>
                    </a:cubicBezTo>
                    <a:cubicBezTo>
                      <a:pt x="594" y="189"/>
                      <a:pt x="532" y="127"/>
                      <a:pt x="471" y="66"/>
                    </a:cubicBezTo>
                    <a:cubicBezTo>
                      <a:pt x="410" y="18"/>
                      <a:pt x="378"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537;p59">
                <a:extLst>
                  <a:ext uri="{FF2B5EF4-FFF2-40B4-BE49-F238E27FC236}">
                    <a16:creationId xmlns:a16="http://schemas.microsoft.com/office/drawing/2014/main" id="{43BC0E8D-F65D-A3A5-1DDE-03511C84CD66}"/>
                  </a:ext>
                </a:extLst>
              </p:cNvPr>
              <p:cNvSpPr/>
              <p:nvPr/>
            </p:nvSpPr>
            <p:spPr>
              <a:xfrm>
                <a:off x="3928800" y="3087725"/>
                <a:ext cx="69525" cy="438300"/>
              </a:xfrm>
              <a:custGeom>
                <a:avLst/>
                <a:gdLst/>
                <a:ahLst/>
                <a:cxnLst/>
                <a:rect l="l" t="t" r="r" b="b"/>
                <a:pathLst>
                  <a:path w="2781" h="17532" extrusionOk="0">
                    <a:moveTo>
                      <a:pt x="1309" y="0"/>
                    </a:moveTo>
                    <a:lnTo>
                      <a:pt x="1309" y="0"/>
                    </a:lnTo>
                    <a:cubicBezTo>
                      <a:pt x="1278" y="77"/>
                      <a:pt x="1258" y="190"/>
                      <a:pt x="1242" y="276"/>
                    </a:cubicBezTo>
                    <a:lnTo>
                      <a:pt x="1242" y="276"/>
                    </a:lnTo>
                    <a:cubicBezTo>
                      <a:pt x="1266" y="182"/>
                      <a:pt x="1291" y="87"/>
                      <a:pt x="1309" y="0"/>
                    </a:cubicBezTo>
                    <a:close/>
                    <a:moveTo>
                      <a:pt x="1190" y="847"/>
                    </a:moveTo>
                    <a:lnTo>
                      <a:pt x="1190" y="847"/>
                    </a:lnTo>
                    <a:cubicBezTo>
                      <a:pt x="1183" y="904"/>
                      <a:pt x="1178" y="959"/>
                      <a:pt x="1165" y="1022"/>
                    </a:cubicBezTo>
                    <a:cubicBezTo>
                      <a:pt x="1174" y="960"/>
                      <a:pt x="1182" y="902"/>
                      <a:pt x="1190" y="847"/>
                    </a:cubicBezTo>
                    <a:close/>
                    <a:moveTo>
                      <a:pt x="1288" y="21"/>
                    </a:moveTo>
                    <a:lnTo>
                      <a:pt x="1268" y="82"/>
                    </a:lnTo>
                    <a:cubicBezTo>
                      <a:pt x="1247" y="164"/>
                      <a:pt x="1227" y="245"/>
                      <a:pt x="1206" y="348"/>
                    </a:cubicBezTo>
                    <a:lnTo>
                      <a:pt x="1247" y="123"/>
                    </a:lnTo>
                    <a:lnTo>
                      <a:pt x="1247" y="123"/>
                    </a:lnTo>
                    <a:cubicBezTo>
                      <a:pt x="1227" y="184"/>
                      <a:pt x="1206" y="245"/>
                      <a:pt x="1186" y="307"/>
                    </a:cubicBezTo>
                    <a:cubicBezTo>
                      <a:pt x="1125" y="552"/>
                      <a:pt x="1043" y="818"/>
                      <a:pt x="1022" y="940"/>
                    </a:cubicBezTo>
                    <a:cubicBezTo>
                      <a:pt x="859" y="2085"/>
                      <a:pt x="838" y="3250"/>
                      <a:pt x="1022" y="4395"/>
                    </a:cubicBezTo>
                    <a:cubicBezTo>
                      <a:pt x="1022" y="4395"/>
                      <a:pt x="1022" y="4377"/>
                      <a:pt x="1026" y="4377"/>
                    </a:cubicBezTo>
                    <a:cubicBezTo>
                      <a:pt x="1028" y="4377"/>
                      <a:pt x="1033" y="4390"/>
                      <a:pt x="1043" y="4436"/>
                    </a:cubicBezTo>
                    <a:cubicBezTo>
                      <a:pt x="1104" y="4722"/>
                      <a:pt x="1104" y="4967"/>
                      <a:pt x="1186" y="5274"/>
                    </a:cubicBezTo>
                    <a:lnTo>
                      <a:pt x="1206" y="5295"/>
                    </a:lnTo>
                    <a:cubicBezTo>
                      <a:pt x="1247" y="5519"/>
                      <a:pt x="1309" y="5744"/>
                      <a:pt x="1370" y="5990"/>
                    </a:cubicBezTo>
                    <a:cubicBezTo>
                      <a:pt x="1493" y="6419"/>
                      <a:pt x="1636" y="6848"/>
                      <a:pt x="1779" y="7277"/>
                    </a:cubicBezTo>
                    <a:cubicBezTo>
                      <a:pt x="1779" y="7277"/>
                      <a:pt x="1779" y="7272"/>
                      <a:pt x="1781" y="7272"/>
                    </a:cubicBezTo>
                    <a:cubicBezTo>
                      <a:pt x="1784" y="7272"/>
                      <a:pt x="1789" y="7277"/>
                      <a:pt x="1799" y="7298"/>
                    </a:cubicBezTo>
                    <a:cubicBezTo>
                      <a:pt x="1860" y="7461"/>
                      <a:pt x="1942" y="7707"/>
                      <a:pt x="2004" y="7952"/>
                    </a:cubicBezTo>
                    <a:lnTo>
                      <a:pt x="2044" y="8075"/>
                    </a:lnTo>
                    <a:cubicBezTo>
                      <a:pt x="2044" y="8095"/>
                      <a:pt x="2065" y="8095"/>
                      <a:pt x="2065" y="8095"/>
                    </a:cubicBezTo>
                    <a:cubicBezTo>
                      <a:pt x="2085" y="8218"/>
                      <a:pt x="2106" y="8320"/>
                      <a:pt x="2126" y="8402"/>
                    </a:cubicBezTo>
                    <a:cubicBezTo>
                      <a:pt x="2310" y="9015"/>
                      <a:pt x="2331" y="9649"/>
                      <a:pt x="2228" y="10282"/>
                    </a:cubicBezTo>
                    <a:cubicBezTo>
                      <a:pt x="2044" y="10937"/>
                      <a:pt x="1779" y="11550"/>
                      <a:pt x="1431" y="12143"/>
                    </a:cubicBezTo>
                    <a:cubicBezTo>
                      <a:pt x="1288" y="12429"/>
                      <a:pt x="1165" y="12715"/>
                      <a:pt x="1043" y="12960"/>
                    </a:cubicBezTo>
                    <a:cubicBezTo>
                      <a:pt x="859" y="13349"/>
                      <a:pt x="614" y="13839"/>
                      <a:pt x="450" y="14228"/>
                    </a:cubicBezTo>
                    <a:cubicBezTo>
                      <a:pt x="452" y="14227"/>
                      <a:pt x="453" y="14226"/>
                      <a:pt x="454" y="14226"/>
                    </a:cubicBezTo>
                    <a:cubicBezTo>
                      <a:pt x="486" y="14226"/>
                      <a:pt x="427" y="14461"/>
                      <a:pt x="368" y="14657"/>
                    </a:cubicBezTo>
                    <a:cubicBezTo>
                      <a:pt x="316" y="14847"/>
                      <a:pt x="279" y="15023"/>
                      <a:pt x="306" y="15023"/>
                    </a:cubicBezTo>
                    <a:cubicBezTo>
                      <a:pt x="311" y="15023"/>
                      <a:pt x="318" y="15017"/>
                      <a:pt x="327" y="15004"/>
                    </a:cubicBezTo>
                    <a:lnTo>
                      <a:pt x="327" y="15004"/>
                    </a:lnTo>
                    <a:cubicBezTo>
                      <a:pt x="246" y="15229"/>
                      <a:pt x="184" y="15454"/>
                      <a:pt x="143" y="15679"/>
                    </a:cubicBezTo>
                    <a:cubicBezTo>
                      <a:pt x="164" y="15761"/>
                      <a:pt x="164" y="15863"/>
                      <a:pt x="143" y="15945"/>
                    </a:cubicBezTo>
                    <a:cubicBezTo>
                      <a:pt x="123" y="16170"/>
                      <a:pt x="102" y="16394"/>
                      <a:pt x="82" y="16701"/>
                    </a:cubicBezTo>
                    <a:cubicBezTo>
                      <a:pt x="62" y="16824"/>
                      <a:pt x="41" y="17008"/>
                      <a:pt x="21" y="17171"/>
                    </a:cubicBezTo>
                    <a:cubicBezTo>
                      <a:pt x="0" y="17314"/>
                      <a:pt x="21" y="17457"/>
                      <a:pt x="21" y="17498"/>
                    </a:cubicBezTo>
                    <a:cubicBezTo>
                      <a:pt x="21" y="17521"/>
                      <a:pt x="22" y="17531"/>
                      <a:pt x="24" y="17531"/>
                    </a:cubicBezTo>
                    <a:cubicBezTo>
                      <a:pt x="35" y="17531"/>
                      <a:pt x="70" y="17268"/>
                      <a:pt x="79" y="17268"/>
                    </a:cubicBezTo>
                    <a:cubicBezTo>
                      <a:pt x="81" y="17268"/>
                      <a:pt x="82" y="17276"/>
                      <a:pt x="82" y="17294"/>
                    </a:cubicBezTo>
                    <a:cubicBezTo>
                      <a:pt x="164" y="16272"/>
                      <a:pt x="389" y="15250"/>
                      <a:pt x="797" y="14289"/>
                    </a:cubicBezTo>
                    <a:cubicBezTo>
                      <a:pt x="1002" y="13798"/>
                      <a:pt x="1227" y="13328"/>
                      <a:pt x="1472" y="12858"/>
                    </a:cubicBezTo>
                    <a:cubicBezTo>
                      <a:pt x="1717" y="12388"/>
                      <a:pt x="1983" y="11938"/>
                      <a:pt x="2228" y="11427"/>
                    </a:cubicBezTo>
                    <a:cubicBezTo>
                      <a:pt x="2433" y="11039"/>
                      <a:pt x="2576" y="10630"/>
                      <a:pt x="2658" y="10201"/>
                    </a:cubicBezTo>
                    <a:cubicBezTo>
                      <a:pt x="2780" y="9485"/>
                      <a:pt x="2719" y="8729"/>
                      <a:pt x="2515" y="8034"/>
                    </a:cubicBezTo>
                    <a:cubicBezTo>
                      <a:pt x="2310" y="7298"/>
                      <a:pt x="2044" y="6562"/>
                      <a:pt x="1860" y="5949"/>
                    </a:cubicBezTo>
                    <a:cubicBezTo>
                      <a:pt x="1717" y="5458"/>
                      <a:pt x="1595" y="4967"/>
                      <a:pt x="1513" y="4477"/>
                    </a:cubicBezTo>
                    <a:lnTo>
                      <a:pt x="1513" y="4354"/>
                    </a:lnTo>
                    <a:cubicBezTo>
                      <a:pt x="1411" y="3659"/>
                      <a:pt x="1370" y="2964"/>
                      <a:pt x="1370" y="2269"/>
                    </a:cubicBezTo>
                    <a:lnTo>
                      <a:pt x="1370" y="1451"/>
                    </a:lnTo>
                    <a:cubicBezTo>
                      <a:pt x="1349" y="1574"/>
                      <a:pt x="1329" y="1676"/>
                      <a:pt x="1309" y="1779"/>
                    </a:cubicBezTo>
                    <a:cubicBezTo>
                      <a:pt x="1329" y="1513"/>
                      <a:pt x="1349" y="1227"/>
                      <a:pt x="1370" y="1124"/>
                    </a:cubicBezTo>
                    <a:cubicBezTo>
                      <a:pt x="1395" y="879"/>
                      <a:pt x="1396" y="795"/>
                      <a:pt x="1383" y="795"/>
                    </a:cubicBezTo>
                    <a:cubicBezTo>
                      <a:pt x="1363" y="795"/>
                      <a:pt x="1316" y="964"/>
                      <a:pt x="1268" y="1084"/>
                    </a:cubicBezTo>
                    <a:cubicBezTo>
                      <a:pt x="1254" y="1140"/>
                      <a:pt x="1244" y="1150"/>
                      <a:pt x="1237" y="1150"/>
                    </a:cubicBezTo>
                    <a:cubicBezTo>
                      <a:pt x="1232" y="1150"/>
                      <a:pt x="1228" y="1147"/>
                      <a:pt x="1224" y="1147"/>
                    </a:cubicBezTo>
                    <a:cubicBezTo>
                      <a:pt x="1215" y="1147"/>
                      <a:pt x="1205" y="1165"/>
                      <a:pt x="1186" y="1288"/>
                    </a:cubicBezTo>
                    <a:cubicBezTo>
                      <a:pt x="1206" y="1084"/>
                      <a:pt x="1227" y="1002"/>
                      <a:pt x="1247" y="818"/>
                    </a:cubicBezTo>
                    <a:cubicBezTo>
                      <a:pt x="1247" y="817"/>
                      <a:pt x="1247" y="817"/>
                      <a:pt x="1246" y="817"/>
                    </a:cubicBezTo>
                    <a:cubicBezTo>
                      <a:pt x="1228" y="817"/>
                      <a:pt x="1194" y="1269"/>
                      <a:pt x="1173" y="1269"/>
                    </a:cubicBezTo>
                    <a:cubicBezTo>
                      <a:pt x="1170" y="1269"/>
                      <a:pt x="1168" y="1262"/>
                      <a:pt x="1165" y="1247"/>
                    </a:cubicBezTo>
                    <a:cubicBezTo>
                      <a:pt x="1206" y="1084"/>
                      <a:pt x="1227" y="879"/>
                      <a:pt x="1247" y="695"/>
                    </a:cubicBezTo>
                    <a:lnTo>
                      <a:pt x="1247" y="695"/>
                    </a:lnTo>
                    <a:cubicBezTo>
                      <a:pt x="1207" y="755"/>
                      <a:pt x="1147" y="1309"/>
                      <a:pt x="1126" y="1309"/>
                    </a:cubicBezTo>
                    <a:cubicBezTo>
                      <a:pt x="1125" y="1309"/>
                      <a:pt x="1125" y="1309"/>
                      <a:pt x="1125" y="1308"/>
                    </a:cubicBezTo>
                    <a:cubicBezTo>
                      <a:pt x="1125" y="1206"/>
                      <a:pt x="1227" y="797"/>
                      <a:pt x="1206" y="736"/>
                    </a:cubicBezTo>
                    <a:lnTo>
                      <a:pt x="1206" y="736"/>
                    </a:lnTo>
                    <a:cubicBezTo>
                      <a:pt x="1204" y="750"/>
                      <a:pt x="1201" y="763"/>
                      <a:pt x="1199" y="776"/>
                    </a:cubicBezTo>
                    <a:lnTo>
                      <a:pt x="1199" y="776"/>
                    </a:lnTo>
                    <a:cubicBezTo>
                      <a:pt x="1232" y="530"/>
                      <a:pt x="1251" y="375"/>
                      <a:pt x="1240" y="375"/>
                    </a:cubicBezTo>
                    <a:lnTo>
                      <a:pt x="1240" y="375"/>
                    </a:lnTo>
                    <a:cubicBezTo>
                      <a:pt x="1232" y="375"/>
                      <a:pt x="1209" y="453"/>
                      <a:pt x="1165" y="634"/>
                    </a:cubicBezTo>
                    <a:cubicBezTo>
                      <a:pt x="1176" y="535"/>
                      <a:pt x="1205" y="418"/>
                      <a:pt x="1236" y="299"/>
                    </a:cubicBezTo>
                    <a:lnTo>
                      <a:pt x="1236" y="299"/>
                    </a:lnTo>
                    <a:lnTo>
                      <a:pt x="1227" y="348"/>
                    </a:lnTo>
                    <a:cubicBezTo>
                      <a:pt x="1232" y="328"/>
                      <a:pt x="1237" y="303"/>
                      <a:pt x="1242" y="276"/>
                    </a:cubicBezTo>
                    <a:lnTo>
                      <a:pt x="1242" y="276"/>
                    </a:lnTo>
                    <a:cubicBezTo>
                      <a:pt x="1240" y="283"/>
                      <a:pt x="1238" y="291"/>
                      <a:pt x="1236" y="299"/>
                    </a:cubicBezTo>
                    <a:lnTo>
                      <a:pt x="1236" y="299"/>
                    </a:lnTo>
                    <a:lnTo>
                      <a:pt x="1288"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538;p59">
                <a:extLst>
                  <a:ext uri="{FF2B5EF4-FFF2-40B4-BE49-F238E27FC236}">
                    <a16:creationId xmlns:a16="http://schemas.microsoft.com/office/drawing/2014/main" id="{68B199C5-7F2E-0267-0124-998301F914B8}"/>
                  </a:ext>
                </a:extLst>
              </p:cNvPr>
              <p:cNvSpPr/>
              <p:nvPr/>
            </p:nvSpPr>
            <p:spPr>
              <a:xfrm>
                <a:off x="3938100" y="3205250"/>
                <a:ext cx="197175" cy="923000"/>
              </a:xfrm>
              <a:custGeom>
                <a:avLst/>
                <a:gdLst/>
                <a:ahLst/>
                <a:cxnLst/>
                <a:rect l="l" t="t" r="r" b="b"/>
                <a:pathLst>
                  <a:path w="7887" h="36920" extrusionOk="0">
                    <a:moveTo>
                      <a:pt x="7739" y="426"/>
                    </a:moveTo>
                    <a:lnTo>
                      <a:pt x="7739" y="426"/>
                    </a:lnTo>
                    <a:cubicBezTo>
                      <a:pt x="7715" y="502"/>
                      <a:pt x="7691" y="579"/>
                      <a:pt x="7662" y="655"/>
                    </a:cubicBezTo>
                    <a:cubicBezTo>
                      <a:pt x="7684" y="579"/>
                      <a:pt x="7711" y="502"/>
                      <a:pt x="7739" y="426"/>
                    </a:cubicBezTo>
                    <a:close/>
                    <a:moveTo>
                      <a:pt x="3842" y="14697"/>
                    </a:moveTo>
                    <a:lnTo>
                      <a:pt x="3842" y="14697"/>
                    </a:lnTo>
                    <a:cubicBezTo>
                      <a:pt x="3841" y="14701"/>
                      <a:pt x="3839" y="14709"/>
                      <a:pt x="3839" y="14719"/>
                    </a:cubicBezTo>
                    <a:cubicBezTo>
                      <a:pt x="3840" y="14712"/>
                      <a:pt x="3841" y="14704"/>
                      <a:pt x="3842" y="14697"/>
                    </a:cubicBezTo>
                    <a:close/>
                    <a:moveTo>
                      <a:pt x="7887" y="1"/>
                    </a:moveTo>
                    <a:lnTo>
                      <a:pt x="7887" y="1"/>
                    </a:lnTo>
                    <a:cubicBezTo>
                      <a:pt x="7875" y="38"/>
                      <a:pt x="7863" y="76"/>
                      <a:pt x="7850" y="116"/>
                    </a:cubicBezTo>
                    <a:lnTo>
                      <a:pt x="7850" y="116"/>
                    </a:lnTo>
                    <a:cubicBezTo>
                      <a:pt x="7851" y="114"/>
                      <a:pt x="7852" y="113"/>
                      <a:pt x="7853" y="111"/>
                    </a:cubicBezTo>
                    <a:lnTo>
                      <a:pt x="7853" y="111"/>
                    </a:lnTo>
                    <a:cubicBezTo>
                      <a:pt x="7825" y="200"/>
                      <a:pt x="7793" y="299"/>
                      <a:pt x="7762" y="394"/>
                    </a:cubicBezTo>
                    <a:lnTo>
                      <a:pt x="7762" y="394"/>
                    </a:lnTo>
                    <a:cubicBezTo>
                      <a:pt x="7792" y="298"/>
                      <a:pt x="7822" y="205"/>
                      <a:pt x="7850" y="116"/>
                    </a:cubicBezTo>
                    <a:lnTo>
                      <a:pt x="7850" y="116"/>
                    </a:lnTo>
                    <a:cubicBezTo>
                      <a:pt x="7842" y="131"/>
                      <a:pt x="7834" y="148"/>
                      <a:pt x="7825" y="164"/>
                    </a:cubicBezTo>
                    <a:cubicBezTo>
                      <a:pt x="7813" y="196"/>
                      <a:pt x="7802" y="229"/>
                      <a:pt x="7791" y="261"/>
                    </a:cubicBezTo>
                    <a:lnTo>
                      <a:pt x="7791" y="261"/>
                    </a:lnTo>
                    <a:lnTo>
                      <a:pt x="7662" y="594"/>
                    </a:lnTo>
                    <a:cubicBezTo>
                      <a:pt x="7478" y="1105"/>
                      <a:pt x="7294" y="1575"/>
                      <a:pt x="7212" y="1861"/>
                    </a:cubicBezTo>
                    <a:cubicBezTo>
                      <a:pt x="6844" y="2985"/>
                      <a:pt x="6497" y="4130"/>
                      <a:pt x="6190" y="5295"/>
                    </a:cubicBezTo>
                    <a:cubicBezTo>
                      <a:pt x="5883" y="6440"/>
                      <a:pt x="5699" y="7626"/>
                      <a:pt x="5434" y="8770"/>
                    </a:cubicBezTo>
                    <a:cubicBezTo>
                      <a:pt x="5434" y="8770"/>
                      <a:pt x="5445" y="8742"/>
                      <a:pt x="5450" y="8742"/>
                    </a:cubicBezTo>
                    <a:cubicBezTo>
                      <a:pt x="5454" y="8742"/>
                      <a:pt x="5453" y="8765"/>
                      <a:pt x="5434" y="8852"/>
                    </a:cubicBezTo>
                    <a:cubicBezTo>
                      <a:pt x="5311" y="9445"/>
                      <a:pt x="5148" y="9915"/>
                      <a:pt x="5004" y="10508"/>
                    </a:cubicBezTo>
                    <a:lnTo>
                      <a:pt x="5004" y="10549"/>
                    </a:lnTo>
                    <a:cubicBezTo>
                      <a:pt x="4861" y="10998"/>
                      <a:pt x="4698" y="11469"/>
                      <a:pt x="4514" y="11959"/>
                    </a:cubicBezTo>
                    <a:cubicBezTo>
                      <a:pt x="4189" y="12832"/>
                      <a:pt x="3965" y="13744"/>
                      <a:pt x="3842" y="14697"/>
                    </a:cubicBezTo>
                    <a:lnTo>
                      <a:pt x="3842" y="14697"/>
                    </a:lnTo>
                    <a:cubicBezTo>
                      <a:pt x="3843" y="14695"/>
                      <a:pt x="3844" y="14693"/>
                      <a:pt x="3845" y="14693"/>
                    </a:cubicBezTo>
                    <a:lnTo>
                      <a:pt x="3845" y="14693"/>
                    </a:lnTo>
                    <a:cubicBezTo>
                      <a:pt x="3849" y="14693"/>
                      <a:pt x="3852" y="14718"/>
                      <a:pt x="3839" y="14780"/>
                    </a:cubicBezTo>
                    <a:cubicBezTo>
                      <a:pt x="3798" y="15169"/>
                      <a:pt x="3758" y="15700"/>
                      <a:pt x="3737" y="16252"/>
                    </a:cubicBezTo>
                    <a:lnTo>
                      <a:pt x="3737" y="16518"/>
                    </a:lnTo>
                    <a:cubicBezTo>
                      <a:pt x="3737" y="16538"/>
                      <a:pt x="3737" y="16579"/>
                      <a:pt x="3737" y="16600"/>
                    </a:cubicBezTo>
                    <a:cubicBezTo>
                      <a:pt x="3737" y="16865"/>
                      <a:pt x="3737" y="17070"/>
                      <a:pt x="3737" y="17274"/>
                    </a:cubicBezTo>
                    <a:cubicBezTo>
                      <a:pt x="3696" y="19993"/>
                      <a:pt x="3614" y="22753"/>
                      <a:pt x="3328" y="25717"/>
                    </a:cubicBezTo>
                    <a:cubicBezTo>
                      <a:pt x="3287" y="26350"/>
                      <a:pt x="3226" y="26984"/>
                      <a:pt x="3144" y="27577"/>
                    </a:cubicBezTo>
                    <a:cubicBezTo>
                      <a:pt x="3022" y="28476"/>
                      <a:pt x="2838" y="29601"/>
                      <a:pt x="2654" y="30459"/>
                    </a:cubicBezTo>
                    <a:cubicBezTo>
                      <a:pt x="2656" y="30457"/>
                      <a:pt x="2658" y="30456"/>
                      <a:pt x="2660" y="30456"/>
                    </a:cubicBezTo>
                    <a:cubicBezTo>
                      <a:pt x="2729" y="30456"/>
                      <a:pt x="2397" y="32102"/>
                      <a:pt x="2445" y="32102"/>
                    </a:cubicBezTo>
                    <a:cubicBezTo>
                      <a:pt x="2449" y="32102"/>
                      <a:pt x="2457" y="32087"/>
                      <a:pt x="2470" y="32054"/>
                    </a:cubicBezTo>
                    <a:lnTo>
                      <a:pt x="2470" y="32054"/>
                    </a:lnTo>
                    <a:cubicBezTo>
                      <a:pt x="2347" y="32626"/>
                      <a:pt x="2102" y="33464"/>
                      <a:pt x="2102" y="33525"/>
                    </a:cubicBezTo>
                    <a:cubicBezTo>
                      <a:pt x="2102" y="33709"/>
                      <a:pt x="2061" y="33893"/>
                      <a:pt x="2000" y="34057"/>
                    </a:cubicBezTo>
                    <a:cubicBezTo>
                      <a:pt x="1856" y="34588"/>
                      <a:pt x="1632" y="35099"/>
                      <a:pt x="1345" y="35570"/>
                    </a:cubicBezTo>
                    <a:cubicBezTo>
                      <a:pt x="1141" y="35876"/>
                      <a:pt x="896" y="36142"/>
                      <a:pt x="650" y="36387"/>
                    </a:cubicBezTo>
                    <a:cubicBezTo>
                      <a:pt x="466" y="36571"/>
                      <a:pt x="262" y="36735"/>
                      <a:pt x="58" y="36878"/>
                    </a:cubicBezTo>
                    <a:cubicBezTo>
                      <a:pt x="16" y="36907"/>
                      <a:pt x="1" y="36920"/>
                      <a:pt x="3" y="36920"/>
                    </a:cubicBezTo>
                    <a:cubicBezTo>
                      <a:pt x="10" y="36920"/>
                      <a:pt x="131" y="36843"/>
                      <a:pt x="262" y="36755"/>
                    </a:cubicBezTo>
                    <a:cubicBezTo>
                      <a:pt x="378" y="36669"/>
                      <a:pt x="493" y="36582"/>
                      <a:pt x="508" y="36582"/>
                    </a:cubicBezTo>
                    <a:cubicBezTo>
                      <a:pt x="514" y="36582"/>
                      <a:pt x="502" y="36597"/>
                      <a:pt x="466" y="36633"/>
                    </a:cubicBezTo>
                    <a:cubicBezTo>
                      <a:pt x="916" y="36244"/>
                      <a:pt x="1284" y="35774"/>
                      <a:pt x="1591" y="35263"/>
                    </a:cubicBezTo>
                    <a:cubicBezTo>
                      <a:pt x="1877" y="34752"/>
                      <a:pt x="2102" y="34220"/>
                      <a:pt x="2265" y="33648"/>
                    </a:cubicBezTo>
                    <a:cubicBezTo>
                      <a:pt x="2592" y="32565"/>
                      <a:pt x="2817" y="31481"/>
                      <a:pt x="3022" y="30377"/>
                    </a:cubicBezTo>
                    <a:cubicBezTo>
                      <a:pt x="3430" y="28149"/>
                      <a:pt x="3717" y="25901"/>
                      <a:pt x="3880" y="23652"/>
                    </a:cubicBezTo>
                    <a:cubicBezTo>
                      <a:pt x="3921" y="23264"/>
                      <a:pt x="3982" y="22323"/>
                      <a:pt x="4044" y="21076"/>
                    </a:cubicBezTo>
                    <a:cubicBezTo>
                      <a:pt x="4105" y="19829"/>
                      <a:pt x="4166" y="18296"/>
                      <a:pt x="4187" y="16702"/>
                    </a:cubicBezTo>
                    <a:cubicBezTo>
                      <a:pt x="4187" y="15945"/>
                      <a:pt x="4228" y="15169"/>
                      <a:pt x="4330" y="14392"/>
                    </a:cubicBezTo>
                    <a:cubicBezTo>
                      <a:pt x="4453" y="13676"/>
                      <a:pt x="4637" y="12981"/>
                      <a:pt x="4882" y="12286"/>
                    </a:cubicBezTo>
                    <a:cubicBezTo>
                      <a:pt x="5107" y="11632"/>
                      <a:pt x="5332" y="11039"/>
                      <a:pt x="5475" y="10508"/>
                    </a:cubicBezTo>
                    <a:cubicBezTo>
                      <a:pt x="5618" y="9976"/>
                      <a:pt x="5720" y="9527"/>
                      <a:pt x="5802" y="9200"/>
                    </a:cubicBezTo>
                    <a:lnTo>
                      <a:pt x="5863" y="8954"/>
                    </a:lnTo>
                    <a:cubicBezTo>
                      <a:pt x="6027" y="8239"/>
                      <a:pt x="6190" y="7442"/>
                      <a:pt x="6354" y="6665"/>
                    </a:cubicBezTo>
                    <a:cubicBezTo>
                      <a:pt x="6517" y="5908"/>
                      <a:pt x="6701" y="5173"/>
                      <a:pt x="6865" y="4580"/>
                    </a:cubicBezTo>
                    <a:cubicBezTo>
                      <a:pt x="7008" y="4028"/>
                      <a:pt x="7151" y="3476"/>
                      <a:pt x="7294" y="2903"/>
                    </a:cubicBezTo>
                    <a:lnTo>
                      <a:pt x="7294" y="2903"/>
                    </a:lnTo>
                    <a:cubicBezTo>
                      <a:pt x="7212" y="3169"/>
                      <a:pt x="7130" y="3394"/>
                      <a:pt x="7069" y="3599"/>
                    </a:cubicBezTo>
                    <a:cubicBezTo>
                      <a:pt x="7233" y="3047"/>
                      <a:pt x="7396" y="2474"/>
                      <a:pt x="7457" y="2270"/>
                    </a:cubicBezTo>
                    <a:cubicBezTo>
                      <a:pt x="7605" y="1759"/>
                      <a:pt x="7646" y="1582"/>
                      <a:pt x="7631" y="1582"/>
                    </a:cubicBezTo>
                    <a:lnTo>
                      <a:pt x="7631" y="1582"/>
                    </a:lnTo>
                    <a:cubicBezTo>
                      <a:pt x="7612" y="1582"/>
                      <a:pt x="7490" y="1908"/>
                      <a:pt x="7396" y="2168"/>
                    </a:cubicBezTo>
                    <a:cubicBezTo>
                      <a:pt x="7355" y="2279"/>
                      <a:pt x="7341" y="2300"/>
                      <a:pt x="7334" y="2300"/>
                    </a:cubicBezTo>
                    <a:cubicBezTo>
                      <a:pt x="7330" y="2300"/>
                      <a:pt x="7329" y="2291"/>
                      <a:pt x="7324" y="2291"/>
                    </a:cubicBezTo>
                    <a:cubicBezTo>
                      <a:pt x="7315" y="2291"/>
                      <a:pt x="7294" y="2328"/>
                      <a:pt x="7212" y="2556"/>
                    </a:cubicBezTo>
                    <a:lnTo>
                      <a:pt x="7498" y="1616"/>
                    </a:lnTo>
                    <a:cubicBezTo>
                      <a:pt x="7498" y="1615"/>
                      <a:pt x="7498" y="1615"/>
                      <a:pt x="7498" y="1615"/>
                    </a:cubicBezTo>
                    <a:cubicBezTo>
                      <a:pt x="7488" y="1615"/>
                      <a:pt x="7216" y="2553"/>
                      <a:pt x="7190" y="2553"/>
                    </a:cubicBezTo>
                    <a:cubicBezTo>
                      <a:pt x="7187" y="2553"/>
                      <a:pt x="7188" y="2541"/>
                      <a:pt x="7192" y="2515"/>
                    </a:cubicBezTo>
                    <a:cubicBezTo>
                      <a:pt x="7314" y="2147"/>
                      <a:pt x="7437" y="1738"/>
                      <a:pt x="7560" y="1370"/>
                    </a:cubicBezTo>
                    <a:lnTo>
                      <a:pt x="7560" y="1370"/>
                    </a:lnTo>
                    <a:cubicBezTo>
                      <a:pt x="7500" y="1490"/>
                      <a:pt x="7149" y="2599"/>
                      <a:pt x="7131" y="2599"/>
                    </a:cubicBezTo>
                    <a:cubicBezTo>
                      <a:pt x="7131" y="2599"/>
                      <a:pt x="7130" y="2598"/>
                      <a:pt x="7130" y="2597"/>
                    </a:cubicBezTo>
                    <a:cubicBezTo>
                      <a:pt x="7192" y="2392"/>
                      <a:pt x="7498" y="1554"/>
                      <a:pt x="7498" y="1473"/>
                    </a:cubicBezTo>
                    <a:lnTo>
                      <a:pt x="7498" y="1473"/>
                    </a:lnTo>
                    <a:cubicBezTo>
                      <a:pt x="7498" y="1473"/>
                      <a:pt x="7376" y="1841"/>
                      <a:pt x="7314" y="2024"/>
                    </a:cubicBezTo>
                    <a:cubicBezTo>
                      <a:pt x="7540" y="1282"/>
                      <a:pt x="7697" y="745"/>
                      <a:pt x="7678" y="745"/>
                    </a:cubicBezTo>
                    <a:lnTo>
                      <a:pt x="7678" y="745"/>
                    </a:lnTo>
                    <a:cubicBezTo>
                      <a:pt x="7668" y="745"/>
                      <a:pt x="7607" y="902"/>
                      <a:pt x="7478" y="1268"/>
                    </a:cubicBezTo>
                    <a:cubicBezTo>
                      <a:pt x="7543" y="1073"/>
                      <a:pt x="7620" y="836"/>
                      <a:pt x="7696" y="600"/>
                    </a:cubicBezTo>
                    <a:lnTo>
                      <a:pt x="7696" y="600"/>
                    </a:lnTo>
                    <a:lnTo>
                      <a:pt x="7887" y="62"/>
                    </a:lnTo>
                    <a:lnTo>
                      <a:pt x="7887" y="62"/>
                    </a:lnTo>
                    <a:cubicBezTo>
                      <a:pt x="7875" y="73"/>
                      <a:pt x="7864" y="91"/>
                      <a:pt x="7853" y="111"/>
                    </a:cubicBezTo>
                    <a:lnTo>
                      <a:pt x="7853" y="111"/>
                    </a:lnTo>
                    <a:cubicBezTo>
                      <a:pt x="7865" y="72"/>
                      <a:pt x="7876" y="35"/>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539;p59">
                <a:extLst>
                  <a:ext uri="{FF2B5EF4-FFF2-40B4-BE49-F238E27FC236}">
                    <a16:creationId xmlns:a16="http://schemas.microsoft.com/office/drawing/2014/main" id="{BA576246-314D-4922-AE1C-C461F0901CF4}"/>
                  </a:ext>
                </a:extLst>
              </p:cNvPr>
              <p:cNvSpPr/>
              <p:nvPr/>
            </p:nvSpPr>
            <p:spPr>
              <a:xfrm>
                <a:off x="3272900" y="3190425"/>
                <a:ext cx="668700" cy="744625"/>
              </a:xfrm>
              <a:custGeom>
                <a:avLst/>
                <a:gdLst/>
                <a:ahLst/>
                <a:cxnLst/>
                <a:rect l="l" t="t" r="r" b="b"/>
                <a:pathLst>
                  <a:path w="26748" h="29785" extrusionOk="0">
                    <a:moveTo>
                      <a:pt x="26747" y="1"/>
                    </a:moveTo>
                    <a:lnTo>
                      <a:pt x="26175" y="553"/>
                    </a:lnTo>
                    <a:lnTo>
                      <a:pt x="26686" y="42"/>
                    </a:lnTo>
                    <a:lnTo>
                      <a:pt x="26686" y="42"/>
                    </a:lnTo>
                    <a:lnTo>
                      <a:pt x="26584" y="124"/>
                    </a:lnTo>
                    <a:lnTo>
                      <a:pt x="26543" y="164"/>
                    </a:lnTo>
                    <a:lnTo>
                      <a:pt x="26543" y="164"/>
                    </a:lnTo>
                    <a:lnTo>
                      <a:pt x="26236" y="451"/>
                    </a:lnTo>
                    <a:cubicBezTo>
                      <a:pt x="25807" y="839"/>
                      <a:pt x="25398" y="1207"/>
                      <a:pt x="25173" y="1432"/>
                    </a:cubicBezTo>
                    <a:lnTo>
                      <a:pt x="22495" y="4089"/>
                    </a:lnTo>
                    <a:lnTo>
                      <a:pt x="19858" y="6767"/>
                    </a:lnTo>
                    <a:cubicBezTo>
                      <a:pt x="19858" y="6767"/>
                      <a:pt x="19880" y="6754"/>
                      <a:pt x="19890" y="6754"/>
                    </a:cubicBezTo>
                    <a:cubicBezTo>
                      <a:pt x="19900" y="6754"/>
                      <a:pt x="19895" y="6772"/>
                      <a:pt x="19817" y="6849"/>
                    </a:cubicBezTo>
                    <a:cubicBezTo>
                      <a:pt x="19368" y="7319"/>
                      <a:pt x="18959" y="7667"/>
                      <a:pt x="18509" y="8157"/>
                    </a:cubicBezTo>
                    <a:lnTo>
                      <a:pt x="18489" y="8198"/>
                    </a:lnTo>
                    <a:cubicBezTo>
                      <a:pt x="18121" y="8546"/>
                      <a:pt x="17753" y="8934"/>
                      <a:pt x="17385" y="9322"/>
                    </a:cubicBezTo>
                    <a:cubicBezTo>
                      <a:pt x="16690" y="10038"/>
                      <a:pt x="16036" y="10794"/>
                      <a:pt x="15422" y="11571"/>
                    </a:cubicBezTo>
                    <a:cubicBezTo>
                      <a:pt x="15429" y="11564"/>
                      <a:pt x="15434" y="11560"/>
                      <a:pt x="15435" y="11560"/>
                    </a:cubicBezTo>
                    <a:lnTo>
                      <a:pt x="15435" y="11560"/>
                    </a:lnTo>
                    <a:cubicBezTo>
                      <a:pt x="15438" y="11560"/>
                      <a:pt x="15429" y="11578"/>
                      <a:pt x="15402" y="11632"/>
                    </a:cubicBezTo>
                    <a:cubicBezTo>
                      <a:pt x="15136" y="11939"/>
                      <a:pt x="14789" y="12389"/>
                      <a:pt x="14421" y="12859"/>
                    </a:cubicBezTo>
                    <a:lnTo>
                      <a:pt x="14278" y="13063"/>
                    </a:lnTo>
                    <a:cubicBezTo>
                      <a:pt x="14257" y="13104"/>
                      <a:pt x="14237" y="13125"/>
                      <a:pt x="14216" y="13165"/>
                    </a:cubicBezTo>
                    <a:lnTo>
                      <a:pt x="13787" y="13738"/>
                    </a:lnTo>
                    <a:cubicBezTo>
                      <a:pt x="12090" y="16068"/>
                      <a:pt x="10373" y="18440"/>
                      <a:pt x="8677" y="21138"/>
                    </a:cubicBezTo>
                    <a:cubicBezTo>
                      <a:pt x="8329" y="21731"/>
                      <a:pt x="7982" y="22303"/>
                      <a:pt x="7655" y="22855"/>
                    </a:cubicBezTo>
                    <a:cubicBezTo>
                      <a:pt x="7164" y="23673"/>
                      <a:pt x="6510" y="24695"/>
                      <a:pt x="5958" y="25451"/>
                    </a:cubicBezTo>
                    <a:cubicBezTo>
                      <a:pt x="5815" y="25737"/>
                      <a:pt x="5651" y="26003"/>
                      <a:pt x="5447" y="26248"/>
                    </a:cubicBezTo>
                    <a:cubicBezTo>
                      <a:pt x="5208" y="26589"/>
                      <a:pt x="4956" y="26901"/>
                      <a:pt x="4985" y="26901"/>
                    </a:cubicBezTo>
                    <a:cubicBezTo>
                      <a:pt x="4990" y="26901"/>
                      <a:pt x="5007" y="26889"/>
                      <a:pt x="5038" y="26862"/>
                    </a:cubicBezTo>
                    <a:lnTo>
                      <a:pt x="5038" y="26862"/>
                    </a:lnTo>
                    <a:cubicBezTo>
                      <a:pt x="4629" y="27332"/>
                      <a:pt x="3934" y="27965"/>
                      <a:pt x="3893" y="28006"/>
                    </a:cubicBezTo>
                    <a:cubicBezTo>
                      <a:pt x="3771" y="28170"/>
                      <a:pt x="3648" y="28313"/>
                      <a:pt x="3484" y="28415"/>
                    </a:cubicBezTo>
                    <a:cubicBezTo>
                      <a:pt x="3055" y="28804"/>
                      <a:pt x="2565" y="29131"/>
                      <a:pt x="2033" y="29376"/>
                    </a:cubicBezTo>
                    <a:cubicBezTo>
                      <a:pt x="1686" y="29539"/>
                      <a:pt x="1318" y="29662"/>
                      <a:pt x="929" y="29723"/>
                    </a:cubicBezTo>
                    <a:cubicBezTo>
                      <a:pt x="796" y="29744"/>
                      <a:pt x="658" y="29754"/>
                      <a:pt x="518" y="29754"/>
                    </a:cubicBezTo>
                    <a:cubicBezTo>
                      <a:pt x="377" y="29754"/>
                      <a:pt x="234" y="29744"/>
                      <a:pt x="91" y="29723"/>
                    </a:cubicBezTo>
                    <a:cubicBezTo>
                      <a:pt x="60" y="29720"/>
                      <a:pt x="41" y="29718"/>
                      <a:pt x="33" y="29718"/>
                    </a:cubicBezTo>
                    <a:cubicBezTo>
                      <a:pt x="0" y="29718"/>
                      <a:pt x="158" y="29748"/>
                      <a:pt x="357" y="29764"/>
                    </a:cubicBezTo>
                    <a:cubicBezTo>
                      <a:pt x="469" y="29775"/>
                      <a:pt x="582" y="29775"/>
                      <a:pt x="640" y="29775"/>
                    </a:cubicBezTo>
                    <a:cubicBezTo>
                      <a:pt x="699" y="29775"/>
                      <a:pt x="704" y="29775"/>
                      <a:pt x="602" y="29785"/>
                    </a:cubicBezTo>
                    <a:cubicBezTo>
                      <a:pt x="1256" y="29744"/>
                      <a:pt x="1870" y="29539"/>
                      <a:pt x="2421" y="29233"/>
                    </a:cubicBezTo>
                    <a:cubicBezTo>
                      <a:pt x="2953" y="28926"/>
                      <a:pt x="3464" y="28599"/>
                      <a:pt x="3934" y="28211"/>
                    </a:cubicBezTo>
                    <a:cubicBezTo>
                      <a:pt x="4854" y="27414"/>
                      <a:pt x="5651" y="26494"/>
                      <a:pt x="6346" y="25512"/>
                    </a:cubicBezTo>
                    <a:cubicBezTo>
                      <a:pt x="7021" y="24531"/>
                      <a:pt x="7634" y="23509"/>
                      <a:pt x="8268" y="22487"/>
                    </a:cubicBezTo>
                    <a:cubicBezTo>
                      <a:pt x="8881" y="21485"/>
                      <a:pt x="9535" y="20484"/>
                      <a:pt x="10210" y="19482"/>
                    </a:cubicBezTo>
                    <a:cubicBezTo>
                      <a:pt x="10435" y="19135"/>
                      <a:pt x="11007" y="18317"/>
                      <a:pt x="11763" y="17233"/>
                    </a:cubicBezTo>
                    <a:cubicBezTo>
                      <a:pt x="12540" y="16170"/>
                      <a:pt x="13501" y="14862"/>
                      <a:pt x="14503" y="13513"/>
                    </a:cubicBezTo>
                    <a:cubicBezTo>
                      <a:pt x="14993" y="12838"/>
                      <a:pt x="15525" y="12184"/>
                      <a:pt x="16036" y="11551"/>
                    </a:cubicBezTo>
                    <a:cubicBezTo>
                      <a:pt x="16547" y="10917"/>
                      <a:pt x="17078" y="10324"/>
                      <a:pt x="17589" y="9793"/>
                    </a:cubicBezTo>
                    <a:cubicBezTo>
                      <a:pt x="18571" y="8730"/>
                      <a:pt x="19450" y="7871"/>
                      <a:pt x="19961" y="7360"/>
                    </a:cubicBezTo>
                    <a:lnTo>
                      <a:pt x="20145" y="7176"/>
                    </a:lnTo>
                    <a:cubicBezTo>
                      <a:pt x="21228" y="6072"/>
                      <a:pt x="22557" y="4703"/>
                      <a:pt x="23456" y="3762"/>
                    </a:cubicBezTo>
                    <a:lnTo>
                      <a:pt x="24744" y="2433"/>
                    </a:lnTo>
                    <a:lnTo>
                      <a:pt x="24172" y="2965"/>
                    </a:lnTo>
                    <a:cubicBezTo>
                      <a:pt x="24601" y="2515"/>
                      <a:pt x="25051" y="2086"/>
                      <a:pt x="25214" y="1902"/>
                    </a:cubicBezTo>
                    <a:cubicBezTo>
                      <a:pt x="25608" y="1491"/>
                      <a:pt x="25732" y="1349"/>
                      <a:pt x="25715" y="1349"/>
                    </a:cubicBezTo>
                    <a:cubicBezTo>
                      <a:pt x="25691" y="1349"/>
                      <a:pt x="25416" y="1601"/>
                      <a:pt x="25194" y="1800"/>
                    </a:cubicBezTo>
                    <a:cubicBezTo>
                      <a:pt x="25114" y="1874"/>
                      <a:pt x="25087" y="1892"/>
                      <a:pt x="25078" y="1892"/>
                    </a:cubicBezTo>
                    <a:cubicBezTo>
                      <a:pt x="25069" y="1892"/>
                      <a:pt x="25076" y="1875"/>
                      <a:pt x="25065" y="1875"/>
                    </a:cubicBezTo>
                    <a:cubicBezTo>
                      <a:pt x="25050" y="1875"/>
                      <a:pt x="25000" y="1908"/>
                      <a:pt x="24826" y="2066"/>
                    </a:cubicBezTo>
                    <a:lnTo>
                      <a:pt x="25562" y="1330"/>
                    </a:lnTo>
                    <a:cubicBezTo>
                      <a:pt x="25562" y="1329"/>
                      <a:pt x="25562" y="1328"/>
                      <a:pt x="25562" y="1328"/>
                    </a:cubicBezTo>
                    <a:lnTo>
                      <a:pt x="25562" y="1328"/>
                    </a:lnTo>
                    <a:cubicBezTo>
                      <a:pt x="25545" y="1328"/>
                      <a:pt x="24834" y="2054"/>
                      <a:pt x="24822" y="2054"/>
                    </a:cubicBezTo>
                    <a:cubicBezTo>
                      <a:pt x="24821" y="2054"/>
                      <a:pt x="24828" y="2045"/>
                      <a:pt x="24846" y="2025"/>
                    </a:cubicBezTo>
                    <a:cubicBezTo>
                      <a:pt x="25132" y="1738"/>
                      <a:pt x="25459" y="1411"/>
                      <a:pt x="25746" y="1125"/>
                    </a:cubicBezTo>
                    <a:lnTo>
                      <a:pt x="25746" y="1125"/>
                    </a:lnTo>
                    <a:cubicBezTo>
                      <a:pt x="25627" y="1204"/>
                      <a:pt x="24781" y="2068"/>
                      <a:pt x="24745" y="2068"/>
                    </a:cubicBezTo>
                    <a:cubicBezTo>
                      <a:pt x="24744" y="2068"/>
                      <a:pt x="24743" y="2068"/>
                      <a:pt x="24744" y="2066"/>
                    </a:cubicBezTo>
                    <a:cubicBezTo>
                      <a:pt x="24908" y="1902"/>
                      <a:pt x="25603" y="1268"/>
                      <a:pt x="25643" y="1187"/>
                    </a:cubicBezTo>
                    <a:lnTo>
                      <a:pt x="25643" y="1187"/>
                    </a:lnTo>
                    <a:cubicBezTo>
                      <a:pt x="25643" y="1187"/>
                      <a:pt x="25357" y="1473"/>
                      <a:pt x="25194" y="1616"/>
                    </a:cubicBezTo>
                    <a:cubicBezTo>
                      <a:pt x="25781" y="1028"/>
                      <a:pt x="26194" y="598"/>
                      <a:pt x="26171" y="598"/>
                    </a:cubicBezTo>
                    <a:lnTo>
                      <a:pt x="26171" y="598"/>
                    </a:lnTo>
                    <a:cubicBezTo>
                      <a:pt x="26158" y="598"/>
                      <a:pt x="26023" y="719"/>
                      <a:pt x="25725" y="1003"/>
                    </a:cubicBezTo>
                    <a:lnTo>
                      <a:pt x="267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540;p59">
                <a:extLst>
                  <a:ext uri="{FF2B5EF4-FFF2-40B4-BE49-F238E27FC236}">
                    <a16:creationId xmlns:a16="http://schemas.microsoft.com/office/drawing/2014/main" id="{599B63EE-45CB-1447-DB1D-31FAD2D1707E}"/>
                  </a:ext>
                </a:extLst>
              </p:cNvPr>
              <p:cNvSpPr/>
              <p:nvPr/>
            </p:nvSpPr>
            <p:spPr>
              <a:xfrm>
                <a:off x="3728975" y="3120425"/>
                <a:ext cx="48325" cy="160150"/>
              </a:xfrm>
              <a:custGeom>
                <a:avLst/>
                <a:gdLst/>
                <a:ahLst/>
                <a:cxnLst/>
                <a:rect l="l" t="t" r="r" b="b"/>
                <a:pathLst>
                  <a:path w="1933" h="6406" extrusionOk="0">
                    <a:moveTo>
                      <a:pt x="1820" y="307"/>
                    </a:moveTo>
                    <a:cubicBezTo>
                      <a:pt x="1819" y="308"/>
                      <a:pt x="1815" y="314"/>
                      <a:pt x="1808" y="324"/>
                    </a:cubicBezTo>
                    <a:lnTo>
                      <a:pt x="1808" y="324"/>
                    </a:lnTo>
                    <a:cubicBezTo>
                      <a:pt x="1812" y="319"/>
                      <a:pt x="1816" y="313"/>
                      <a:pt x="1820" y="307"/>
                    </a:cubicBezTo>
                    <a:close/>
                    <a:moveTo>
                      <a:pt x="1808" y="324"/>
                    </a:moveTo>
                    <a:lnTo>
                      <a:pt x="1808" y="324"/>
                    </a:lnTo>
                    <a:cubicBezTo>
                      <a:pt x="1782" y="363"/>
                      <a:pt x="1763" y="385"/>
                      <a:pt x="1738" y="420"/>
                    </a:cubicBezTo>
                    <a:lnTo>
                      <a:pt x="1738" y="420"/>
                    </a:lnTo>
                    <a:cubicBezTo>
                      <a:pt x="1763" y="389"/>
                      <a:pt x="1792" y="347"/>
                      <a:pt x="1808" y="324"/>
                    </a:cubicBezTo>
                    <a:close/>
                    <a:moveTo>
                      <a:pt x="1881" y="0"/>
                    </a:moveTo>
                    <a:lnTo>
                      <a:pt x="1861" y="21"/>
                    </a:lnTo>
                    <a:lnTo>
                      <a:pt x="1799" y="103"/>
                    </a:lnTo>
                    <a:lnTo>
                      <a:pt x="1840" y="21"/>
                    </a:lnTo>
                    <a:lnTo>
                      <a:pt x="1840" y="21"/>
                    </a:lnTo>
                    <a:cubicBezTo>
                      <a:pt x="1820" y="41"/>
                      <a:pt x="1799" y="62"/>
                      <a:pt x="1779" y="62"/>
                    </a:cubicBezTo>
                    <a:cubicBezTo>
                      <a:pt x="1718" y="123"/>
                      <a:pt x="1656" y="184"/>
                      <a:pt x="1615" y="246"/>
                    </a:cubicBezTo>
                    <a:cubicBezTo>
                      <a:pt x="1370" y="593"/>
                      <a:pt x="1145" y="961"/>
                      <a:pt x="961" y="1350"/>
                    </a:cubicBezTo>
                    <a:cubicBezTo>
                      <a:pt x="961" y="1350"/>
                      <a:pt x="1002" y="1350"/>
                      <a:pt x="982" y="1370"/>
                    </a:cubicBezTo>
                    <a:cubicBezTo>
                      <a:pt x="941" y="1472"/>
                      <a:pt x="879" y="1534"/>
                      <a:pt x="839" y="1636"/>
                    </a:cubicBezTo>
                    <a:lnTo>
                      <a:pt x="859" y="1656"/>
                    </a:lnTo>
                    <a:cubicBezTo>
                      <a:pt x="818" y="1738"/>
                      <a:pt x="757" y="1820"/>
                      <a:pt x="736" y="1901"/>
                    </a:cubicBezTo>
                    <a:cubicBezTo>
                      <a:pt x="675" y="2045"/>
                      <a:pt x="614" y="2208"/>
                      <a:pt x="552" y="2372"/>
                    </a:cubicBezTo>
                    <a:cubicBezTo>
                      <a:pt x="552" y="2372"/>
                      <a:pt x="573" y="2372"/>
                      <a:pt x="552" y="2392"/>
                    </a:cubicBezTo>
                    <a:cubicBezTo>
                      <a:pt x="532" y="2453"/>
                      <a:pt x="512" y="2535"/>
                      <a:pt x="471" y="2637"/>
                    </a:cubicBezTo>
                    <a:lnTo>
                      <a:pt x="471" y="2678"/>
                    </a:lnTo>
                    <a:cubicBezTo>
                      <a:pt x="471" y="2678"/>
                      <a:pt x="471" y="2699"/>
                      <a:pt x="471" y="2699"/>
                    </a:cubicBezTo>
                    <a:lnTo>
                      <a:pt x="430" y="2821"/>
                    </a:lnTo>
                    <a:cubicBezTo>
                      <a:pt x="307" y="3292"/>
                      <a:pt x="225" y="3782"/>
                      <a:pt x="144" y="4293"/>
                    </a:cubicBezTo>
                    <a:cubicBezTo>
                      <a:pt x="144" y="4416"/>
                      <a:pt x="123" y="4518"/>
                      <a:pt x="103" y="4620"/>
                    </a:cubicBezTo>
                    <a:cubicBezTo>
                      <a:pt x="82" y="4784"/>
                      <a:pt x="21" y="4988"/>
                      <a:pt x="0" y="5131"/>
                    </a:cubicBezTo>
                    <a:cubicBezTo>
                      <a:pt x="57" y="5131"/>
                      <a:pt x="9" y="5445"/>
                      <a:pt x="66" y="5445"/>
                    </a:cubicBezTo>
                    <a:cubicBezTo>
                      <a:pt x="71" y="5445"/>
                      <a:pt x="76" y="5443"/>
                      <a:pt x="82" y="5438"/>
                    </a:cubicBezTo>
                    <a:lnTo>
                      <a:pt x="82" y="5438"/>
                    </a:lnTo>
                    <a:cubicBezTo>
                      <a:pt x="62" y="5520"/>
                      <a:pt x="41" y="5622"/>
                      <a:pt x="41" y="5704"/>
                    </a:cubicBezTo>
                    <a:cubicBezTo>
                      <a:pt x="82" y="5724"/>
                      <a:pt x="123" y="5826"/>
                      <a:pt x="103" y="6092"/>
                    </a:cubicBezTo>
                    <a:cubicBezTo>
                      <a:pt x="103" y="6194"/>
                      <a:pt x="41" y="6358"/>
                      <a:pt x="41" y="6399"/>
                    </a:cubicBezTo>
                    <a:cubicBezTo>
                      <a:pt x="41" y="6403"/>
                      <a:pt x="42" y="6405"/>
                      <a:pt x="44" y="6405"/>
                    </a:cubicBezTo>
                    <a:cubicBezTo>
                      <a:pt x="53" y="6405"/>
                      <a:pt x="88" y="6323"/>
                      <a:pt x="110" y="6323"/>
                    </a:cubicBezTo>
                    <a:cubicBezTo>
                      <a:pt x="115" y="6323"/>
                      <a:pt x="120" y="6327"/>
                      <a:pt x="123" y="6337"/>
                    </a:cubicBezTo>
                    <a:cubicBezTo>
                      <a:pt x="266" y="5540"/>
                      <a:pt x="389" y="4804"/>
                      <a:pt x="593" y="4027"/>
                    </a:cubicBezTo>
                    <a:cubicBezTo>
                      <a:pt x="675" y="3639"/>
                      <a:pt x="777" y="3251"/>
                      <a:pt x="900" y="2862"/>
                    </a:cubicBezTo>
                    <a:cubicBezTo>
                      <a:pt x="1023" y="2433"/>
                      <a:pt x="1186" y="2024"/>
                      <a:pt x="1391" y="1615"/>
                    </a:cubicBezTo>
                    <a:lnTo>
                      <a:pt x="1391" y="1574"/>
                    </a:lnTo>
                    <a:cubicBezTo>
                      <a:pt x="1513" y="1350"/>
                      <a:pt x="1656" y="1084"/>
                      <a:pt x="1738" y="879"/>
                    </a:cubicBezTo>
                    <a:cubicBezTo>
                      <a:pt x="1779" y="798"/>
                      <a:pt x="1820" y="695"/>
                      <a:pt x="1861" y="614"/>
                    </a:cubicBezTo>
                    <a:lnTo>
                      <a:pt x="1861" y="614"/>
                    </a:lnTo>
                    <a:lnTo>
                      <a:pt x="1758" y="695"/>
                    </a:lnTo>
                    <a:cubicBezTo>
                      <a:pt x="1799" y="634"/>
                      <a:pt x="1840" y="552"/>
                      <a:pt x="1881" y="491"/>
                    </a:cubicBezTo>
                    <a:cubicBezTo>
                      <a:pt x="1930" y="403"/>
                      <a:pt x="1932" y="376"/>
                      <a:pt x="1912" y="376"/>
                    </a:cubicBezTo>
                    <a:cubicBezTo>
                      <a:pt x="1890" y="376"/>
                      <a:pt x="1842" y="408"/>
                      <a:pt x="1799" y="430"/>
                    </a:cubicBezTo>
                    <a:cubicBezTo>
                      <a:pt x="1786" y="439"/>
                      <a:pt x="1777" y="442"/>
                      <a:pt x="1772" y="442"/>
                    </a:cubicBezTo>
                    <a:cubicBezTo>
                      <a:pt x="1759" y="442"/>
                      <a:pt x="1760" y="426"/>
                      <a:pt x="1750" y="426"/>
                    </a:cubicBezTo>
                    <a:cubicBezTo>
                      <a:pt x="1745" y="426"/>
                      <a:pt x="1736" y="432"/>
                      <a:pt x="1718" y="450"/>
                    </a:cubicBezTo>
                    <a:cubicBezTo>
                      <a:pt x="1725" y="439"/>
                      <a:pt x="1732" y="429"/>
                      <a:pt x="1738" y="420"/>
                    </a:cubicBezTo>
                    <a:lnTo>
                      <a:pt x="1738" y="420"/>
                    </a:lnTo>
                    <a:cubicBezTo>
                      <a:pt x="1722" y="441"/>
                      <a:pt x="1707" y="456"/>
                      <a:pt x="1701" y="456"/>
                    </a:cubicBezTo>
                    <a:cubicBezTo>
                      <a:pt x="1698" y="456"/>
                      <a:pt x="1697" y="454"/>
                      <a:pt x="1697" y="450"/>
                    </a:cubicBezTo>
                    <a:cubicBezTo>
                      <a:pt x="1718" y="389"/>
                      <a:pt x="1779" y="327"/>
                      <a:pt x="1820" y="266"/>
                    </a:cubicBezTo>
                    <a:cubicBezTo>
                      <a:pt x="1781" y="266"/>
                      <a:pt x="1687" y="431"/>
                      <a:pt x="1678" y="431"/>
                    </a:cubicBezTo>
                    <a:cubicBezTo>
                      <a:pt x="1677" y="431"/>
                      <a:pt x="1677" y="431"/>
                      <a:pt x="1677" y="430"/>
                    </a:cubicBezTo>
                    <a:cubicBezTo>
                      <a:pt x="1656" y="409"/>
                      <a:pt x="1799" y="287"/>
                      <a:pt x="1779" y="266"/>
                    </a:cubicBezTo>
                    <a:lnTo>
                      <a:pt x="1779" y="266"/>
                    </a:lnTo>
                    <a:cubicBezTo>
                      <a:pt x="1770" y="275"/>
                      <a:pt x="1761" y="284"/>
                      <a:pt x="1753" y="294"/>
                    </a:cubicBezTo>
                    <a:lnTo>
                      <a:pt x="1753" y="294"/>
                    </a:lnTo>
                    <a:cubicBezTo>
                      <a:pt x="1812" y="200"/>
                      <a:pt x="1842" y="137"/>
                      <a:pt x="1823" y="137"/>
                    </a:cubicBezTo>
                    <a:cubicBezTo>
                      <a:pt x="1812" y="137"/>
                      <a:pt x="1785" y="158"/>
                      <a:pt x="1738" y="205"/>
                    </a:cubicBezTo>
                    <a:cubicBezTo>
                      <a:pt x="1779" y="143"/>
                      <a:pt x="1861" y="62"/>
                      <a:pt x="1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541;p59">
                <a:extLst>
                  <a:ext uri="{FF2B5EF4-FFF2-40B4-BE49-F238E27FC236}">
                    <a16:creationId xmlns:a16="http://schemas.microsoft.com/office/drawing/2014/main" id="{2264176A-53A0-BF54-E0E8-AC5278B70019}"/>
                  </a:ext>
                </a:extLst>
              </p:cNvPr>
              <p:cNvSpPr/>
              <p:nvPr/>
            </p:nvSpPr>
            <p:spPr>
              <a:xfrm>
                <a:off x="3376875" y="3250225"/>
                <a:ext cx="346000" cy="472750"/>
              </a:xfrm>
              <a:custGeom>
                <a:avLst/>
                <a:gdLst/>
                <a:ahLst/>
                <a:cxnLst/>
                <a:rect l="l" t="t" r="r" b="b"/>
                <a:pathLst>
                  <a:path w="13840" h="18910" extrusionOk="0">
                    <a:moveTo>
                      <a:pt x="13839" y="1"/>
                    </a:moveTo>
                    <a:lnTo>
                      <a:pt x="13533" y="348"/>
                    </a:lnTo>
                    <a:lnTo>
                      <a:pt x="13798" y="21"/>
                    </a:lnTo>
                    <a:lnTo>
                      <a:pt x="13757" y="62"/>
                    </a:lnTo>
                    <a:cubicBezTo>
                      <a:pt x="13743" y="76"/>
                      <a:pt x="13729" y="90"/>
                      <a:pt x="13716" y="104"/>
                    </a:cubicBezTo>
                    <a:lnTo>
                      <a:pt x="13716" y="104"/>
                    </a:lnTo>
                    <a:lnTo>
                      <a:pt x="13717" y="103"/>
                    </a:lnTo>
                    <a:lnTo>
                      <a:pt x="13533" y="287"/>
                    </a:lnTo>
                    <a:cubicBezTo>
                      <a:pt x="13308" y="532"/>
                      <a:pt x="13062" y="757"/>
                      <a:pt x="12940" y="880"/>
                    </a:cubicBezTo>
                    <a:cubicBezTo>
                      <a:pt x="12470" y="1432"/>
                      <a:pt x="11938" y="1943"/>
                      <a:pt x="11366" y="2413"/>
                    </a:cubicBezTo>
                    <a:cubicBezTo>
                      <a:pt x="10773" y="2822"/>
                      <a:pt x="10119" y="3210"/>
                      <a:pt x="9505" y="3660"/>
                    </a:cubicBezTo>
                    <a:cubicBezTo>
                      <a:pt x="9505" y="3660"/>
                      <a:pt x="9526" y="3649"/>
                      <a:pt x="9534" y="3649"/>
                    </a:cubicBezTo>
                    <a:cubicBezTo>
                      <a:pt x="9541" y="3649"/>
                      <a:pt x="9536" y="3660"/>
                      <a:pt x="9485" y="3701"/>
                    </a:cubicBezTo>
                    <a:cubicBezTo>
                      <a:pt x="9178" y="3925"/>
                      <a:pt x="8872" y="4150"/>
                      <a:pt x="8606" y="4416"/>
                    </a:cubicBezTo>
                    <a:lnTo>
                      <a:pt x="8606" y="4457"/>
                    </a:lnTo>
                    <a:cubicBezTo>
                      <a:pt x="8381" y="4661"/>
                      <a:pt x="8156" y="4907"/>
                      <a:pt x="7952" y="5152"/>
                    </a:cubicBezTo>
                    <a:cubicBezTo>
                      <a:pt x="7584" y="5622"/>
                      <a:pt x="7257" y="6113"/>
                      <a:pt x="6930" y="6603"/>
                    </a:cubicBezTo>
                    <a:cubicBezTo>
                      <a:pt x="6938" y="6603"/>
                      <a:pt x="6943" y="6600"/>
                      <a:pt x="6945" y="6600"/>
                    </a:cubicBezTo>
                    <a:cubicBezTo>
                      <a:pt x="6947" y="6600"/>
                      <a:pt x="6942" y="6607"/>
                      <a:pt x="6930" y="6644"/>
                    </a:cubicBezTo>
                    <a:lnTo>
                      <a:pt x="6398" y="7401"/>
                    </a:lnTo>
                    <a:lnTo>
                      <a:pt x="6317" y="7544"/>
                    </a:lnTo>
                    <a:cubicBezTo>
                      <a:pt x="6296" y="7564"/>
                      <a:pt x="6296" y="7585"/>
                      <a:pt x="6296" y="7585"/>
                    </a:cubicBezTo>
                    <a:cubicBezTo>
                      <a:pt x="6214" y="7728"/>
                      <a:pt x="6133" y="7850"/>
                      <a:pt x="6051" y="7953"/>
                    </a:cubicBezTo>
                    <a:cubicBezTo>
                      <a:pt x="5090" y="9445"/>
                      <a:pt x="4272" y="11039"/>
                      <a:pt x="3598" y="12695"/>
                    </a:cubicBezTo>
                    <a:cubicBezTo>
                      <a:pt x="3455" y="13083"/>
                      <a:pt x="3332" y="13451"/>
                      <a:pt x="3209" y="13819"/>
                    </a:cubicBezTo>
                    <a:cubicBezTo>
                      <a:pt x="3107" y="14085"/>
                      <a:pt x="3005" y="14392"/>
                      <a:pt x="2903" y="14698"/>
                    </a:cubicBezTo>
                    <a:cubicBezTo>
                      <a:pt x="2801" y="15005"/>
                      <a:pt x="2719" y="15332"/>
                      <a:pt x="2657" y="15598"/>
                    </a:cubicBezTo>
                    <a:cubicBezTo>
                      <a:pt x="2660" y="15595"/>
                      <a:pt x="2662" y="15594"/>
                      <a:pt x="2663" y="15594"/>
                    </a:cubicBezTo>
                    <a:cubicBezTo>
                      <a:pt x="2691" y="15594"/>
                      <a:pt x="2635" y="15900"/>
                      <a:pt x="2596" y="16170"/>
                    </a:cubicBezTo>
                    <a:cubicBezTo>
                      <a:pt x="2545" y="16407"/>
                      <a:pt x="2495" y="16630"/>
                      <a:pt x="2513" y="16630"/>
                    </a:cubicBezTo>
                    <a:cubicBezTo>
                      <a:pt x="2517" y="16630"/>
                      <a:pt x="2524" y="16621"/>
                      <a:pt x="2535" y="16599"/>
                    </a:cubicBezTo>
                    <a:lnTo>
                      <a:pt x="2535" y="16599"/>
                    </a:lnTo>
                    <a:cubicBezTo>
                      <a:pt x="2473" y="16783"/>
                      <a:pt x="2392" y="16988"/>
                      <a:pt x="2310" y="17172"/>
                    </a:cubicBezTo>
                    <a:cubicBezTo>
                      <a:pt x="2249" y="17335"/>
                      <a:pt x="2167" y="17478"/>
                      <a:pt x="2167" y="17499"/>
                    </a:cubicBezTo>
                    <a:cubicBezTo>
                      <a:pt x="2146" y="17622"/>
                      <a:pt x="2106" y="17724"/>
                      <a:pt x="2044" y="17826"/>
                    </a:cubicBezTo>
                    <a:cubicBezTo>
                      <a:pt x="1860" y="18153"/>
                      <a:pt x="1594" y="18419"/>
                      <a:pt x="1267" y="18603"/>
                    </a:cubicBezTo>
                    <a:cubicBezTo>
                      <a:pt x="1063" y="18705"/>
                      <a:pt x="818" y="18787"/>
                      <a:pt x="593" y="18828"/>
                    </a:cubicBezTo>
                    <a:cubicBezTo>
                      <a:pt x="501" y="18838"/>
                      <a:pt x="409" y="18843"/>
                      <a:pt x="319" y="18843"/>
                    </a:cubicBezTo>
                    <a:cubicBezTo>
                      <a:pt x="230" y="18843"/>
                      <a:pt x="143" y="18838"/>
                      <a:pt x="61" y="18828"/>
                    </a:cubicBezTo>
                    <a:cubicBezTo>
                      <a:pt x="42" y="18824"/>
                      <a:pt x="30" y="18822"/>
                      <a:pt x="24" y="18822"/>
                    </a:cubicBezTo>
                    <a:cubicBezTo>
                      <a:pt x="0" y="18822"/>
                      <a:pt x="93" y="18852"/>
                      <a:pt x="225" y="18868"/>
                    </a:cubicBezTo>
                    <a:cubicBezTo>
                      <a:pt x="388" y="18889"/>
                      <a:pt x="511" y="18889"/>
                      <a:pt x="388" y="18909"/>
                    </a:cubicBezTo>
                    <a:cubicBezTo>
                      <a:pt x="797" y="18889"/>
                      <a:pt x="1186" y="18746"/>
                      <a:pt x="1533" y="18521"/>
                    </a:cubicBezTo>
                    <a:cubicBezTo>
                      <a:pt x="1840" y="18296"/>
                      <a:pt x="2126" y="17989"/>
                      <a:pt x="2310" y="17662"/>
                    </a:cubicBezTo>
                    <a:cubicBezTo>
                      <a:pt x="2657" y="17008"/>
                      <a:pt x="2903" y="16334"/>
                      <a:pt x="3025" y="15618"/>
                    </a:cubicBezTo>
                    <a:cubicBezTo>
                      <a:pt x="3209" y="14944"/>
                      <a:pt x="3414" y="14269"/>
                      <a:pt x="3659" y="13635"/>
                    </a:cubicBezTo>
                    <a:cubicBezTo>
                      <a:pt x="3904" y="12981"/>
                      <a:pt x="4170" y="12327"/>
                      <a:pt x="4497" y="11693"/>
                    </a:cubicBezTo>
                    <a:cubicBezTo>
                      <a:pt x="4599" y="11469"/>
                      <a:pt x="4845" y="10937"/>
                      <a:pt x="5233" y="10262"/>
                    </a:cubicBezTo>
                    <a:cubicBezTo>
                      <a:pt x="5601" y="9588"/>
                      <a:pt x="6092" y="8750"/>
                      <a:pt x="6644" y="7932"/>
                    </a:cubicBezTo>
                    <a:cubicBezTo>
                      <a:pt x="7175" y="7114"/>
                      <a:pt x="7768" y="6276"/>
                      <a:pt x="8279" y="5581"/>
                    </a:cubicBezTo>
                    <a:cubicBezTo>
                      <a:pt x="8667" y="5050"/>
                      <a:pt x="9138" y="4600"/>
                      <a:pt x="9669" y="4191"/>
                    </a:cubicBezTo>
                    <a:lnTo>
                      <a:pt x="9792" y="4109"/>
                    </a:lnTo>
                    <a:cubicBezTo>
                      <a:pt x="10160" y="3844"/>
                      <a:pt x="10589" y="3558"/>
                      <a:pt x="10998" y="3271"/>
                    </a:cubicBezTo>
                    <a:cubicBezTo>
                      <a:pt x="11366" y="3006"/>
                      <a:pt x="11734" y="2719"/>
                      <a:pt x="12081" y="2413"/>
                    </a:cubicBezTo>
                    <a:cubicBezTo>
                      <a:pt x="12326" y="2147"/>
                      <a:pt x="12592" y="1881"/>
                      <a:pt x="12838" y="1595"/>
                    </a:cubicBezTo>
                    <a:lnTo>
                      <a:pt x="12838" y="1595"/>
                    </a:lnTo>
                    <a:cubicBezTo>
                      <a:pt x="12715" y="1718"/>
                      <a:pt x="12592" y="1820"/>
                      <a:pt x="12490" y="1922"/>
                    </a:cubicBezTo>
                    <a:cubicBezTo>
                      <a:pt x="12756" y="1656"/>
                      <a:pt x="13001" y="1391"/>
                      <a:pt x="13103" y="1268"/>
                    </a:cubicBezTo>
                    <a:cubicBezTo>
                      <a:pt x="13324" y="1004"/>
                      <a:pt x="13388" y="914"/>
                      <a:pt x="13372" y="914"/>
                    </a:cubicBezTo>
                    <a:cubicBezTo>
                      <a:pt x="13351" y="914"/>
                      <a:pt x="13190" y="1070"/>
                      <a:pt x="13062" y="1186"/>
                    </a:cubicBezTo>
                    <a:cubicBezTo>
                      <a:pt x="13020" y="1224"/>
                      <a:pt x="13001" y="1235"/>
                      <a:pt x="12991" y="1235"/>
                    </a:cubicBezTo>
                    <a:cubicBezTo>
                      <a:pt x="12979" y="1235"/>
                      <a:pt x="12985" y="1214"/>
                      <a:pt x="12974" y="1214"/>
                    </a:cubicBezTo>
                    <a:cubicBezTo>
                      <a:pt x="12962" y="1214"/>
                      <a:pt x="12930" y="1237"/>
                      <a:pt x="12838" y="1329"/>
                    </a:cubicBezTo>
                    <a:cubicBezTo>
                      <a:pt x="13001" y="1145"/>
                      <a:pt x="13083" y="1064"/>
                      <a:pt x="13246" y="880"/>
                    </a:cubicBezTo>
                    <a:cubicBezTo>
                      <a:pt x="13246" y="878"/>
                      <a:pt x="13246" y="878"/>
                      <a:pt x="13245" y="878"/>
                    </a:cubicBezTo>
                    <a:cubicBezTo>
                      <a:pt x="13218" y="878"/>
                      <a:pt x="12848" y="1316"/>
                      <a:pt x="12825" y="1316"/>
                    </a:cubicBezTo>
                    <a:cubicBezTo>
                      <a:pt x="12822" y="1316"/>
                      <a:pt x="12825" y="1308"/>
                      <a:pt x="12838" y="1288"/>
                    </a:cubicBezTo>
                    <a:cubicBezTo>
                      <a:pt x="13001" y="1125"/>
                      <a:pt x="13165" y="920"/>
                      <a:pt x="13328" y="737"/>
                    </a:cubicBezTo>
                    <a:lnTo>
                      <a:pt x="13328" y="737"/>
                    </a:lnTo>
                    <a:cubicBezTo>
                      <a:pt x="13269" y="796"/>
                      <a:pt x="12790" y="1331"/>
                      <a:pt x="12776" y="1331"/>
                    </a:cubicBezTo>
                    <a:cubicBezTo>
                      <a:pt x="12775" y="1331"/>
                      <a:pt x="12775" y="1331"/>
                      <a:pt x="12776" y="1329"/>
                    </a:cubicBezTo>
                    <a:cubicBezTo>
                      <a:pt x="12940" y="1145"/>
                      <a:pt x="13103" y="961"/>
                      <a:pt x="13267" y="777"/>
                    </a:cubicBezTo>
                    <a:lnTo>
                      <a:pt x="13267" y="777"/>
                    </a:lnTo>
                    <a:cubicBezTo>
                      <a:pt x="13267" y="778"/>
                      <a:pt x="13103" y="941"/>
                      <a:pt x="13001" y="1023"/>
                    </a:cubicBezTo>
                    <a:cubicBezTo>
                      <a:pt x="13334" y="649"/>
                      <a:pt x="13555" y="380"/>
                      <a:pt x="13537" y="380"/>
                    </a:cubicBezTo>
                    <a:lnTo>
                      <a:pt x="13537" y="380"/>
                    </a:lnTo>
                    <a:cubicBezTo>
                      <a:pt x="13528" y="380"/>
                      <a:pt x="13451" y="457"/>
                      <a:pt x="13287" y="634"/>
                    </a:cubicBezTo>
                    <a:cubicBezTo>
                      <a:pt x="13430" y="450"/>
                      <a:pt x="13676" y="205"/>
                      <a:pt x="1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542;p59">
                <a:extLst>
                  <a:ext uri="{FF2B5EF4-FFF2-40B4-BE49-F238E27FC236}">
                    <a16:creationId xmlns:a16="http://schemas.microsoft.com/office/drawing/2014/main" id="{FD8D268F-5018-20C4-E83D-4BC5FE2192A4}"/>
                  </a:ext>
                </a:extLst>
              </p:cNvPr>
              <p:cNvSpPr/>
              <p:nvPr/>
            </p:nvSpPr>
            <p:spPr>
              <a:xfrm>
                <a:off x="3898125" y="3560950"/>
                <a:ext cx="45525" cy="580575"/>
              </a:xfrm>
              <a:custGeom>
                <a:avLst/>
                <a:gdLst/>
                <a:ahLst/>
                <a:cxnLst/>
                <a:rect l="l" t="t" r="r" b="b"/>
                <a:pathLst>
                  <a:path w="1821" h="23223" extrusionOk="0">
                    <a:moveTo>
                      <a:pt x="123" y="0"/>
                    </a:moveTo>
                    <a:cubicBezTo>
                      <a:pt x="123" y="106"/>
                      <a:pt x="120" y="225"/>
                      <a:pt x="116" y="346"/>
                    </a:cubicBezTo>
                    <a:lnTo>
                      <a:pt x="116" y="346"/>
                    </a:lnTo>
                    <a:cubicBezTo>
                      <a:pt x="123" y="265"/>
                      <a:pt x="123" y="189"/>
                      <a:pt x="123" y="103"/>
                    </a:cubicBezTo>
                    <a:cubicBezTo>
                      <a:pt x="123" y="64"/>
                      <a:pt x="123" y="29"/>
                      <a:pt x="123" y="0"/>
                    </a:cubicBezTo>
                    <a:close/>
                    <a:moveTo>
                      <a:pt x="103" y="143"/>
                    </a:moveTo>
                    <a:cubicBezTo>
                      <a:pt x="103" y="225"/>
                      <a:pt x="83" y="307"/>
                      <a:pt x="83" y="409"/>
                    </a:cubicBezTo>
                    <a:cubicBezTo>
                      <a:pt x="42" y="757"/>
                      <a:pt x="21" y="1084"/>
                      <a:pt x="21" y="1268"/>
                    </a:cubicBezTo>
                    <a:cubicBezTo>
                      <a:pt x="1" y="2801"/>
                      <a:pt x="83" y="4314"/>
                      <a:pt x="226" y="5847"/>
                    </a:cubicBezTo>
                    <a:cubicBezTo>
                      <a:pt x="226" y="5847"/>
                      <a:pt x="226" y="5811"/>
                      <a:pt x="234" y="5811"/>
                    </a:cubicBezTo>
                    <a:cubicBezTo>
                      <a:pt x="240" y="5811"/>
                      <a:pt x="250" y="5829"/>
                      <a:pt x="266" y="5888"/>
                    </a:cubicBezTo>
                    <a:cubicBezTo>
                      <a:pt x="307" y="6276"/>
                      <a:pt x="307" y="6603"/>
                      <a:pt x="369" y="6991"/>
                    </a:cubicBezTo>
                    <a:lnTo>
                      <a:pt x="389" y="7012"/>
                    </a:lnTo>
                    <a:cubicBezTo>
                      <a:pt x="430" y="7318"/>
                      <a:pt x="471" y="7646"/>
                      <a:pt x="512" y="7973"/>
                    </a:cubicBezTo>
                    <a:cubicBezTo>
                      <a:pt x="594" y="8565"/>
                      <a:pt x="696" y="9158"/>
                      <a:pt x="818" y="9731"/>
                    </a:cubicBezTo>
                    <a:cubicBezTo>
                      <a:pt x="818" y="9723"/>
                      <a:pt x="818" y="9718"/>
                      <a:pt x="819" y="9718"/>
                    </a:cubicBezTo>
                    <a:cubicBezTo>
                      <a:pt x="821" y="9718"/>
                      <a:pt x="826" y="9733"/>
                      <a:pt x="839" y="9772"/>
                    </a:cubicBezTo>
                    <a:cubicBezTo>
                      <a:pt x="900" y="10017"/>
                      <a:pt x="962" y="10344"/>
                      <a:pt x="1043" y="10691"/>
                    </a:cubicBezTo>
                    <a:lnTo>
                      <a:pt x="1084" y="10855"/>
                    </a:lnTo>
                    <a:cubicBezTo>
                      <a:pt x="1084" y="10875"/>
                      <a:pt x="1084" y="10896"/>
                      <a:pt x="1105" y="10896"/>
                    </a:cubicBezTo>
                    <a:lnTo>
                      <a:pt x="1186" y="11325"/>
                    </a:lnTo>
                    <a:cubicBezTo>
                      <a:pt x="1289" y="11754"/>
                      <a:pt x="1432" y="12163"/>
                      <a:pt x="1329" y="12511"/>
                    </a:cubicBezTo>
                    <a:cubicBezTo>
                      <a:pt x="1227" y="12879"/>
                      <a:pt x="941" y="13185"/>
                      <a:pt x="634" y="13533"/>
                    </a:cubicBezTo>
                    <a:cubicBezTo>
                      <a:pt x="491" y="13717"/>
                      <a:pt x="348" y="13921"/>
                      <a:pt x="246" y="14146"/>
                    </a:cubicBezTo>
                    <a:cubicBezTo>
                      <a:pt x="144" y="14371"/>
                      <a:pt x="83" y="14596"/>
                      <a:pt x="62" y="14841"/>
                    </a:cubicBezTo>
                    <a:cubicBezTo>
                      <a:pt x="42" y="15332"/>
                      <a:pt x="42" y="15802"/>
                      <a:pt x="103" y="16292"/>
                    </a:cubicBezTo>
                    <a:cubicBezTo>
                      <a:pt x="144" y="16681"/>
                      <a:pt x="185" y="17090"/>
                      <a:pt x="205" y="17478"/>
                    </a:cubicBezTo>
                    <a:cubicBezTo>
                      <a:pt x="246" y="18050"/>
                      <a:pt x="266" y="18786"/>
                      <a:pt x="307" y="19359"/>
                    </a:cubicBezTo>
                    <a:cubicBezTo>
                      <a:pt x="310" y="19355"/>
                      <a:pt x="312" y="19353"/>
                      <a:pt x="314" y="19353"/>
                    </a:cubicBezTo>
                    <a:cubicBezTo>
                      <a:pt x="370" y="19353"/>
                      <a:pt x="455" y="20395"/>
                      <a:pt x="500" y="20395"/>
                    </a:cubicBezTo>
                    <a:cubicBezTo>
                      <a:pt x="504" y="20395"/>
                      <a:pt x="508" y="20384"/>
                      <a:pt x="512" y="20360"/>
                    </a:cubicBezTo>
                    <a:cubicBezTo>
                      <a:pt x="532" y="20728"/>
                      <a:pt x="553" y="21301"/>
                      <a:pt x="573" y="21321"/>
                    </a:cubicBezTo>
                    <a:cubicBezTo>
                      <a:pt x="634" y="21423"/>
                      <a:pt x="655" y="21546"/>
                      <a:pt x="675" y="21669"/>
                    </a:cubicBezTo>
                    <a:cubicBezTo>
                      <a:pt x="716" y="21996"/>
                      <a:pt x="778" y="22302"/>
                      <a:pt x="859" y="22629"/>
                    </a:cubicBezTo>
                    <a:cubicBezTo>
                      <a:pt x="900" y="22793"/>
                      <a:pt x="1002" y="22957"/>
                      <a:pt x="1145" y="23079"/>
                    </a:cubicBezTo>
                    <a:cubicBezTo>
                      <a:pt x="1227" y="23161"/>
                      <a:pt x="1329" y="23202"/>
                      <a:pt x="1452" y="23222"/>
                    </a:cubicBezTo>
                    <a:lnTo>
                      <a:pt x="1473" y="23222"/>
                    </a:lnTo>
                    <a:cubicBezTo>
                      <a:pt x="1432" y="23222"/>
                      <a:pt x="1391" y="23202"/>
                      <a:pt x="1370" y="23181"/>
                    </a:cubicBezTo>
                    <a:cubicBezTo>
                      <a:pt x="1308" y="23150"/>
                      <a:pt x="1245" y="23107"/>
                      <a:pt x="1256" y="23107"/>
                    </a:cubicBezTo>
                    <a:cubicBezTo>
                      <a:pt x="1259" y="23107"/>
                      <a:pt x="1270" y="23111"/>
                      <a:pt x="1289" y="23120"/>
                    </a:cubicBezTo>
                    <a:cubicBezTo>
                      <a:pt x="1166" y="23059"/>
                      <a:pt x="1064" y="22957"/>
                      <a:pt x="1002" y="22834"/>
                    </a:cubicBezTo>
                    <a:cubicBezTo>
                      <a:pt x="921" y="22711"/>
                      <a:pt x="880" y="22568"/>
                      <a:pt x="859" y="22405"/>
                    </a:cubicBezTo>
                    <a:cubicBezTo>
                      <a:pt x="798" y="22078"/>
                      <a:pt x="778" y="21730"/>
                      <a:pt x="778" y="21383"/>
                    </a:cubicBezTo>
                    <a:cubicBezTo>
                      <a:pt x="737" y="20667"/>
                      <a:pt x="696" y="19972"/>
                      <a:pt x="655" y="19257"/>
                    </a:cubicBezTo>
                    <a:cubicBezTo>
                      <a:pt x="614" y="18541"/>
                      <a:pt x="573" y="17826"/>
                      <a:pt x="532" y="17110"/>
                    </a:cubicBezTo>
                    <a:lnTo>
                      <a:pt x="471" y="16027"/>
                    </a:lnTo>
                    <a:cubicBezTo>
                      <a:pt x="430" y="15679"/>
                      <a:pt x="430" y="15332"/>
                      <a:pt x="471" y="14984"/>
                    </a:cubicBezTo>
                    <a:cubicBezTo>
                      <a:pt x="471" y="14800"/>
                      <a:pt x="512" y="14616"/>
                      <a:pt x="573" y="14453"/>
                    </a:cubicBezTo>
                    <a:cubicBezTo>
                      <a:pt x="696" y="14167"/>
                      <a:pt x="880" y="13901"/>
                      <a:pt x="1105" y="13676"/>
                    </a:cubicBezTo>
                    <a:cubicBezTo>
                      <a:pt x="1248" y="13512"/>
                      <a:pt x="1391" y="13349"/>
                      <a:pt x="1513" y="13165"/>
                    </a:cubicBezTo>
                    <a:cubicBezTo>
                      <a:pt x="1677" y="12940"/>
                      <a:pt x="1779" y="12695"/>
                      <a:pt x="1800" y="12429"/>
                    </a:cubicBezTo>
                    <a:cubicBezTo>
                      <a:pt x="1820" y="12163"/>
                      <a:pt x="1800" y="11897"/>
                      <a:pt x="1738" y="11632"/>
                    </a:cubicBezTo>
                    <a:cubicBezTo>
                      <a:pt x="1677" y="11386"/>
                      <a:pt x="1616" y="11141"/>
                      <a:pt x="1575" y="10896"/>
                    </a:cubicBezTo>
                    <a:cubicBezTo>
                      <a:pt x="1186" y="9281"/>
                      <a:pt x="921" y="7666"/>
                      <a:pt x="757" y="6010"/>
                    </a:cubicBezTo>
                    <a:lnTo>
                      <a:pt x="737" y="5867"/>
                    </a:lnTo>
                    <a:cubicBezTo>
                      <a:pt x="634" y="4927"/>
                      <a:pt x="553" y="3802"/>
                      <a:pt x="491" y="3005"/>
                    </a:cubicBezTo>
                    <a:cubicBezTo>
                      <a:pt x="471" y="2637"/>
                      <a:pt x="430" y="2269"/>
                      <a:pt x="410" y="1901"/>
                    </a:cubicBezTo>
                    <a:cubicBezTo>
                      <a:pt x="410" y="2085"/>
                      <a:pt x="410" y="2228"/>
                      <a:pt x="410" y="2372"/>
                    </a:cubicBezTo>
                    <a:cubicBezTo>
                      <a:pt x="410" y="2004"/>
                      <a:pt x="410" y="1636"/>
                      <a:pt x="369" y="1493"/>
                    </a:cubicBezTo>
                    <a:cubicBezTo>
                      <a:pt x="360" y="1154"/>
                      <a:pt x="352" y="1036"/>
                      <a:pt x="342" y="1036"/>
                    </a:cubicBezTo>
                    <a:cubicBezTo>
                      <a:pt x="328" y="1036"/>
                      <a:pt x="311" y="1272"/>
                      <a:pt x="287" y="1452"/>
                    </a:cubicBezTo>
                    <a:cubicBezTo>
                      <a:pt x="280" y="1522"/>
                      <a:pt x="270" y="1534"/>
                      <a:pt x="261" y="1534"/>
                    </a:cubicBezTo>
                    <a:cubicBezTo>
                      <a:pt x="256" y="1534"/>
                      <a:pt x="251" y="1531"/>
                      <a:pt x="246" y="1531"/>
                    </a:cubicBezTo>
                    <a:cubicBezTo>
                      <a:pt x="235" y="1531"/>
                      <a:pt x="226" y="1554"/>
                      <a:pt x="226" y="1717"/>
                    </a:cubicBezTo>
                    <a:lnTo>
                      <a:pt x="226" y="1084"/>
                    </a:lnTo>
                    <a:cubicBezTo>
                      <a:pt x="225" y="1083"/>
                      <a:pt x="225" y="1083"/>
                      <a:pt x="225" y="1083"/>
                    </a:cubicBezTo>
                    <a:cubicBezTo>
                      <a:pt x="208" y="1083"/>
                      <a:pt x="222" y="1704"/>
                      <a:pt x="210" y="1704"/>
                    </a:cubicBezTo>
                    <a:cubicBezTo>
                      <a:pt x="209" y="1704"/>
                      <a:pt x="207" y="1696"/>
                      <a:pt x="205" y="1677"/>
                    </a:cubicBezTo>
                    <a:lnTo>
                      <a:pt x="205" y="920"/>
                    </a:lnTo>
                    <a:cubicBezTo>
                      <a:pt x="185" y="1001"/>
                      <a:pt x="205" y="1759"/>
                      <a:pt x="185" y="1759"/>
                    </a:cubicBezTo>
                    <a:cubicBezTo>
                      <a:pt x="185" y="1759"/>
                      <a:pt x="185" y="1759"/>
                      <a:pt x="185" y="1758"/>
                    </a:cubicBezTo>
                    <a:cubicBezTo>
                      <a:pt x="185" y="1615"/>
                      <a:pt x="205" y="1043"/>
                      <a:pt x="185" y="982"/>
                    </a:cubicBezTo>
                    <a:lnTo>
                      <a:pt x="185" y="1349"/>
                    </a:lnTo>
                    <a:cubicBezTo>
                      <a:pt x="185" y="850"/>
                      <a:pt x="168" y="494"/>
                      <a:pt x="145" y="494"/>
                    </a:cubicBezTo>
                    <a:cubicBezTo>
                      <a:pt x="132" y="494"/>
                      <a:pt x="118" y="604"/>
                      <a:pt x="103" y="859"/>
                    </a:cubicBezTo>
                    <a:cubicBezTo>
                      <a:pt x="103" y="711"/>
                      <a:pt x="110" y="527"/>
                      <a:pt x="116" y="346"/>
                    </a:cubicBezTo>
                    <a:lnTo>
                      <a:pt x="116" y="346"/>
                    </a:lnTo>
                    <a:cubicBezTo>
                      <a:pt x="113" y="379"/>
                      <a:pt x="109" y="414"/>
                      <a:pt x="103" y="450"/>
                    </a:cubicBezTo>
                    <a:lnTo>
                      <a:pt x="103" y="1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543;p59">
                <a:extLst>
                  <a:ext uri="{FF2B5EF4-FFF2-40B4-BE49-F238E27FC236}">
                    <a16:creationId xmlns:a16="http://schemas.microsoft.com/office/drawing/2014/main" id="{D3EC515F-511D-8A1A-DCEF-3DAAB7700F3D}"/>
                  </a:ext>
                </a:extLst>
              </p:cNvPr>
              <p:cNvSpPr/>
              <p:nvPr/>
            </p:nvSpPr>
            <p:spPr>
              <a:xfrm>
                <a:off x="3264425" y="3721425"/>
                <a:ext cx="109900" cy="217975"/>
              </a:xfrm>
              <a:custGeom>
                <a:avLst/>
                <a:gdLst/>
                <a:ahLst/>
                <a:cxnLst/>
                <a:rect l="l" t="t" r="r" b="b"/>
                <a:pathLst>
                  <a:path w="4396" h="8719" extrusionOk="0">
                    <a:moveTo>
                      <a:pt x="4396" y="0"/>
                    </a:moveTo>
                    <a:cubicBezTo>
                      <a:pt x="4324" y="0"/>
                      <a:pt x="4252" y="16"/>
                      <a:pt x="4194" y="34"/>
                    </a:cubicBezTo>
                    <a:lnTo>
                      <a:pt x="4194" y="34"/>
                    </a:lnTo>
                    <a:cubicBezTo>
                      <a:pt x="4260" y="19"/>
                      <a:pt x="4328" y="10"/>
                      <a:pt x="4396" y="0"/>
                    </a:cubicBezTo>
                    <a:close/>
                    <a:moveTo>
                      <a:pt x="3946" y="266"/>
                    </a:moveTo>
                    <a:cubicBezTo>
                      <a:pt x="3946" y="266"/>
                      <a:pt x="3903" y="280"/>
                      <a:pt x="3853" y="320"/>
                    </a:cubicBezTo>
                    <a:lnTo>
                      <a:pt x="3853" y="320"/>
                    </a:lnTo>
                    <a:cubicBezTo>
                      <a:pt x="3884" y="300"/>
                      <a:pt x="3915" y="281"/>
                      <a:pt x="3946" y="266"/>
                    </a:cubicBezTo>
                    <a:close/>
                    <a:moveTo>
                      <a:pt x="3853" y="320"/>
                    </a:moveTo>
                    <a:lnTo>
                      <a:pt x="3853" y="320"/>
                    </a:lnTo>
                    <a:cubicBezTo>
                      <a:pt x="3815" y="347"/>
                      <a:pt x="3778" y="376"/>
                      <a:pt x="3746" y="406"/>
                    </a:cubicBezTo>
                    <a:lnTo>
                      <a:pt x="3746" y="406"/>
                    </a:lnTo>
                    <a:cubicBezTo>
                      <a:pt x="3766" y="390"/>
                      <a:pt x="3795" y="367"/>
                      <a:pt x="3823" y="348"/>
                    </a:cubicBezTo>
                    <a:cubicBezTo>
                      <a:pt x="3834" y="337"/>
                      <a:pt x="3844" y="328"/>
                      <a:pt x="3853" y="320"/>
                    </a:cubicBezTo>
                    <a:close/>
                    <a:moveTo>
                      <a:pt x="3878" y="262"/>
                    </a:moveTo>
                    <a:lnTo>
                      <a:pt x="3878" y="262"/>
                    </a:lnTo>
                    <a:cubicBezTo>
                      <a:pt x="3857" y="276"/>
                      <a:pt x="3839" y="291"/>
                      <a:pt x="3823" y="307"/>
                    </a:cubicBezTo>
                    <a:cubicBezTo>
                      <a:pt x="3742" y="368"/>
                      <a:pt x="3680" y="409"/>
                      <a:pt x="3680" y="409"/>
                    </a:cubicBezTo>
                    <a:cubicBezTo>
                      <a:pt x="3706" y="371"/>
                      <a:pt x="3803" y="308"/>
                      <a:pt x="3878" y="262"/>
                    </a:cubicBezTo>
                    <a:close/>
                    <a:moveTo>
                      <a:pt x="4191" y="0"/>
                    </a:moveTo>
                    <a:cubicBezTo>
                      <a:pt x="4028" y="20"/>
                      <a:pt x="3885" y="61"/>
                      <a:pt x="3762" y="143"/>
                    </a:cubicBezTo>
                    <a:cubicBezTo>
                      <a:pt x="3088" y="613"/>
                      <a:pt x="2904" y="1431"/>
                      <a:pt x="2883" y="2106"/>
                    </a:cubicBezTo>
                    <a:cubicBezTo>
                      <a:pt x="2883" y="2106"/>
                      <a:pt x="2890" y="2092"/>
                      <a:pt x="2895" y="2092"/>
                    </a:cubicBezTo>
                    <a:cubicBezTo>
                      <a:pt x="2900" y="2092"/>
                      <a:pt x="2904" y="2100"/>
                      <a:pt x="2904" y="2126"/>
                    </a:cubicBezTo>
                    <a:cubicBezTo>
                      <a:pt x="2904" y="2310"/>
                      <a:pt x="2863" y="2433"/>
                      <a:pt x="2883" y="2617"/>
                    </a:cubicBezTo>
                    <a:cubicBezTo>
                      <a:pt x="2883" y="2739"/>
                      <a:pt x="2863" y="2862"/>
                      <a:pt x="2842" y="3005"/>
                    </a:cubicBezTo>
                    <a:cubicBezTo>
                      <a:pt x="2822" y="3230"/>
                      <a:pt x="2760" y="3475"/>
                      <a:pt x="2679" y="3680"/>
                    </a:cubicBezTo>
                    <a:cubicBezTo>
                      <a:pt x="2679" y="3680"/>
                      <a:pt x="2699" y="3680"/>
                      <a:pt x="2679" y="3700"/>
                    </a:cubicBezTo>
                    <a:cubicBezTo>
                      <a:pt x="2638" y="3823"/>
                      <a:pt x="2556" y="3925"/>
                      <a:pt x="2495" y="4027"/>
                    </a:cubicBezTo>
                    <a:lnTo>
                      <a:pt x="2454" y="4088"/>
                    </a:lnTo>
                    <a:lnTo>
                      <a:pt x="2454" y="4109"/>
                    </a:lnTo>
                    <a:cubicBezTo>
                      <a:pt x="2413" y="4150"/>
                      <a:pt x="2392" y="4191"/>
                      <a:pt x="2352" y="4232"/>
                    </a:cubicBezTo>
                    <a:cubicBezTo>
                      <a:pt x="2127" y="4538"/>
                      <a:pt x="1861" y="4804"/>
                      <a:pt x="1575" y="5029"/>
                    </a:cubicBezTo>
                    <a:cubicBezTo>
                      <a:pt x="1432" y="5151"/>
                      <a:pt x="1268" y="5274"/>
                      <a:pt x="1105" y="5376"/>
                    </a:cubicBezTo>
                    <a:cubicBezTo>
                      <a:pt x="941" y="5499"/>
                      <a:pt x="757" y="5601"/>
                      <a:pt x="594" y="5744"/>
                    </a:cubicBezTo>
                    <a:cubicBezTo>
                      <a:pt x="450" y="5867"/>
                      <a:pt x="348" y="6010"/>
                      <a:pt x="267" y="6194"/>
                    </a:cubicBezTo>
                    <a:cubicBezTo>
                      <a:pt x="144" y="6439"/>
                      <a:pt x="62" y="6705"/>
                      <a:pt x="1" y="6991"/>
                    </a:cubicBezTo>
                    <a:cubicBezTo>
                      <a:pt x="42" y="6991"/>
                      <a:pt x="21" y="7114"/>
                      <a:pt x="21" y="7236"/>
                    </a:cubicBezTo>
                    <a:cubicBezTo>
                      <a:pt x="38" y="7339"/>
                      <a:pt x="27" y="7456"/>
                      <a:pt x="58" y="7456"/>
                    </a:cubicBezTo>
                    <a:cubicBezTo>
                      <a:pt x="65" y="7456"/>
                      <a:pt x="72" y="7451"/>
                      <a:pt x="83" y="7441"/>
                    </a:cubicBezTo>
                    <a:lnTo>
                      <a:pt x="83" y="7441"/>
                    </a:lnTo>
                    <a:cubicBezTo>
                      <a:pt x="62" y="7584"/>
                      <a:pt x="62" y="7707"/>
                      <a:pt x="83" y="7850"/>
                    </a:cubicBezTo>
                    <a:cubicBezTo>
                      <a:pt x="144" y="7891"/>
                      <a:pt x="164" y="8013"/>
                      <a:pt x="307" y="8361"/>
                    </a:cubicBezTo>
                    <a:cubicBezTo>
                      <a:pt x="348" y="8483"/>
                      <a:pt x="430" y="8606"/>
                      <a:pt x="512" y="8708"/>
                    </a:cubicBezTo>
                    <a:cubicBezTo>
                      <a:pt x="519" y="8716"/>
                      <a:pt x="524" y="8719"/>
                      <a:pt x="526" y="8719"/>
                    </a:cubicBezTo>
                    <a:cubicBezTo>
                      <a:pt x="539" y="8719"/>
                      <a:pt x="464" y="8595"/>
                      <a:pt x="477" y="8595"/>
                    </a:cubicBezTo>
                    <a:cubicBezTo>
                      <a:pt x="479" y="8595"/>
                      <a:pt x="484" y="8599"/>
                      <a:pt x="491" y="8606"/>
                    </a:cubicBezTo>
                    <a:cubicBezTo>
                      <a:pt x="185" y="8197"/>
                      <a:pt x="226" y="7584"/>
                      <a:pt x="369" y="6991"/>
                    </a:cubicBezTo>
                    <a:cubicBezTo>
                      <a:pt x="410" y="6725"/>
                      <a:pt x="512" y="6480"/>
                      <a:pt x="634" y="6235"/>
                    </a:cubicBezTo>
                    <a:cubicBezTo>
                      <a:pt x="818" y="6030"/>
                      <a:pt x="1064" y="5867"/>
                      <a:pt x="1309" y="5744"/>
                    </a:cubicBezTo>
                    <a:cubicBezTo>
                      <a:pt x="1881" y="5376"/>
                      <a:pt x="2392" y="4927"/>
                      <a:pt x="2822" y="4395"/>
                    </a:cubicBezTo>
                    <a:cubicBezTo>
                      <a:pt x="2965" y="4211"/>
                      <a:pt x="3088" y="3986"/>
                      <a:pt x="3169" y="3761"/>
                    </a:cubicBezTo>
                    <a:cubicBezTo>
                      <a:pt x="3251" y="3557"/>
                      <a:pt x="3312" y="3332"/>
                      <a:pt x="3333" y="3107"/>
                    </a:cubicBezTo>
                    <a:cubicBezTo>
                      <a:pt x="3374" y="2698"/>
                      <a:pt x="3374" y="2371"/>
                      <a:pt x="3394" y="2187"/>
                    </a:cubicBezTo>
                    <a:lnTo>
                      <a:pt x="3394" y="2126"/>
                    </a:lnTo>
                    <a:cubicBezTo>
                      <a:pt x="3394" y="1922"/>
                      <a:pt x="3415" y="1717"/>
                      <a:pt x="3455" y="1513"/>
                    </a:cubicBezTo>
                    <a:cubicBezTo>
                      <a:pt x="3476" y="1349"/>
                      <a:pt x="3537" y="1165"/>
                      <a:pt x="3599" y="1002"/>
                    </a:cubicBezTo>
                    <a:cubicBezTo>
                      <a:pt x="3660" y="859"/>
                      <a:pt x="3721" y="736"/>
                      <a:pt x="3803" y="613"/>
                    </a:cubicBezTo>
                    <a:lnTo>
                      <a:pt x="3803" y="613"/>
                    </a:lnTo>
                    <a:cubicBezTo>
                      <a:pt x="3762" y="654"/>
                      <a:pt x="3721" y="695"/>
                      <a:pt x="3660" y="756"/>
                    </a:cubicBezTo>
                    <a:cubicBezTo>
                      <a:pt x="3742" y="654"/>
                      <a:pt x="3823" y="572"/>
                      <a:pt x="3905" y="491"/>
                    </a:cubicBezTo>
                    <a:cubicBezTo>
                      <a:pt x="4007" y="368"/>
                      <a:pt x="4048" y="348"/>
                      <a:pt x="4028" y="348"/>
                    </a:cubicBezTo>
                    <a:cubicBezTo>
                      <a:pt x="3967" y="348"/>
                      <a:pt x="3905" y="368"/>
                      <a:pt x="3844" y="388"/>
                    </a:cubicBezTo>
                    <a:cubicBezTo>
                      <a:pt x="3823" y="404"/>
                      <a:pt x="3813" y="409"/>
                      <a:pt x="3807" y="409"/>
                    </a:cubicBezTo>
                    <a:cubicBezTo>
                      <a:pt x="3798" y="409"/>
                      <a:pt x="3801" y="396"/>
                      <a:pt x="3788" y="396"/>
                    </a:cubicBezTo>
                    <a:cubicBezTo>
                      <a:pt x="3778" y="396"/>
                      <a:pt x="3760" y="403"/>
                      <a:pt x="3721" y="429"/>
                    </a:cubicBezTo>
                    <a:cubicBezTo>
                      <a:pt x="3729" y="421"/>
                      <a:pt x="3737" y="414"/>
                      <a:pt x="3746" y="406"/>
                    </a:cubicBezTo>
                    <a:lnTo>
                      <a:pt x="3746" y="406"/>
                    </a:lnTo>
                    <a:cubicBezTo>
                      <a:pt x="3733" y="416"/>
                      <a:pt x="3723" y="422"/>
                      <a:pt x="3719" y="422"/>
                    </a:cubicBezTo>
                    <a:cubicBezTo>
                      <a:pt x="3716" y="422"/>
                      <a:pt x="3716" y="418"/>
                      <a:pt x="3721" y="409"/>
                    </a:cubicBezTo>
                    <a:cubicBezTo>
                      <a:pt x="3803" y="327"/>
                      <a:pt x="3905" y="266"/>
                      <a:pt x="4007" y="204"/>
                    </a:cubicBezTo>
                    <a:lnTo>
                      <a:pt x="4007" y="204"/>
                    </a:lnTo>
                    <a:cubicBezTo>
                      <a:pt x="3968" y="214"/>
                      <a:pt x="3934" y="229"/>
                      <a:pt x="3905" y="245"/>
                    </a:cubicBezTo>
                    <a:lnTo>
                      <a:pt x="3905" y="245"/>
                    </a:lnTo>
                    <a:cubicBezTo>
                      <a:pt x="3936" y="226"/>
                      <a:pt x="3960" y="211"/>
                      <a:pt x="3967" y="204"/>
                    </a:cubicBezTo>
                    <a:lnTo>
                      <a:pt x="3967" y="204"/>
                    </a:lnTo>
                    <a:cubicBezTo>
                      <a:pt x="3905" y="225"/>
                      <a:pt x="3864" y="245"/>
                      <a:pt x="3803" y="286"/>
                    </a:cubicBezTo>
                    <a:cubicBezTo>
                      <a:pt x="3905" y="204"/>
                      <a:pt x="4028" y="143"/>
                      <a:pt x="4130" y="82"/>
                    </a:cubicBezTo>
                    <a:cubicBezTo>
                      <a:pt x="4161" y="72"/>
                      <a:pt x="4166" y="61"/>
                      <a:pt x="4143" y="61"/>
                    </a:cubicBezTo>
                    <a:cubicBezTo>
                      <a:pt x="4120" y="61"/>
                      <a:pt x="4069" y="72"/>
                      <a:pt x="3987" y="102"/>
                    </a:cubicBezTo>
                    <a:cubicBezTo>
                      <a:pt x="4051" y="70"/>
                      <a:pt x="4121" y="49"/>
                      <a:pt x="4194" y="34"/>
                    </a:cubicBezTo>
                    <a:lnTo>
                      <a:pt x="4194" y="34"/>
                    </a:lnTo>
                    <a:cubicBezTo>
                      <a:pt x="4186" y="36"/>
                      <a:pt x="4178" y="38"/>
                      <a:pt x="4171" y="41"/>
                    </a:cubicBezTo>
                    <a:cubicBezTo>
                      <a:pt x="4178" y="38"/>
                      <a:pt x="4186" y="36"/>
                      <a:pt x="4194" y="34"/>
                    </a:cubicBezTo>
                    <a:lnTo>
                      <a:pt x="4194" y="34"/>
                    </a:lnTo>
                    <a:cubicBezTo>
                      <a:pt x="4194" y="34"/>
                      <a:pt x="4194" y="34"/>
                      <a:pt x="4194" y="34"/>
                    </a:cubicBezTo>
                    <a:lnTo>
                      <a:pt x="4194" y="34"/>
                    </a:lnTo>
                    <a:cubicBezTo>
                      <a:pt x="4252" y="16"/>
                      <a:pt x="4321" y="0"/>
                      <a:pt x="4375" y="0"/>
                    </a:cubicBezTo>
                    <a:lnTo>
                      <a:pt x="4334" y="0"/>
                    </a:lnTo>
                    <a:cubicBezTo>
                      <a:pt x="4326" y="0"/>
                      <a:pt x="4318" y="0"/>
                      <a:pt x="4310" y="0"/>
                    </a:cubicBezTo>
                    <a:lnTo>
                      <a:pt x="4310" y="0"/>
                    </a:lnTo>
                    <a:cubicBezTo>
                      <a:pt x="4312" y="0"/>
                      <a:pt x="4313" y="0"/>
                      <a:pt x="4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544;p59">
                <a:extLst>
                  <a:ext uri="{FF2B5EF4-FFF2-40B4-BE49-F238E27FC236}">
                    <a16:creationId xmlns:a16="http://schemas.microsoft.com/office/drawing/2014/main" id="{CC7D9215-09E3-AF05-3367-1C69104790A9}"/>
                  </a:ext>
                </a:extLst>
              </p:cNvPr>
              <p:cNvSpPr/>
              <p:nvPr/>
            </p:nvSpPr>
            <p:spPr>
              <a:xfrm>
                <a:off x="4356550" y="2879200"/>
                <a:ext cx="46525" cy="31925"/>
              </a:xfrm>
              <a:custGeom>
                <a:avLst/>
                <a:gdLst/>
                <a:ahLst/>
                <a:cxnLst/>
                <a:rect l="l" t="t" r="r" b="b"/>
                <a:pathLst>
                  <a:path w="1861" h="1277" extrusionOk="0">
                    <a:moveTo>
                      <a:pt x="206" y="539"/>
                    </a:moveTo>
                    <a:cubicBezTo>
                      <a:pt x="207" y="541"/>
                      <a:pt x="208" y="542"/>
                      <a:pt x="210" y="544"/>
                    </a:cubicBezTo>
                    <a:lnTo>
                      <a:pt x="210" y="544"/>
                    </a:lnTo>
                    <a:cubicBezTo>
                      <a:pt x="208" y="542"/>
                      <a:pt x="206" y="541"/>
                      <a:pt x="204" y="540"/>
                    </a:cubicBezTo>
                    <a:lnTo>
                      <a:pt x="204" y="540"/>
                    </a:lnTo>
                    <a:lnTo>
                      <a:pt x="206" y="539"/>
                    </a:lnTo>
                    <a:close/>
                    <a:moveTo>
                      <a:pt x="153" y="559"/>
                    </a:moveTo>
                    <a:lnTo>
                      <a:pt x="61" y="594"/>
                    </a:lnTo>
                    <a:cubicBezTo>
                      <a:pt x="92" y="594"/>
                      <a:pt x="123" y="582"/>
                      <a:pt x="153" y="559"/>
                    </a:cubicBezTo>
                    <a:close/>
                    <a:moveTo>
                      <a:pt x="1492" y="1"/>
                    </a:moveTo>
                    <a:lnTo>
                      <a:pt x="1472" y="21"/>
                    </a:lnTo>
                    <a:cubicBezTo>
                      <a:pt x="1451" y="62"/>
                      <a:pt x="1451" y="83"/>
                      <a:pt x="1431" y="123"/>
                    </a:cubicBezTo>
                    <a:cubicBezTo>
                      <a:pt x="1451" y="267"/>
                      <a:pt x="1411" y="410"/>
                      <a:pt x="1370" y="553"/>
                    </a:cubicBezTo>
                    <a:lnTo>
                      <a:pt x="1390" y="553"/>
                    </a:lnTo>
                    <a:cubicBezTo>
                      <a:pt x="1390" y="573"/>
                      <a:pt x="1349" y="594"/>
                      <a:pt x="1349" y="634"/>
                    </a:cubicBezTo>
                    <a:lnTo>
                      <a:pt x="1288" y="675"/>
                    </a:lnTo>
                    <a:cubicBezTo>
                      <a:pt x="1268" y="696"/>
                      <a:pt x="1247" y="737"/>
                      <a:pt x="1206" y="757"/>
                    </a:cubicBezTo>
                    <a:lnTo>
                      <a:pt x="1206" y="778"/>
                    </a:lnTo>
                    <a:cubicBezTo>
                      <a:pt x="1206" y="778"/>
                      <a:pt x="1186" y="798"/>
                      <a:pt x="1165" y="798"/>
                    </a:cubicBezTo>
                    <a:lnTo>
                      <a:pt x="1165" y="818"/>
                    </a:lnTo>
                    <a:lnTo>
                      <a:pt x="1124" y="818"/>
                    </a:lnTo>
                    <a:cubicBezTo>
                      <a:pt x="1076" y="843"/>
                      <a:pt x="1021" y="854"/>
                      <a:pt x="965" y="854"/>
                    </a:cubicBezTo>
                    <a:cubicBezTo>
                      <a:pt x="879" y="854"/>
                      <a:pt x="790" y="827"/>
                      <a:pt x="716" y="778"/>
                    </a:cubicBezTo>
                    <a:cubicBezTo>
                      <a:pt x="675" y="757"/>
                      <a:pt x="634" y="737"/>
                      <a:pt x="593" y="716"/>
                    </a:cubicBezTo>
                    <a:cubicBezTo>
                      <a:pt x="552" y="655"/>
                      <a:pt x="491" y="614"/>
                      <a:pt x="450" y="573"/>
                    </a:cubicBezTo>
                    <a:cubicBezTo>
                      <a:pt x="441" y="582"/>
                      <a:pt x="428" y="585"/>
                      <a:pt x="413" y="585"/>
                    </a:cubicBezTo>
                    <a:cubicBezTo>
                      <a:pt x="380" y="585"/>
                      <a:pt x="337" y="570"/>
                      <a:pt x="306" y="570"/>
                    </a:cubicBezTo>
                    <a:cubicBezTo>
                      <a:pt x="287" y="570"/>
                      <a:pt x="272" y="575"/>
                      <a:pt x="266" y="594"/>
                    </a:cubicBezTo>
                    <a:cubicBezTo>
                      <a:pt x="255" y="583"/>
                      <a:pt x="238" y="566"/>
                      <a:pt x="222" y="552"/>
                    </a:cubicBezTo>
                    <a:lnTo>
                      <a:pt x="222" y="552"/>
                    </a:lnTo>
                    <a:cubicBezTo>
                      <a:pt x="225" y="552"/>
                      <a:pt x="221" y="551"/>
                      <a:pt x="216" y="548"/>
                    </a:cubicBezTo>
                    <a:lnTo>
                      <a:pt x="216" y="548"/>
                    </a:lnTo>
                    <a:cubicBezTo>
                      <a:pt x="215" y="548"/>
                      <a:pt x="215" y="547"/>
                      <a:pt x="214" y="547"/>
                    </a:cubicBezTo>
                    <a:lnTo>
                      <a:pt x="214" y="547"/>
                    </a:lnTo>
                    <a:lnTo>
                      <a:pt x="214" y="547"/>
                    </a:lnTo>
                    <a:lnTo>
                      <a:pt x="214" y="547"/>
                    </a:lnTo>
                    <a:cubicBezTo>
                      <a:pt x="213" y="546"/>
                      <a:pt x="211" y="545"/>
                      <a:pt x="210" y="544"/>
                    </a:cubicBezTo>
                    <a:lnTo>
                      <a:pt x="210" y="544"/>
                    </a:lnTo>
                    <a:cubicBezTo>
                      <a:pt x="211" y="545"/>
                      <a:pt x="213" y="546"/>
                      <a:pt x="214" y="547"/>
                    </a:cubicBezTo>
                    <a:lnTo>
                      <a:pt x="214" y="547"/>
                    </a:lnTo>
                    <a:lnTo>
                      <a:pt x="307" y="491"/>
                    </a:lnTo>
                    <a:lnTo>
                      <a:pt x="205" y="532"/>
                    </a:lnTo>
                    <a:lnTo>
                      <a:pt x="225" y="532"/>
                    </a:lnTo>
                    <a:lnTo>
                      <a:pt x="206" y="539"/>
                    </a:lnTo>
                    <a:lnTo>
                      <a:pt x="206" y="539"/>
                    </a:lnTo>
                    <a:cubicBezTo>
                      <a:pt x="205" y="537"/>
                      <a:pt x="205" y="535"/>
                      <a:pt x="205" y="532"/>
                    </a:cubicBezTo>
                    <a:lnTo>
                      <a:pt x="198" y="536"/>
                    </a:lnTo>
                    <a:lnTo>
                      <a:pt x="198" y="536"/>
                    </a:lnTo>
                    <a:cubicBezTo>
                      <a:pt x="193" y="534"/>
                      <a:pt x="188" y="532"/>
                      <a:pt x="184" y="532"/>
                    </a:cubicBezTo>
                    <a:cubicBezTo>
                      <a:pt x="174" y="542"/>
                      <a:pt x="164" y="551"/>
                      <a:pt x="153" y="559"/>
                    </a:cubicBezTo>
                    <a:lnTo>
                      <a:pt x="153" y="559"/>
                    </a:lnTo>
                    <a:lnTo>
                      <a:pt x="170" y="553"/>
                    </a:lnTo>
                    <a:lnTo>
                      <a:pt x="170" y="553"/>
                    </a:lnTo>
                    <a:lnTo>
                      <a:pt x="0" y="655"/>
                    </a:lnTo>
                    <a:cubicBezTo>
                      <a:pt x="164" y="757"/>
                      <a:pt x="327" y="982"/>
                      <a:pt x="613" y="1166"/>
                    </a:cubicBezTo>
                    <a:cubicBezTo>
                      <a:pt x="675" y="1207"/>
                      <a:pt x="756" y="1227"/>
                      <a:pt x="838" y="1248"/>
                    </a:cubicBezTo>
                    <a:cubicBezTo>
                      <a:pt x="903" y="1266"/>
                      <a:pt x="971" y="1276"/>
                      <a:pt x="1040" y="1276"/>
                    </a:cubicBezTo>
                    <a:cubicBezTo>
                      <a:pt x="1124" y="1276"/>
                      <a:pt x="1209" y="1261"/>
                      <a:pt x="1288" y="1227"/>
                    </a:cubicBezTo>
                    <a:cubicBezTo>
                      <a:pt x="1533" y="1125"/>
                      <a:pt x="1717" y="941"/>
                      <a:pt x="1799" y="716"/>
                    </a:cubicBezTo>
                    <a:lnTo>
                      <a:pt x="1799" y="696"/>
                    </a:lnTo>
                    <a:cubicBezTo>
                      <a:pt x="1860" y="573"/>
                      <a:pt x="1860" y="451"/>
                      <a:pt x="1860" y="328"/>
                    </a:cubicBezTo>
                    <a:cubicBezTo>
                      <a:pt x="1840" y="267"/>
                      <a:pt x="1819" y="226"/>
                      <a:pt x="1799" y="185"/>
                    </a:cubicBezTo>
                    <a:lnTo>
                      <a:pt x="1779" y="246"/>
                    </a:lnTo>
                    <a:cubicBezTo>
                      <a:pt x="1779" y="205"/>
                      <a:pt x="1779" y="164"/>
                      <a:pt x="1758" y="123"/>
                    </a:cubicBezTo>
                    <a:cubicBezTo>
                      <a:pt x="1750" y="93"/>
                      <a:pt x="1743" y="82"/>
                      <a:pt x="1734" y="82"/>
                    </a:cubicBezTo>
                    <a:cubicBezTo>
                      <a:pt x="1719" y="82"/>
                      <a:pt x="1702" y="111"/>
                      <a:pt x="1676" y="123"/>
                    </a:cubicBezTo>
                    <a:cubicBezTo>
                      <a:pt x="1656" y="144"/>
                      <a:pt x="1646" y="144"/>
                      <a:pt x="1638" y="144"/>
                    </a:cubicBezTo>
                    <a:cubicBezTo>
                      <a:pt x="1630" y="144"/>
                      <a:pt x="1625" y="144"/>
                      <a:pt x="1615" y="164"/>
                    </a:cubicBezTo>
                    <a:lnTo>
                      <a:pt x="1615" y="103"/>
                    </a:lnTo>
                    <a:cubicBezTo>
                      <a:pt x="1597" y="103"/>
                      <a:pt x="1611" y="168"/>
                      <a:pt x="1600" y="168"/>
                    </a:cubicBezTo>
                    <a:cubicBezTo>
                      <a:pt x="1599" y="168"/>
                      <a:pt x="1597" y="167"/>
                      <a:pt x="1595" y="164"/>
                    </a:cubicBezTo>
                    <a:cubicBezTo>
                      <a:pt x="1595" y="123"/>
                      <a:pt x="1595" y="103"/>
                      <a:pt x="1595" y="83"/>
                    </a:cubicBezTo>
                    <a:cubicBezTo>
                      <a:pt x="1574" y="83"/>
                      <a:pt x="1595" y="164"/>
                      <a:pt x="1574" y="164"/>
                    </a:cubicBezTo>
                    <a:cubicBezTo>
                      <a:pt x="1554" y="164"/>
                      <a:pt x="1595" y="103"/>
                      <a:pt x="1574" y="83"/>
                    </a:cubicBezTo>
                    <a:cubicBezTo>
                      <a:pt x="1568" y="83"/>
                      <a:pt x="1566" y="86"/>
                      <a:pt x="1565" y="91"/>
                    </a:cubicBezTo>
                    <a:lnTo>
                      <a:pt x="1565" y="91"/>
                    </a:lnTo>
                    <a:cubicBezTo>
                      <a:pt x="1555" y="58"/>
                      <a:pt x="1545" y="38"/>
                      <a:pt x="1531" y="38"/>
                    </a:cubicBezTo>
                    <a:cubicBezTo>
                      <a:pt x="1524" y="38"/>
                      <a:pt x="1515" y="45"/>
                      <a:pt x="1505" y="60"/>
                    </a:cubicBezTo>
                    <a:lnTo>
                      <a:pt x="1505" y="60"/>
                    </a:lnTo>
                    <a:cubicBezTo>
                      <a:pt x="1511" y="39"/>
                      <a:pt x="1507" y="15"/>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545;p59">
                <a:extLst>
                  <a:ext uri="{FF2B5EF4-FFF2-40B4-BE49-F238E27FC236}">
                    <a16:creationId xmlns:a16="http://schemas.microsoft.com/office/drawing/2014/main" id="{F6EA8E43-9C80-C09B-9A91-FFEA96C98475}"/>
                  </a:ext>
                </a:extLst>
              </p:cNvPr>
              <p:cNvSpPr/>
              <p:nvPr/>
            </p:nvSpPr>
            <p:spPr>
              <a:xfrm>
                <a:off x="3643625" y="2941050"/>
                <a:ext cx="438000" cy="95075"/>
              </a:xfrm>
              <a:custGeom>
                <a:avLst/>
                <a:gdLst/>
                <a:ahLst/>
                <a:cxnLst/>
                <a:rect l="l" t="t" r="r" b="b"/>
                <a:pathLst>
                  <a:path w="17520" h="3803" extrusionOk="0">
                    <a:moveTo>
                      <a:pt x="108" y="272"/>
                    </a:moveTo>
                    <a:lnTo>
                      <a:pt x="108" y="272"/>
                    </a:lnTo>
                    <a:cubicBezTo>
                      <a:pt x="105" y="311"/>
                      <a:pt x="103" y="350"/>
                      <a:pt x="103" y="389"/>
                    </a:cubicBezTo>
                    <a:cubicBezTo>
                      <a:pt x="103" y="356"/>
                      <a:pt x="105" y="316"/>
                      <a:pt x="108" y="272"/>
                    </a:cubicBezTo>
                    <a:close/>
                    <a:moveTo>
                      <a:pt x="246" y="880"/>
                    </a:moveTo>
                    <a:cubicBezTo>
                      <a:pt x="254" y="911"/>
                      <a:pt x="263" y="941"/>
                      <a:pt x="274" y="971"/>
                    </a:cubicBezTo>
                    <a:lnTo>
                      <a:pt x="274" y="971"/>
                    </a:lnTo>
                    <a:cubicBezTo>
                      <a:pt x="263" y="939"/>
                      <a:pt x="253" y="908"/>
                      <a:pt x="246" y="880"/>
                    </a:cubicBezTo>
                    <a:close/>
                    <a:moveTo>
                      <a:pt x="144" y="0"/>
                    </a:moveTo>
                    <a:cubicBezTo>
                      <a:pt x="141" y="14"/>
                      <a:pt x="138" y="29"/>
                      <a:pt x="136" y="45"/>
                    </a:cubicBezTo>
                    <a:lnTo>
                      <a:pt x="136" y="45"/>
                    </a:lnTo>
                    <a:lnTo>
                      <a:pt x="123" y="82"/>
                    </a:lnTo>
                    <a:cubicBezTo>
                      <a:pt x="109" y="140"/>
                      <a:pt x="94" y="208"/>
                      <a:pt x="87" y="272"/>
                    </a:cubicBezTo>
                    <a:lnTo>
                      <a:pt x="87" y="272"/>
                    </a:lnTo>
                    <a:cubicBezTo>
                      <a:pt x="93" y="217"/>
                      <a:pt x="103" y="165"/>
                      <a:pt x="103" y="123"/>
                    </a:cubicBezTo>
                    <a:lnTo>
                      <a:pt x="103" y="123"/>
                    </a:lnTo>
                    <a:cubicBezTo>
                      <a:pt x="82" y="184"/>
                      <a:pt x="62" y="246"/>
                      <a:pt x="62" y="307"/>
                    </a:cubicBezTo>
                    <a:cubicBezTo>
                      <a:pt x="1" y="573"/>
                      <a:pt x="21" y="859"/>
                      <a:pt x="123" y="1104"/>
                    </a:cubicBezTo>
                    <a:cubicBezTo>
                      <a:pt x="205" y="1288"/>
                      <a:pt x="328" y="1452"/>
                      <a:pt x="491" y="1554"/>
                    </a:cubicBezTo>
                    <a:cubicBezTo>
                      <a:pt x="618" y="1639"/>
                      <a:pt x="775" y="1684"/>
                      <a:pt x="926" y="1684"/>
                    </a:cubicBezTo>
                    <a:cubicBezTo>
                      <a:pt x="994" y="1684"/>
                      <a:pt x="1062" y="1675"/>
                      <a:pt x="1125" y="1656"/>
                    </a:cubicBezTo>
                    <a:cubicBezTo>
                      <a:pt x="1289" y="1595"/>
                      <a:pt x="1432" y="1513"/>
                      <a:pt x="1575" y="1431"/>
                    </a:cubicBezTo>
                    <a:cubicBezTo>
                      <a:pt x="1656" y="1390"/>
                      <a:pt x="1759" y="1370"/>
                      <a:pt x="1861" y="1370"/>
                    </a:cubicBezTo>
                    <a:cubicBezTo>
                      <a:pt x="2004" y="1411"/>
                      <a:pt x="2188" y="1636"/>
                      <a:pt x="2372" y="1860"/>
                    </a:cubicBezTo>
                    <a:cubicBezTo>
                      <a:pt x="2454" y="1983"/>
                      <a:pt x="2535" y="2126"/>
                      <a:pt x="2638" y="2249"/>
                    </a:cubicBezTo>
                    <a:cubicBezTo>
                      <a:pt x="2740" y="2372"/>
                      <a:pt x="2883" y="2494"/>
                      <a:pt x="3006" y="2596"/>
                    </a:cubicBezTo>
                    <a:cubicBezTo>
                      <a:pt x="3006" y="2596"/>
                      <a:pt x="2987" y="2578"/>
                      <a:pt x="3006" y="2578"/>
                    </a:cubicBezTo>
                    <a:cubicBezTo>
                      <a:pt x="3015" y="2578"/>
                      <a:pt x="3033" y="2583"/>
                      <a:pt x="3067" y="2596"/>
                    </a:cubicBezTo>
                    <a:cubicBezTo>
                      <a:pt x="3353" y="2780"/>
                      <a:pt x="3660" y="2903"/>
                      <a:pt x="4007" y="2944"/>
                    </a:cubicBezTo>
                    <a:lnTo>
                      <a:pt x="4028" y="2923"/>
                    </a:lnTo>
                    <a:cubicBezTo>
                      <a:pt x="4102" y="2934"/>
                      <a:pt x="4176" y="2939"/>
                      <a:pt x="4250" y="2939"/>
                    </a:cubicBezTo>
                    <a:cubicBezTo>
                      <a:pt x="4462" y="2939"/>
                      <a:pt x="4674" y="2897"/>
                      <a:pt x="4886" y="2821"/>
                    </a:cubicBezTo>
                    <a:cubicBezTo>
                      <a:pt x="5152" y="2739"/>
                      <a:pt x="5356" y="2555"/>
                      <a:pt x="5520" y="2494"/>
                    </a:cubicBezTo>
                    <a:cubicBezTo>
                      <a:pt x="5583" y="2458"/>
                      <a:pt x="5653" y="2442"/>
                      <a:pt x="5725" y="2442"/>
                    </a:cubicBezTo>
                    <a:cubicBezTo>
                      <a:pt x="5817" y="2442"/>
                      <a:pt x="5910" y="2469"/>
                      <a:pt x="5990" y="2515"/>
                    </a:cubicBezTo>
                    <a:cubicBezTo>
                      <a:pt x="5990" y="2515"/>
                      <a:pt x="5990" y="2506"/>
                      <a:pt x="6002" y="2506"/>
                    </a:cubicBezTo>
                    <a:cubicBezTo>
                      <a:pt x="6008" y="2506"/>
                      <a:pt x="6017" y="2508"/>
                      <a:pt x="6031" y="2515"/>
                    </a:cubicBezTo>
                    <a:cubicBezTo>
                      <a:pt x="6215" y="2637"/>
                      <a:pt x="6399" y="2780"/>
                      <a:pt x="6583" y="2944"/>
                    </a:cubicBezTo>
                    <a:lnTo>
                      <a:pt x="6665" y="3026"/>
                    </a:lnTo>
                    <a:cubicBezTo>
                      <a:pt x="6685" y="3026"/>
                      <a:pt x="6706" y="3026"/>
                      <a:pt x="6706" y="3046"/>
                    </a:cubicBezTo>
                    <a:cubicBezTo>
                      <a:pt x="6808" y="3128"/>
                      <a:pt x="6910" y="3210"/>
                      <a:pt x="7012" y="3271"/>
                    </a:cubicBezTo>
                    <a:cubicBezTo>
                      <a:pt x="7529" y="3562"/>
                      <a:pt x="8109" y="3712"/>
                      <a:pt x="8703" y="3712"/>
                    </a:cubicBezTo>
                    <a:cubicBezTo>
                      <a:pt x="8861" y="3712"/>
                      <a:pt x="9020" y="3701"/>
                      <a:pt x="9179" y="3680"/>
                    </a:cubicBezTo>
                    <a:cubicBezTo>
                      <a:pt x="9915" y="3618"/>
                      <a:pt x="10610" y="3414"/>
                      <a:pt x="11366" y="3332"/>
                    </a:cubicBezTo>
                    <a:cubicBezTo>
                      <a:pt x="11591" y="3302"/>
                      <a:pt x="11815" y="3283"/>
                      <a:pt x="12048" y="3283"/>
                    </a:cubicBezTo>
                    <a:cubicBezTo>
                      <a:pt x="12133" y="3283"/>
                      <a:pt x="12219" y="3286"/>
                      <a:pt x="12307" y="3291"/>
                    </a:cubicBezTo>
                    <a:cubicBezTo>
                      <a:pt x="12756" y="3312"/>
                      <a:pt x="13329" y="3434"/>
                      <a:pt x="13779" y="3516"/>
                    </a:cubicBezTo>
                    <a:cubicBezTo>
                      <a:pt x="13765" y="3499"/>
                      <a:pt x="13805" y="3492"/>
                      <a:pt x="13873" y="3492"/>
                    </a:cubicBezTo>
                    <a:cubicBezTo>
                      <a:pt x="14042" y="3492"/>
                      <a:pt x="14386" y="3531"/>
                      <a:pt x="14542" y="3531"/>
                    </a:cubicBezTo>
                    <a:cubicBezTo>
                      <a:pt x="14617" y="3531"/>
                      <a:pt x="14648" y="3522"/>
                      <a:pt x="14596" y="3496"/>
                    </a:cubicBezTo>
                    <a:lnTo>
                      <a:pt x="14596" y="3496"/>
                    </a:lnTo>
                    <a:cubicBezTo>
                      <a:pt x="14851" y="3532"/>
                      <a:pt x="15237" y="3601"/>
                      <a:pt x="15332" y="3601"/>
                    </a:cubicBezTo>
                    <a:cubicBezTo>
                      <a:pt x="15343" y="3601"/>
                      <a:pt x="15350" y="3600"/>
                      <a:pt x="15353" y="3598"/>
                    </a:cubicBezTo>
                    <a:cubicBezTo>
                      <a:pt x="15393" y="3588"/>
                      <a:pt x="15475" y="3572"/>
                      <a:pt x="15644" y="3572"/>
                    </a:cubicBezTo>
                    <a:cubicBezTo>
                      <a:pt x="15812" y="3572"/>
                      <a:pt x="16068" y="3588"/>
                      <a:pt x="16456" y="3639"/>
                    </a:cubicBezTo>
                    <a:cubicBezTo>
                      <a:pt x="16763" y="3700"/>
                      <a:pt x="17233" y="3782"/>
                      <a:pt x="17356" y="3802"/>
                    </a:cubicBezTo>
                    <a:cubicBezTo>
                      <a:pt x="17519" y="3802"/>
                      <a:pt x="16967" y="3700"/>
                      <a:pt x="17131" y="3700"/>
                    </a:cubicBezTo>
                    <a:lnTo>
                      <a:pt x="13758" y="3148"/>
                    </a:lnTo>
                    <a:cubicBezTo>
                      <a:pt x="13186" y="3046"/>
                      <a:pt x="12593" y="2964"/>
                      <a:pt x="12021" y="2944"/>
                    </a:cubicBezTo>
                    <a:cubicBezTo>
                      <a:pt x="11428" y="2944"/>
                      <a:pt x="10835" y="2985"/>
                      <a:pt x="10242" y="3107"/>
                    </a:cubicBezTo>
                    <a:cubicBezTo>
                      <a:pt x="9833" y="3189"/>
                      <a:pt x="9404" y="3251"/>
                      <a:pt x="8975" y="3271"/>
                    </a:cubicBezTo>
                    <a:cubicBezTo>
                      <a:pt x="8891" y="3277"/>
                      <a:pt x="8803" y="3280"/>
                      <a:pt x="8713" y="3280"/>
                    </a:cubicBezTo>
                    <a:cubicBezTo>
                      <a:pt x="8166" y="3280"/>
                      <a:pt x="7527" y="3158"/>
                      <a:pt x="7053" y="2719"/>
                    </a:cubicBezTo>
                    <a:cubicBezTo>
                      <a:pt x="6746" y="2494"/>
                      <a:pt x="6460" y="2147"/>
                      <a:pt x="5990" y="2004"/>
                    </a:cubicBezTo>
                    <a:cubicBezTo>
                      <a:pt x="5902" y="1982"/>
                      <a:pt x="5811" y="1970"/>
                      <a:pt x="5721" y="1970"/>
                    </a:cubicBezTo>
                    <a:cubicBezTo>
                      <a:pt x="5559" y="1970"/>
                      <a:pt x="5398" y="2007"/>
                      <a:pt x="5254" y="2085"/>
                    </a:cubicBezTo>
                    <a:cubicBezTo>
                      <a:pt x="5050" y="2167"/>
                      <a:pt x="4927" y="2290"/>
                      <a:pt x="4784" y="2331"/>
                    </a:cubicBezTo>
                    <a:cubicBezTo>
                      <a:pt x="4563" y="2416"/>
                      <a:pt x="4341" y="2458"/>
                      <a:pt x="4108" y="2458"/>
                    </a:cubicBezTo>
                    <a:cubicBezTo>
                      <a:pt x="4061" y="2458"/>
                      <a:pt x="4014" y="2457"/>
                      <a:pt x="3966" y="2453"/>
                    </a:cubicBezTo>
                    <a:cubicBezTo>
                      <a:pt x="3782" y="2412"/>
                      <a:pt x="3578" y="2351"/>
                      <a:pt x="3414" y="2269"/>
                    </a:cubicBezTo>
                    <a:cubicBezTo>
                      <a:pt x="3374" y="2249"/>
                      <a:pt x="3353" y="2228"/>
                      <a:pt x="3333" y="2208"/>
                    </a:cubicBezTo>
                    <a:cubicBezTo>
                      <a:pt x="3190" y="2126"/>
                      <a:pt x="3067" y="2004"/>
                      <a:pt x="2965" y="1881"/>
                    </a:cubicBezTo>
                    <a:cubicBezTo>
                      <a:pt x="2842" y="1717"/>
                      <a:pt x="2740" y="1554"/>
                      <a:pt x="2597" y="1370"/>
                    </a:cubicBezTo>
                    <a:cubicBezTo>
                      <a:pt x="2454" y="1186"/>
                      <a:pt x="2270" y="1043"/>
                      <a:pt x="2045" y="941"/>
                    </a:cubicBezTo>
                    <a:cubicBezTo>
                      <a:pt x="1964" y="919"/>
                      <a:pt x="1881" y="907"/>
                      <a:pt x="1798" y="907"/>
                    </a:cubicBezTo>
                    <a:cubicBezTo>
                      <a:pt x="1649" y="907"/>
                      <a:pt x="1501" y="944"/>
                      <a:pt x="1370" y="1022"/>
                    </a:cubicBezTo>
                    <a:cubicBezTo>
                      <a:pt x="1268" y="1104"/>
                      <a:pt x="1145" y="1165"/>
                      <a:pt x="1023" y="1227"/>
                    </a:cubicBezTo>
                    <a:cubicBezTo>
                      <a:pt x="972" y="1247"/>
                      <a:pt x="921" y="1257"/>
                      <a:pt x="872" y="1257"/>
                    </a:cubicBezTo>
                    <a:cubicBezTo>
                      <a:pt x="823" y="1257"/>
                      <a:pt x="777" y="1247"/>
                      <a:pt x="737" y="1227"/>
                    </a:cubicBezTo>
                    <a:lnTo>
                      <a:pt x="737" y="1227"/>
                    </a:lnTo>
                    <a:cubicBezTo>
                      <a:pt x="798" y="1288"/>
                      <a:pt x="900" y="1309"/>
                      <a:pt x="982" y="1309"/>
                    </a:cubicBezTo>
                    <a:cubicBezTo>
                      <a:pt x="966" y="1310"/>
                      <a:pt x="950" y="1311"/>
                      <a:pt x="935" y="1311"/>
                    </a:cubicBezTo>
                    <a:cubicBezTo>
                      <a:pt x="767" y="1311"/>
                      <a:pt x="605" y="1214"/>
                      <a:pt x="512" y="1084"/>
                    </a:cubicBezTo>
                    <a:cubicBezTo>
                      <a:pt x="450" y="1002"/>
                      <a:pt x="410" y="920"/>
                      <a:pt x="369" y="838"/>
                    </a:cubicBezTo>
                    <a:cubicBezTo>
                      <a:pt x="357" y="814"/>
                      <a:pt x="352" y="805"/>
                      <a:pt x="350" y="805"/>
                    </a:cubicBezTo>
                    <a:cubicBezTo>
                      <a:pt x="348" y="805"/>
                      <a:pt x="348" y="809"/>
                      <a:pt x="348" y="818"/>
                    </a:cubicBezTo>
                    <a:cubicBezTo>
                      <a:pt x="348" y="920"/>
                      <a:pt x="369" y="1022"/>
                      <a:pt x="410" y="1104"/>
                    </a:cubicBezTo>
                    <a:cubicBezTo>
                      <a:pt x="450" y="1186"/>
                      <a:pt x="430" y="1165"/>
                      <a:pt x="430" y="1186"/>
                    </a:cubicBezTo>
                    <a:cubicBezTo>
                      <a:pt x="410" y="1186"/>
                      <a:pt x="410" y="1206"/>
                      <a:pt x="512" y="1309"/>
                    </a:cubicBezTo>
                    <a:cubicBezTo>
                      <a:pt x="396" y="1209"/>
                      <a:pt x="320" y="1097"/>
                      <a:pt x="274" y="971"/>
                    </a:cubicBezTo>
                    <a:lnTo>
                      <a:pt x="274" y="971"/>
                    </a:lnTo>
                    <a:cubicBezTo>
                      <a:pt x="295" y="1030"/>
                      <a:pt x="322" y="1092"/>
                      <a:pt x="348" y="1145"/>
                    </a:cubicBezTo>
                    <a:cubicBezTo>
                      <a:pt x="415" y="1246"/>
                      <a:pt x="510" y="1319"/>
                      <a:pt x="496" y="1319"/>
                    </a:cubicBezTo>
                    <a:cubicBezTo>
                      <a:pt x="493" y="1319"/>
                      <a:pt x="485" y="1316"/>
                      <a:pt x="471" y="1309"/>
                    </a:cubicBezTo>
                    <a:cubicBezTo>
                      <a:pt x="328" y="1165"/>
                      <a:pt x="226" y="961"/>
                      <a:pt x="205" y="736"/>
                    </a:cubicBezTo>
                    <a:lnTo>
                      <a:pt x="205" y="736"/>
                    </a:lnTo>
                    <a:cubicBezTo>
                      <a:pt x="205" y="879"/>
                      <a:pt x="246" y="1002"/>
                      <a:pt x="307" y="1125"/>
                    </a:cubicBezTo>
                    <a:cubicBezTo>
                      <a:pt x="369" y="1206"/>
                      <a:pt x="430" y="1288"/>
                      <a:pt x="491" y="1370"/>
                    </a:cubicBezTo>
                    <a:cubicBezTo>
                      <a:pt x="410" y="1288"/>
                      <a:pt x="328" y="1206"/>
                      <a:pt x="287" y="1084"/>
                    </a:cubicBezTo>
                    <a:cubicBezTo>
                      <a:pt x="226" y="961"/>
                      <a:pt x="205" y="838"/>
                      <a:pt x="185" y="818"/>
                    </a:cubicBezTo>
                    <a:lnTo>
                      <a:pt x="185" y="818"/>
                    </a:lnTo>
                    <a:cubicBezTo>
                      <a:pt x="192" y="855"/>
                      <a:pt x="200" y="892"/>
                      <a:pt x="209" y="929"/>
                    </a:cubicBezTo>
                    <a:lnTo>
                      <a:pt x="209" y="929"/>
                    </a:lnTo>
                    <a:cubicBezTo>
                      <a:pt x="154" y="770"/>
                      <a:pt x="123" y="610"/>
                      <a:pt x="123" y="450"/>
                    </a:cubicBezTo>
                    <a:cubicBezTo>
                      <a:pt x="123" y="420"/>
                      <a:pt x="120" y="404"/>
                      <a:pt x="115" y="404"/>
                    </a:cubicBezTo>
                    <a:cubicBezTo>
                      <a:pt x="105" y="404"/>
                      <a:pt x="88" y="498"/>
                      <a:pt x="103" y="716"/>
                    </a:cubicBezTo>
                    <a:cubicBezTo>
                      <a:pt x="85" y="504"/>
                      <a:pt x="98" y="292"/>
                      <a:pt x="128" y="94"/>
                    </a:cubicBezTo>
                    <a:lnTo>
                      <a:pt x="128" y="94"/>
                    </a:lnTo>
                    <a:cubicBezTo>
                      <a:pt x="120" y="150"/>
                      <a:pt x="113" y="214"/>
                      <a:pt x="108" y="272"/>
                    </a:cubicBezTo>
                    <a:lnTo>
                      <a:pt x="108" y="272"/>
                    </a:lnTo>
                    <a:cubicBezTo>
                      <a:pt x="116" y="188"/>
                      <a:pt x="130" y="104"/>
                      <a:pt x="144" y="21"/>
                    </a:cubicBezTo>
                    <a:lnTo>
                      <a:pt x="144" y="21"/>
                    </a:lnTo>
                    <a:lnTo>
                      <a:pt x="136" y="43"/>
                    </a:lnTo>
                    <a:lnTo>
                      <a:pt x="136" y="43"/>
                    </a:lnTo>
                    <a:cubicBezTo>
                      <a:pt x="139" y="29"/>
                      <a:pt x="141" y="15"/>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46;p59">
                <a:extLst>
                  <a:ext uri="{FF2B5EF4-FFF2-40B4-BE49-F238E27FC236}">
                    <a16:creationId xmlns:a16="http://schemas.microsoft.com/office/drawing/2014/main" id="{8CF3EC36-4FC0-821B-A7C4-54E570E0C777}"/>
                  </a:ext>
                </a:extLst>
              </p:cNvPr>
              <p:cNvSpPr/>
              <p:nvPr/>
            </p:nvSpPr>
            <p:spPr>
              <a:xfrm>
                <a:off x="4053800" y="2890250"/>
                <a:ext cx="308375" cy="126975"/>
              </a:xfrm>
              <a:custGeom>
                <a:avLst/>
                <a:gdLst/>
                <a:ahLst/>
                <a:cxnLst/>
                <a:rect l="l" t="t" r="r" b="b"/>
                <a:pathLst>
                  <a:path w="12335" h="5079" extrusionOk="0">
                    <a:moveTo>
                      <a:pt x="12325" y="241"/>
                    </a:moveTo>
                    <a:cubicBezTo>
                      <a:pt x="12327" y="245"/>
                      <a:pt x="12331" y="250"/>
                      <a:pt x="12335" y="254"/>
                    </a:cubicBezTo>
                    <a:cubicBezTo>
                      <a:pt x="12332" y="250"/>
                      <a:pt x="12328" y="245"/>
                      <a:pt x="12325" y="241"/>
                    </a:cubicBezTo>
                    <a:close/>
                    <a:moveTo>
                      <a:pt x="11877" y="1"/>
                    </a:moveTo>
                    <a:cubicBezTo>
                      <a:pt x="11717" y="1"/>
                      <a:pt x="11556" y="46"/>
                      <a:pt x="11415" y="131"/>
                    </a:cubicBezTo>
                    <a:cubicBezTo>
                      <a:pt x="11354" y="172"/>
                      <a:pt x="11292" y="233"/>
                      <a:pt x="11252" y="274"/>
                    </a:cubicBezTo>
                    <a:cubicBezTo>
                      <a:pt x="11190" y="336"/>
                      <a:pt x="11149" y="397"/>
                      <a:pt x="11129" y="458"/>
                    </a:cubicBezTo>
                    <a:cubicBezTo>
                      <a:pt x="11068" y="581"/>
                      <a:pt x="11006" y="683"/>
                      <a:pt x="10986" y="806"/>
                    </a:cubicBezTo>
                    <a:cubicBezTo>
                      <a:pt x="10924" y="1010"/>
                      <a:pt x="10863" y="1215"/>
                      <a:pt x="10802" y="1419"/>
                    </a:cubicBezTo>
                    <a:cubicBezTo>
                      <a:pt x="10618" y="1767"/>
                      <a:pt x="10291" y="2053"/>
                      <a:pt x="9923" y="2175"/>
                    </a:cubicBezTo>
                    <a:cubicBezTo>
                      <a:pt x="9923" y="2175"/>
                      <a:pt x="9964" y="2175"/>
                      <a:pt x="9923" y="2216"/>
                    </a:cubicBezTo>
                    <a:cubicBezTo>
                      <a:pt x="9739" y="2298"/>
                      <a:pt x="9555" y="2339"/>
                      <a:pt x="9350" y="2380"/>
                    </a:cubicBezTo>
                    <a:cubicBezTo>
                      <a:pt x="9187" y="2400"/>
                      <a:pt x="9023" y="2421"/>
                      <a:pt x="8839" y="2421"/>
                    </a:cubicBezTo>
                    <a:cubicBezTo>
                      <a:pt x="8730" y="2427"/>
                      <a:pt x="8619" y="2430"/>
                      <a:pt x="8506" y="2430"/>
                    </a:cubicBezTo>
                    <a:cubicBezTo>
                      <a:pt x="8281" y="2430"/>
                      <a:pt x="8049" y="2421"/>
                      <a:pt x="7817" y="2421"/>
                    </a:cubicBezTo>
                    <a:cubicBezTo>
                      <a:pt x="7817" y="2421"/>
                      <a:pt x="7817" y="2441"/>
                      <a:pt x="7797" y="2441"/>
                    </a:cubicBezTo>
                    <a:cubicBezTo>
                      <a:pt x="7743" y="2435"/>
                      <a:pt x="7687" y="2433"/>
                      <a:pt x="7631" y="2433"/>
                    </a:cubicBezTo>
                    <a:cubicBezTo>
                      <a:pt x="7495" y="2433"/>
                      <a:pt x="7355" y="2447"/>
                      <a:pt x="7225" y="2462"/>
                    </a:cubicBezTo>
                    <a:lnTo>
                      <a:pt x="7122" y="2462"/>
                    </a:lnTo>
                    <a:cubicBezTo>
                      <a:pt x="7102" y="2462"/>
                      <a:pt x="7102" y="2482"/>
                      <a:pt x="7081" y="2482"/>
                    </a:cubicBezTo>
                    <a:cubicBezTo>
                      <a:pt x="6979" y="2502"/>
                      <a:pt x="6897" y="2543"/>
                      <a:pt x="6795" y="2584"/>
                    </a:cubicBezTo>
                    <a:cubicBezTo>
                      <a:pt x="6652" y="2646"/>
                      <a:pt x="6529" y="2748"/>
                      <a:pt x="6427" y="2870"/>
                    </a:cubicBezTo>
                    <a:cubicBezTo>
                      <a:pt x="6346" y="2993"/>
                      <a:pt x="6264" y="3095"/>
                      <a:pt x="6202" y="3218"/>
                    </a:cubicBezTo>
                    <a:cubicBezTo>
                      <a:pt x="6080" y="3422"/>
                      <a:pt x="5937" y="3627"/>
                      <a:pt x="5753" y="3790"/>
                    </a:cubicBezTo>
                    <a:cubicBezTo>
                      <a:pt x="5180" y="4281"/>
                      <a:pt x="4485" y="4587"/>
                      <a:pt x="3749" y="4710"/>
                    </a:cubicBezTo>
                    <a:cubicBezTo>
                      <a:pt x="3576" y="4731"/>
                      <a:pt x="3397" y="4741"/>
                      <a:pt x="3218" y="4741"/>
                    </a:cubicBezTo>
                    <a:cubicBezTo>
                      <a:pt x="3039" y="4741"/>
                      <a:pt x="2860" y="4731"/>
                      <a:pt x="2686" y="4710"/>
                    </a:cubicBezTo>
                    <a:lnTo>
                      <a:pt x="2686" y="4710"/>
                    </a:lnTo>
                    <a:cubicBezTo>
                      <a:pt x="2707" y="4751"/>
                      <a:pt x="2518" y="4751"/>
                      <a:pt x="2341" y="4751"/>
                    </a:cubicBezTo>
                    <a:cubicBezTo>
                      <a:pt x="2165" y="4751"/>
                      <a:pt x="2002" y="4751"/>
                      <a:pt x="2073" y="4792"/>
                    </a:cubicBezTo>
                    <a:cubicBezTo>
                      <a:pt x="1873" y="4755"/>
                      <a:pt x="1607" y="4686"/>
                      <a:pt x="1537" y="4686"/>
                    </a:cubicBezTo>
                    <a:cubicBezTo>
                      <a:pt x="1529" y="4686"/>
                      <a:pt x="1523" y="4687"/>
                      <a:pt x="1521" y="4690"/>
                    </a:cubicBezTo>
                    <a:cubicBezTo>
                      <a:pt x="1495" y="4707"/>
                      <a:pt x="1441" y="4721"/>
                      <a:pt x="1344" y="4721"/>
                    </a:cubicBezTo>
                    <a:cubicBezTo>
                      <a:pt x="1217" y="4721"/>
                      <a:pt x="1016" y="4698"/>
                      <a:pt x="704" y="4628"/>
                    </a:cubicBezTo>
                    <a:cubicBezTo>
                      <a:pt x="479" y="4567"/>
                      <a:pt x="152" y="4465"/>
                      <a:pt x="70" y="4444"/>
                    </a:cubicBezTo>
                    <a:cubicBezTo>
                      <a:pt x="62" y="4443"/>
                      <a:pt x="56" y="4442"/>
                      <a:pt x="52" y="4442"/>
                    </a:cubicBezTo>
                    <a:cubicBezTo>
                      <a:pt x="1" y="4442"/>
                      <a:pt x="282" y="4549"/>
                      <a:pt x="231" y="4549"/>
                    </a:cubicBezTo>
                    <a:cubicBezTo>
                      <a:pt x="227" y="4549"/>
                      <a:pt x="221" y="4548"/>
                      <a:pt x="213" y="4547"/>
                    </a:cubicBezTo>
                    <a:lnTo>
                      <a:pt x="213" y="4547"/>
                    </a:lnTo>
                    <a:cubicBezTo>
                      <a:pt x="1031" y="4792"/>
                      <a:pt x="1869" y="4976"/>
                      <a:pt x="2707" y="5058"/>
                    </a:cubicBezTo>
                    <a:cubicBezTo>
                      <a:pt x="2859" y="5071"/>
                      <a:pt x="3010" y="5078"/>
                      <a:pt x="3161" y="5078"/>
                    </a:cubicBezTo>
                    <a:cubicBezTo>
                      <a:pt x="3902" y="5078"/>
                      <a:pt x="4624" y="4914"/>
                      <a:pt x="5303" y="4608"/>
                    </a:cubicBezTo>
                    <a:cubicBezTo>
                      <a:pt x="5610" y="4444"/>
                      <a:pt x="5875" y="4240"/>
                      <a:pt x="6121" y="3995"/>
                    </a:cubicBezTo>
                    <a:cubicBezTo>
                      <a:pt x="6325" y="3811"/>
                      <a:pt x="6509" y="3586"/>
                      <a:pt x="6632" y="3341"/>
                    </a:cubicBezTo>
                    <a:cubicBezTo>
                      <a:pt x="6734" y="3136"/>
                      <a:pt x="6918" y="2973"/>
                      <a:pt x="7143" y="2932"/>
                    </a:cubicBezTo>
                    <a:cubicBezTo>
                      <a:pt x="7352" y="2902"/>
                      <a:pt x="7551" y="2883"/>
                      <a:pt x="7746" y="2883"/>
                    </a:cubicBezTo>
                    <a:cubicBezTo>
                      <a:pt x="7818" y="2883"/>
                      <a:pt x="7889" y="2885"/>
                      <a:pt x="7960" y="2891"/>
                    </a:cubicBezTo>
                    <a:lnTo>
                      <a:pt x="8799" y="2891"/>
                    </a:lnTo>
                    <a:cubicBezTo>
                      <a:pt x="9228" y="2891"/>
                      <a:pt x="9657" y="2809"/>
                      <a:pt x="10066" y="2666"/>
                    </a:cubicBezTo>
                    <a:lnTo>
                      <a:pt x="10148" y="2625"/>
                    </a:lnTo>
                    <a:cubicBezTo>
                      <a:pt x="10454" y="2502"/>
                      <a:pt x="10720" y="2298"/>
                      <a:pt x="10924" y="2073"/>
                    </a:cubicBezTo>
                    <a:cubicBezTo>
                      <a:pt x="11129" y="1848"/>
                      <a:pt x="11272" y="1562"/>
                      <a:pt x="11333" y="1255"/>
                    </a:cubicBezTo>
                    <a:cubicBezTo>
                      <a:pt x="11354" y="1051"/>
                      <a:pt x="11395" y="867"/>
                      <a:pt x="11456" y="663"/>
                    </a:cubicBezTo>
                    <a:lnTo>
                      <a:pt x="11456" y="663"/>
                    </a:lnTo>
                    <a:cubicBezTo>
                      <a:pt x="11422" y="731"/>
                      <a:pt x="11387" y="785"/>
                      <a:pt x="11365" y="849"/>
                    </a:cubicBezTo>
                    <a:lnTo>
                      <a:pt x="11365" y="849"/>
                    </a:lnTo>
                    <a:cubicBezTo>
                      <a:pt x="11406" y="719"/>
                      <a:pt x="11465" y="590"/>
                      <a:pt x="11558" y="479"/>
                    </a:cubicBezTo>
                    <a:cubicBezTo>
                      <a:pt x="11681" y="356"/>
                      <a:pt x="11742" y="336"/>
                      <a:pt x="11701" y="336"/>
                    </a:cubicBezTo>
                    <a:cubicBezTo>
                      <a:pt x="11640" y="336"/>
                      <a:pt x="11558" y="356"/>
                      <a:pt x="11497" y="397"/>
                    </a:cubicBezTo>
                    <a:cubicBezTo>
                      <a:pt x="11471" y="418"/>
                      <a:pt x="11458" y="424"/>
                      <a:pt x="11451" y="424"/>
                    </a:cubicBezTo>
                    <a:cubicBezTo>
                      <a:pt x="11441" y="424"/>
                      <a:pt x="11443" y="411"/>
                      <a:pt x="11435" y="411"/>
                    </a:cubicBezTo>
                    <a:cubicBezTo>
                      <a:pt x="11427" y="411"/>
                      <a:pt x="11408" y="425"/>
                      <a:pt x="11354" y="479"/>
                    </a:cubicBezTo>
                    <a:cubicBezTo>
                      <a:pt x="11436" y="376"/>
                      <a:pt x="11517" y="295"/>
                      <a:pt x="11640" y="233"/>
                    </a:cubicBezTo>
                    <a:lnTo>
                      <a:pt x="11640" y="233"/>
                    </a:lnTo>
                    <a:cubicBezTo>
                      <a:pt x="11579" y="254"/>
                      <a:pt x="11517" y="295"/>
                      <a:pt x="11456" y="356"/>
                    </a:cubicBezTo>
                    <a:cubicBezTo>
                      <a:pt x="11390" y="406"/>
                      <a:pt x="11350" y="469"/>
                      <a:pt x="11349" y="469"/>
                    </a:cubicBezTo>
                    <a:cubicBezTo>
                      <a:pt x="11348" y="469"/>
                      <a:pt x="11350" y="466"/>
                      <a:pt x="11354" y="458"/>
                    </a:cubicBezTo>
                    <a:cubicBezTo>
                      <a:pt x="11456" y="315"/>
                      <a:pt x="11579" y="233"/>
                      <a:pt x="11722" y="172"/>
                    </a:cubicBezTo>
                    <a:lnTo>
                      <a:pt x="11722" y="172"/>
                    </a:lnTo>
                    <a:cubicBezTo>
                      <a:pt x="11640" y="192"/>
                      <a:pt x="11538" y="233"/>
                      <a:pt x="11476" y="295"/>
                    </a:cubicBezTo>
                    <a:cubicBezTo>
                      <a:pt x="11374" y="376"/>
                      <a:pt x="11313" y="479"/>
                      <a:pt x="11313" y="479"/>
                    </a:cubicBezTo>
                    <a:cubicBezTo>
                      <a:pt x="11354" y="397"/>
                      <a:pt x="11415" y="336"/>
                      <a:pt x="11497" y="274"/>
                    </a:cubicBezTo>
                    <a:cubicBezTo>
                      <a:pt x="11579" y="213"/>
                      <a:pt x="11660" y="192"/>
                      <a:pt x="11681" y="172"/>
                    </a:cubicBezTo>
                    <a:lnTo>
                      <a:pt x="11681" y="172"/>
                    </a:lnTo>
                    <a:cubicBezTo>
                      <a:pt x="11599" y="192"/>
                      <a:pt x="11538" y="233"/>
                      <a:pt x="11476" y="274"/>
                    </a:cubicBezTo>
                    <a:cubicBezTo>
                      <a:pt x="11620" y="172"/>
                      <a:pt x="11783" y="90"/>
                      <a:pt x="11967" y="90"/>
                    </a:cubicBezTo>
                    <a:cubicBezTo>
                      <a:pt x="12008" y="90"/>
                      <a:pt x="12008" y="90"/>
                      <a:pt x="11987" y="70"/>
                    </a:cubicBezTo>
                    <a:cubicBezTo>
                      <a:pt x="11951" y="61"/>
                      <a:pt x="11915" y="56"/>
                      <a:pt x="11878" y="55"/>
                    </a:cubicBezTo>
                    <a:lnTo>
                      <a:pt x="11878" y="55"/>
                    </a:lnTo>
                    <a:cubicBezTo>
                      <a:pt x="11884" y="55"/>
                      <a:pt x="11890" y="55"/>
                      <a:pt x="11895" y="55"/>
                    </a:cubicBezTo>
                    <a:cubicBezTo>
                      <a:pt x="11947" y="55"/>
                      <a:pt x="11998" y="60"/>
                      <a:pt x="12049" y="70"/>
                    </a:cubicBezTo>
                    <a:cubicBezTo>
                      <a:pt x="12060" y="73"/>
                      <a:pt x="12070" y="77"/>
                      <a:pt x="12081" y="81"/>
                    </a:cubicBezTo>
                    <a:lnTo>
                      <a:pt x="12081" y="81"/>
                    </a:lnTo>
                    <a:cubicBezTo>
                      <a:pt x="12064" y="77"/>
                      <a:pt x="12046" y="73"/>
                      <a:pt x="12029" y="70"/>
                    </a:cubicBezTo>
                    <a:lnTo>
                      <a:pt x="12029" y="70"/>
                    </a:lnTo>
                    <a:cubicBezTo>
                      <a:pt x="12047" y="73"/>
                      <a:pt x="12066" y="77"/>
                      <a:pt x="12083" y="82"/>
                    </a:cubicBezTo>
                    <a:lnTo>
                      <a:pt x="12083" y="82"/>
                    </a:lnTo>
                    <a:cubicBezTo>
                      <a:pt x="12191" y="123"/>
                      <a:pt x="12280" y="182"/>
                      <a:pt x="12335" y="274"/>
                    </a:cubicBezTo>
                    <a:cubicBezTo>
                      <a:pt x="12318" y="240"/>
                      <a:pt x="12297" y="211"/>
                      <a:pt x="12272" y="186"/>
                    </a:cubicBezTo>
                    <a:lnTo>
                      <a:pt x="12272" y="186"/>
                    </a:lnTo>
                    <a:cubicBezTo>
                      <a:pt x="12290" y="203"/>
                      <a:pt x="12308" y="221"/>
                      <a:pt x="12325" y="241"/>
                    </a:cubicBezTo>
                    <a:lnTo>
                      <a:pt x="12325" y="241"/>
                    </a:lnTo>
                    <a:cubicBezTo>
                      <a:pt x="12314" y="225"/>
                      <a:pt x="12310" y="209"/>
                      <a:pt x="12294" y="192"/>
                    </a:cubicBezTo>
                    <a:cubicBezTo>
                      <a:pt x="12275" y="167"/>
                      <a:pt x="12252" y="145"/>
                      <a:pt x="12227" y="127"/>
                    </a:cubicBezTo>
                    <a:lnTo>
                      <a:pt x="12227" y="127"/>
                    </a:lnTo>
                    <a:cubicBezTo>
                      <a:pt x="12188" y="95"/>
                      <a:pt x="12139" y="62"/>
                      <a:pt x="12090" y="29"/>
                    </a:cubicBezTo>
                    <a:cubicBezTo>
                      <a:pt x="12020" y="10"/>
                      <a:pt x="11948" y="1"/>
                      <a:pt x="11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47;p59">
                <a:extLst>
                  <a:ext uri="{FF2B5EF4-FFF2-40B4-BE49-F238E27FC236}">
                    <a16:creationId xmlns:a16="http://schemas.microsoft.com/office/drawing/2014/main" id="{795D14A0-FBC4-3082-8346-1CB792FBF4B0}"/>
                  </a:ext>
                </a:extLst>
              </p:cNvPr>
              <p:cNvSpPr/>
              <p:nvPr/>
            </p:nvSpPr>
            <p:spPr>
              <a:xfrm>
                <a:off x="3890975" y="2396775"/>
                <a:ext cx="486475" cy="453825"/>
              </a:xfrm>
              <a:custGeom>
                <a:avLst/>
                <a:gdLst/>
                <a:ahLst/>
                <a:cxnLst/>
                <a:rect l="l" t="t" r="r" b="b"/>
                <a:pathLst>
                  <a:path w="19459" h="18153" extrusionOk="0">
                    <a:moveTo>
                      <a:pt x="1" y="1"/>
                    </a:moveTo>
                    <a:lnTo>
                      <a:pt x="512" y="185"/>
                    </a:lnTo>
                    <a:lnTo>
                      <a:pt x="41" y="21"/>
                    </a:lnTo>
                    <a:lnTo>
                      <a:pt x="123" y="62"/>
                    </a:lnTo>
                    <a:lnTo>
                      <a:pt x="471" y="185"/>
                    </a:lnTo>
                    <a:lnTo>
                      <a:pt x="164" y="82"/>
                    </a:lnTo>
                    <a:lnTo>
                      <a:pt x="409" y="185"/>
                    </a:lnTo>
                    <a:cubicBezTo>
                      <a:pt x="798" y="328"/>
                      <a:pt x="1145" y="491"/>
                      <a:pt x="1350" y="553"/>
                    </a:cubicBezTo>
                    <a:lnTo>
                      <a:pt x="2576" y="982"/>
                    </a:lnTo>
                    <a:cubicBezTo>
                      <a:pt x="2985" y="1104"/>
                      <a:pt x="3373" y="1268"/>
                      <a:pt x="3741" y="1472"/>
                    </a:cubicBezTo>
                    <a:cubicBezTo>
                      <a:pt x="4109" y="1656"/>
                      <a:pt x="4416" y="1922"/>
                      <a:pt x="4641" y="2229"/>
                    </a:cubicBezTo>
                    <a:cubicBezTo>
                      <a:pt x="4886" y="2576"/>
                      <a:pt x="5111" y="2944"/>
                      <a:pt x="5275" y="3353"/>
                    </a:cubicBezTo>
                    <a:cubicBezTo>
                      <a:pt x="5275" y="3353"/>
                      <a:pt x="5267" y="3313"/>
                      <a:pt x="5276" y="3313"/>
                    </a:cubicBezTo>
                    <a:cubicBezTo>
                      <a:pt x="5281" y="3313"/>
                      <a:pt x="5292" y="3328"/>
                      <a:pt x="5315" y="3374"/>
                    </a:cubicBezTo>
                    <a:cubicBezTo>
                      <a:pt x="5520" y="3782"/>
                      <a:pt x="5622" y="4130"/>
                      <a:pt x="5806" y="4539"/>
                    </a:cubicBezTo>
                    <a:lnTo>
                      <a:pt x="5826" y="4580"/>
                    </a:lnTo>
                    <a:cubicBezTo>
                      <a:pt x="5949" y="4907"/>
                      <a:pt x="6051" y="5234"/>
                      <a:pt x="6154" y="5602"/>
                    </a:cubicBezTo>
                    <a:cubicBezTo>
                      <a:pt x="6276" y="5949"/>
                      <a:pt x="6358" y="6235"/>
                      <a:pt x="6460" y="6562"/>
                    </a:cubicBezTo>
                    <a:cubicBezTo>
                      <a:pt x="6542" y="6910"/>
                      <a:pt x="6685" y="7258"/>
                      <a:pt x="6849" y="7585"/>
                    </a:cubicBezTo>
                    <a:cubicBezTo>
                      <a:pt x="6849" y="7574"/>
                      <a:pt x="6849" y="7564"/>
                      <a:pt x="6854" y="7564"/>
                    </a:cubicBezTo>
                    <a:cubicBezTo>
                      <a:pt x="6859" y="7564"/>
                      <a:pt x="6869" y="7574"/>
                      <a:pt x="6889" y="7605"/>
                    </a:cubicBezTo>
                    <a:cubicBezTo>
                      <a:pt x="7094" y="7932"/>
                      <a:pt x="7360" y="8239"/>
                      <a:pt x="7687" y="8464"/>
                    </a:cubicBezTo>
                    <a:lnTo>
                      <a:pt x="7830" y="8566"/>
                    </a:lnTo>
                    <a:cubicBezTo>
                      <a:pt x="7871" y="8607"/>
                      <a:pt x="7871" y="8607"/>
                      <a:pt x="7891" y="8607"/>
                    </a:cubicBezTo>
                    <a:lnTo>
                      <a:pt x="8300" y="8893"/>
                    </a:lnTo>
                    <a:cubicBezTo>
                      <a:pt x="8729" y="9179"/>
                      <a:pt x="9159" y="9424"/>
                      <a:pt x="9608" y="9670"/>
                    </a:cubicBezTo>
                    <a:cubicBezTo>
                      <a:pt x="10078" y="9895"/>
                      <a:pt x="10549" y="10099"/>
                      <a:pt x="11039" y="10283"/>
                    </a:cubicBezTo>
                    <a:cubicBezTo>
                      <a:pt x="11530" y="10446"/>
                      <a:pt x="12020" y="10630"/>
                      <a:pt x="12511" y="10814"/>
                    </a:cubicBezTo>
                    <a:cubicBezTo>
                      <a:pt x="12756" y="10917"/>
                      <a:pt x="13002" y="11019"/>
                      <a:pt x="13247" y="11141"/>
                    </a:cubicBezTo>
                    <a:lnTo>
                      <a:pt x="13615" y="11305"/>
                    </a:lnTo>
                    <a:lnTo>
                      <a:pt x="13962" y="11530"/>
                    </a:lnTo>
                    <a:cubicBezTo>
                      <a:pt x="14351" y="11734"/>
                      <a:pt x="14739" y="12000"/>
                      <a:pt x="15107" y="12266"/>
                    </a:cubicBezTo>
                    <a:cubicBezTo>
                      <a:pt x="15659" y="12715"/>
                      <a:pt x="16170" y="13227"/>
                      <a:pt x="16640" y="13758"/>
                    </a:cubicBezTo>
                    <a:cubicBezTo>
                      <a:pt x="16640" y="13755"/>
                      <a:pt x="16642" y="13754"/>
                      <a:pt x="16644" y="13754"/>
                    </a:cubicBezTo>
                    <a:cubicBezTo>
                      <a:pt x="16676" y="13754"/>
                      <a:pt x="16902" y="13982"/>
                      <a:pt x="17110" y="14228"/>
                    </a:cubicBezTo>
                    <a:cubicBezTo>
                      <a:pt x="17289" y="14440"/>
                      <a:pt x="17455" y="14638"/>
                      <a:pt x="17485" y="14638"/>
                    </a:cubicBezTo>
                    <a:cubicBezTo>
                      <a:pt x="17492" y="14638"/>
                      <a:pt x="17491" y="14625"/>
                      <a:pt x="17478" y="14596"/>
                    </a:cubicBezTo>
                    <a:lnTo>
                      <a:pt x="17478" y="14596"/>
                    </a:lnTo>
                    <a:cubicBezTo>
                      <a:pt x="17601" y="14760"/>
                      <a:pt x="17744" y="15005"/>
                      <a:pt x="17867" y="15189"/>
                    </a:cubicBezTo>
                    <a:cubicBezTo>
                      <a:pt x="17989" y="15373"/>
                      <a:pt x="18071" y="15516"/>
                      <a:pt x="18092" y="15516"/>
                    </a:cubicBezTo>
                    <a:cubicBezTo>
                      <a:pt x="18173" y="15598"/>
                      <a:pt x="18419" y="15843"/>
                      <a:pt x="18950" y="16886"/>
                    </a:cubicBezTo>
                    <a:cubicBezTo>
                      <a:pt x="19032" y="17090"/>
                      <a:pt x="19134" y="17356"/>
                      <a:pt x="19236" y="17601"/>
                    </a:cubicBezTo>
                    <a:cubicBezTo>
                      <a:pt x="19318" y="17826"/>
                      <a:pt x="19379" y="18030"/>
                      <a:pt x="19420" y="18112"/>
                    </a:cubicBezTo>
                    <a:cubicBezTo>
                      <a:pt x="19433" y="18140"/>
                      <a:pt x="19440" y="18153"/>
                      <a:pt x="19443" y="18153"/>
                    </a:cubicBezTo>
                    <a:cubicBezTo>
                      <a:pt x="19459" y="18153"/>
                      <a:pt x="19319" y="17724"/>
                      <a:pt x="19323" y="17724"/>
                    </a:cubicBezTo>
                    <a:lnTo>
                      <a:pt x="19323" y="17724"/>
                    </a:lnTo>
                    <a:cubicBezTo>
                      <a:pt x="19324" y="17724"/>
                      <a:pt x="19328" y="17736"/>
                      <a:pt x="19339" y="17765"/>
                    </a:cubicBezTo>
                    <a:cubicBezTo>
                      <a:pt x="18787" y="16191"/>
                      <a:pt x="17928" y="14719"/>
                      <a:pt x="16824" y="13451"/>
                    </a:cubicBezTo>
                    <a:cubicBezTo>
                      <a:pt x="15700" y="12164"/>
                      <a:pt x="14310" y="11141"/>
                      <a:pt x="12736" y="10508"/>
                    </a:cubicBezTo>
                    <a:cubicBezTo>
                      <a:pt x="12470" y="10385"/>
                      <a:pt x="11796" y="10140"/>
                      <a:pt x="10957" y="9833"/>
                    </a:cubicBezTo>
                    <a:cubicBezTo>
                      <a:pt x="10487" y="9649"/>
                      <a:pt x="10038" y="9445"/>
                      <a:pt x="9608" y="9199"/>
                    </a:cubicBezTo>
                    <a:cubicBezTo>
                      <a:pt x="9118" y="8913"/>
                      <a:pt x="8647" y="8627"/>
                      <a:pt x="8198" y="8300"/>
                    </a:cubicBezTo>
                    <a:cubicBezTo>
                      <a:pt x="7748" y="8014"/>
                      <a:pt x="7360" y="7605"/>
                      <a:pt x="7135" y="7135"/>
                    </a:cubicBezTo>
                    <a:cubicBezTo>
                      <a:pt x="7033" y="6869"/>
                      <a:pt x="6951" y="6624"/>
                      <a:pt x="6869" y="6358"/>
                    </a:cubicBezTo>
                    <a:cubicBezTo>
                      <a:pt x="6808" y="6113"/>
                      <a:pt x="6726" y="5847"/>
                      <a:pt x="6644" y="5602"/>
                    </a:cubicBezTo>
                    <a:cubicBezTo>
                      <a:pt x="6399" y="4825"/>
                      <a:pt x="6133" y="4089"/>
                      <a:pt x="5806" y="3353"/>
                    </a:cubicBezTo>
                    <a:lnTo>
                      <a:pt x="5724" y="3190"/>
                    </a:lnTo>
                    <a:cubicBezTo>
                      <a:pt x="5499" y="2638"/>
                      <a:pt x="5193" y="2106"/>
                      <a:pt x="4804" y="1656"/>
                    </a:cubicBezTo>
                    <a:cubicBezTo>
                      <a:pt x="4396" y="1268"/>
                      <a:pt x="3905" y="961"/>
                      <a:pt x="3373" y="777"/>
                    </a:cubicBezTo>
                    <a:cubicBezTo>
                      <a:pt x="2965" y="634"/>
                      <a:pt x="2556" y="532"/>
                      <a:pt x="2147" y="409"/>
                    </a:cubicBezTo>
                    <a:lnTo>
                      <a:pt x="2147" y="409"/>
                    </a:lnTo>
                    <a:lnTo>
                      <a:pt x="2658" y="593"/>
                    </a:lnTo>
                    <a:cubicBezTo>
                      <a:pt x="2249" y="450"/>
                      <a:pt x="1840" y="328"/>
                      <a:pt x="1677" y="287"/>
                    </a:cubicBezTo>
                    <a:cubicBezTo>
                      <a:pt x="1354" y="182"/>
                      <a:pt x="1216" y="143"/>
                      <a:pt x="1186" y="143"/>
                    </a:cubicBezTo>
                    <a:cubicBezTo>
                      <a:pt x="1136" y="143"/>
                      <a:pt x="1409" y="258"/>
                      <a:pt x="1615" y="348"/>
                    </a:cubicBezTo>
                    <a:cubicBezTo>
                      <a:pt x="1840" y="450"/>
                      <a:pt x="1513" y="369"/>
                      <a:pt x="1881" y="512"/>
                    </a:cubicBezTo>
                    <a:lnTo>
                      <a:pt x="1207" y="287"/>
                    </a:lnTo>
                    <a:cubicBezTo>
                      <a:pt x="1169" y="287"/>
                      <a:pt x="1924" y="516"/>
                      <a:pt x="1868" y="516"/>
                    </a:cubicBezTo>
                    <a:cubicBezTo>
                      <a:pt x="1864" y="516"/>
                      <a:pt x="1855" y="515"/>
                      <a:pt x="1840" y="512"/>
                    </a:cubicBezTo>
                    <a:cubicBezTo>
                      <a:pt x="1595" y="430"/>
                      <a:pt x="1288" y="328"/>
                      <a:pt x="1023" y="246"/>
                    </a:cubicBezTo>
                    <a:lnTo>
                      <a:pt x="1023" y="246"/>
                    </a:lnTo>
                    <a:cubicBezTo>
                      <a:pt x="1104" y="287"/>
                      <a:pt x="1963" y="573"/>
                      <a:pt x="1902" y="573"/>
                    </a:cubicBezTo>
                    <a:cubicBezTo>
                      <a:pt x="1759" y="532"/>
                      <a:pt x="1145" y="287"/>
                      <a:pt x="1084" y="287"/>
                    </a:cubicBezTo>
                    <a:cubicBezTo>
                      <a:pt x="1084" y="287"/>
                      <a:pt x="1242" y="348"/>
                      <a:pt x="1380" y="394"/>
                    </a:cubicBezTo>
                    <a:lnTo>
                      <a:pt x="1380" y="394"/>
                    </a:lnTo>
                    <a:cubicBezTo>
                      <a:pt x="925" y="250"/>
                      <a:pt x="600" y="150"/>
                      <a:pt x="564" y="150"/>
                    </a:cubicBezTo>
                    <a:cubicBezTo>
                      <a:pt x="539" y="150"/>
                      <a:pt x="648" y="197"/>
                      <a:pt x="941" y="307"/>
                    </a:cubicBezTo>
                    <a:cubicBezTo>
                      <a:pt x="675" y="225"/>
                      <a:pt x="287" y="8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48;p59">
                <a:extLst>
                  <a:ext uri="{FF2B5EF4-FFF2-40B4-BE49-F238E27FC236}">
                    <a16:creationId xmlns:a16="http://schemas.microsoft.com/office/drawing/2014/main" id="{33FA396F-B1F5-F37F-D9FA-072996EE6543}"/>
                  </a:ext>
                </a:extLst>
              </p:cNvPr>
              <p:cNvSpPr/>
              <p:nvPr/>
            </p:nvSpPr>
            <p:spPr>
              <a:xfrm>
                <a:off x="3667950" y="2649075"/>
                <a:ext cx="290625" cy="304250"/>
              </a:xfrm>
              <a:custGeom>
                <a:avLst/>
                <a:gdLst/>
                <a:ahLst/>
                <a:cxnLst/>
                <a:rect l="l" t="t" r="r" b="b"/>
                <a:pathLst>
                  <a:path w="11625" h="12170" extrusionOk="0">
                    <a:moveTo>
                      <a:pt x="193" y="10902"/>
                    </a:moveTo>
                    <a:cubicBezTo>
                      <a:pt x="193" y="10904"/>
                      <a:pt x="192" y="10906"/>
                      <a:pt x="192" y="10908"/>
                    </a:cubicBezTo>
                    <a:lnTo>
                      <a:pt x="192" y="10908"/>
                    </a:lnTo>
                    <a:cubicBezTo>
                      <a:pt x="192" y="10908"/>
                      <a:pt x="192" y="10907"/>
                      <a:pt x="192" y="10907"/>
                    </a:cubicBezTo>
                    <a:lnTo>
                      <a:pt x="192" y="10907"/>
                    </a:lnTo>
                    <a:cubicBezTo>
                      <a:pt x="189" y="10918"/>
                      <a:pt x="187" y="10929"/>
                      <a:pt x="184" y="10939"/>
                    </a:cubicBezTo>
                    <a:lnTo>
                      <a:pt x="184" y="10939"/>
                    </a:lnTo>
                    <a:cubicBezTo>
                      <a:pt x="187" y="10918"/>
                      <a:pt x="190" y="10906"/>
                      <a:pt x="191" y="10906"/>
                    </a:cubicBezTo>
                    <a:cubicBezTo>
                      <a:pt x="192" y="10906"/>
                      <a:pt x="192" y="10906"/>
                      <a:pt x="192" y="10907"/>
                    </a:cubicBezTo>
                    <a:lnTo>
                      <a:pt x="192" y="10907"/>
                    </a:lnTo>
                    <a:cubicBezTo>
                      <a:pt x="192" y="10905"/>
                      <a:pt x="193" y="10904"/>
                      <a:pt x="193" y="10902"/>
                    </a:cubicBezTo>
                    <a:close/>
                    <a:moveTo>
                      <a:pt x="143" y="11276"/>
                    </a:moveTo>
                    <a:cubicBezTo>
                      <a:pt x="139" y="11306"/>
                      <a:pt x="135" y="11338"/>
                      <a:pt x="132" y="11373"/>
                    </a:cubicBezTo>
                    <a:cubicBezTo>
                      <a:pt x="132" y="11373"/>
                      <a:pt x="132" y="11373"/>
                      <a:pt x="132" y="11373"/>
                    </a:cubicBezTo>
                    <a:cubicBezTo>
                      <a:pt x="132" y="11373"/>
                      <a:pt x="137" y="11333"/>
                      <a:pt x="143" y="11276"/>
                    </a:cubicBezTo>
                    <a:close/>
                    <a:moveTo>
                      <a:pt x="223" y="11998"/>
                    </a:moveTo>
                    <a:lnTo>
                      <a:pt x="214" y="12143"/>
                    </a:lnTo>
                    <a:lnTo>
                      <a:pt x="214" y="12143"/>
                    </a:lnTo>
                    <a:cubicBezTo>
                      <a:pt x="215" y="12099"/>
                      <a:pt x="219" y="12048"/>
                      <a:pt x="223" y="11998"/>
                    </a:cubicBezTo>
                    <a:close/>
                    <a:moveTo>
                      <a:pt x="11619" y="0"/>
                    </a:moveTo>
                    <a:cubicBezTo>
                      <a:pt x="11609" y="0"/>
                      <a:pt x="11559" y="27"/>
                      <a:pt x="11518" y="27"/>
                    </a:cubicBezTo>
                    <a:cubicBezTo>
                      <a:pt x="11470" y="39"/>
                      <a:pt x="11423" y="51"/>
                      <a:pt x="11404" y="51"/>
                    </a:cubicBezTo>
                    <a:cubicBezTo>
                      <a:pt x="11389" y="51"/>
                      <a:pt x="11390" y="45"/>
                      <a:pt x="11415" y="27"/>
                    </a:cubicBezTo>
                    <a:lnTo>
                      <a:pt x="11415" y="27"/>
                    </a:lnTo>
                    <a:cubicBezTo>
                      <a:pt x="11313" y="68"/>
                      <a:pt x="11191" y="89"/>
                      <a:pt x="11088" y="109"/>
                    </a:cubicBezTo>
                    <a:lnTo>
                      <a:pt x="10700" y="109"/>
                    </a:lnTo>
                    <a:cubicBezTo>
                      <a:pt x="10414" y="109"/>
                      <a:pt x="10148" y="130"/>
                      <a:pt x="9882" y="191"/>
                    </a:cubicBezTo>
                    <a:cubicBezTo>
                      <a:pt x="9065" y="314"/>
                      <a:pt x="8267" y="620"/>
                      <a:pt x="7572" y="1049"/>
                    </a:cubicBezTo>
                    <a:cubicBezTo>
                      <a:pt x="7348" y="1193"/>
                      <a:pt x="7123" y="1336"/>
                      <a:pt x="6898" y="1479"/>
                    </a:cubicBezTo>
                    <a:cubicBezTo>
                      <a:pt x="6428" y="1785"/>
                      <a:pt x="5998" y="2112"/>
                      <a:pt x="5590" y="2480"/>
                    </a:cubicBezTo>
                    <a:cubicBezTo>
                      <a:pt x="5528" y="2542"/>
                      <a:pt x="5385" y="2664"/>
                      <a:pt x="5262" y="2828"/>
                    </a:cubicBezTo>
                    <a:lnTo>
                      <a:pt x="4751" y="3400"/>
                    </a:lnTo>
                    <a:lnTo>
                      <a:pt x="3361" y="4933"/>
                    </a:lnTo>
                    <a:lnTo>
                      <a:pt x="1910" y="6548"/>
                    </a:lnTo>
                    <a:cubicBezTo>
                      <a:pt x="1562" y="6916"/>
                      <a:pt x="1235" y="7325"/>
                      <a:pt x="949" y="7754"/>
                    </a:cubicBezTo>
                    <a:lnTo>
                      <a:pt x="867" y="7857"/>
                    </a:lnTo>
                    <a:cubicBezTo>
                      <a:pt x="499" y="8490"/>
                      <a:pt x="234" y="9185"/>
                      <a:pt x="111" y="9901"/>
                    </a:cubicBezTo>
                    <a:cubicBezTo>
                      <a:pt x="70" y="10187"/>
                      <a:pt x="29" y="10473"/>
                      <a:pt x="9" y="10739"/>
                    </a:cubicBezTo>
                    <a:cubicBezTo>
                      <a:pt x="29" y="10616"/>
                      <a:pt x="70" y="10494"/>
                      <a:pt x="91" y="10391"/>
                    </a:cubicBezTo>
                    <a:lnTo>
                      <a:pt x="91" y="10391"/>
                    </a:lnTo>
                    <a:cubicBezTo>
                      <a:pt x="50" y="10616"/>
                      <a:pt x="29" y="10841"/>
                      <a:pt x="9" y="11066"/>
                    </a:cubicBezTo>
                    <a:cubicBezTo>
                      <a:pt x="0" y="11311"/>
                      <a:pt x="6" y="11396"/>
                      <a:pt x="20" y="11396"/>
                    </a:cubicBezTo>
                    <a:cubicBezTo>
                      <a:pt x="39" y="11396"/>
                      <a:pt x="75" y="11227"/>
                      <a:pt x="111" y="11107"/>
                    </a:cubicBezTo>
                    <a:cubicBezTo>
                      <a:pt x="118" y="11050"/>
                      <a:pt x="123" y="11040"/>
                      <a:pt x="128" y="11040"/>
                    </a:cubicBezTo>
                    <a:cubicBezTo>
                      <a:pt x="131" y="11040"/>
                      <a:pt x="135" y="11043"/>
                      <a:pt x="139" y="11043"/>
                    </a:cubicBezTo>
                    <a:cubicBezTo>
                      <a:pt x="148" y="11043"/>
                      <a:pt x="161" y="11029"/>
                      <a:pt x="184" y="10939"/>
                    </a:cubicBezTo>
                    <a:lnTo>
                      <a:pt x="184" y="10939"/>
                    </a:lnTo>
                    <a:cubicBezTo>
                      <a:pt x="173" y="11007"/>
                      <a:pt x="155" y="11170"/>
                      <a:pt x="143" y="11276"/>
                    </a:cubicBezTo>
                    <a:lnTo>
                      <a:pt x="143" y="11276"/>
                    </a:lnTo>
                    <a:cubicBezTo>
                      <a:pt x="159" y="11149"/>
                      <a:pt x="176" y="11054"/>
                      <a:pt x="192" y="10908"/>
                    </a:cubicBezTo>
                    <a:lnTo>
                      <a:pt x="192" y="10908"/>
                    </a:lnTo>
                    <a:cubicBezTo>
                      <a:pt x="193" y="10911"/>
                      <a:pt x="193" y="10916"/>
                      <a:pt x="193" y="10923"/>
                    </a:cubicBezTo>
                    <a:cubicBezTo>
                      <a:pt x="172" y="11107"/>
                      <a:pt x="172" y="11311"/>
                      <a:pt x="152" y="11495"/>
                    </a:cubicBezTo>
                    <a:cubicBezTo>
                      <a:pt x="172" y="11435"/>
                      <a:pt x="212" y="10881"/>
                      <a:pt x="233" y="10881"/>
                    </a:cubicBezTo>
                    <a:cubicBezTo>
                      <a:pt x="233" y="10881"/>
                      <a:pt x="233" y="10882"/>
                      <a:pt x="234" y="10882"/>
                    </a:cubicBezTo>
                    <a:cubicBezTo>
                      <a:pt x="213" y="11066"/>
                      <a:pt x="193" y="11250"/>
                      <a:pt x="193" y="11434"/>
                    </a:cubicBezTo>
                    <a:cubicBezTo>
                      <a:pt x="193" y="11434"/>
                      <a:pt x="198" y="11392"/>
                      <a:pt x="203" y="11341"/>
                    </a:cubicBezTo>
                    <a:lnTo>
                      <a:pt x="203" y="11341"/>
                    </a:lnTo>
                    <a:cubicBezTo>
                      <a:pt x="187" y="11620"/>
                      <a:pt x="189" y="11811"/>
                      <a:pt x="206" y="11811"/>
                    </a:cubicBezTo>
                    <a:cubicBezTo>
                      <a:pt x="216" y="11811"/>
                      <a:pt x="233" y="11735"/>
                      <a:pt x="254" y="11557"/>
                    </a:cubicBezTo>
                    <a:lnTo>
                      <a:pt x="254" y="11557"/>
                    </a:lnTo>
                    <a:cubicBezTo>
                      <a:pt x="254" y="11643"/>
                      <a:pt x="243" y="11759"/>
                      <a:pt x="232" y="11876"/>
                    </a:cubicBezTo>
                    <a:lnTo>
                      <a:pt x="232" y="11876"/>
                    </a:lnTo>
                    <a:cubicBezTo>
                      <a:pt x="233" y="11856"/>
                      <a:pt x="234" y="11838"/>
                      <a:pt x="234" y="11822"/>
                    </a:cubicBezTo>
                    <a:lnTo>
                      <a:pt x="234" y="11822"/>
                    </a:lnTo>
                    <a:lnTo>
                      <a:pt x="227" y="11927"/>
                    </a:lnTo>
                    <a:lnTo>
                      <a:pt x="227" y="11927"/>
                    </a:lnTo>
                    <a:cubicBezTo>
                      <a:pt x="220" y="12004"/>
                      <a:pt x="215" y="12080"/>
                      <a:pt x="214" y="12146"/>
                    </a:cubicBezTo>
                    <a:lnTo>
                      <a:pt x="214" y="12146"/>
                    </a:lnTo>
                    <a:lnTo>
                      <a:pt x="213" y="12149"/>
                    </a:lnTo>
                    <a:lnTo>
                      <a:pt x="213" y="12149"/>
                    </a:lnTo>
                    <a:lnTo>
                      <a:pt x="213" y="12149"/>
                    </a:lnTo>
                    <a:cubicBezTo>
                      <a:pt x="213" y="12156"/>
                      <a:pt x="213" y="12163"/>
                      <a:pt x="213" y="12170"/>
                    </a:cubicBezTo>
                    <a:lnTo>
                      <a:pt x="213" y="12170"/>
                    </a:lnTo>
                    <a:cubicBezTo>
                      <a:pt x="213" y="12163"/>
                      <a:pt x="213" y="12156"/>
                      <a:pt x="214" y="12149"/>
                    </a:cubicBezTo>
                    <a:lnTo>
                      <a:pt x="214" y="12149"/>
                    </a:lnTo>
                    <a:lnTo>
                      <a:pt x="234" y="12088"/>
                    </a:lnTo>
                    <a:cubicBezTo>
                      <a:pt x="234" y="12006"/>
                      <a:pt x="234" y="11925"/>
                      <a:pt x="254" y="11843"/>
                    </a:cubicBezTo>
                    <a:lnTo>
                      <a:pt x="254" y="12047"/>
                    </a:lnTo>
                    <a:cubicBezTo>
                      <a:pt x="254" y="11986"/>
                      <a:pt x="275" y="11925"/>
                      <a:pt x="275" y="11863"/>
                    </a:cubicBezTo>
                    <a:cubicBezTo>
                      <a:pt x="316" y="11618"/>
                      <a:pt x="356" y="11352"/>
                      <a:pt x="377" y="11250"/>
                    </a:cubicBezTo>
                    <a:cubicBezTo>
                      <a:pt x="438" y="10167"/>
                      <a:pt x="765" y="9124"/>
                      <a:pt x="1297" y="8163"/>
                    </a:cubicBezTo>
                    <a:lnTo>
                      <a:pt x="1297" y="8163"/>
                    </a:lnTo>
                    <a:cubicBezTo>
                      <a:pt x="1297" y="8163"/>
                      <a:pt x="1281" y="8173"/>
                      <a:pt x="1274" y="8173"/>
                    </a:cubicBezTo>
                    <a:cubicBezTo>
                      <a:pt x="1266" y="8173"/>
                      <a:pt x="1266" y="8163"/>
                      <a:pt x="1297" y="8122"/>
                    </a:cubicBezTo>
                    <a:cubicBezTo>
                      <a:pt x="1440" y="7898"/>
                      <a:pt x="1583" y="7693"/>
                      <a:pt x="1767" y="7489"/>
                    </a:cubicBezTo>
                    <a:lnTo>
                      <a:pt x="1767" y="7468"/>
                    </a:lnTo>
                    <a:cubicBezTo>
                      <a:pt x="1910" y="7305"/>
                      <a:pt x="2053" y="7121"/>
                      <a:pt x="2217" y="6957"/>
                    </a:cubicBezTo>
                    <a:cubicBezTo>
                      <a:pt x="2523" y="6630"/>
                      <a:pt x="2809" y="6303"/>
                      <a:pt x="3096" y="5976"/>
                    </a:cubicBezTo>
                    <a:cubicBezTo>
                      <a:pt x="3096" y="5976"/>
                      <a:pt x="3075" y="5976"/>
                      <a:pt x="3096" y="5935"/>
                    </a:cubicBezTo>
                    <a:cubicBezTo>
                      <a:pt x="3218" y="5792"/>
                      <a:pt x="3402" y="5608"/>
                      <a:pt x="3566" y="5424"/>
                    </a:cubicBezTo>
                    <a:lnTo>
                      <a:pt x="3648" y="5342"/>
                    </a:lnTo>
                    <a:cubicBezTo>
                      <a:pt x="3668" y="5322"/>
                      <a:pt x="3668" y="5301"/>
                      <a:pt x="3668" y="5301"/>
                    </a:cubicBezTo>
                    <a:lnTo>
                      <a:pt x="3893" y="5056"/>
                    </a:lnTo>
                    <a:cubicBezTo>
                      <a:pt x="4302" y="4565"/>
                      <a:pt x="4731" y="4075"/>
                      <a:pt x="5160" y="3584"/>
                    </a:cubicBezTo>
                    <a:cubicBezTo>
                      <a:pt x="5385" y="3319"/>
                      <a:pt x="5590" y="3073"/>
                      <a:pt x="5835" y="2828"/>
                    </a:cubicBezTo>
                    <a:cubicBezTo>
                      <a:pt x="6060" y="2583"/>
                      <a:pt x="6325" y="2358"/>
                      <a:pt x="6591" y="2153"/>
                    </a:cubicBezTo>
                    <a:cubicBezTo>
                      <a:pt x="6816" y="1969"/>
                      <a:pt x="7061" y="1785"/>
                      <a:pt x="7307" y="1622"/>
                    </a:cubicBezTo>
                    <a:cubicBezTo>
                      <a:pt x="7675" y="1377"/>
                      <a:pt x="8083" y="1152"/>
                      <a:pt x="8513" y="968"/>
                    </a:cubicBezTo>
                    <a:cubicBezTo>
                      <a:pt x="8472" y="947"/>
                      <a:pt x="8676" y="845"/>
                      <a:pt x="8881" y="743"/>
                    </a:cubicBezTo>
                    <a:cubicBezTo>
                      <a:pt x="9085" y="641"/>
                      <a:pt x="9269" y="579"/>
                      <a:pt x="9167" y="579"/>
                    </a:cubicBezTo>
                    <a:cubicBezTo>
                      <a:pt x="9412" y="498"/>
                      <a:pt x="9841" y="416"/>
                      <a:pt x="9862" y="395"/>
                    </a:cubicBezTo>
                    <a:cubicBezTo>
                      <a:pt x="9882" y="375"/>
                      <a:pt x="10128" y="211"/>
                      <a:pt x="10884" y="170"/>
                    </a:cubicBezTo>
                    <a:cubicBezTo>
                      <a:pt x="11027" y="170"/>
                      <a:pt x="11170" y="150"/>
                      <a:pt x="11313" y="130"/>
                    </a:cubicBezTo>
                    <a:cubicBezTo>
                      <a:pt x="11415" y="109"/>
                      <a:pt x="11518" y="68"/>
                      <a:pt x="11599" y="27"/>
                    </a:cubicBezTo>
                    <a:cubicBezTo>
                      <a:pt x="11620" y="7"/>
                      <a:pt x="11624" y="0"/>
                      <a:pt x="1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9;p59">
                <a:extLst>
                  <a:ext uri="{FF2B5EF4-FFF2-40B4-BE49-F238E27FC236}">
                    <a16:creationId xmlns:a16="http://schemas.microsoft.com/office/drawing/2014/main" id="{2CF9E005-E01D-44CA-3D44-59E5003A20A3}"/>
                  </a:ext>
                </a:extLst>
              </p:cNvPr>
              <p:cNvSpPr/>
              <p:nvPr/>
            </p:nvSpPr>
            <p:spPr>
              <a:xfrm>
                <a:off x="3333425" y="2564100"/>
                <a:ext cx="567800" cy="283950"/>
              </a:xfrm>
              <a:custGeom>
                <a:avLst/>
                <a:gdLst/>
                <a:ahLst/>
                <a:cxnLst/>
                <a:rect l="l" t="t" r="r" b="b"/>
                <a:pathLst>
                  <a:path w="22712" h="11358" extrusionOk="0">
                    <a:moveTo>
                      <a:pt x="22159" y="1955"/>
                    </a:moveTo>
                    <a:cubicBezTo>
                      <a:pt x="22164" y="1964"/>
                      <a:pt x="22168" y="1973"/>
                      <a:pt x="22172" y="1982"/>
                    </a:cubicBezTo>
                    <a:lnTo>
                      <a:pt x="22172" y="1982"/>
                    </a:lnTo>
                    <a:cubicBezTo>
                      <a:pt x="22172" y="1982"/>
                      <a:pt x="22171" y="1981"/>
                      <a:pt x="22171" y="1980"/>
                    </a:cubicBezTo>
                    <a:lnTo>
                      <a:pt x="22171" y="1980"/>
                    </a:lnTo>
                    <a:cubicBezTo>
                      <a:pt x="22173" y="1986"/>
                      <a:pt x="22176" y="1991"/>
                      <a:pt x="22178" y="1997"/>
                    </a:cubicBezTo>
                    <a:lnTo>
                      <a:pt x="22178" y="1997"/>
                    </a:lnTo>
                    <a:cubicBezTo>
                      <a:pt x="22167" y="1976"/>
                      <a:pt x="22161" y="1964"/>
                      <a:pt x="22161" y="1964"/>
                    </a:cubicBezTo>
                    <a:lnTo>
                      <a:pt x="22161" y="1964"/>
                    </a:lnTo>
                    <a:cubicBezTo>
                      <a:pt x="22161" y="1964"/>
                      <a:pt x="22164" y="1969"/>
                      <a:pt x="22171" y="1980"/>
                    </a:cubicBezTo>
                    <a:lnTo>
                      <a:pt x="22171" y="1980"/>
                    </a:lnTo>
                    <a:cubicBezTo>
                      <a:pt x="22167" y="1972"/>
                      <a:pt x="22163" y="1963"/>
                      <a:pt x="22159" y="1955"/>
                    </a:cubicBezTo>
                    <a:close/>
                    <a:moveTo>
                      <a:pt x="22178" y="1912"/>
                    </a:moveTo>
                    <a:cubicBezTo>
                      <a:pt x="22178" y="1912"/>
                      <a:pt x="22179" y="1913"/>
                      <a:pt x="22180" y="1914"/>
                    </a:cubicBezTo>
                    <a:cubicBezTo>
                      <a:pt x="22196" y="1951"/>
                      <a:pt x="22212" y="1989"/>
                      <a:pt x="22228" y="2026"/>
                    </a:cubicBezTo>
                    <a:lnTo>
                      <a:pt x="22228" y="2026"/>
                    </a:lnTo>
                    <a:cubicBezTo>
                      <a:pt x="22196" y="1956"/>
                      <a:pt x="22174" y="1912"/>
                      <a:pt x="22178" y="1912"/>
                    </a:cubicBezTo>
                    <a:close/>
                    <a:moveTo>
                      <a:pt x="22185" y="2010"/>
                    </a:moveTo>
                    <a:lnTo>
                      <a:pt x="22185" y="2010"/>
                    </a:lnTo>
                    <a:cubicBezTo>
                      <a:pt x="22211" y="2068"/>
                      <a:pt x="22237" y="2125"/>
                      <a:pt x="22262" y="2183"/>
                    </a:cubicBezTo>
                    <a:lnTo>
                      <a:pt x="22262" y="2183"/>
                    </a:lnTo>
                    <a:cubicBezTo>
                      <a:pt x="22235" y="2113"/>
                      <a:pt x="22205" y="2050"/>
                      <a:pt x="22185" y="2010"/>
                    </a:cubicBezTo>
                    <a:close/>
                    <a:moveTo>
                      <a:pt x="22322" y="2246"/>
                    </a:moveTo>
                    <a:lnTo>
                      <a:pt x="22322" y="2246"/>
                    </a:lnTo>
                    <a:cubicBezTo>
                      <a:pt x="22336" y="2279"/>
                      <a:pt x="22350" y="2311"/>
                      <a:pt x="22364" y="2343"/>
                    </a:cubicBezTo>
                    <a:cubicBezTo>
                      <a:pt x="22382" y="2398"/>
                      <a:pt x="22399" y="2453"/>
                      <a:pt x="22413" y="2503"/>
                    </a:cubicBezTo>
                    <a:lnTo>
                      <a:pt x="22413" y="2503"/>
                    </a:lnTo>
                    <a:cubicBezTo>
                      <a:pt x="22392" y="2434"/>
                      <a:pt x="22368" y="2366"/>
                      <a:pt x="22343" y="2302"/>
                    </a:cubicBezTo>
                    <a:cubicBezTo>
                      <a:pt x="22337" y="2283"/>
                      <a:pt x="22330" y="2265"/>
                      <a:pt x="22322" y="2246"/>
                    </a:cubicBezTo>
                    <a:close/>
                    <a:moveTo>
                      <a:pt x="22262" y="2183"/>
                    </a:moveTo>
                    <a:cubicBezTo>
                      <a:pt x="22269" y="2202"/>
                      <a:pt x="22276" y="2221"/>
                      <a:pt x="22282" y="2241"/>
                    </a:cubicBezTo>
                    <a:cubicBezTo>
                      <a:pt x="22343" y="2384"/>
                      <a:pt x="22384" y="2506"/>
                      <a:pt x="22425" y="2650"/>
                    </a:cubicBezTo>
                    <a:cubicBezTo>
                      <a:pt x="22385" y="2487"/>
                      <a:pt x="22326" y="2334"/>
                      <a:pt x="22262" y="2183"/>
                    </a:cubicBezTo>
                    <a:close/>
                    <a:moveTo>
                      <a:pt x="19125" y="0"/>
                    </a:moveTo>
                    <a:cubicBezTo>
                      <a:pt x="18721" y="0"/>
                      <a:pt x="18317" y="64"/>
                      <a:pt x="17928" y="197"/>
                    </a:cubicBezTo>
                    <a:cubicBezTo>
                      <a:pt x="17928" y="197"/>
                      <a:pt x="18030" y="197"/>
                      <a:pt x="17887" y="237"/>
                    </a:cubicBezTo>
                    <a:cubicBezTo>
                      <a:pt x="17458" y="381"/>
                      <a:pt x="17049" y="565"/>
                      <a:pt x="16681" y="830"/>
                    </a:cubicBezTo>
                    <a:lnTo>
                      <a:pt x="16661" y="871"/>
                    </a:lnTo>
                    <a:cubicBezTo>
                      <a:pt x="16354" y="1076"/>
                      <a:pt x="16047" y="1300"/>
                      <a:pt x="15761" y="1546"/>
                    </a:cubicBezTo>
                    <a:cubicBezTo>
                      <a:pt x="15230" y="2016"/>
                      <a:pt x="14739" y="2506"/>
                      <a:pt x="14269" y="3018"/>
                    </a:cubicBezTo>
                    <a:cubicBezTo>
                      <a:pt x="14289" y="3018"/>
                      <a:pt x="14310" y="3018"/>
                      <a:pt x="14269" y="3058"/>
                    </a:cubicBezTo>
                    <a:lnTo>
                      <a:pt x="13533" y="3856"/>
                    </a:lnTo>
                    <a:lnTo>
                      <a:pt x="13410" y="3978"/>
                    </a:lnTo>
                    <a:cubicBezTo>
                      <a:pt x="13390" y="3999"/>
                      <a:pt x="13369" y="4019"/>
                      <a:pt x="13369" y="4040"/>
                    </a:cubicBezTo>
                    <a:lnTo>
                      <a:pt x="13022" y="4408"/>
                    </a:lnTo>
                    <a:cubicBezTo>
                      <a:pt x="12347" y="5143"/>
                      <a:pt x="11673" y="5900"/>
                      <a:pt x="10916" y="6595"/>
                    </a:cubicBezTo>
                    <a:cubicBezTo>
                      <a:pt x="10160" y="7331"/>
                      <a:pt x="9301" y="7964"/>
                      <a:pt x="8361" y="8455"/>
                    </a:cubicBezTo>
                    <a:cubicBezTo>
                      <a:pt x="7952" y="8680"/>
                      <a:pt x="7543" y="8864"/>
                      <a:pt x="7114" y="9027"/>
                    </a:cubicBezTo>
                    <a:cubicBezTo>
                      <a:pt x="6501" y="9273"/>
                      <a:pt x="5683" y="9538"/>
                      <a:pt x="5070" y="9743"/>
                    </a:cubicBezTo>
                    <a:cubicBezTo>
                      <a:pt x="5168" y="9763"/>
                      <a:pt x="3788" y="10256"/>
                      <a:pt x="3978" y="10256"/>
                    </a:cubicBezTo>
                    <a:cubicBezTo>
                      <a:pt x="3985" y="10256"/>
                      <a:pt x="3995" y="10255"/>
                      <a:pt x="4007" y="10254"/>
                    </a:cubicBezTo>
                    <a:lnTo>
                      <a:pt x="4007" y="10254"/>
                    </a:lnTo>
                    <a:cubicBezTo>
                      <a:pt x="3598" y="10397"/>
                      <a:pt x="2985" y="10601"/>
                      <a:pt x="2944" y="10622"/>
                    </a:cubicBezTo>
                    <a:cubicBezTo>
                      <a:pt x="2842" y="10704"/>
                      <a:pt x="2719" y="10765"/>
                      <a:pt x="2597" y="10806"/>
                    </a:cubicBezTo>
                    <a:cubicBezTo>
                      <a:pt x="2229" y="10969"/>
                      <a:pt x="1840" y="11092"/>
                      <a:pt x="1452" y="11194"/>
                    </a:cubicBezTo>
                    <a:cubicBezTo>
                      <a:pt x="1186" y="11235"/>
                      <a:pt x="941" y="11276"/>
                      <a:pt x="675" y="11297"/>
                    </a:cubicBezTo>
                    <a:cubicBezTo>
                      <a:pt x="430" y="11317"/>
                      <a:pt x="205" y="11317"/>
                      <a:pt x="123" y="11317"/>
                    </a:cubicBezTo>
                    <a:cubicBezTo>
                      <a:pt x="0" y="11317"/>
                      <a:pt x="144" y="11337"/>
                      <a:pt x="287" y="11358"/>
                    </a:cubicBezTo>
                    <a:lnTo>
                      <a:pt x="471" y="11358"/>
                    </a:lnTo>
                    <a:cubicBezTo>
                      <a:pt x="1309" y="11297"/>
                      <a:pt x="2167" y="11113"/>
                      <a:pt x="2965" y="10826"/>
                    </a:cubicBezTo>
                    <a:lnTo>
                      <a:pt x="5315" y="10029"/>
                    </a:lnTo>
                    <a:cubicBezTo>
                      <a:pt x="6072" y="9763"/>
                      <a:pt x="6869" y="9518"/>
                      <a:pt x="7646" y="9191"/>
                    </a:cubicBezTo>
                    <a:cubicBezTo>
                      <a:pt x="8443" y="8884"/>
                      <a:pt x="9199" y="8455"/>
                      <a:pt x="9894" y="7964"/>
                    </a:cubicBezTo>
                    <a:cubicBezTo>
                      <a:pt x="10426" y="7597"/>
                      <a:pt x="10916" y="7167"/>
                      <a:pt x="11387" y="6738"/>
                    </a:cubicBezTo>
                    <a:cubicBezTo>
                      <a:pt x="12061" y="6104"/>
                      <a:pt x="12858" y="5266"/>
                      <a:pt x="13635" y="4408"/>
                    </a:cubicBezTo>
                    <a:cubicBezTo>
                      <a:pt x="14371" y="3569"/>
                      <a:pt x="15168" y="2772"/>
                      <a:pt x="15986" y="2016"/>
                    </a:cubicBezTo>
                    <a:cubicBezTo>
                      <a:pt x="16313" y="1709"/>
                      <a:pt x="16681" y="1423"/>
                      <a:pt x="17049" y="1157"/>
                    </a:cubicBezTo>
                    <a:cubicBezTo>
                      <a:pt x="17294" y="994"/>
                      <a:pt x="17580" y="851"/>
                      <a:pt x="17867" y="748"/>
                    </a:cubicBezTo>
                    <a:cubicBezTo>
                      <a:pt x="17928" y="728"/>
                      <a:pt x="17969" y="687"/>
                      <a:pt x="18030" y="687"/>
                    </a:cubicBezTo>
                    <a:cubicBezTo>
                      <a:pt x="18396" y="555"/>
                      <a:pt x="18783" y="497"/>
                      <a:pt x="19168" y="497"/>
                    </a:cubicBezTo>
                    <a:cubicBezTo>
                      <a:pt x="19321" y="497"/>
                      <a:pt x="19474" y="506"/>
                      <a:pt x="19625" y="524"/>
                    </a:cubicBezTo>
                    <a:cubicBezTo>
                      <a:pt x="20115" y="585"/>
                      <a:pt x="20585" y="769"/>
                      <a:pt x="21015" y="1035"/>
                    </a:cubicBezTo>
                    <a:cubicBezTo>
                      <a:pt x="21342" y="1260"/>
                      <a:pt x="21648" y="1546"/>
                      <a:pt x="21873" y="1873"/>
                    </a:cubicBezTo>
                    <a:cubicBezTo>
                      <a:pt x="21792" y="1730"/>
                      <a:pt x="21689" y="1566"/>
                      <a:pt x="21587" y="1444"/>
                    </a:cubicBezTo>
                    <a:lnTo>
                      <a:pt x="21587" y="1444"/>
                    </a:lnTo>
                    <a:cubicBezTo>
                      <a:pt x="21792" y="1689"/>
                      <a:pt x="21976" y="1975"/>
                      <a:pt x="22119" y="2261"/>
                    </a:cubicBezTo>
                    <a:cubicBezTo>
                      <a:pt x="22270" y="2599"/>
                      <a:pt x="22311" y="2727"/>
                      <a:pt x="22320" y="2727"/>
                    </a:cubicBezTo>
                    <a:cubicBezTo>
                      <a:pt x="22322" y="2727"/>
                      <a:pt x="22323" y="2722"/>
                      <a:pt x="22323" y="2711"/>
                    </a:cubicBezTo>
                    <a:cubicBezTo>
                      <a:pt x="22303" y="2568"/>
                      <a:pt x="22282" y="2425"/>
                      <a:pt x="22221" y="2261"/>
                    </a:cubicBezTo>
                    <a:cubicBezTo>
                      <a:pt x="22142" y="2046"/>
                      <a:pt x="22308" y="2300"/>
                      <a:pt x="22178" y="1997"/>
                    </a:cubicBezTo>
                    <a:lnTo>
                      <a:pt x="22178" y="1997"/>
                    </a:lnTo>
                    <a:cubicBezTo>
                      <a:pt x="22180" y="2001"/>
                      <a:pt x="22182" y="2005"/>
                      <a:pt x="22185" y="2010"/>
                    </a:cubicBezTo>
                    <a:lnTo>
                      <a:pt x="22185" y="2010"/>
                    </a:lnTo>
                    <a:cubicBezTo>
                      <a:pt x="22181" y="2001"/>
                      <a:pt x="22176" y="1992"/>
                      <a:pt x="22172" y="1982"/>
                    </a:cubicBezTo>
                    <a:lnTo>
                      <a:pt x="22172" y="1982"/>
                    </a:lnTo>
                    <a:cubicBezTo>
                      <a:pt x="22174" y="1986"/>
                      <a:pt x="22177" y="1991"/>
                      <a:pt x="22180" y="1995"/>
                    </a:cubicBezTo>
                    <a:cubicBezTo>
                      <a:pt x="22323" y="2261"/>
                      <a:pt x="22425" y="2547"/>
                      <a:pt x="22487" y="2834"/>
                    </a:cubicBezTo>
                    <a:cubicBezTo>
                      <a:pt x="22478" y="2760"/>
                      <a:pt x="22464" y="2686"/>
                      <a:pt x="22445" y="2613"/>
                    </a:cubicBezTo>
                    <a:lnTo>
                      <a:pt x="22445" y="2613"/>
                    </a:lnTo>
                    <a:cubicBezTo>
                      <a:pt x="22463" y="2677"/>
                      <a:pt x="22477" y="2722"/>
                      <a:pt x="22487" y="2731"/>
                    </a:cubicBezTo>
                    <a:cubicBezTo>
                      <a:pt x="22476" y="2659"/>
                      <a:pt x="22461" y="2587"/>
                      <a:pt x="22440" y="2518"/>
                    </a:cubicBezTo>
                    <a:lnTo>
                      <a:pt x="22440" y="2518"/>
                    </a:lnTo>
                    <a:cubicBezTo>
                      <a:pt x="22521" y="2747"/>
                      <a:pt x="22577" y="2988"/>
                      <a:pt x="22609" y="3242"/>
                    </a:cubicBezTo>
                    <a:cubicBezTo>
                      <a:pt x="22609" y="3283"/>
                      <a:pt x="22612" y="3304"/>
                      <a:pt x="22616" y="3304"/>
                    </a:cubicBezTo>
                    <a:cubicBezTo>
                      <a:pt x="22626" y="3304"/>
                      <a:pt x="22639" y="3168"/>
                      <a:pt x="22609" y="2874"/>
                    </a:cubicBezTo>
                    <a:lnTo>
                      <a:pt x="22609" y="2874"/>
                    </a:lnTo>
                    <a:cubicBezTo>
                      <a:pt x="22650" y="3202"/>
                      <a:pt x="22671" y="3549"/>
                      <a:pt x="22609" y="3897"/>
                    </a:cubicBezTo>
                    <a:cubicBezTo>
                      <a:pt x="22650" y="3692"/>
                      <a:pt x="22650" y="3508"/>
                      <a:pt x="22650" y="3324"/>
                    </a:cubicBezTo>
                    <a:lnTo>
                      <a:pt x="22650" y="3324"/>
                    </a:lnTo>
                    <a:cubicBezTo>
                      <a:pt x="22671" y="3488"/>
                      <a:pt x="22650" y="3672"/>
                      <a:pt x="22630" y="3856"/>
                    </a:cubicBezTo>
                    <a:lnTo>
                      <a:pt x="22650" y="3753"/>
                    </a:lnTo>
                    <a:cubicBezTo>
                      <a:pt x="22671" y="3631"/>
                      <a:pt x="22671" y="3488"/>
                      <a:pt x="22671" y="3345"/>
                    </a:cubicBezTo>
                    <a:cubicBezTo>
                      <a:pt x="22671" y="3467"/>
                      <a:pt x="22671" y="3590"/>
                      <a:pt x="22671" y="3713"/>
                    </a:cubicBezTo>
                    <a:cubicBezTo>
                      <a:pt x="22691" y="3610"/>
                      <a:pt x="22711" y="3508"/>
                      <a:pt x="22711" y="3406"/>
                    </a:cubicBezTo>
                    <a:cubicBezTo>
                      <a:pt x="22711" y="3038"/>
                      <a:pt x="22671" y="2690"/>
                      <a:pt x="22568" y="2343"/>
                    </a:cubicBezTo>
                    <a:cubicBezTo>
                      <a:pt x="22241" y="1444"/>
                      <a:pt x="21567" y="708"/>
                      <a:pt x="20688" y="319"/>
                    </a:cubicBezTo>
                    <a:cubicBezTo>
                      <a:pt x="20189" y="110"/>
                      <a:pt x="19657" y="0"/>
                      <a:pt x="19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0;p59">
                <a:extLst>
                  <a:ext uri="{FF2B5EF4-FFF2-40B4-BE49-F238E27FC236}">
                    <a16:creationId xmlns:a16="http://schemas.microsoft.com/office/drawing/2014/main" id="{C7E3777F-EFE7-9C32-416B-76330207D0C0}"/>
                  </a:ext>
                </a:extLst>
              </p:cNvPr>
              <p:cNvSpPr/>
              <p:nvPr/>
            </p:nvSpPr>
            <p:spPr>
              <a:xfrm>
                <a:off x="4003375" y="1990625"/>
                <a:ext cx="270150" cy="455250"/>
              </a:xfrm>
              <a:custGeom>
                <a:avLst/>
                <a:gdLst/>
                <a:ahLst/>
                <a:cxnLst/>
                <a:rect l="l" t="t" r="r" b="b"/>
                <a:pathLst>
                  <a:path w="10806" h="18210" extrusionOk="0">
                    <a:moveTo>
                      <a:pt x="10804" y="0"/>
                    </a:moveTo>
                    <a:cubicBezTo>
                      <a:pt x="10792" y="0"/>
                      <a:pt x="10655" y="297"/>
                      <a:pt x="10644" y="297"/>
                    </a:cubicBezTo>
                    <a:cubicBezTo>
                      <a:pt x="10641" y="297"/>
                      <a:pt x="10644" y="286"/>
                      <a:pt x="10652" y="261"/>
                    </a:cubicBezTo>
                    <a:lnTo>
                      <a:pt x="10652" y="261"/>
                    </a:lnTo>
                    <a:cubicBezTo>
                      <a:pt x="10182" y="1447"/>
                      <a:pt x="9671" y="2612"/>
                      <a:pt x="9262" y="3838"/>
                    </a:cubicBezTo>
                    <a:cubicBezTo>
                      <a:pt x="9037" y="4452"/>
                      <a:pt x="8874" y="5065"/>
                      <a:pt x="8751" y="5719"/>
                    </a:cubicBezTo>
                    <a:lnTo>
                      <a:pt x="8649" y="6169"/>
                    </a:lnTo>
                    <a:cubicBezTo>
                      <a:pt x="8628" y="6332"/>
                      <a:pt x="8587" y="6475"/>
                      <a:pt x="8526" y="6618"/>
                    </a:cubicBezTo>
                    <a:cubicBezTo>
                      <a:pt x="8444" y="6905"/>
                      <a:pt x="8322" y="7191"/>
                      <a:pt x="8179" y="7477"/>
                    </a:cubicBezTo>
                    <a:cubicBezTo>
                      <a:pt x="8097" y="7681"/>
                      <a:pt x="7851" y="8152"/>
                      <a:pt x="7484" y="8765"/>
                    </a:cubicBezTo>
                    <a:cubicBezTo>
                      <a:pt x="7443" y="8826"/>
                      <a:pt x="7402" y="8908"/>
                      <a:pt x="7340" y="8990"/>
                    </a:cubicBezTo>
                    <a:cubicBezTo>
                      <a:pt x="7300" y="9072"/>
                      <a:pt x="7259" y="9153"/>
                      <a:pt x="7197" y="9235"/>
                    </a:cubicBezTo>
                    <a:cubicBezTo>
                      <a:pt x="7095" y="9378"/>
                      <a:pt x="6972" y="9542"/>
                      <a:pt x="6850" y="9705"/>
                    </a:cubicBezTo>
                    <a:cubicBezTo>
                      <a:pt x="6584" y="10012"/>
                      <a:pt x="6277" y="10339"/>
                      <a:pt x="5971" y="10666"/>
                    </a:cubicBezTo>
                    <a:cubicBezTo>
                      <a:pt x="4765" y="11995"/>
                      <a:pt x="3477" y="13364"/>
                      <a:pt x="2925" y="13896"/>
                    </a:cubicBezTo>
                    <a:lnTo>
                      <a:pt x="2843" y="13998"/>
                    </a:lnTo>
                    <a:cubicBezTo>
                      <a:pt x="2250" y="14591"/>
                      <a:pt x="1514" y="15265"/>
                      <a:pt x="1003" y="15776"/>
                    </a:cubicBezTo>
                    <a:cubicBezTo>
                      <a:pt x="758" y="16022"/>
                      <a:pt x="554" y="16288"/>
                      <a:pt x="349" y="16574"/>
                    </a:cubicBezTo>
                    <a:cubicBezTo>
                      <a:pt x="451" y="16451"/>
                      <a:pt x="554" y="16328"/>
                      <a:pt x="656" y="16247"/>
                    </a:cubicBezTo>
                    <a:lnTo>
                      <a:pt x="656" y="16247"/>
                    </a:lnTo>
                    <a:cubicBezTo>
                      <a:pt x="451" y="16451"/>
                      <a:pt x="288" y="16676"/>
                      <a:pt x="165" y="16921"/>
                    </a:cubicBezTo>
                    <a:cubicBezTo>
                      <a:pt x="10" y="17198"/>
                      <a:pt x="0" y="17299"/>
                      <a:pt x="13" y="17299"/>
                    </a:cubicBezTo>
                    <a:cubicBezTo>
                      <a:pt x="16" y="17299"/>
                      <a:pt x="19" y="17295"/>
                      <a:pt x="22" y="17289"/>
                    </a:cubicBezTo>
                    <a:cubicBezTo>
                      <a:pt x="43" y="17248"/>
                      <a:pt x="145" y="17105"/>
                      <a:pt x="227" y="17003"/>
                    </a:cubicBezTo>
                    <a:cubicBezTo>
                      <a:pt x="268" y="16948"/>
                      <a:pt x="281" y="16937"/>
                      <a:pt x="288" y="16937"/>
                    </a:cubicBezTo>
                    <a:cubicBezTo>
                      <a:pt x="293" y="16937"/>
                      <a:pt x="294" y="16943"/>
                      <a:pt x="300" y="16943"/>
                    </a:cubicBezTo>
                    <a:cubicBezTo>
                      <a:pt x="309" y="16943"/>
                      <a:pt x="332" y="16924"/>
                      <a:pt x="411" y="16819"/>
                    </a:cubicBezTo>
                    <a:lnTo>
                      <a:pt x="411" y="16819"/>
                    </a:lnTo>
                    <a:cubicBezTo>
                      <a:pt x="308" y="16983"/>
                      <a:pt x="206" y="17126"/>
                      <a:pt x="145" y="17310"/>
                    </a:cubicBezTo>
                    <a:cubicBezTo>
                      <a:pt x="145" y="17311"/>
                      <a:pt x="145" y="17311"/>
                      <a:pt x="145" y="17311"/>
                    </a:cubicBezTo>
                    <a:cubicBezTo>
                      <a:pt x="152" y="17311"/>
                      <a:pt x="211" y="17158"/>
                      <a:pt x="288" y="17023"/>
                    </a:cubicBezTo>
                    <a:cubicBezTo>
                      <a:pt x="351" y="16928"/>
                      <a:pt x="402" y="16833"/>
                      <a:pt x="413" y="16833"/>
                    </a:cubicBezTo>
                    <a:lnTo>
                      <a:pt x="413" y="16833"/>
                    </a:lnTo>
                    <a:cubicBezTo>
                      <a:pt x="416" y="16833"/>
                      <a:pt x="415" y="16841"/>
                      <a:pt x="411" y="16860"/>
                    </a:cubicBezTo>
                    <a:cubicBezTo>
                      <a:pt x="268" y="17023"/>
                      <a:pt x="186" y="17228"/>
                      <a:pt x="104" y="17453"/>
                    </a:cubicBezTo>
                    <a:cubicBezTo>
                      <a:pt x="124" y="17412"/>
                      <a:pt x="186" y="17248"/>
                      <a:pt x="288" y="17085"/>
                    </a:cubicBezTo>
                    <a:cubicBezTo>
                      <a:pt x="329" y="16983"/>
                      <a:pt x="390" y="16901"/>
                      <a:pt x="472" y="16839"/>
                    </a:cubicBezTo>
                    <a:lnTo>
                      <a:pt x="472" y="16839"/>
                    </a:lnTo>
                    <a:cubicBezTo>
                      <a:pt x="390" y="16921"/>
                      <a:pt x="329" y="17023"/>
                      <a:pt x="268" y="17126"/>
                    </a:cubicBezTo>
                    <a:cubicBezTo>
                      <a:pt x="230" y="17201"/>
                      <a:pt x="192" y="17294"/>
                      <a:pt x="171" y="17388"/>
                    </a:cubicBezTo>
                    <a:lnTo>
                      <a:pt x="171" y="17388"/>
                    </a:lnTo>
                    <a:cubicBezTo>
                      <a:pt x="130" y="17507"/>
                      <a:pt x="104" y="17633"/>
                      <a:pt x="104" y="17759"/>
                    </a:cubicBezTo>
                    <a:cubicBezTo>
                      <a:pt x="104" y="17767"/>
                      <a:pt x="104" y="17774"/>
                      <a:pt x="104" y="17780"/>
                    </a:cubicBezTo>
                    <a:cubicBezTo>
                      <a:pt x="124" y="17739"/>
                      <a:pt x="145" y="17657"/>
                      <a:pt x="186" y="17534"/>
                    </a:cubicBezTo>
                    <a:lnTo>
                      <a:pt x="186" y="17534"/>
                    </a:lnTo>
                    <a:cubicBezTo>
                      <a:pt x="124" y="17739"/>
                      <a:pt x="84" y="17984"/>
                      <a:pt x="124" y="18209"/>
                    </a:cubicBezTo>
                    <a:cubicBezTo>
                      <a:pt x="114" y="18146"/>
                      <a:pt x="109" y="18078"/>
                      <a:pt x="109" y="18010"/>
                    </a:cubicBezTo>
                    <a:lnTo>
                      <a:pt x="109" y="18010"/>
                    </a:lnTo>
                    <a:cubicBezTo>
                      <a:pt x="109" y="18069"/>
                      <a:pt x="114" y="18129"/>
                      <a:pt x="124" y="18189"/>
                    </a:cubicBezTo>
                    <a:lnTo>
                      <a:pt x="124" y="18127"/>
                    </a:lnTo>
                    <a:cubicBezTo>
                      <a:pt x="124" y="18113"/>
                      <a:pt x="124" y="18100"/>
                      <a:pt x="124" y="18086"/>
                    </a:cubicBezTo>
                    <a:cubicBezTo>
                      <a:pt x="124" y="18046"/>
                      <a:pt x="145" y="17964"/>
                      <a:pt x="145" y="17902"/>
                    </a:cubicBezTo>
                    <a:cubicBezTo>
                      <a:pt x="186" y="17678"/>
                      <a:pt x="268" y="17453"/>
                      <a:pt x="390" y="17248"/>
                    </a:cubicBezTo>
                    <a:cubicBezTo>
                      <a:pt x="717" y="16696"/>
                      <a:pt x="1167" y="16206"/>
                      <a:pt x="1658" y="15797"/>
                    </a:cubicBezTo>
                    <a:cubicBezTo>
                      <a:pt x="2189" y="15327"/>
                      <a:pt x="2680" y="14857"/>
                      <a:pt x="3170" y="14386"/>
                    </a:cubicBezTo>
                    <a:lnTo>
                      <a:pt x="3170" y="14386"/>
                    </a:lnTo>
                    <a:cubicBezTo>
                      <a:pt x="3170" y="14386"/>
                      <a:pt x="3163" y="14389"/>
                      <a:pt x="3157" y="14389"/>
                    </a:cubicBezTo>
                    <a:cubicBezTo>
                      <a:pt x="3143" y="14389"/>
                      <a:pt x="3129" y="14380"/>
                      <a:pt x="3170" y="14325"/>
                    </a:cubicBezTo>
                    <a:cubicBezTo>
                      <a:pt x="3416" y="14080"/>
                      <a:pt x="3640" y="13896"/>
                      <a:pt x="3865" y="13630"/>
                    </a:cubicBezTo>
                    <a:lnTo>
                      <a:pt x="3865" y="13610"/>
                    </a:lnTo>
                    <a:lnTo>
                      <a:pt x="4479" y="12996"/>
                    </a:lnTo>
                    <a:cubicBezTo>
                      <a:pt x="4846" y="12608"/>
                      <a:pt x="5214" y="12220"/>
                      <a:pt x="5562" y="11831"/>
                    </a:cubicBezTo>
                    <a:cubicBezTo>
                      <a:pt x="5562" y="11831"/>
                      <a:pt x="5542" y="11831"/>
                      <a:pt x="5582" y="11790"/>
                    </a:cubicBezTo>
                    <a:cubicBezTo>
                      <a:pt x="5726" y="11627"/>
                      <a:pt x="5930" y="11402"/>
                      <a:pt x="6155" y="11177"/>
                    </a:cubicBezTo>
                    <a:lnTo>
                      <a:pt x="6237" y="11075"/>
                    </a:lnTo>
                    <a:cubicBezTo>
                      <a:pt x="6257" y="11054"/>
                      <a:pt x="6257" y="11034"/>
                      <a:pt x="6257" y="11034"/>
                    </a:cubicBezTo>
                    <a:lnTo>
                      <a:pt x="6523" y="10748"/>
                    </a:lnTo>
                    <a:cubicBezTo>
                      <a:pt x="6768" y="10441"/>
                      <a:pt x="7034" y="10155"/>
                      <a:pt x="7279" y="9828"/>
                    </a:cubicBezTo>
                    <a:cubicBezTo>
                      <a:pt x="7402" y="9664"/>
                      <a:pt x="7524" y="9501"/>
                      <a:pt x="7627" y="9317"/>
                    </a:cubicBezTo>
                    <a:cubicBezTo>
                      <a:pt x="7729" y="9153"/>
                      <a:pt x="7831" y="8969"/>
                      <a:pt x="7933" y="8806"/>
                    </a:cubicBezTo>
                    <a:cubicBezTo>
                      <a:pt x="8363" y="8090"/>
                      <a:pt x="8710" y="7314"/>
                      <a:pt x="8955" y="6516"/>
                    </a:cubicBezTo>
                    <a:cubicBezTo>
                      <a:pt x="8996" y="6332"/>
                      <a:pt x="9017" y="6148"/>
                      <a:pt x="9037" y="5964"/>
                    </a:cubicBezTo>
                    <a:cubicBezTo>
                      <a:pt x="9078" y="5780"/>
                      <a:pt x="9098" y="5617"/>
                      <a:pt x="9139" y="5453"/>
                    </a:cubicBezTo>
                    <a:cubicBezTo>
                      <a:pt x="9262" y="4922"/>
                      <a:pt x="9425" y="4390"/>
                      <a:pt x="9630" y="3859"/>
                    </a:cubicBezTo>
                    <a:lnTo>
                      <a:pt x="9630" y="3859"/>
                    </a:lnTo>
                    <a:cubicBezTo>
                      <a:pt x="9627" y="3860"/>
                      <a:pt x="9625" y="3861"/>
                      <a:pt x="9623" y="3861"/>
                    </a:cubicBezTo>
                    <a:cubicBezTo>
                      <a:pt x="9555" y="3861"/>
                      <a:pt x="9872" y="2935"/>
                      <a:pt x="9818" y="2935"/>
                    </a:cubicBezTo>
                    <a:cubicBezTo>
                      <a:pt x="9813" y="2935"/>
                      <a:pt x="9805" y="2943"/>
                      <a:pt x="9793" y="2959"/>
                    </a:cubicBezTo>
                    <a:cubicBezTo>
                      <a:pt x="9916" y="2653"/>
                      <a:pt x="10100" y="2183"/>
                      <a:pt x="10100" y="2142"/>
                    </a:cubicBezTo>
                    <a:cubicBezTo>
                      <a:pt x="10080" y="2060"/>
                      <a:pt x="10121" y="1794"/>
                      <a:pt x="10427" y="956"/>
                    </a:cubicBezTo>
                    <a:cubicBezTo>
                      <a:pt x="10550" y="629"/>
                      <a:pt x="10754" y="159"/>
                      <a:pt x="10795" y="36"/>
                    </a:cubicBezTo>
                    <a:cubicBezTo>
                      <a:pt x="10804" y="11"/>
                      <a:pt x="10806" y="0"/>
                      <a:pt x="10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51;p59">
                <a:extLst>
                  <a:ext uri="{FF2B5EF4-FFF2-40B4-BE49-F238E27FC236}">
                    <a16:creationId xmlns:a16="http://schemas.microsoft.com/office/drawing/2014/main" id="{9684543D-97D7-057E-ACF3-303C8AA01FCD}"/>
                  </a:ext>
                </a:extLst>
              </p:cNvPr>
              <p:cNvSpPr/>
              <p:nvPr/>
            </p:nvSpPr>
            <p:spPr>
              <a:xfrm>
                <a:off x="4246150" y="1940925"/>
                <a:ext cx="30700" cy="31200"/>
              </a:xfrm>
              <a:custGeom>
                <a:avLst/>
                <a:gdLst/>
                <a:ahLst/>
                <a:cxnLst/>
                <a:rect l="l" t="t" r="r" b="b"/>
                <a:pathLst>
                  <a:path w="1228" h="1248" extrusionOk="0">
                    <a:moveTo>
                      <a:pt x="164" y="62"/>
                    </a:moveTo>
                    <a:cubicBezTo>
                      <a:pt x="154" y="62"/>
                      <a:pt x="159" y="77"/>
                      <a:pt x="164" y="92"/>
                    </a:cubicBezTo>
                    <a:lnTo>
                      <a:pt x="164" y="92"/>
                    </a:lnTo>
                    <a:lnTo>
                      <a:pt x="164" y="62"/>
                    </a:lnTo>
                    <a:close/>
                    <a:moveTo>
                      <a:pt x="168" y="103"/>
                    </a:moveTo>
                    <a:cubicBezTo>
                      <a:pt x="171" y="114"/>
                      <a:pt x="172" y="123"/>
                      <a:pt x="164" y="123"/>
                    </a:cubicBezTo>
                    <a:cubicBezTo>
                      <a:pt x="164" y="113"/>
                      <a:pt x="165" y="107"/>
                      <a:pt x="168" y="103"/>
                    </a:cubicBezTo>
                    <a:close/>
                    <a:moveTo>
                      <a:pt x="143" y="122"/>
                    </a:moveTo>
                    <a:lnTo>
                      <a:pt x="143" y="122"/>
                    </a:lnTo>
                    <a:cubicBezTo>
                      <a:pt x="144" y="123"/>
                      <a:pt x="144" y="123"/>
                      <a:pt x="144" y="123"/>
                    </a:cubicBezTo>
                    <a:cubicBezTo>
                      <a:pt x="144" y="125"/>
                      <a:pt x="144" y="126"/>
                      <a:pt x="144" y="126"/>
                    </a:cubicBezTo>
                    <a:cubicBezTo>
                      <a:pt x="144" y="126"/>
                      <a:pt x="144" y="125"/>
                      <a:pt x="143" y="122"/>
                    </a:cubicBezTo>
                    <a:close/>
                    <a:moveTo>
                      <a:pt x="62" y="0"/>
                    </a:moveTo>
                    <a:cubicBezTo>
                      <a:pt x="62" y="0"/>
                      <a:pt x="62" y="0"/>
                      <a:pt x="62" y="0"/>
                    </a:cubicBezTo>
                    <a:lnTo>
                      <a:pt x="62" y="0"/>
                    </a:lnTo>
                    <a:cubicBezTo>
                      <a:pt x="50" y="13"/>
                      <a:pt x="45" y="18"/>
                      <a:pt x="47" y="24"/>
                    </a:cubicBezTo>
                    <a:lnTo>
                      <a:pt x="47" y="24"/>
                    </a:lnTo>
                    <a:cubicBezTo>
                      <a:pt x="47" y="26"/>
                      <a:pt x="47" y="27"/>
                      <a:pt x="47" y="29"/>
                    </a:cubicBezTo>
                    <a:lnTo>
                      <a:pt x="47" y="29"/>
                    </a:lnTo>
                    <a:lnTo>
                      <a:pt x="21" y="41"/>
                    </a:lnTo>
                    <a:cubicBezTo>
                      <a:pt x="21" y="62"/>
                      <a:pt x="1" y="103"/>
                      <a:pt x="1" y="123"/>
                    </a:cubicBezTo>
                    <a:cubicBezTo>
                      <a:pt x="21" y="266"/>
                      <a:pt x="62" y="389"/>
                      <a:pt x="103" y="511"/>
                    </a:cubicBezTo>
                    <a:cubicBezTo>
                      <a:pt x="103" y="511"/>
                      <a:pt x="112" y="502"/>
                      <a:pt x="118" y="502"/>
                    </a:cubicBezTo>
                    <a:cubicBezTo>
                      <a:pt x="121" y="502"/>
                      <a:pt x="123" y="505"/>
                      <a:pt x="123" y="511"/>
                    </a:cubicBezTo>
                    <a:cubicBezTo>
                      <a:pt x="123" y="511"/>
                      <a:pt x="123" y="573"/>
                      <a:pt x="164" y="593"/>
                    </a:cubicBezTo>
                    <a:lnTo>
                      <a:pt x="185" y="675"/>
                    </a:lnTo>
                    <a:cubicBezTo>
                      <a:pt x="226" y="736"/>
                      <a:pt x="246" y="777"/>
                      <a:pt x="287" y="818"/>
                    </a:cubicBezTo>
                    <a:cubicBezTo>
                      <a:pt x="307" y="839"/>
                      <a:pt x="328" y="859"/>
                      <a:pt x="328" y="879"/>
                    </a:cubicBezTo>
                    <a:lnTo>
                      <a:pt x="348" y="920"/>
                    </a:lnTo>
                    <a:cubicBezTo>
                      <a:pt x="471" y="1023"/>
                      <a:pt x="614" y="1104"/>
                      <a:pt x="777" y="1166"/>
                    </a:cubicBezTo>
                    <a:lnTo>
                      <a:pt x="880" y="1186"/>
                    </a:lnTo>
                    <a:cubicBezTo>
                      <a:pt x="941" y="1207"/>
                      <a:pt x="1002" y="1247"/>
                      <a:pt x="1043" y="1247"/>
                    </a:cubicBezTo>
                    <a:cubicBezTo>
                      <a:pt x="1043" y="1207"/>
                      <a:pt x="1166" y="1186"/>
                      <a:pt x="1145" y="1125"/>
                    </a:cubicBezTo>
                    <a:cubicBezTo>
                      <a:pt x="1166" y="1125"/>
                      <a:pt x="1207" y="1125"/>
                      <a:pt x="1207" y="1104"/>
                    </a:cubicBezTo>
                    <a:cubicBezTo>
                      <a:pt x="1207" y="1063"/>
                      <a:pt x="1207" y="1002"/>
                      <a:pt x="1207" y="961"/>
                    </a:cubicBezTo>
                    <a:lnTo>
                      <a:pt x="1227" y="961"/>
                    </a:lnTo>
                    <a:cubicBezTo>
                      <a:pt x="1213" y="961"/>
                      <a:pt x="1199" y="952"/>
                      <a:pt x="1186" y="939"/>
                    </a:cubicBezTo>
                    <a:lnTo>
                      <a:pt x="1186" y="939"/>
                    </a:lnTo>
                    <a:cubicBezTo>
                      <a:pt x="1183" y="934"/>
                      <a:pt x="1172" y="915"/>
                      <a:pt x="1168" y="915"/>
                    </a:cubicBezTo>
                    <a:cubicBezTo>
                      <a:pt x="1167" y="915"/>
                      <a:pt x="1166" y="916"/>
                      <a:pt x="1166" y="920"/>
                    </a:cubicBezTo>
                    <a:lnTo>
                      <a:pt x="1125" y="920"/>
                    </a:lnTo>
                    <a:cubicBezTo>
                      <a:pt x="1043" y="900"/>
                      <a:pt x="982" y="879"/>
                      <a:pt x="921" y="818"/>
                    </a:cubicBezTo>
                    <a:cubicBezTo>
                      <a:pt x="839" y="777"/>
                      <a:pt x="757" y="695"/>
                      <a:pt x="696" y="614"/>
                    </a:cubicBezTo>
                    <a:cubicBezTo>
                      <a:pt x="634" y="532"/>
                      <a:pt x="573" y="430"/>
                      <a:pt x="532" y="328"/>
                    </a:cubicBezTo>
                    <a:cubicBezTo>
                      <a:pt x="491" y="266"/>
                      <a:pt x="471" y="205"/>
                      <a:pt x="430" y="144"/>
                    </a:cubicBezTo>
                    <a:lnTo>
                      <a:pt x="348" y="82"/>
                    </a:lnTo>
                    <a:lnTo>
                      <a:pt x="328" y="123"/>
                    </a:lnTo>
                    <a:cubicBezTo>
                      <a:pt x="328" y="82"/>
                      <a:pt x="328" y="62"/>
                      <a:pt x="307" y="62"/>
                    </a:cubicBezTo>
                    <a:cubicBezTo>
                      <a:pt x="294" y="42"/>
                      <a:pt x="283" y="35"/>
                      <a:pt x="274" y="35"/>
                    </a:cubicBezTo>
                    <a:cubicBezTo>
                      <a:pt x="253" y="35"/>
                      <a:pt x="239" y="68"/>
                      <a:pt x="226" y="82"/>
                    </a:cubicBezTo>
                    <a:cubicBezTo>
                      <a:pt x="194" y="98"/>
                      <a:pt x="175" y="90"/>
                      <a:pt x="168" y="103"/>
                    </a:cubicBezTo>
                    <a:lnTo>
                      <a:pt x="168" y="103"/>
                    </a:lnTo>
                    <a:cubicBezTo>
                      <a:pt x="167" y="100"/>
                      <a:pt x="165" y="96"/>
                      <a:pt x="164" y="92"/>
                    </a:cubicBezTo>
                    <a:lnTo>
                      <a:pt x="164" y="92"/>
                    </a:lnTo>
                    <a:lnTo>
                      <a:pt x="164" y="123"/>
                    </a:lnTo>
                    <a:cubicBezTo>
                      <a:pt x="164" y="103"/>
                      <a:pt x="144" y="82"/>
                      <a:pt x="144" y="62"/>
                    </a:cubicBezTo>
                    <a:cubicBezTo>
                      <a:pt x="136" y="62"/>
                      <a:pt x="134" y="71"/>
                      <a:pt x="135" y="82"/>
                    </a:cubicBezTo>
                    <a:lnTo>
                      <a:pt x="135" y="82"/>
                    </a:lnTo>
                    <a:cubicBezTo>
                      <a:pt x="133" y="80"/>
                      <a:pt x="132" y="79"/>
                      <a:pt x="129" y="79"/>
                    </a:cubicBezTo>
                    <a:cubicBezTo>
                      <a:pt x="128" y="79"/>
                      <a:pt x="126" y="80"/>
                      <a:pt x="123" y="82"/>
                    </a:cubicBezTo>
                    <a:cubicBezTo>
                      <a:pt x="120" y="82"/>
                      <a:pt x="117" y="83"/>
                      <a:pt x="116" y="84"/>
                    </a:cubicBezTo>
                    <a:lnTo>
                      <a:pt x="116" y="84"/>
                    </a:lnTo>
                    <a:cubicBezTo>
                      <a:pt x="105" y="60"/>
                      <a:pt x="90" y="45"/>
                      <a:pt x="79" y="45"/>
                    </a:cubicBezTo>
                    <a:cubicBezTo>
                      <a:pt x="69" y="45"/>
                      <a:pt x="62" y="57"/>
                      <a:pt x="62" y="82"/>
                    </a:cubicBezTo>
                    <a:cubicBezTo>
                      <a:pt x="62" y="62"/>
                      <a:pt x="62" y="41"/>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52;p59">
                <a:extLst>
                  <a:ext uri="{FF2B5EF4-FFF2-40B4-BE49-F238E27FC236}">
                    <a16:creationId xmlns:a16="http://schemas.microsoft.com/office/drawing/2014/main" id="{5202DCDC-C2CD-BFB6-BF44-48DE5B20B18B}"/>
                  </a:ext>
                </a:extLst>
              </p:cNvPr>
              <p:cNvSpPr/>
              <p:nvPr/>
            </p:nvSpPr>
            <p:spPr>
              <a:xfrm>
                <a:off x="4205275" y="1814175"/>
                <a:ext cx="111950" cy="225100"/>
              </a:xfrm>
              <a:custGeom>
                <a:avLst/>
                <a:gdLst/>
                <a:ahLst/>
                <a:cxnLst/>
                <a:rect l="l" t="t" r="r" b="b"/>
                <a:pathLst>
                  <a:path w="4478" h="9004" extrusionOk="0">
                    <a:moveTo>
                      <a:pt x="3961" y="4005"/>
                    </a:moveTo>
                    <a:cubicBezTo>
                      <a:pt x="3950" y="4039"/>
                      <a:pt x="3928" y="4118"/>
                      <a:pt x="3905" y="4193"/>
                    </a:cubicBezTo>
                    <a:lnTo>
                      <a:pt x="3905" y="4193"/>
                    </a:lnTo>
                    <a:cubicBezTo>
                      <a:pt x="3925" y="4134"/>
                      <a:pt x="3940" y="4077"/>
                      <a:pt x="3961" y="4005"/>
                    </a:cubicBezTo>
                    <a:close/>
                    <a:moveTo>
                      <a:pt x="3905" y="4193"/>
                    </a:moveTo>
                    <a:lnTo>
                      <a:pt x="3905" y="4193"/>
                    </a:lnTo>
                    <a:cubicBezTo>
                      <a:pt x="3889" y="4242"/>
                      <a:pt x="3870" y="4293"/>
                      <a:pt x="3843" y="4355"/>
                    </a:cubicBezTo>
                    <a:cubicBezTo>
                      <a:pt x="3844" y="4355"/>
                      <a:pt x="3844" y="4356"/>
                      <a:pt x="3845" y="4356"/>
                    </a:cubicBezTo>
                    <a:cubicBezTo>
                      <a:pt x="3855" y="4356"/>
                      <a:pt x="3880" y="4277"/>
                      <a:pt x="3905" y="4193"/>
                    </a:cubicBezTo>
                    <a:close/>
                    <a:moveTo>
                      <a:pt x="2167" y="1"/>
                    </a:moveTo>
                    <a:cubicBezTo>
                      <a:pt x="2188" y="1"/>
                      <a:pt x="2188" y="1"/>
                      <a:pt x="2147" y="21"/>
                    </a:cubicBezTo>
                    <a:cubicBezTo>
                      <a:pt x="1983" y="21"/>
                      <a:pt x="1861" y="83"/>
                      <a:pt x="1758" y="205"/>
                    </a:cubicBezTo>
                    <a:cubicBezTo>
                      <a:pt x="1656" y="307"/>
                      <a:pt x="1595" y="430"/>
                      <a:pt x="1554" y="573"/>
                    </a:cubicBezTo>
                    <a:cubicBezTo>
                      <a:pt x="1554" y="594"/>
                      <a:pt x="1533" y="635"/>
                      <a:pt x="1513" y="675"/>
                    </a:cubicBezTo>
                    <a:cubicBezTo>
                      <a:pt x="1513" y="675"/>
                      <a:pt x="1513" y="696"/>
                      <a:pt x="1513" y="716"/>
                    </a:cubicBezTo>
                    <a:lnTo>
                      <a:pt x="1431" y="962"/>
                    </a:lnTo>
                    <a:cubicBezTo>
                      <a:pt x="1166" y="2025"/>
                      <a:pt x="920" y="3108"/>
                      <a:pt x="675" y="4294"/>
                    </a:cubicBezTo>
                    <a:cubicBezTo>
                      <a:pt x="634" y="4539"/>
                      <a:pt x="593" y="4805"/>
                      <a:pt x="532" y="5030"/>
                    </a:cubicBezTo>
                    <a:cubicBezTo>
                      <a:pt x="450" y="5377"/>
                      <a:pt x="348" y="5827"/>
                      <a:pt x="287" y="6174"/>
                    </a:cubicBezTo>
                    <a:cubicBezTo>
                      <a:pt x="288" y="6173"/>
                      <a:pt x="289" y="6173"/>
                      <a:pt x="291" y="6173"/>
                    </a:cubicBezTo>
                    <a:cubicBezTo>
                      <a:pt x="337" y="6173"/>
                      <a:pt x="227" y="6845"/>
                      <a:pt x="271" y="6845"/>
                    </a:cubicBezTo>
                    <a:cubicBezTo>
                      <a:pt x="275" y="6845"/>
                      <a:pt x="280" y="6840"/>
                      <a:pt x="287" y="6828"/>
                    </a:cubicBezTo>
                    <a:lnTo>
                      <a:pt x="287" y="6828"/>
                    </a:lnTo>
                    <a:cubicBezTo>
                      <a:pt x="225" y="7012"/>
                      <a:pt x="205" y="7217"/>
                      <a:pt x="164" y="7421"/>
                    </a:cubicBezTo>
                    <a:cubicBezTo>
                      <a:pt x="205" y="7483"/>
                      <a:pt x="225" y="7667"/>
                      <a:pt x="143" y="8280"/>
                    </a:cubicBezTo>
                    <a:cubicBezTo>
                      <a:pt x="103" y="8525"/>
                      <a:pt x="21" y="8893"/>
                      <a:pt x="0" y="8975"/>
                    </a:cubicBezTo>
                    <a:cubicBezTo>
                      <a:pt x="0" y="8995"/>
                      <a:pt x="2" y="9003"/>
                      <a:pt x="6" y="9003"/>
                    </a:cubicBezTo>
                    <a:cubicBezTo>
                      <a:pt x="23" y="9003"/>
                      <a:pt x="77" y="8783"/>
                      <a:pt x="84" y="8783"/>
                    </a:cubicBezTo>
                    <a:lnTo>
                      <a:pt x="84" y="8783"/>
                    </a:lnTo>
                    <a:cubicBezTo>
                      <a:pt x="85" y="8783"/>
                      <a:pt x="85" y="8791"/>
                      <a:pt x="82" y="8811"/>
                    </a:cubicBezTo>
                    <a:cubicBezTo>
                      <a:pt x="450" y="7033"/>
                      <a:pt x="798" y="5316"/>
                      <a:pt x="1247" y="3558"/>
                    </a:cubicBezTo>
                    <a:cubicBezTo>
                      <a:pt x="1309" y="3251"/>
                      <a:pt x="1595" y="2086"/>
                      <a:pt x="1942" y="880"/>
                    </a:cubicBezTo>
                    <a:cubicBezTo>
                      <a:pt x="1963" y="757"/>
                      <a:pt x="2004" y="635"/>
                      <a:pt x="2065" y="532"/>
                    </a:cubicBezTo>
                    <a:cubicBezTo>
                      <a:pt x="2085" y="512"/>
                      <a:pt x="2106" y="491"/>
                      <a:pt x="2147" y="471"/>
                    </a:cubicBezTo>
                    <a:lnTo>
                      <a:pt x="2290" y="471"/>
                    </a:lnTo>
                    <a:cubicBezTo>
                      <a:pt x="2576" y="512"/>
                      <a:pt x="2842" y="573"/>
                      <a:pt x="3107" y="675"/>
                    </a:cubicBezTo>
                    <a:cubicBezTo>
                      <a:pt x="3312" y="757"/>
                      <a:pt x="3496" y="859"/>
                      <a:pt x="3659" y="1023"/>
                    </a:cubicBezTo>
                    <a:cubicBezTo>
                      <a:pt x="3762" y="1125"/>
                      <a:pt x="3843" y="1248"/>
                      <a:pt x="3905" y="1370"/>
                    </a:cubicBezTo>
                    <a:cubicBezTo>
                      <a:pt x="3905" y="1411"/>
                      <a:pt x="3925" y="1432"/>
                      <a:pt x="3925" y="1452"/>
                    </a:cubicBezTo>
                    <a:cubicBezTo>
                      <a:pt x="3986" y="1738"/>
                      <a:pt x="3986" y="2025"/>
                      <a:pt x="3966" y="2311"/>
                    </a:cubicBezTo>
                    <a:cubicBezTo>
                      <a:pt x="3966" y="2617"/>
                      <a:pt x="3925" y="2904"/>
                      <a:pt x="3905" y="3149"/>
                    </a:cubicBezTo>
                    <a:cubicBezTo>
                      <a:pt x="3884" y="3394"/>
                      <a:pt x="3843" y="3599"/>
                      <a:pt x="3803" y="3803"/>
                    </a:cubicBezTo>
                    <a:lnTo>
                      <a:pt x="3905" y="3537"/>
                    </a:lnTo>
                    <a:lnTo>
                      <a:pt x="3905" y="3537"/>
                    </a:lnTo>
                    <a:cubicBezTo>
                      <a:pt x="3864" y="3762"/>
                      <a:pt x="3782" y="3987"/>
                      <a:pt x="3762" y="4069"/>
                    </a:cubicBezTo>
                    <a:cubicBezTo>
                      <a:pt x="3709" y="4279"/>
                      <a:pt x="3702" y="4350"/>
                      <a:pt x="3718" y="4350"/>
                    </a:cubicBezTo>
                    <a:cubicBezTo>
                      <a:pt x="3740" y="4350"/>
                      <a:pt x="3805" y="4224"/>
                      <a:pt x="3864" y="4130"/>
                    </a:cubicBezTo>
                    <a:cubicBezTo>
                      <a:pt x="3876" y="4093"/>
                      <a:pt x="3883" y="4084"/>
                      <a:pt x="3889" y="4084"/>
                    </a:cubicBezTo>
                    <a:cubicBezTo>
                      <a:pt x="3894" y="4084"/>
                      <a:pt x="3898" y="4091"/>
                      <a:pt x="3905" y="4091"/>
                    </a:cubicBezTo>
                    <a:cubicBezTo>
                      <a:pt x="3915" y="4091"/>
                      <a:pt x="3931" y="4074"/>
                      <a:pt x="3966" y="3987"/>
                    </a:cubicBezTo>
                    <a:lnTo>
                      <a:pt x="3966" y="3987"/>
                    </a:lnTo>
                    <a:cubicBezTo>
                      <a:pt x="3964" y="3993"/>
                      <a:pt x="3963" y="3999"/>
                      <a:pt x="3961" y="4005"/>
                    </a:cubicBezTo>
                    <a:lnTo>
                      <a:pt x="3961" y="4005"/>
                    </a:lnTo>
                    <a:cubicBezTo>
                      <a:pt x="3965" y="3994"/>
                      <a:pt x="3967" y="3988"/>
                      <a:pt x="3968" y="3988"/>
                    </a:cubicBezTo>
                    <a:lnTo>
                      <a:pt x="3968" y="3988"/>
                    </a:lnTo>
                    <a:cubicBezTo>
                      <a:pt x="3969" y="3988"/>
                      <a:pt x="3968" y="3994"/>
                      <a:pt x="3966" y="4007"/>
                    </a:cubicBezTo>
                    <a:cubicBezTo>
                      <a:pt x="3925" y="4151"/>
                      <a:pt x="3884" y="4314"/>
                      <a:pt x="3823" y="4457"/>
                    </a:cubicBezTo>
                    <a:cubicBezTo>
                      <a:pt x="3863" y="4417"/>
                      <a:pt x="4001" y="3966"/>
                      <a:pt x="4026" y="3966"/>
                    </a:cubicBezTo>
                    <a:cubicBezTo>
                      <a:pt x="4026" y="3966"/>
                      <a:pt x="4027" y="3966"/>
                      <a:pt x="4027" y="3967"/>
                    </a:cubicBezTo>
                    <a:cubicBezTo>
                      <a:pt x="4007" y="4048"/>
                      <a:pt x="3864" y="4396"/>
                      <a:pt x="3864" y="4416"/>
                    </a:cubicBezTo>
                    <a:cubicBezTo>
                      <a:pt x="3883" y="4387"/>
                      <a:pt x="3898" y="4357"/>
                      <a:pt x="3911" y="4326"/>
                    </a:cubicBezTo>
                    <a:lnTo>
                      <a:pt x="3911" y="4326"/>
                    </a:lnTo>
                    <a:cubicBezTo>
                      <a:pt x="3837" y="4567"/>
                      <a:pt x="3788" y="4726"/>
                      <a:pt x="3800" y="4726"/>
                    </a:cubicBezTo>
                    <a:cubicBezTo>
                      <a:pt x="3808" y="4726"/>
                      <a:pt x="3840" y="4663"/>
                      <a:pt x="3905" y="4519"/>
                    </a:cubicBezTo>
                    <a:lnTo>
                      <a:pt x="3905" y="4519"/>
                    </a:lnTo>
                    <a:cubicBezTo>
                      <a:pt x="3886" y="4592"/>
                      <a:pt x="3856" y="4669"/>
                      <a:pt x="3822" y="4747"/>
                    </a:cubicBezTo>
                    <a:lnTo>
                      <a:pt x="3822" y="4747"/>
                    </a:lnTo>
                    <a:cubicBezTo>
                      <a:pt x="3822" y="4746"/>
                      <a:pt x="3823" y="4745"/>
                      <a:pt x="3823" y="4743"/>
                    </a:cubicBezTo>
                    <a:lnTo>
                      <a:pt x="3823" y="4743"/>
                    </a:lnTo>
                    <a:cubicBezTo>
                      <a:pt x="3821" y="4749"/>
                      <a:pt x="3819" y="4754"/>
                      <a:pt x="3817" y="4759"/>
                    </a:cubicBezTo>
                    <a:lnTo>
                      <a:pt x="3817" y="4759"/>
                    </a:lnTo>
                    <a:cubicBezTo>
                      <a:pt x="3777" y="4851"/>
                      <a:pt x="3733" y="4943"/>
                      <a:pt x="3700" y="5030"/>
                    </a:cubicBezTo>
                    <a:cubicBezTo>
                      <a:pt x="3723" y="4984"/>
                      <a:pt x="3752" y="4926"/>
                      <a:pt x="3777" y="4869"/>
                    </a:cubicBezTo>
                    <a:lnTo>
                      <a:pt x="3777" y="4869"/>
                    </a:lnTo>
                    <a:cubicBezTo>
                      <a:pt x="3760" y="4918"/>
                      <a:pt x="3744" y="4963"/>
                      <a:pt x="3721" y="5009"/>
                    </a:cubicBezTo>
                    <a:lnTo>
                      <a:pt x="3741" y="4968"/>
                    </a:lnTo>
                    <a:cubicBezTo>
                      <a:pt x="3754" y="4949"/>
                      <a:pt x="3765" y="4930"/>
                      <a:pt x="3774" y="4910"/>
                    </a:cubicBezTo>
                    <a:lnTo>
                      <a:pt x="3774" y="4910"/>
                    </a:lnTo>
                    <a:cubicBezTo>
                      <a:pt x="3770" y="4923"/>
                      <a:pt x="3766" y="4935"/>
                      <a:pt x="3762" y="4948"/>
                    </a:cubicBezTo>
                    <a:cubicBezTo>
                      <a:pt x="3782" y="4907"/>
                      <a:pt x="3823" y="4866"/>
                      <a:pt x="3843" y="4805"/>
                    </a:cubicBezTo>
                    <a:cubicBezTo>
                      <a:pt x="3925" y="4641"/>
                      <a:pt x="4007" y="4478"/>
                      <a:pt x="4089" y="4294"/>
                    </a:cubicBezTo>
                    <a:cubicBezTo>
                      <a:pt x="4232" y="3823"/>
                      <a:pt x="4354" y="3353"/>
                      <a:pt x="4416" y="2863"/>
                    </a:cubicBezTo>
                    <a:cubicBezTo>
                      <a:pt x="4436" y="2617"/>
                      <a:pt x="4457" y="2372"/>
                      <a:pt x="4477" y="2127"/>
                    </a:cubicBezTo>
                    <a:cubicBezTo>
                      <a:pt x="4477" y="1861"/>
                      <a:pt x="4477" y="1616"/>
                      <a:pt x="4416" y="1350"/>
                    </a:cubicBezTo>
                    <a:cubicBezTo>
                      <a:pt x="4416" y="1350"/>
                      <a:pt x="4416" y="1372"/>
                      <a:pt x="4407" y="1372"/>
                    </a:cubicBezTo>
                    <a:cubicBezTo>
                      <a:pt x="4401" y="1372"/>
                      <a:pt x="4391" y="1362"/>
                      <a:pt x="4375" y="1330"/>
                    </a:cubicBezTo>
                    <a:cubicBezTo>
                      <a:pt x="4314" y="1064"/>
                      <a:pt x="4150" y="819"/>
                      <a:pt x="3966" y="635"/>
                    </a:cubicBezTo>
                    <a:lnTo>
                      <a:pt x="3925" y="635"/>
                    </a:lnTo>
                    <a:cubicBezTo>
                      <a:pt x="3762" y="471"/>
                      <a:pt x="3578" y="348"/>
                      <a:pt x="3373" y="246"/>
                    </a:cubicBezTo>
                    <a:cubicBezTo>
                      <a:pt x="3189" y="185"/>
                      <a:pt x="2985" y="123"/>
                      <a:pt x="2780" y="83"/>
                    </a:cubicBezTo>
                    <a:cubicBezTo>
                      <a:pt x="2699" y="62"/>
                      <a:pt x="2596" y="42"/>
                      <a:pt x="2494" y="21"/>
                    </a:cubicBezTo>
                    <a:cubicBezTo>
                      <a:pt x="2392" y="1"/>
                      <a:pt x="2290"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53;p59">
                <a:extLst>
                  <a:ext uri="{FF2B5EF4-FFF2-40B4-BE49-F238E27FC236}">
                    <a16:creationId xmlns:a16="http://schemas.microsoft.com/office/drawing/2014/main" id="{DEF059E1-1580-007A-CB75-A5BE3AADD65B}"/>
                  </a:ext>
                </a:extLst>
              </p:cNvPr>
              <p:cNvSpPr/>
              <p:nvPr/>
            </p:nvSpPr>
            <p:spPr>
              <a:xfrm>
                <a:off x="4269150" y="1827475"/>
                <a:ext cx="14325" cy="48200"/>
              </a:xfrm>
              <a:custGeom>
                <a:avLst/>
                <a:gdLst/>
                <a:ahLst/>
                <a:cxnLst/>
                <a:rect l="l" t="t" r="r" b="b"/>
                <a:pathLst>
                  <a:path w="573" h="1928" extrusionOk="0">
                    <a:moveTo>
                      <a:pt x="369" y="123"/>
                    </a:moveTo>
                    <a:cubicBezTo>
                      <a:pt x="359" y="123"/>
                      <a:pt x="358" y="135"/>
                      <a:pt x="356" y="147"/>
                    </a:cubicBezTo>
                    <a:lnTo>
                      <a:pt x="356" y="147"/>
                    </a:lnTo>
                    <a:lnTo>
                      <a:pt x="369" y="123"/>
                    </a:lnTo>
                    <a:close/>
                    <a:moveTo>
                      <a:pt x="356" y="147"/>
                    </a:moveTo>
                    <a:lnTo>
                      <a:pt x="348" y="164"/>
                    </a:lnTo>
                    <a:cubicBezTo>
                      <a:pt x="350" y="162"/>
                      <a:pt x="352" y="161"/>
                      <a:pt x="353" y="160"/>
                    </a:cubicBezTo>
                    <a:lnTo>
                      <a:pt x="353" y="160"/>
                    </a:lnTo>
                    <a:cubicBezTo>
                      <a:pt x="355" y="156"/>
                      <a:pt x="356" y="152"/>
                      <a:pt x="356" y="147"/>
                    </a:cubicBezTo>
                    <a:close/>
                    <a:moveTo>
                      <a:pt x="246" y="0"/>
                    </a:moveTo>
                    <a:lnTo>
                      <a:pt x="205" y="21"/>
                    </a:lnTo>
                    <a:cubicBezTo>
                      <a:pt x="185" y="41"/>
                      <a:pt x="144" y="62"/>
                      <a:pt x="144" y="82"/>
                    </a:cubicBezTo>
                    <a:cubicBezTo>
                      <a:pt x="103" y="205"/>
                      <a:pt x="82" y="327"/>
                      <a:pt x="82" y="450"/>
                    </a:cubicBezTo>
                    <a:lnTo>
                      <a:pt x="103" y="450"/>
                    </a:lnTo>
                    <a:cubicBezTo>
                      <a:pt x="103" y="450"/>
                      <a:pt x="62" y="511"/>
                      <a:pt x="62" y="532"/>
                    </a:cubicBezTo>
                    <a:lnTo>
                      <a:pt x="82" y="532"/>
                    </a:lnTo>
                    <a:lnTo>
                      <a:pt x="41" y="614"/>
                    </a:lnTo>
                    <a:cubicBezTo>
                      <a:pt x="41" y="654"/>
                      <a:pt x="21" y="695"/>
                      <a:pt x="21" y="757"/>
                    </a:cubicBezTo>
                    <a:cubicBezTo>
                      <a:pt x="1" y="777"/>
                      <a:pt x="1" y="798"/>
                      <a:pt x="1" y="818"/>
                    </a:cubicBezTo>
                    <a:lnTo>
                      <a:pt x="1" y="859"/>
                    </a:lnTo>
                    <a:cubicBezTo>
                      <a:pt x="1" y="1002"/>
                      <a:pt x="1" y="1145"/>
                      <a:pt x="21" y="1288"/>
                    </a:cubicBezTo>
                    <a:cubicBezTo>
                      <a:pt x="21" y="1329"/>
                      <a:pt x="41" y="1370"/>
                      <a:pt x="41" y="1390"/>
                    </a:cubicBezTo>
                    <a:cubicBezTo>
                      <a:pt x="21" y="1452"/>
                      <a:pt x="21" y="1493"/>
                      <a:pt x="1" y="1533"/>
                    </a:cubicBezTo>
                    <a:cubicBezTo>
                      <a:pt x="57" y="1533"/>
                      <a:pt x="79" y="1638"/>
                      <a:pt x="130" y="1638"/>
                    </a:cubicBezTo>
                    <a:cubicBezTo>
                      <a:pt x="134" y="1638"/>
                      <a:pt x="139" y="1637"/>
                      <a:pt x="144" y="1636"/>
                    </a:cubicBezTo>
                    <a:lnTo>
                      <a:pt x="144" y="1717"/>
                    </a:lnTo>
                    <a:cubicBezTo>
                      <a:pt x="205" y="1738"/>
                      <a:pt x="246" y="1779"/>
                      <a:pt x="266" y="1840"/>
                    </a:cubicBezTo>
                    <a:cubicBezTo>
                      <a:pt x="266" y="1881"/>
                      <a:pt x="246" y="1922"/>
                      <a:pt x="246" y="1922"/>
                    </a:cubicBezTo>
                    <a:cubicBezTo>
                      <a:pt x="250" y="1926"/>
                      <a:pt x="254" y="1928"/>
                      <a:pt x="258" y="1928"/>
                    </a:cubicBezTo>
                    <a:cubicBezTo>
                      <a:pt x="274" y="1928"/>
                      <a:pt x="291" y="1901"/>
                      <a:pt x="307" y="1901"/>
                    </a:cubicBezTo>
                    <a:cubicBezTo>
                      <a:pt x="348" y="1697"/>
                      <a:pt x="348" y="1472"/>
                      <a:pt x="409" y="1268"/>
                    </a:cubicBezTo>
                    <a:cubicBezTo>
                      <a:pt x="409" y="1022"/>
                      <a:pt x="471" y="777"/>
                      <a:pt x="532" y="552"/>
                    </a:cubicBezTo>
                    <a:cubicBezTo>
                      <a:pt x="552" y="491"/>
                      <a:pt x="573" y="409"/>
                      <a:pt x="573" y="327"/>
                    </a:cubicBezTo>
                    <a:lnTo>
                      <a:pt x="552" y="246"/>
                    </a:lnTo>
                    <a:lnTo>
                      <a:pt x="512" y="266"/>
                    </a:lnTo>
                    <a:cubicBezTo>
                      <a:pt x="512" y="246"/>
                      <a:pt x="512" y="225"/>
                      <a:pt x="512" y="205"/>
                    </a:cubicBezTo>
                    <a:cubicBezTo>
                      <a:pt x="512" y="164"/>
                      <a:pt x="501" y="154"/>
                      <a:pt x="483" y="154"/>
                    </a:cubicBezTo>
                    <a:cubicBezTo>
                      <a:pt x="466" y="154"/>
                      <a:pt x="440" y="164"/>
                      <a:pt x="409" y="164"/>
                    </a:cubicBezTo>
                    <a:cubicBezTo>
                      <a:pt x="401" y="168"/>
                      <a:pt x="394" y="170"/>
                      <a:pt x="388" y="170"/>
                    </a:cubicBezTo>
                    <a:cubicBezTo>
                      <a:pt x="373" y="170"/>
                      <a:pt x="367" y="158"/>
                      <a:pt x="359" y="158"/>
                    </a:cubicBezTo>
                    <a:cubicBezTo>
                      <a:pt x="357" y="158"/>
                      <a:pt x="355" y="158"/>
                      <a:pt x="353" y="160"/>
                    </a:cubicBezTo>
                    <a:lnTo>
                      <a:pt x="353" y="160"/>
                    </a:lnTo>
                    <a:cubicBezTo>
                      <a:pt x="351" y="165"/>
                      <a:pt x="348" y="168"/>
                      <a:pt x="342" y="168"/>
                    </a:cubicBezTo>
                    <a:cubicBezTo>
                      <a:pt x="338" y="168"/>
                      <a:pt x="333" y="167"/>
                      <a:pt x="328" y="164"/>
                    </a:cubicBezTo>
                    <a:cubicBezTo>
                      <a:pt x="348" y="143"/>
                      <a:pt x="348" y="123"/>
                      <a:pt x="328" y="103"/>
                    </a:cubicBezTo>
                    <a:cubicBezTo>
                      <a:pt x="307" y="103"/>
                      <a:pt x="307" y="164"/>
                      <a:pt x="287" y="164"/>
                    </a:cubicBezTo>
                    <a:cubicBezTo>
                      <a:pt x="266" y="143"/>
                      <a:pt x="328" y="103"/>
                      <a:pt x="307" y="103"/>
                    </a:cubicBezTo>
                    <a:cubicBezTo>
                      <a:pt x="303" y="98"/>
                      <a:pt x="301" y="97"/>
                      <a:pt x="299" y="97"/>
                    </a:cubicBezTo>
                    <a:lnTo>
                      <a:pt x="299" y="97"/>
                    </a:lnTo>
                    <a:cubicBezTo>
                      <a:pt x="293" y="97"/>
                      <a:pt x="303" y="123"/>
                      <a:pt x="287" y="123"/>
                    </a:cubicBezTo>
                    <a:cubicBezTo>
                      <a:pt x="287" y="79"/>
                      <a:pt x="287" y="45"/>
                      <a:pt x="271" y="45"/>
                    </a:cubicBezTo>
                    <a:cubicBezTo>
                      <a:pt x="266" y="45"/>
                      <a:pt x="257" y="50"/>
                      <a:pt x="246" y="62"/>
                    </a:cubicBezTo>
                    <a:cubicBezTo>
                      <a:pt x="246" y="41"/>
                      <a:pt x="266" y="21"/>
                      <a:pt x="266" y="0"/>
                    </a:cubicBezTo>
                    <a:lnTo>
                      <a:pt x="266" y="0"/>
                    </a:lnTo>
                    <a:cubicBezTo>
                      <a:pt x="266" y="0"/>
                      <a:pt x="246" y="41"/>
                      <a:pt x="246" y="41"/>
                    </a:cubicBez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54;p59">
                <a:extLst>
                  <a:ext uri="{FF2B5EF4-FFF2-40B4-BE49-F238E27FC236}">
                    <a16:creationId xmlns:a16="http://schemas.microsoft.com/office/drawing/2014/main" id="{7A80E888-754D-A8D6-4485-A6DC35DEC2FE}"/>
                  </a:ext>
                </a:extLst>
              </p:cNvPr>
              <p:cNvSpPr/>
              <p:nvPr/>
            </p:nvSpPr>
            <p:spPr>
              <a:xfrm>
                <a:off x="3897125" y="2038025"/>
                <a:ext cx="295900" cy="358050"/>
              </a:xfrm>
              <a:custGeom>
                <a:avLst/>
                <a:gdLst/>
                <a:ahLst/>
                <a:cxnLst/>
                <a:rect l="l" t="t" r="r" b="b"/>
                <a:pathLst>
                  <a:path w="11836" h="14322" extrusionOk="0">
                    <a:moveTo>
                      <a:pt x="11836" y="0"/>
                    </a:moveTo>
                    <a:lnTo>
                      <a:pt x="11815" y="41"/>
                    </a:lnTo>
                    <a:lnTo>
                      <a:pt x="11795" y="62"/>
                    </a:lnTo>
                    <a:lnTo>
                      <a:pt x="11672" y="287"/>
                    </a:lnTo>
                    <a:lnTo>
                      <a:pt x="11672" y="287"/>
                    </a:lnTo>
                    <a:lnTo>
                      <a:pt x="11774" y="82"/>
                    </a:lnTo>
                    <a:lnTo>
                      <a:pt x="11652" y="246"/>
                    </a:lnTo>
                    <a:cubicBezTo>
                      <a:pt x="11529" y="491"/>
                      <a:pt x="11386" y="695"/>
                      <a:pt x="11325" y="839"/>
                    </a:cubicBezTo>
                    <a:cubicBezTo>
                      <a:pt x="10793" y="1881"/>
                      <a:pt x="10262" y="2944"/>
                      <a:pt x="9710" y="3987"/>
                    </a:cubicBezTo>
                    <a:cubicBezTo>
                      <a:pt x="9710" y="3987"/>
                      <a:pt x="9722" y="3968"/>
                      <a:pt x="9726" y="3968"/>
                    </a:cubicBezTo>
                    <a:lnTo>
                      <a:pt x="9726" y="3968"/>
                    </a:lnTo>
                    <a:cubicBezTo>
                      <a:pt x="9730" y="3968"/>
                      <a:pt x="9728" y="3981"/>
                      <a:pt x="9710" y="4027"/>
                    </a:cubicBezTo>
                    <a:cubicBezTo>
                      <a:pt x="9587" y="4293"/>
                      <a:pt x="9424" y="4498"/>
                      <a:pt x="9280" y="4763"/>
                    </a:cubicBezTo>
                    <a:lnTo>
                      <a:pt x="9280" y="4784"/>
                    </a:lnTo>
                    <a:cubicBezTo>
                      <a:pt x="9158" y="4988"/>
                      <a:pt x="9035" y="5193"/>
                      <a:pt x="8892" y="5397"/>
                    </a:cubicBezTo>
                    <a:cubicBezTo>
                      <a:pt x="8647" y="5785"/>
                      <a:pt x="8381" y="6153"/>
                      <a:pt x="8115" y="6521"/>
                    </a:cubicBezTo>
                    <a:cubicBezTo>
                      <a:pt x="8115" y="6521"/>
                      <a:pt x="8136" y="6521"/>
                      <a:pt x="8115" y="6542"/>
                    </a:cubicBezTo>
                    <a:cubicBezTo>
                      <a:pt x="8013" y="6705"/>
                      <a:pt x="7850" y="6910"/>
                      <a:pt x="7666" y="7094"/>
                    </a:cubicBezTo>
                    <a:lnTo>
                      <a:pt x="7584" y="7196"/>
                    </a:lnTo>
                    <a:cubicBezTo>
                      <a:pt x="7563" y="7216"/>
                      <a:pt x="7563" y="7216"/>
                      <a:pt x="7563" y="7237"/>
                    </a:cubicBezTo>
                    <a:cubicBezTo>
                      <a:pt x="7482" y="7319"/>
                      <a:pt x="7400" y="7400"/>
                      <a:pt x="7338" y="7462"/>
                    </a:cubicBezTo>
                    <a:cubicBezTo>
                      <a:pt x="6459" y="8443"/>
                      <a:pt x="5274" y="9179"/>
                      <a:pt x="4129" y="10140"/>
                    </a:cubicBezTo>
                    <a:lnTo>
                      <a:pt x="3414" y="10753"/>
                    </a:lnTo>
                    <a:cubicBezTo>
                      <a:pt x="3087" y="11039"/>
                      <a:pt x="2637" y="11387"/>
                      <a:pt x="2310" y="11673"/>
                    </a:cubicBezTo>
                    <a:cubicBezTo>
                      <a:pt x="2387" y="11673"/>
                      <a:pt x="1694" y="12333"/>
                      <a:pt x="1795" y="12333"/>
                    </a:cubicBezTo>
                    <a:cubicBezTo>
                      <a:pt x="1800" y="12333"/>
                      <a:pt x="1808" y="12331"/>
                      <a:pt x="1819" y="12327"/>
                    </a:cubicBezTo>
                    <a:lnTo>
                      <a:pt x="1819" y="12327"/>
                    </a:lnTo>
                    <a:cubicBezTo>
                      <a:pt x="1635" y="12470"/>
                      <a:pt x="1451" y="12654"/>
                      <a:pt x="1288" y="12838"/>
                    </a:cubicBezTo>
                    <a:cubicBezTo>
                      <a:pt x="1267" y="12920"/>
                      <a:pt x="1145" y="13104"/>
                      <a:pt x="613" y="13676"/>
                    </a:cubicBezTo>
                    <a:cubicBezTo>
                      <a:pt x="409" y="13901"/>
                      <a:pt x="82" y="14208"/>
                      <a:pt x="20" y="14289"/>
                    </a:cubicBezTo>
                    <a:cubicBezTo>
                      <a:pt x="4" y="14312"/>
                      <a:pt x="0" y="14321"/>
                      <a:pt x="5" y="14321"/>
                    </a:cubicBezTo>
                    <a:cubicBezTo>
                      <a:pt x="25" y="14321"/>
                      <a:pt x="210" y="14142"/>
                      <a:pt x="221" y="14142"/>
                    </a:cubicBezTo>
                    <a:lnTo>
                      <a:pt x="221" y="14142"/>
                    </a:lnTo>
                    <a:cubicBezTo>
                      <a:pt x="223" y="14142"/>
                      <a:pt x="219" y="14149"/>
                      <a:pt x="204" y="14167"/>
                    </a:cubicBezTo>
                    <a:cubicBezTo>
                      <a:pt x="1737" y="12572"/>
                      <a:pt x="3393" y="11100"/>
                      <a:pt x="5192" y="9792"/>
                    </a:cubicBezTo>
                    <a:cubicBezTo>
                      <a:pt x="5335" y="9669"/>
                      <a:pt x="5703" y="9404"/>
                      <a:pt x="6214" y="9036"/>
                    </a:cubicBezTo>
                    <a:cubicBezTo>
                      <a:pt x="6807" y="8606"/>
                      <a:pt x="7359" y="8116"/>
                      <a:pt x="7850" y="7564"/>
                    </a:cubicBezTo>
                    <a:cubicBezTo>
                      <a:pt x="8708" y="6583"/>
                      <a:pt x="9464" y="5499"/>
                      <a:pt x="10057" y="4334"/>
                    </a:cubicBezTo>
                    <a:lnTo>
                      <a:pt x="10119" y="4232"/>
                    </a:lnTo>
                    <a:cubicBezTo>
                      <a:pt x="10466" y="3578"/>
                      <a:pt x="10855" y="2781"/>
                      <a:pt x="11120" y="2229"/>
                    </a:cubicBezTo>
                    <a:cubicBezTo>
                      <a:pt x="11222" y="1963"/>
                      <a:pt x="11345" y="1718"/>
                      <a:pt x="11468" y="1431"/>
                    </a:cubicBezTo>
                    <a:lnTo>
                      <a:pt x="11468" y="1431"/>
                    </a:lnTo>
                    <a:lnTo>
                      <a:pt x="11263" y="1758"/>
                    </a:lnTo>
                    <a:cubicBezTo>
                      <a:pt x="11406" y="1493"/>
                      <a:pt x="11529" y="1247"/>
                      <a:pt x="11570" y="1125"/>
                    </a:cubicBezTo>
                    <a:cubicBezTo>
                      <a:pt x="11684" y="880"/>
                      <a:pt x="11715" y="796"/>
                      <a:pt x="11703" y="796"/>
                    </a:cubicBezTo>
                    <a:cubicBezTo>
                      <a:pt x="11686" y="796"/>
                      <a:pt x="11591" y="946"/>
                      <a:pt x="11509" y="1063"/>
                    </a:cubicBezTo>
                    <a:cubicBezTo>
                      <a:pt x="11480" y="1104"/>
                      <a:pt x="11467" y="1115"/>
                      <a:pt x="11461" y="1115"/>
                    </a:cubicBezTo>
                    <a:cubicBezTo>
                      <a:pt x="11453" y="1115"/>
                      <a:pt x="11454" y="1100"/>
                      <a:pt x="11447" y="1100"/>
                    </a:cubicBezTo>
                    <a:cubicBezTo>
                      <a:pt x="11439" y="1100"/>
                      <a:pt x="11421" y="1120"/>
                      <a:pt x="11366" y="1206"/>
                    </a:cubicBezTo>
                    <a:lnTo>
                      <a:pt x="11570" y="777"/>
                    </a:lnTo>
                    <a:cubicBezTo>
                      <a:pt x="11570" y="777"/>
                      <a:pt x="11570" y="777"/>
                      <a:pt x="11570" y="777"/>
                    </a:cubicBezTo>
                    <a:cubicBezTo>
                      <a:pt x="11562" y="777"/>
                      <a:pt x="11371" y="1204"/>
                      <a:pt x="11346" y="1204"/>
                    </a:cubicBezTo>
                    <a:cubicBezTo>
                      <a:pt x="11344" y="1204"/>
                      <a:pt x="11343" y="1198"/>
                      <a:pt x="11345" y="1186"/>
                    </a:cubicBezTo>
                    <a:cubicBezTo>
                      <a:pt x="11447" y="1022"/>
                      <a:pt x="11529" y="839"/>
                      <a:pt x="11611" y="655"/>
                    </a:cubicBezTo>
                    <a:lnTo>
                      <a:pt x="11611" y="655"/>
                    </a:lnTo>
                    <a:cubicBezTo>
                      <a:pt x="11551" y="715"/>
                      <a:pt x="11313" y="1227"/>
                      <a:pt x="11285" y="1227"/>
                    </a:cubicBezTo>
                    <a:cubicBezTo>
                      <a:pt x="11285" y="1227"/>
                      <a:pt x="11284" y="1227"/>
                      <a:pt x="11284" y="1227"/>
                    </a:cubicBezTo>
                    <a:cubicBezTo>
                      <a:pt x="11386" y="1043"/>
                      <a:pt x="11468" y="879"/>
                      <a:pt x="11550" y="716"/>
                    </a:cubicBezTo>
                    <a:lnTo>
                      <a:pt x="11550" y="716"/>
                    </a:lnTo>
                    <a:cubicBezTo>
                      <a:pt x="11548" y="719"/>
                      <a:pt x="11467" y="880"/>
                      <a:pt x="11406" y="961"/>
                    </a:cubicBezTo>
                    <a:cubicBezTo>
                      <a:pt x="11581" y="613"/>
                      <a:pt x="11693" y="361"/>
                      <a:pt x="11676" y="361"/>
                    </a:cubicBezTo>
                    <a:lnTo>
                      <a:pt x="11676" y="361"/>
                    </a:lnTo>
                    <a:cubicBezTo>
                      <a:pt x="11666" y="361"/>
                      <a:pt x="11621" y="431"/>
                      <a:pt x="11529" y="593"/>
                    </a:cubicBezTo>
                    <a:cubicBezTo>
                      <a:pt x="11575" y="502"/>
                      <a:pt x="11639" y="385"/>
                      <a:pt x="11702" y="268"/>
                    </a:cubicBezTo>
                    <a:lnTo>
                      <a:pt x="11702" y="268"/>
                    </a:lnTo>
                    <a:lnTo>
                      <a:pt x="11672" y="327"/>
                    </a:lnTo>
                    <a:lnTo>
                      <a:pt x="11836" y="21"/>
                    </a:lnTo>
                    <a:lnTo>
                      <a:pt x="11819" y="38"/>
                    </a:lnTo>
                    <a:lnTo>
                      <a:pt x="11819" y="38"/>
                    </a:lnTo>
                    <a:cubicBezTo>
                      <a:pt x="11825" y="25"/>
                      <a:pt x="11830" y="13"/>
                      <a:pt x="11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555;p59">
                <a:extLst>
                  <a:ext uri="{FF2B5EF4-FFF2-40B4-BE49-F238E27FC236}">
                    <a16:creationId xmlns:a16="http://schemas.microsoft.com/office/drawing/2014/main" id="{E3909257-4C85-4AB9-2902-7011964BEC21}"/>
                  </a:ext>
                </a:extLst>
              </p:cNvPr>
              <p:cNvSpPr/>
              <p:nvPr/>
            </p:nvSpPr>
            <p:spPr>
              <a:xfrm>
                <a:off x="3130525" y="2473950"/>
                <a:ext cx="602050" cy="341775"/>
              </a:xfrm>
              <a:custGeom>
                <a:avLst/>
                <a:gdLst/>
                <a:ahLst/>
                <a:cxnLst/>
                <a:rect l="l" t="t" r="r" b="b"/>
                <a:pathLst>
                  <a:path w="24082" h="13671" extrusionOk="0">
                    <a:moveTo>
                      <a:pt x="24082" y="0"/>
                    </a:moveTo>
                    <a:cubicBezTo>
                      <a:pt x="24045" y="45"/>
                      <a:pt x="24006" y="92"/>
                      <a:pt x="23964" y="142"/>
                    </a:cubicBezTo>
                    <a:lnTo>
                      <a:pt x="23964" y="142"/>
                    </a:lnTo>
                    <a:lnTo>
                      <a:pt x="24061" y="21"/>
                    </a:lnTo>
                    <a:lnTo>
                      <a:pt x="24000" y="82"/>
                    </a:lnTo>
                    <a:lnTo>
                      <a:pt x="23734" y="389"/>
                    </a:lnTo>
                    <a:lnTo>
                      <a:pt x="23959" y="123"/>
                    </a:lnTo>
                    <a:lnTo>
                      <a:pt x="23754" y="327"/>
                    </a:lnTo>
                    <a:lnTo>
                      <a:pt x="23059" y="1104"/>
                    </a:lnTo>
                    <a:cubicBezTo>
                      <a:pt x="21915" y="2453"/>
                      <a:pt x="20668" y="3741"/>
                      <a:pt x="19380" y="4988"/>
                    </a:cubicBezTo>
                    <a:cubicBezTo>
                      <a:pt x="19380" y="4988"/>
                      <a:pt x="19404" y="4970"/>
                      <a:pt x="19410" y="4970"/>
                    </a:cubicBezTo>
                    <a:cubicBezTo>
                      <a:pt x="19414" y="4970"/>
                      <a:pt x="19406" y="4983"/>
                      <a:pt x="19359" y="5029"/>
                    </a:cubicBezTo>
                    <a:cubicBezTo>
                      <a:pt x="19032" y="5377"/>
                      <a:pt x="18746" y="5601"/>
                      <a:pt x="18399" y="5908"/>
                    </a:cubicBezTo>
                    <a:lnTo>
                      <a:pt x="18378" y="5949"/>
                    </a:lnTo>
                    <a:cubicBezTo>
                      <a:pt x="18133" y="6194"/>
                      <a:pt x="17826" y="6440"/>
                      <a:pt x="17540" y="6685"/>
                    </a:cubicBezTo>
                    <a:cubicBezTo>
                      <a:pt x="17009" y="7135"/>
                      <a:pt x="16457" y="7584"/>
                      <a:pt x="15925" y="8034"/>
                    </a:cubicBezTo>
                    <a:cubicBezTo>
                      <a:pt x="15946" y="8034"/>
                      <a:pt x="15946" y="8034"/>
                      <a:pt x="15905" y="8075"/>
                    </a:cubicBezTo>
                    <a:cubicBezTo>
                      <a:pt x="15680" y="8259"/>
                      <a:pt x="15353" y="8504"/>
                      <a:pt x="15026" y="8749"/>
                    </a:cubicBezTo>
                    <a:lnTo>
                      <a:pt x="14883" y="8872"/>
                    </a:lnTo>
                    <a:cubicBezTo>
                      <a:pt x="14842" y="8893"/>
                      <a:pt x="14842" y="8913"/>
                      <a:pt x="14821" y="8913"/>
                    </a:cubicBezTo>
                    <a:cubicBezTo>
                      <a:pt x="14678" y="9036"/>
                      <a:pt x="14535" y="9138"/>
                      <a:pt x="14413" y="9220"/>
                    </a:cubicBezTo>
                    <a:cubicBezTo>
                      <a:pt x="13595" y="9853"/>
                      <a:pt x="12757" y="10446"/>
                      <a:pt x="11878" y="11039"/>
                    </a:cubicBezTo>
                    <a:lnTo>
                      <a:pt x="11224" y="11468"/>
                    </a:lnTo>
                    <a:cubicBezTo>
                      <a:pt x="10999" y="11611"/>
                      <a:pt x="10753" y="11754"/>
                      <a:pt x="10529" y="11857"/>
                    </a:cubicBezTo>
                    <a:cubicBezTo>
                      <a:pt x="10018" y="12102"/>
                      <a:pt x="9506" y="12286"/>
                      <a:pt x="8975" y="12429"/>
                    </a:cubicBezTo>
                    <a:cubicBezTo>
                      <a:pt x="8525" y="12572"/>
                      <a:pt x="8055" y="12715"/>
                      <a:pt x="7626" y="12879"/>
                    </a:cubicBezTo>
                    <a:cubicBezTo>
                      <a:pt x="6931" y="13104"/>
                      <a:pt x="6195" y="13247"/>
                      <a:pt x="5459" y="13288"/>
                    </a:cubicBezTo>
                    <a:cubicBezTo>
                      <a:pt x="5255" y="13349"/>
                      <a:pt x="5009" y="13390"/>
                      <a:pt x="4784" y="13390"/>
                    </a:cubicBezTo>
                    <a:cubicBezTo>
                      <a:pt x="4437" y="13431"/>
                      <a:pt x="4110" y="13431"/>
                      <a:pt x="4273" y="13472"/>
                    </a:cubicBezTo>
                    <a:cubicBezTo>
                      <a:pt x="3824" y="13472"/>
                      <a:pt x="3169" y="13431"/>
                      <a:pt x="3129" y="13431"/>
                    </a:cubicBezTo>
                    <a:cubicBezTo>
                      <a:pt x="3072" y="13454"/>
                      <a:pt x="2938" y="13483"/>
                      <a:pt x="2625" y="13483"/>
                    </a:cubicBezTo>
                    <a:cubicBezTo>
                      <a:pt x="2377" y="13483"/>
                      <a:pt x="2017" y="13464"/>
                      <a:pt x="1493" y="13410"/>
                    </a:cubicBezTo>
                    <a:cubicBezTo>
                      <a:pt x="1023" y="13349"/>
                      <a:pt x="328" y="13185"/>
                      <a:pt x="165" y="13165"/>
                    </a:cubicBezTo>
                    <a:cubicBezTo>
                      <a:pt x="150" y="13164"/>
                      <a:pt x="139" y="13163"/>
                      <a:pt x="131" y="13163"/>
                    </a:cubicBezTo>
                    <a:cubicBezTo>
                      <a:pt x="0" y="13163"/>
                      <a:pt x="577" y="13294"/>
                      <a:pt x="535" y="13294"/>
                    </a:cubicBezTo>
                    <a:cubicBezTo>
                      <a:pt x="530" y="13294"/>
                      <a:pt x="516" y="13292"/>
                      <a:pt x="492" y="13288"/>
                    </a:cubicBezTo>
                    <a:lnTo>
                      <a:pt x="492" y="13288"/>
                    </a:lnTo>
                    <a:cubicBezTo>
                      <a:pt x="1799" y="13540"/>
                      <a:pt x="3118" y="13670"/>
                      <a:pt x="4440" y="13670"/>
                    </a:cubicBezTo>
                    <a:cubicBezTo>
                      <a:pt x="4834" y="13670"/>
                      <a:pt x="5228" y="13659"/>
                      <a:pt x="5623" y="13635"/>
                    </a:cubicBezTo>
                    <a:cubicBezTo>
                      <a:pt x="6052" y="13594"/>
                      <a:pt x="6481" y="13533"/>
                      <a:pt x="6910" y="13431"/>
                    </a:cubicBezTo>
                    <a:cubicBezTo>
                      <a:pt x="7340" y="13349"/>
                      <a:pt x="7748" y="13185"/>
                      <a:pt x="8137" y="13063"/>
                    </a:cubicBezTo>
                    <a:cubicBezTo>
                      <a:pt x="8934" y="12817"/>
                      <a:pt x="9793" y="12633"/>
                      <a:pt x="10610" y="12265"/>
                    </a:cubicBezTo>
                    <a:cubicBezTo>
                      <a:pt x="10835" y="12163"/>
                      <a:pt x="11060" y="12041"/>
                      <a:pt x="11285" y="11898"/>
                    </a:cubicBezTo>
                    <a:cubicBezTo>
                      <a:pt x="11592" y="11734"/>
                      <a:pt x="11919" y="11489"/>
                      <a:pt x="12327" y="11243"/>
                    </a:cubicBezTo>
                    <a:cubicBezTo>
                      <a:pt x="13104" y="10712"/>
                      <a:pt x="14065" y="10058"/>
                      <a:pt x="15026" y="9322"/>
                    </a:cubicBezTo>
                    <a:cubicBezTo>
                      <a:pt x="15987" y="8606"/>
                      <a:pt x="16947" y="7830"/>
                      <a:pt x="17745" y="7135"/>
                    </a:cubicBezTo>
                    <a:cubicBezTo>
                      <a:pt x="18133" y="6787"/>
                      <a:pt x="18501" y="6480"/>
                      <a:pt x="18808" y="6194"/>
                    </a:cubicBezTo>
                    <a:cubicBezTo>
                      <a:pt x="19094" y="5908"/>
                      <a:pt x="19359" y="5683"/>
                      <a:pt x="19564" y="5499"/>
                    </a:cubicBezTo>
                    <a:lnTo>
                      <a:pt x="19687" y="5377"/>
                    </a:lnTo>
                    <a:cubicBezTo>
                      <a:pt x="20504" y="4600"/>
                      <a:pt x="21445" y="3639"/>
                      <a:pt x="22058" y="2903"/>
                    </a:cubicBezTo>
                    <a:cubicBezTo>
                      <a:pt x="22344" y="2576"/>
                      <a:pt x="22630" y="2249"/>
                      <a:pt x="22896" y="1901"/>
                    </a:cubicBezTo>
                    <a:lnTo>
                      <a:pt x="22896" y="1901"/>
                    </a:lnTo>
                    <a:lnTo>
                      <a:pt x="22508" y="2310"/>
                    </a:lnTo>
                    <a:cubicBezTo>
                      <a:pt x="22814" y="1963"/>
                      <a:pt x="23100" y="1636"/>
                      <a:pt x="23203" y="1493"/>
                    </a:cubicBezTo>
                    <a:cubicBezTo>
                      <a:pt x="23459" y="1174"/>
                      <a:pt x="23536" y="1066"/>
                      <a:pt x="23519" y="1066"/>
                    </a:cubicBezTo>
                    <a:cubicBezTo>
                      <a:pt x="23496" y="1066"/>
                      <a:pt x="23312" y="1251"/>
                      <a:pt x="23162" y="1390"/>
                    </a:cubicBezTo>
                    <a:cubicBezTo>
                      <a:pt x="23107" y="1451"/>
                      <a:pt x="23087" y="1467"/>
                      <a:pt x="23078" y="1467"/>
                    </a:cubicBezTo>
                    <a:cubicBezTo>
                      <a:pt x="23069" y="1467"/>
                      <a:pt x="23073" y="1449"/>
                      <a:pt x="23064" y="1449"/>
                    </a:cubicBezTo>
                    <a:cubicBezTo>
                      <a:pt x="23052" y="1449"/>
                      <a:pt x="23019" y="1476"/>
                      <a:pt x="22916" y="1595"/>
                    </a:cubicBezTo>
                    <a:lnTo>
                      <a:pt x="23387" y="1043"/>
                    </a:lnTo>
                    <a:cubicBezTo>
                      <a:pt x="23387" y="1042"/>
                      <a:pt x="23386" y="1041"/>
                      <a:pt x="23385" y="1041"/>
                    </a:cubicBezTo>
                    <a:cubicBezTo>
                      <a:pt x="23358" y="1041"/>
                      <a:pt x="22918" y="1584"/>
                      <a:pt x="22900" y="1584"/>
                    </a:cubicBezTo>
                    <a:cubicBezTo>
                      <a:pt x="22898" y="1584"/>
                      <a:pt x="22903" y="1574"/>
                      <a:pt x="22916" y="1554"/>
                    </a:cubicBezTo>
                    <a:cubicBezTo>
                      <a:pt x="23100" y="1350"/>
                      <a:pt x="23305" y="1104"/>
                      <a:pt x="23489" y="879"/>
                    </a:cubicBezTo>
                    <a:lnTo>
                      <a:pt x="23489" y="879"/>
                    </a:lnTo>
                    <a:cubicBezTo>
                      <a:pt x="23409" y="939"/>
                      <a:pt x="22867" y="1597"/>
                      <a:pt x="22836" y="1597"/>
                    </a:cubicBezTo>
                    <a:cubicBezTo>
                      <a:pt x="22835" y="1597"/>
                      <a:pt x="22835" y="1596"/>
                      <a:pt x="22835" y="1595"/>
                    </a:cubicBezTo>
                    <a:cubicBezTo>
                      <a:pt x="22937" y="1472"/>
                      <a:pt x="23407" y="982"/>
                      <a:pt x="23407" y="920"/>
                    </a:cubicBezTo>
                    <a:lnTo>
                      <a:pt x="23407" y="920"/>
                    </a:lnTo>
                    <a:cubicBezTo>
                      <a:pt x="23407" y="920"/>
                      <a:pt x="23223" y="1145"/>
                      <a:pt x="23121" y="1247"/>
                    </a:cubicBezTo>
                    <a:cubicBezTo>
                      <a:pt x="23511" y="790"/>
                      <a:pt x="23768" y="457"/>
                      <a:pt x="23741" y="457"/>
                    </a:cubicBezTo>
                    <a:cubicBezTo>
                      <a:pt x="23727" y="457"/>
                      <a:pt x="23637" y="547"/>
                      <a:pt x="23448" y="757"/>
                    </a:cubicBezTo>
                    <a:cubicBezTo>
                      <a:pt x="23595" y="576"/>
                      <a:pt x="23796" y="343"/>
                      <a:pt x="23964" y="142"/>
                    </a:cubicBezTo>
                    <a:lnTo>
                      <a:pt x="23964" y="142"/>
                    </a:lnTo>
                    <a:lnTo>
                      <a:pt x="23734" y="430"/>
                    </a:lnTo>
                    <a:lnTo>
                      <a:pt x="24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556;p59">
                <a:extLst>
                  <a:ext uri="{FF2B5EF4-FFF2-40B4-BE49-F238E27FC236}">
                    <a16:creationId xmlns:a16="http://schemas.microsoft.com/office/drawing/2014/main" id="{CBF5D7F0-5EFA-5404-B992-81176A3EB980}"/>
                  </a:ext>
                </a:extLst>
              </p:cNvPr>
              <p:cNvSpPr/>
              <p:nvPr/>
            </p:nvSpPr>
            <p:spPr>
              <a:xfrm>
                <a:off x="3817375" y="2357425"/>
                <a:ext cx="61350" cy="46150"/>
              </a:xfrm>
              <a:custGeom>
                <a:avLst/>
                <a:gdLst/>
                <a:ahLst/>
                <a:cxnLst/>
                <a:rect l="l" t="t" r="r" b="b"/>
                <a:pathLst>
                  <a:path w="2454" h="1846" extrusionOk="0">
                    <a:moveTo>
                      <a:pt x="2250" y="1636"/>
                    </a:moveTo>
                    <a:cubicBezTo>
                      <a:pt x="2250" y="1636"/>
                      <a:pt x="2263" y="1662"/>
                      <a:pt x="2278" y="1681"/>
                    </a:cubicBezTo>
                    <a:lnTo>
                      <a:pt x="2278" y="1681"/>
                    </a:lnTo>
                    <a:cubicBezTo>
                      <a:pt x="2258" y="1665"/>
                      <a:pt x="2238" y="1647"/>
                      <a:pt x="2250" y="1636"/>
                    </a:cubicBezTo>
                    <a:close/>
                    <a:moveTo>
                      <a:pt x="2236" y="1702"/>
                    </a:moveTo>
                    <a:cubicBezTo>
                      <a:pt x="2254" y="1720"/>
                      <a:pt x="2290" y="1738"/>
                      <a:pt x="2290" y="1738"/>
                    </a:cubicBezTo>
                    <a:lnTo>
                      <a:pt x="2236" y="1702"/>
                    </a:lnTo>
                    <a:close/>
                    <a:moveTo>
                      <a:pt x="2099" y="1839"/>
                    </a:moveTo>
                    <a:cubicBezTo>
                      <a:pt x="2101" y="1840"/>
                      <a:pt x="2104" y="1840"/>
                      <a:pt x="2106" y="1840"/>
                    </a:cubicBezTo>
                    <a:lnTo>
                      <a:pt x="2099" y="1839"/>
                    </a:lnTo>
                    <a:close/>
                    <a:moveTo>
                      <a:pt x="21" y="1"/>
                    </a:moveTo>
                    <a:cubicBezTo>
                      <a:pt x="3" y="1"/>
                      <a:pt x="17" y="65"/>
                      <a:pt x="6" y="65"/>
                    </a:cubicBezTo>
                    <a:cubicBezTo>
                      <a:pt x="5" y="65"/>
                      <a:pt x="3" y="64"/>
                      <a:pt x="1" y="62"/>
                    </a:cubicBezTo>
                    <a:lnTo>
                      <a:pt x="1" y="62"/>
                    </a:lnTo>
                    <a:cubicBezTo>
                      <a:pt x="185" y="369"/>
                      <a:pt x="430" y="655"/>
                      <a:pt x="675" y="900"/>
                    </a:cubicBezTo>
                    <a:cubicBezTo>
                      <a:pt x="737" y="941"/>
                      <a:pt x="921" y="1104"/>
                      <a:pt x="1125" y="1268"/>
                    </a:cubicBezTo>
                    <a:cubicBezTo>
                      <a:pt x="1309" y="1432"/>
                      <a:pt x="1534" y="1575"/>
                      <a:pt x="1636" y="1656"/>
                    </a:cubicBezTo>
                    <a:cubicBezTo>
                      <a:pt x="1738" y="1718"/>
                      <a:pt x="1841" y="1779"/>
                      <a:pt x="1963" y="1820"/>
                    </a:cubicBezTo>
                    <a:lnTo>
                      <a:pt x="2099" y="1839"/>
                    </a:lnTo>
                    <a:lnTo>
                      <a:pt x="2099" y="1839"/>
                    </a:lnTo>
                    <a:cubicBezTo>
                      <a:pt x="2086" y="1835"/>
                      <a:pt x="2083" y="1817"/>
                      <a:pt x="2066" y="1799"/>
                    </a:cubicBezTo>
                    <a:lnTo>
                      <a:pt x="2066" y="1799"/>
                    </a:lnTo>
                    <a:cubicBezTo>
                      <a:pt x="2106" y="1820"/>
                      <a:pt x="2127" y="1840"/>
                      <a:pt x="2168" y="1840"/>
                    </a:cubicBezTo>
                    <a:cubicBezTo>
                      <a:pt x="2186" y="1844"/>
                      <a:pt x="2199" y="1846"/>
                      <a:pt x="2210" y="1846"/>
                    </a:cubicBezTo>
                    <a:cubicBezTo>
                      <a:pt x="2257" y="1846"/>
                      <a:pt x="2229" y="1809"/>
                      <a:pt x="2229" y="1759"/>
                    </a:cubicBezTo>
                    <a:cubicBezTo>
                      <a:pt x="2209" y="1718"/>
                      <a:pt x="2250" y="1718"/>
                      <a:pt x="2229" y="1697"/>
                    </a:cubicBezTo>
                    <a:lnTo>
                      <a:pt x="2229" y="1697"/>
                    </a:lnTo>
                    <a:lnTo>
                      <a:pt x="2236" y="1702"/>
                    </a:lnTo>
                    <a:lnTo>
                      <a:pt x="2236" y="1702"/>
                    </a:lnTo>
                    <a:cubicBezTo>
                      <a:pt x="2227" y="1693"/>
                      <a:pt x="2222" y="1684"/>
                      <a:pt x="2229" y="1677"/>
                    </a:cubicBezTo>
                    <a:lnTo>
                      <a:pt x="2229" y="1677"/>
                    </a:lnTo>
                    <a:cubicBezTo>
                      <a:pt x="2250" y="1697"/>
                      <a:pt x="2290" y="1697"/>
                      <a:pt x="2311" y="1718"/>
                    </a:cubicBezTo>
                    <a:cubicBezTo>
                      <a:pt x="2311" y="1713"/>
                      <a:pt x="2306" y="1707"/>
                      <a:pt x="2299" y="1700"/>
                    </a:cubicBezTo>
                    <a:lnTo>
                      <a:pt x="2299" y="1700"/>
                    </a:lnTo>
                    <a:cubicBezTo>
                      <a:pt x="2300" y="1700"/>
                      <a:pt x="2302" y="1701"/>
                      <a:pt x="2303" y="1701"/>
                    </a:cubicBezTo>
                    <a:cubicBezTo>
                      <a:pt x="2306" y="1701"/>
                      <a:pt x="2309" y="1700"/>
                      <a:pt x="2311" y="1697"/>
                    </a:cubicBezTo>
                    <a:cubicBezTo>
                      <a:pt x="2331" y="1656"/>
                      <a:pt x="2290" y="1677"/>
                      <a:pt x="2290" y="1656"/>
                    </a:cubicBezTo>
                    <a:lnTo>
                      <a:pt x="2290" y="1656"/>
                    </a:lnTo>
                    <a:cubicBezTo>
                      <a:pt x="2327" y="1675"/>
                      <a:pt x="2360" y="1685"/>
                      <a:pt x="2379" y="1685"/>
                    </a:cubicBezTo>
                    <a:cubicBezTo>
                      <a:pt x="2403" y="1685"/>
                      <a:pt x="2406" y="1670"/>
                      <a:pt x="2372" y="1636"/>
                    </a:cubicBezTo>
                    <a:lnTo>
                      <a:pt x="2372" y="1636"/>
                    </a:lnTo>
                    <a:cubicBezTo>
                      <a:pt x="2393" y="1656"/>
                      <a:pt x="2413" y="1677"/>
                      <a:pt x="2454" y="1677"/>
                    </a:cubicBezTo>
                    <a:lnTo>
                      <a:pt x="2454" y="1656"/>
                    </a:lnTo>
                    <a:cubicBezTo>
                      <a:pt x="2444" y="1656"/>
                      <a:pt x="2439" y="1651"/>
                      <a:pt x="2434" y="1646"/>
                    </a:cubicBezTo>
                    <a:lnTo>
                      <a:pt x="2434" y="1646"/>
                    </a:lnTo>
                    <a:lnTo>
                      <a:pt x="2454" y="1656"/>
                    </a:lnTo>
                    <a:lnTo>
                      <a:pt x="2434" y="1616"/>
                    </a:lnTo>
                    <a:cubicBezTo>
                      <a:pt x="2413" y="1595"/>
                      <a:pt x="2393" y="1554"/>
                      <a:pt x="2372" y="1534"/>
                    </a:cubicBezTo>
                    <a:lnTo>
                      <a:pt x="1882" y="1268"/>
                    </a:lnTo>
                    <a:cubicBezTo>
                      <a:pt x="1882" y="1268"/>
                      <a:pt x="1882" y="1277"/>
                      <a:pt x="1876" y="1277"/>
                    </a:cubicBezTo>
                    <a:cubicBezTo>
                      <a:pt x="1872" y="1277"/>
                      <a:pt x="1868" y="1275"/>
                      <a:pt x="1861" y="1268"/>
                    </a:cubicBezTo>
                    <a:cubicBezTo>
                      <a:pt x="1841" y="1268"/>
                      <a:pt x="1820" y="1207"/>
                      <a:pt x="1779" y="1186"/>
                    </a:cubicBezTo>
                    <a:lnTo>
                      <a:pt x="1698" y="1104"/>
                    </a:lnTo>
                    <a:lnTo>
                      <a:pt x="1534" y="1002"/>
                    </a:lnTo>
                    <a:cubicBezTo>
                      <a:pt x="1493" y="961"/>
                      <a:pt x="1473" y="941"/>
                      <a:pt x="1452" y="920"/>
                    </a:cubicBezTo>
                    <a:lnTo>
                      <a:pt x="1411" y="920"/>
                    </a:lnTo>
                    <a:lnTo>
                      <a:pt x="1371" y="880"/>
                    </a:lnTo>
                    <a:cubicBezTo>
                      <a:pt x="1187" y="777"/>
                      <a:pt x="1003" y="655"/>
                      <a:pt x="839" y="532"/>
                    </a:cubicBezTo>
                    <a:cubicBezTo>
                      <a:pt x="798" y="491"/>
                      <a:pt x="757" y="471"/>
                      <a:pt x="716" y="450"/>
                    </a:cubicBezTo>
                    <a:cubicBezTo>
                      <a:pt x="655" y="389"/>
                      <a:pt x="614" y="328"/>
                      <a:pt x="573" y="266"/>
                    </a:cubicBezTo>
                    <a:cubicBezTo>
                      <a:pt x="566" y="274"/>
                      <a:pt x="556" y="276"/>
                      <a:pt x="545" y="276"/>
                    </a:cubicBezTo>
                    <a:cubicBezTo>
                      <a:pt x="508" y="276"/>
                      <a:pt x="454" y="246"/>
                      <a:pt x="420" y="246"/>
                    </a:cubicBezTo>
                    <a:cubicBezTo>
                      <a:pt x="405" y="246"/>
                      <a:pt x="394" y="251"/>
                      <a:pt x="389" y="266"/>
                    </a:cubicBezTo>
                    <a:cubicBezTo>
                      <a:pt x="354" y="231"/>
                      <a:pt x="334" y="181"/>
                      <a:pt x="316" y="181"/>
                    </a:cubicBezTo>
                    <a:cubicBezTo>
                      <a:pt x="313" y="181"/>
                      <a:pt x="310" y="182"/>
                      <a:pt x="308" y="185"/>
                    </a:cubicBezTo>
                    <a:cubicBezTo>
                      <a:pt x="301" y="185"/>
                      <a:pt x="285" y="187"/>
                      <a:pt x="263" y="187"/>
                    </a:cubicBezTo>
                    <a:cubicBezTo>
                      <a:pt x="219" y="187"/>
                      <a:pt x="151" y="178"/>
                      <a:pt x="83" y="123"/>
                    </a:cubicBezTo>
                    <a:cubicBezTo>
                      <a:pt x="62" y="82"/>
                      <a:pt x="42" y="2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557;p59">
                <a:extLst>
                  <a:ext uri="{FF2B5EF4-FFF2-40B4-BE49-F238E27FC236}">
                    <a16:creationId xmlns:a16="http://schemas.microsoft.com/office/drawing/2014/main" id="{582E47D1-FE3C-867E-899E-A35A9845B772}"/>
                  </a:ext>
                </a:extLst>
              </p:cNvPr>
              <p:cNvSpPr/>
              <p:nvPr/>
            </p:nvSpPr>
            <p:spPr>
              <a:xfrm>
                <a:off x="3723350" y="2401900"/>
                <a:ext cx="53675" cy="48925"/>
              </a:xfrm>
              <a:custGeom>
                <a:avLst/>
                <a:gdLst/>
                <a:ahLst/>
                <a:cxnLst/>
                <a:rect l="l" t="t" r="r" b="b"/>
                <a:pathLst>
                  <a:path w="2147" h="1957" extrusionOk="0">
                    <a:moveTo>
                      <a:pt x="1949" y="1829"/>
                    </a:moveTo>
                    <a:lnTo>
                      <a:pt x="1949" y="1829"/>
                    </a:lnTo>
                    <a:cubicBezTo>
                      <a:pt x="1949" y="1846"/>
                      <a:pt x="1983" y="1881"/>
                      <a:pt x="1983" y="1881"/>
                    </a:cubicBezTo>
                    <a:lnTo>
                      <a:pt x="1949" y="1829"/>
                    </a:lnTo>
                    <a:close/>
                    <a:moveTo>
                      <a:pt x="21" y="0"/>
                    </a:moveTo>
                    <a:cubicBezTo>
                      <a:pt x="1" y="0"/>
                      <a:pt x="41" y="61"/>
                      <a:pt x="21" y="61"/>
                    </a:cubicBezTo>
                    <a:cubicBezTo>
                      <a:pt x="266" y="286"/>
                      <a:pt x="491" y="491"/>
                      <a:pt x="737" y="736"/>
                    </a:cubicBezTo>
                    <a:cubicBezTo>
                      <a:pt x="982" y="1002"/>
                      <a:pt x="1227" y="1267"/>
                      <a:pt x="1432" y="1554"/>
                    </a:cubicBezTo>
                    <a:lnTo>
                      <a:pt x="1432" y="1574"/>
                    </a:lnTo>
                    <a:cubicBezTo>
                      <a:pt x="1493" y="1676"/>
                      <a:pt x="1575" y="1758"/>
                      <a:pt x="1656" y="1840"/>
                    </a:cubicBezTo>
                    <a:lnTo>
                      <a:pt x="1759" y="1901"/>
                    </a:lnTo>
                    <a:cubicBezTo>
                      <a:pt x="1759" y="1901"/>
                      <a:pt x="1759" y="1860"/>
                      <a:pt x="1759" y="1840"/>
                    </a:cubicBezTo>
                    <a:cubicBezTo>
                      <a:pt x="1779" y="1881"/>
                      <a:pt x="1799" y="1922"/>
                      <a:pt x="1820" y="1922"/>
                    </a:cubicBezTo>
                    <a:cubicBezTo>
                      <a:pt x="1845" y="1947"/>
                      <a:pt x="1863" y="1957"/>
                      <a:pt x="1875" y="1957"/>
                    </a:cubicBezTo>
                    <a:cubicBezTo>
                      <a:pt x="1902" y="1957"/>
                      <a:pt x="1902" y="1909"/>
                      <a:pt x="1902" y="1881"/>
                    </a:cubicBezTo>
                    <a:cubicBezTo>
                      <a:pt x="1922" y="1840"/>
                      <a:pt x="1943" y="1860"/>
                      <a:pt x="1943" y="1819"/>
                    </a:cubicBezTo>
                    <a:lnTo>
                      <a:pt x="1949" y="1829"/>
                    </a:lnTo>
                    <a:cubicBezTo>
                      <a:pt x="1949" y="1823"/>
                      <a:pt x="1953" y="1819"/>
                      <a:pt x="1963" y="1819"/>
                    </a:cubicBezTo>
                    <a:cubicBezTo>
                      <a:pt x="1963" y="1840"/>
                      <a:pt x="1983" y="1860"/>
                      <a:pt x="2004" y="1881"/>
                    </a:cubicBezTo>
                    <a:cubicBezTo>
                      <a:pt x="2024" y="1860"/>
                      <a:pt x="1963" y="1799"/>
                      <a:pt x="1983" y="1799"/>
                    </a:cubicBezTo>
                    <a:cubicBezTo>
                      <a:pt x="1985" y="1797"/>
                      <a:pt x="1987" y="1796"/>
                      <a:pt x="1989" y="1796"/>
                    </a:cubicBezTo>
                    <a:cubicBezTo>
                      <a:pt x="2003" y="1796"/>
                      <a:pt x="2005" y="1863"/>
                      <a:pt x="2019" y="1863"/>
                    </a:cubicBezTo>
                    <a:cubicBezTo>
                      <a:pt x="2021" y="1863"/>
                      <a:pt x="2022" y="1862"/>
                      <a:pt x="2024" y="1860"/>
                    </a:cubicBezTo>
                    <a:cubicBezTo>
                      <a:pt x="2031" y="1860"/>
                      <a:pt x="2033" y="1858"/>
                      <a:pt x="2033" y="1855"/>
                    </a:cubicBezTo>
                    <a:lnTo>
                      <a:pt x="2033" y="1855"/>
                    </a:lnTo>
                    <a:cubicBezTo>
                      <a:pt x="2054" y="1879"/>
                      <a:pt x="2071" y="1892"/>
                      <a:pt x="2081" y="1892"/>
                    </a:cubicBezTo>
                    <a:cubicBezTo>
                      <a:pt x="2092" y="1892"/>
                      <a:pt x="2095" y="1876"/>
                      <a:pt x="2086" y="1840"/>
                    </a:cubicBezTo>
                    <a:lnTo>
                      <a:pt x="2086" y="1840"/>
                    </a:lnTo>
                    <a:cubicBezTo>
                      <a:pt x="2106" y="1881"/>
                      <a:pt x="2127" y="1901"/>
                      <a:pt x="2147" y="1922"/>
                    </a:cubicBezTo>
                    <a:lnTo>
                      <a:pt x="2147" y="1901"/>
                    </a:lnTo>
                    <a:cubicBezTo>
                      <a:pt x="2147" y="1881"/>
                      <a:pt x="2147" y="1881"/>
                      <a:pt x="2147" y="1860"/>
                    </a:cubicBezTo>
                    <a:cubicBezTo>
                      <a:pt x="2147" y="1819"/>
                      <a:pt x="2147" y="1778"/>
                      <a:pt x="2127" y="1758"/>
                    </a:cubicBezTo>
                    <a:cubicBezTo>
                      <a:pt x="2024" y="1595"/>
                      <a:pt x="1943" y="1451"/>
                      <a:pt x="1820" y="1308"/>
                    </a:cubicBezTo>
                    <a:cubicBezTo>
                      <a:pt x="1820" y="1308"/>
                      <a:pt x="1820" y="1317"/>
                      <a:pt x="1814" y="1317"/>
                    </a:cubicBezTo>
                    <a:cubicBezTo>
                      <a:pt x="1811" y="1317"/>
                      <a:pt x="1806" y="1315"/>
                      <a:pt x="1799" y="1308"/>
                    </a:cubicBezTo>
                    <a:cubicBezTo>
                      <a:pt x="1779" y="1288"/>
                      <a:pt x="1779" y="1227"/>
                      <a:pt x="1738" y="1186"/>
                    </a:cubicBezTo>
                    <a:lnTo>
                      <a:pt x="1718" y="1186"/>
                    </a:lnTo>
                    <a:cubicBezTo>
                      <a:pt x="1697" y="1165"/>
                      <a:pt x="1677" y="1124"/>
                      <a:pt x="1677" y="1083"/>
                    </a:cubicBezTo>
                    <a:cubicBezTo>
                      <a:pt x="1656" y="1043"/>
                      <a:pt x="1575" y="981"/>
                      <a:pt x="1534" y="920"/>
                    </a:cubicBezTo>
                    <a:lnTo>
                      <a:pt x="1513" y="920"/>
                    </a:lnTo>
                    <a:cubicBezTo>
                      <a:pt x="1493" y="899"/>
                      <a:pt x="1472" y="859"/>
                      <a:pt x="1452" y="838"/>
                    </a:cubicBezTo>
                    <a:lnTo>
                      <a:pt x="1452" y="818"/>
                    </a:lnTo>
                    <a:lnTo>
                      <a:pt x="1432" y="818"/>
                    </a:lnTo>
                    <a:lnTo>
                      <a:pt x="1391" y="777"/>
                    </a:lnTo>
                    <a:cubicBezTo>
                      <a:pt x="1248" y="634"/>
                      <a:pt x="1064" y="511"/>
                      <a:pt x="880" y="368"/>
                    </a:cubicBezTo>
                    <a:cubicBezTo>
                      <a:pt x="839" y="348"/>
                      <a:pt x="798" y="327"/>
                      <a:pt x="757" y="286"/>
                    </a:cubicBezTo>
                    <a:cubicBezTo>
                      <a:pt x="696" y="245"/>
                      <a:pt x="655" y="184"/>
                      <a:pt x="614" y="123"/>
                    </a:cubicBezTo>
                    <a:cubicBezTo>
                      <a:pt x="604" y="138"/>
                      <a:pt x="587" y="143"/>
                      <a:pt x="568" y="143"/>
                    </a:cubicBezTo>
                    <a:cubicBezTo>
                      <a:pt x="529" y="143"/>
                      <a:pt x="478" y="123"/>
                      <a:pt x="444" y="123"/>
                    </a:cubicBezTo>
                    <a:cubicBezTo>
                      <a:pt x="427" y="123"/>
                      <a:pt x="415" y="128"/>
                      <a:pt x="409" y="143"/>
                    </a:cubicBezTo>
                    <a:cubicBezTo>
                      <a:pt x="389" y="123"/>
                      <a:pt x="348" y="82"/>
                      <a:pt x="328" y="82"/>
                    </a:cubicBezTo>
                    <a:cubicBezTo>
                      <a:pt x="297" y="102"/>
                      <a:pt x="261" y="112"/>
                      <a:pt x="225" y="112"/>
                    </a:cubicBezTo>
                    <a:cubicBezTo>
                      <a:pt x="190" y="112"/>
                      <a:pt x="154" y="102"/>
                      <a:pt x="123" y="82"/>
                    </a:cubicBezTo>
                    <a:cubicBezTo>
                      <a:pt x="82" y="61"/>
                      <a:pt x="4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558;p59">
                <a:extLst>
                  <a:ext uri="{FF2B5EF4-FFF2-40B4-BE49-F238E27FC236}">
                    <a16:creationId xmlns:a16="http://schemas.microsoft.com/office/drawing/2014/main" id="{95D70AA4-CC0A-E1C0-BEE6-1DB86710FA1A}"/>
                  </a:ext>
                </a:extLst>
              </p:cNvPr>
              <p:cNvSpPr/>
              <p:nvPr/>
            </p:nvSpPr>
            <p:spPr>
              <a:xfrm>
                <a:off x="3768825" y="2279700"/>
                <a:ext cx="76175" cy="96525"/>
              </a:xfrm>
              <a:custGeom>
                <a:avLst/>
                <a:gdLst/>
                <a:ahLst/>
                <a:cxnLst/>
                <a:rect l="l" t="t" r="r" b="b"/>
                <a:pathLst>
                  <a:path w="3047" h="3861" extrusionOk="0">
                    <a:moveTo>
                      <a:pt x="2780" y="0"/>
                    </a:moveTo>
                    <a:cubicBezTo>
                      <a:pt x="2776" y="0"/>
                      <a:pt x="2748" y="92"/>
                      <a:pt x="2728" y="92"/>
                    </a:cubicBezTo>
                    <a:cubicBezTo>
                      <a:pt x="2725" y="92"/>
                      <a:pt x="2722" y="89"/>
                      <a:pt x="2720" y="84"/>
                    </a:cubicBezTo>
                    <a:lnTo>
                      <a:pt x="2720" y="84"/>
                    </a:lnTo>
                    <a:cubicBezTo>
                      <a:pt x="2761" y="718"/>
                      <a:pt x="2720" y="1372"/>
                      <a:pt x="2638" y="2006"/>
                    </a:cubicBezTo>
                    <a:cubicBezTo>
                      <a:pt x="2638" y="2108"/>
                      <a:pt x="2617" y="2231"/>
                      <a:pt x="2597" y="2333"/>
                    </a:cubicBezTo>
                    <a:cubicBezTo>
                      <a:pt x="2536" y="2476"/>
                      <a:pt x="2434" y="2619"/>
                      <a:pt x="2290" y="2701"/>
                    </a:cubicBezTo>
                    <a:cubicBezTo>
                      <a:pt x="2127" y="2823"/>
                      <a:pt x="1902" y="2946"/>
                      <a:pt x="1738" y="3028"/>
                    </a:cubicBezTo>
                    <a:cubicBezTo>
                      <a:pt x="1595" y="3089"/>
                      <a:pt x="1452" y="3171"/>
                      <a:pt x="1309" y="3212"/>
                    </a:cubicBezTo>
                    <a:lnTo>
                      <a:pt x="1289" y="3232"/>
                    </a:lnTo>
                    <a:cubicBezTo>
                      <a:pt x="1105" y="3294"/>
                      <a:pt x="900" y="3355"/>
                      <a:pt x="716" y="3396"/>
                    </a:cubicBezTo>
                    <a:cubicBezTo>
                      <a:pt x="635" y="3416"/>
                      <a:pt x="573" y="3437"/>
                      <a:pt x="492" y="3457"/>
                    </a:cubicBezTo>
                    <a:lnTo>
                      <a:pt x="594" y="3478"/>
                    </a:lnTo>
                    <a:lnTo>
                      <a:pt x="389" y="3478"/>
                    </a:lnTo>
                    <a:cubicBezTo>
                      <a:pt x="226" y="3478"/>
                      <a:pt x="308" y="3539"/>
                      <a:pt x="369" y="3580"/>
                    </a:cubicBezTo>
                    <a:cubicBezTo>
                      <a:pt x="451" y="3621"/>
                      <a:pt x="348" y="3621"/>
                      <a:pt x="430" y="3641"/>
                    </a:cubicBezTo>
                    <a:cubicBezTo>
                      <a:pt x="369" y="3641"/>
                      <a:pt x="348" y="3641"/>
                      <a:pt x="287" y="3621"/>
                    </a:cubicBezTo>
                    <a:lnTo>
                      <a:pt x="287" y="3621"/>
                    </a:lnTo>
                    <a:cubicBezTo>
                      <a:pt x="287" y="3641"/>
                      <a:pt x="471" y="3641"/>
                      <a:pt x="430" y="3662"/>
                    </a:cubicBezTo>
                    <a:cubicBezTo>
                      <a:pt x="412" y="3668"/>
                      <a:pt x="394" y="3670"/>
                      <a:pt x="376" y="3670"/>
                    </a:cubicBezTo>
                    <a:cubicBezTo>
                      <a:pt x="333" y="3670"/>
                      <a:pt x="290" y="3656"/>
                      <a:pt x="246" y="3641"/>
                    </a:cubicBezTo>
                    <a:lnTo>
                      <a:pt x="246" y="3641"/>
                    </a:lnTo>
                    <a:cubicBezTo>
                      <a:pt x="267" y="3662"/>
                      <a:pt x="451" y="3682"/>
                      <a:pt x="430" y="3702"/>
                    </a:cubicBezTo>
                    <a:cubicBezTo>
                      <a:pt x="430" y="3705"/>
                      <a:pt x="428" y="3706"/>
                      <a:pt x="424" y="3706"/>
                    </a:cubicBezTo>
                    <a:cubicBezTo>
                      <a:pt x="412" y="3706"/>
                      <a:pt x="380" y="3694"/>
                      <a:pt x="346" y="3682"/>
                    </a:cubicBezTo>
                    <a:lnTo>
                      <a:pt x="346" y="3682"/>
                    </a:lnTo>
                    <a:cubicBezTo>
                      <a:pt x="347" y="3682"/>
                      <a:pt x="348" y="3682"/>
                      <a:pt x="348" y="3682"/>
                    </a:cubicBezTo>
                    <a:cubicBezTo>
                      <a:pt x="347" y="3682"/>
                      <a:pt x="346" y="3682"/>
                      <a:pt x="345" y="3682"/>
                    </a:cubicBezTo>
                    <a:lnTo>
                      <a:pt x="345" y="3682"/>
                    </a:lnTo>
                    <a:cubicBezTo>
                      <a:pt x="311" y="3670"/>
                      <a:pt x="277" y="3658"/>
                      <a:pt x="258" y="3658"/>
                    </a:cubicBezTo>
                    <a:cubicBezTo>
                      <a:pt x="253" y="3658"/>
                      <a:pt x="249" y="3659"/>
                      <a:pt x="246" y="3662"/>
                    </a:cubicBezTo>
                    <a:cubicBezTo>
                      <a:pt x="259" y="3668"/>
                      <a:pt x="269" y="3672"/>
                      <a:pt x="279" y="3675"/>
                    </a:cubicBezTo>
                    <a:lnTo>
                      <a:pt x="279" y="3675"/>
                    </a:lnTo>
                    <a:cubicBezTo>
                      <a:pt x="246" y="3672"/>
                      <a:pt x="217" y="3671"/>
                      <a:pt x="193" y="3671"/>
                    </a:cubicBezTo>
                    <a:cubicBezTo>
                      <a:pt x="115" y="3671"/>
                      <a:pt x="96" y="3689"/>
                      <a:pt x="205" y="3743"/>
                    </a:cubicBezTo>
                    <a:cubicBezTo>
                      <a:pt x="144" y="3743"/>
                      <a:pt x="62" y="3682"/>
                      <a:pt x="1" y="3662"/>
                    </a:cubicBezTo>
                    <a:lnTo>
                      <a:pt x="1" y="3662"/>
                    </a:lnTo>
                    <a:lnTo>
                      <a:pt x="21" y="3682"/>
                    </a:lnTo>
                    <a:lnTo>
                      <a:pt x="103" y="3723"/>
                    </a:lnTo>
                    <a:lnTo>
                      <a:pt x="42" y="3702"/>
                    </a:lnTo>
                    <a:lnTo>
                      <a:pt x="42" y="3702"/>
                    </a:lnTo>
                    <a:cubicBezTo>
                      <a:pt x="42" y="3723"/>
                      <a:pt x="62" y="3723"/>
                      <a:pt x="83" y="3743"/>
                    </a:cubicBezTo>
                    <a:cubicBezTo>
                      <a:pt x="144" y="3784"/>
                      <a:pt x="226" y="3825"/>
                      <a:pt x="308" y="3846"/>
                    </a:cubicBezTo>
                    <a:cubicBezTo>
                      <a:pt x="397" y="3855"/>
                      <a:pt x="487" y="3861"/>
                      <a:pt x="578" y="3861"/>
                    </a:cubicBezTo>
                    <a:cubicBezTo>
                      <a:pt x="863" y="3861"/>
                      <a:pt x="1153" y="3811"/>
                      <a:pt x="1432" y="3702"/>
                    </a:cubicBezTo>
                    <a:cubicBezTo>
                      <a:pt x="1432" y="3702"/>
                      <a:pt x="1411" y="3702"/>
                      <a:pt x="1432" y="3662"/>
                    </a:cubicBezTo>
                    <a:cubicBezTo>
                      <a:pt x="1514" y="3621"/>
                      <a:pt x="1595" y="3621"/>
                      <a:pt x="1677" y="3580"/>
                    </a:cubicBezTo>
                    <a:lnTo>
                      <a:pt x="1677" y="3559"/>
                    </a:lnTo>
                    <a:lnTo>
                      <a:pt x="1902" y="3478"/>
                    </a:lnTo>
                    <a:cubicBezTo>
                      <a:pt x="2025" y="3416"/>
                      <a:pt x="2168" y="3334"/>
                      <a:pt x="2270" y="3273"/>
                    </a:cubicBezTo>
                    <a:lnTo>
                      <a:pt x="2270" y="3253"/>
                    </a:lnTo>
                    <a:cubicBezTo>
                      <a:pt x="2270" y="3232"/>
                      <a:pt x="2393" y="3191"/>
                      <a:pt x="2474" y="3130"/>
                    </a:cubicBezTo>
                    <a:lnTo>
                      <a:pt x="2495" y="3110"/>
                    </a:lnTo>
                    <a:lnTo>
                      <a:pt x="2495" y="3089"/>
                    </a:lnTo>
                    <a:lnTo>
                      <a:pt x="2597" y="3028"/>
                    </a:lnTo>
                    <a:cubicBezTo>
                      <a:pt x="2781" y="2864"/>
                      <a:pt x="2904" y="2660"/>
                      <a:pt x="2965" y="2415"/>
                    </a:cubicBezTo>
                    <a:cubicBezTo>
                      <a:pt x="3006" y="2190"/>
                      <a:pt x="3026" y="1965"/>
                      <a:pt x="3026" y="1740"/>
                    </a:cubicBezTo>
                    <a:lnTo>
                      <a:pt x="3026" y="1474"/>
                    </a:lnTo>
                    <a:cubicBezTo>
                      <a:pt x="3026" y="1331"/>
                      <a:pt x="3047" y="1168"/>
                      <a:pt x="3047" y="1025"/>
                    </a:cubicBezTo>
                    <a:lnTo>
                      <a:pt x="3047" y="1025"/>
                    </a:lnTo>
                    <a:cubicBezTo>
                      <a:pt x="3045" y="1025"/>
                      <a:pt x="3044" y="1026"/>
                      <a:pt x="3043" y="1026"/>
                    </a:cubicBezTo>
                    <a:cubicBezTo>
                      <a:pt x="3008" y="1026"/>
                      <a:pt x="2988" y="792"/>
                      <a:pt x="2940" y="792"/>
                    </a:cubicBezTo>
                    <a:cubicBezTo>
                      <a:pt x="2935" y="792"/>
                      <a:pt x="2930" y="794"/>
                      <a:pt x="2924" y="800"/>
                    </a:cubicBezTo>
                    <a:cubicBezTo>
                      <a:pt x="2924" y="718"/>
                      <a:pt x="2924" y="636"/>
                      <a:pt x="2924" y="575"/>
                    </a:cubicBezTo>
                    <a:cubicBezTo>
                      <a:pt x="2863" y="554"/>
                      <a:pt x="2801" y="493"/>
                      <a:pt x="2781" y="268"/>
                    </a:cubicBezTo>
                    <a:lnTo>
                      <a:pt x="2781" y="2"/>
                    </a:lnTo>
                    <a:cubicBezTo>
                      <a:pt x="2781" y="1"/>
                      <a:pt x="2781"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559;p59">
                <a:extLst>
                  <a:ext uri="{FF2B5EF4-FFF2-40B4-BE49-F238E27FC236}">
                    <a16:creationId xmlns:a16="http://schemas.microsoft.com/office/drawing/2014/main" id="{F6BD6F5B-36AC-82D3-6D38-ED9D7610AC77}"/>
                  </a:ext>
                </a:extLst>
              </p:cNvPr>
              <p:cNvSpPr/>
              <p:nvPr/>
            </p:nvSpPr>
            <p:spPr>
              <a:xfrm>
                <a:off x="3713650" y="2168850"/>
                <a:ext cx="58800" cy="45575"/>
              </a:xfrm>
              <a:custGeom>
                <a:avLst/>
                <a:gdLst/>
                <a:ahLst/>
                <a:cxnLst/>
                <a:rect l="l" t="t" r="r" b="b"/>
                <a:pathLst>
                  <a:path w="2352" h="1823" extrusionOk="0">
                    <a:moveTo>
                      <a:pt x="1820" y="1"/>
                    </a:moveTo>
                    <a:lnTo>
                      <a:pt x="1820" y="62"/>
                    </a:lnTo>
                    <a:lnTo>
                      <a:pt x="1799" y="21"/>
                    </a:lnTo>
                    <a:cubicBezTo>
                      <a:pt x="1799" y="41"/>
                      <a:pt x="1799" y="62"/>
                      <a:pt x="1799" y="82"/>
                    </a:cubicBezTo>
                    <a:lnTo>
                      <a:pt x="1779" y="41"/>
                    </a:lnTo>
                    <a:cubicBezTo>
                      <a:pt x="1779" y="41"/>
                      <a:pt x="1779" y="62"/>
                      <a:pt x="1779" y="82"/>
                    </a:cubicBezTo>
                    <a:cubicBezTo>
                      <a:pt x="1779" y="123"/>
                      <a:pt x="1779" y="164"/>
                      <a:pt x="1779" y="185"/>
                    </a:cubicBezTo>
                    <a:cubicBezTo>
                      <a:pt x="1820" y="368"/>
                      <a:pt x="1860" y="552"/>
                      <a:pt x="1860" y="757"/>
                    </a:cubicBezTo>
                    <a:lnTo>
                      <a:pt x="1881" y="757"/>
                    </a:lnTo>
                    <a:cubicBezTo>
                      <a:pt x="1881" y="757"/>
                      <a:pt x="1860" y="818"/>
                      <a:pt x="1860" y="859"/>
                    </a:cubicBezTo>
                    <a:lnTo>
                      <a:pt x="1881" y="859"/>
                    </a:lnTo>
                    <a:cubicBezTo>
                      <a:pt x="1860" y="900"/>
                      <a:pt x="1840" y="920"/>
                      <a:pt x="1840" y="941"/>
                    </a:cubicBezTo>
                    <a:cubicBezTo>
                      <a:pt x="1820" y="1002"/>
                      <a:pt x="1799" y="1043"/>
                      <a:pt x="1779" y="1084"/>
                    </a:cubicBezTo>
                    <a:cubicBezTo>
                      <a:pt x="1779" y="1084"/>
                      <a:pt x="1738" y="1125"/>
                      <a:pt x="1717" y="1145"/>
                    </a:cubicBezTo>
                    <a:cubicBezTo>
                      <a:pt x="1717" y="1145"/>
                      <a:pt x="1717" y="1145"/>
                      <a:pt x="1717" y="1166"/>
                    </a:cubicBezTo>
                    <a:lnTo>
                      <a:pt x="1676" y="1186"/>
                    </a:lnTo>
                    <a:cubicBezTo>
                      <a:pt x="1513" y="1309"/>
                      <a:pt x="1308" y="1391"/>
                      <a:pt x="1104" y="1431"/>
                    </a:cubicBezTo>
                    <a:cubicBezTo>
                      <a:pt x="1063" y="1452"/>
                      <a:pt x="1002" y="1452"/>
                      <a:pt x="961" y="1472"/>
                    </a:cubicBezTo>
                    <a:cubicBezTo>
                      <a:pt x="859" y="1472"/>
                      <a:pt x="777" y="1452"/>
                      <a:pt x="695" y="1431"/>
                    </a:cubicBezTo>
                    <a:cubicBezTo>
                      <a:pt x="695" y="1513"/>
                      <a:pt x="511" y="1493"/>
                      <a:pt x="532" y="1554"/>
                    </a:cubicBezTo>
                    <a:cubicBezTo>
                      <a:pt x="491" y="1554"/>
                      <a:pt x="409" y="1534"/>
                      <a:pt x="409" y="1534"/>
                    </a:cubicBezTo>
                    <a:cubicBezTo>
                      <a:pt x="391" y="1552"/>
                      <a:pt x="340" y="1619"/>
                      <a:pt x="228" y="1619"/>
                    </a:cubicBezTo>
                    <a:cubicBezTo>
                      <a:pt x="215" y="1619"/>
                      <a:pt x="200" y="1618"/>
                      <a:pt x="184" y="1615"/>
                    </a:cubicBezTo>
                    <a:cubicBezTo>
                      <a:pt x="123" y="1595"/>
                      <a:pt x="41" y="1554"/>
                      <a:pt x="21" y="1554"/>
                    </a:cubicBezTo>
                    <a:cubicBezTo>
                      <a:pt x="0" y="1554"/>
                      <a:pt x="82" y="1615"/>
                      <a:pt x="41" y="1615"/>
                    </a:cubicBezTo>
                    <a:cubicBezTo>
                      <a:pt x="332" y="1753"/>
                      <a:pt x="658" y="1822"/>
                      <a:pt x="984" y="1822"/>
                    </a:cubicBezTo>
                    <a:cubicBezTo>
                      <a:pt x="1093" y="1822"/>
                      <a:pt x="1201" y="1815"/>
                      <a:pt x="1308" y="1799"/>
                    </a:cubicBezTo>
                    <a:cubicBezTo>
                      <a:pt x="1349" y="1779"/>
                      <a:pt x="1431" y="1759"/>
                      <a:pt x="1574" y="1738"/>
                    </a:cubicBezTo>
                    <a:cubicBezTo>
                      <a:pt x="1717" y="1697"/>
                      <a:pt x="1881" y="1615"/>
                      <a:pt x="2004" y="1534"/>
                    </a:cubicBezTo>
                    <a:cubicBezTo>
                      <a:pt x="2147" y="1411"/>
                      <a:pt x="2249" y="1268"/>
                      <a:pt x="2290" y="1104"/>
                    </a:cubicBezTo>
                    <a:cubicBezTo>
                      <a:pt x="2331" y="982"/>
                      <a:pt x="2351" y="859"/>
                      <a:pt x="2351" y="757"/>
                    </a:cubicBezTo>
                    <a:lnTo>
                      <a:pt x="2351" y="736"/>
                    </a:lnTo>
                    <a:cubicBezTo>
                      <a:pt x="2351" y="573"/>
                      <a:pt x="2331" y="430"/>
                      <a:pt x="2269" y="307"/>
                    </a:cubicBezTo>
                    <a:cubicBezTo>
                      <a:pt x="2249" y="246"/>
                      <a:pt x="2208" y="205"/>
                      <a:pt x="2187" y="164"/>
                    </a:cubicBezTo>
                    <a:lnTo>
                      <a:pt x="2187" y="225"/>
                    </a:lnTo>
                    <a:cubicBezTo>
                      <a:pt x="2187" y="185"/>
                      <a:pt x="2167" y="144"/>
                      <a:pt x="2147" y="103"/>
                    </a:cubicBezTo>
                    <a:cubicBezTo>
                      <a:pt x="2125" y="75"/>
                      <a:pt x="2112" y="63"/>
                      <a:pt x="2101" y="63"/>
                    </a:cubicBezTo>
                    <a:cubicBezTo>
                      <a:pt x="2080" y="63"/>
                      <a:pt x="2071" y="103"/>
                      <a:pt x="2044" y="144"/>
                    </a:cubicBezTo>
                    <a:cubicBezTo>
                      <a:pt x="2034" y="164"/>
                      <a:pt x="2024" y="164"/>
                      <a:pt x="2016" y="164"/>
                    </a:cubicBezTo>
                    <a:cubicBezTo>
                      <a:pt x="2009" y="164"/>
                      <a:pt x="2004" y="164"/>
                      <a:pt x="2004" y="185"/>
                    </a:cubicBezTo>
                    <a:lnTo>
                      <a:pt x="1983" y="103"/>
                    </a:lnTo>
                    <a:lnTo>
                      <a:pt x="1983" y="103"/>
                    </a:lnTo>
                    <a:cubicBezTo>
                      <a:pt x="1964" y="103"/>
                      <a:pt x="2013" y="187"/>
                      <a:pt x="1992" y="187"/>
                    </a:cubicBezTo>
                    <a:cubicBezTo>
                      <a:pt x="1990" y="187"/>
                      <a:pt x="1987" y="186"/>
                      <a:pt x="1983" y="185"/>
                    </a:cubicBezTo>
                    <a:cubicBezTo>
                      <a:pt x="1983" y="164"/>
                      <a:pt x="1963" y="123"/>
                      <a:pt x="1942" y="82"/>
                    </a:cubicBezTo>
                    <a:lnTo>
                      <a:pt x="1942" y="82"/>
                    </a:lnTo>
                    <a:cubicBezTo>
                      <a:pt x="1922" y="103"/>
                      <a:pt x="1983" y="205"/>
                      <a:pt x="1942" y="205"/>
                    </a:cubicBezTo>
                    <a:cubicBezTo>
                      <a:pt x="1922" y="205"/>
                      <a:pt x="1942" y="103"/>
                      <a:pt x="1922" y="103"/>
                    </a:cubicBezTo>
                    <a:cubicBezTo>
                      <a:pt x="1901" y="103"/>
                      <a:pt x="1922" y="144"/>
                      <a:pt x="1922" y="164"/>
                    </a:cubicBezTo>
                    <a:cubicBezTo>
                      <a:pt x="1897" y="103"/>
                      <a:pt x="1873" y="64"/>
                      <a:pt x="1857" y="64"/>
                    </a:cubicBezTo>
                    <a:cubicBezTo>
                      <a:pt x="1847" y="64"/>
                      <a:pt x="1840" y="82"/>
                      <a:pt x="1840" y="123"/>
                    </a:cubicBezTo>
                    <a:cubicBezTo>
                      <a:pt x="1840" y="82"/>
                      <a:pt x="1820" y="41"/>
                      <a:pt x="1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560;p59">
                <a:extLst>
                  <a:ext uri="{FF2B5EF4-FFF2-40B4-BE49-F238E27FC236}">
                    <a16:creationId xmlns:a16="http://schemas.microsoft.com/office/drawing/2014/main" id="{40556F47-DBDC-32B5-5A48-E6BB64E46C9F}"/>
                  </a:ext>
                </a:extLst>
              </p:cNvPr>
              <p:cNvSpPr/>
              <p:nvPr/>
            </p:nvSpPr>
            <p:spPr>
              <a:xfrm>
                <a:off x="3642600" y="2212300"/>
                <a:ext cx="75150" cy="50950"/>
              </a:xfrm>
              <a:custGeom>
                <a:avLst/>
                <a:gdLst/>
                <a:ahLst/>
                <a:cxnLst/>
                <a:rect l="l" t="t" r="r" b="b"/>
                <a:pathLst>
                  <a:path w="3006" h="2038" extrusionOk="0">
                    <a:moveTo>
                      <a:pt x="2760" y="0"/>
                    </a:moveTo>
                    <a:lnTo>
                      <a:pt x="2740" y="61"/>
                    </a:lnTo>
                    <a:cubicBezTo>
                      <a:pt x="2750" y="41"/>
                      <a:pt x="2760" y="21"/>
                      <a:pt x="2760" y="0"/>
                    </a:cubicBezTo>
                    <a:close/>
                    <a:moveTo>
                      <a:pt x="2842" y="162"/>
                    </a:moveTo>
                    <a:cubicBezTo>
                      <a:pt x="2842" y="162"/>
                      <a:pt x="2841" y="164"/>
                      <a:pt x="2840" y="168"/>
                    </a:cubicBezTo>
                    <a:lnTo>
                      <a:pt x="2840" y="168"/>
                    </a:lnTo>
                    <a:cubicBezTo>
                      <a:pt x="2841" y="167"/>
                      <a:pt x="2841" y="165"/>
                      <a:pt x="2842" y="164"/>
                    </a:cubicBezTo>
                    <a:cubicBezTo>
                      <a:pt x="2842" y="162"/>
                      <a:pt x="2842" y="162"/>
                      <a:pt x="2842" y="162"/>
                    </a:cubicBezTo>
                    <a:close/>
                    <a:moveTo>
                      <a:pt x="2840" y="168"/>
                    </a:moveTo>
                    <a:lnTo>
                      <a:pt x="2840" y="168"/>
                    </a:lnTo>
                    <a:cubicBezTo>
                      <a:pt x="2827" y="195"/>
                      <a:pt x="2823" y="213"/>
                      <a:pt x="2822" y="235"/>
                    </a:cubicBezTo>
                    <a:lnTo>
                      <a:pt x="2822" y="235"/>
                    </a:lnTo>
                    <a:cubicBezTo>
                      <a:pt x="2830" y="214"/>
                      <a:pt x="2837" y="182"/>
                      <a:pt x="2840" y="168"/>
                    </a:cubicBezTo>
                    <a:close/>
                    <a:moveTo>
                      <a:pt x="2740" y="0"/>
                    </a:moveTo>
                    <a:cubicBezTo>
                      <a:pt x="2720" y="21"/>
                      <a:pt x="2720" y="21"/>
                      <a:pt x="2699" y="41"/>
                    </a:cubicBezTo>
                    <a:cubicBezTo>
                      <a:pt x="2679" y="82"/>
                      <a:pt x="2638" y="123"/>
                      <a:pt x="2638" y="143"/>
                    </a:cubicBezTo>
                    <a:cubicBezTo>
                      <a:pt x="2576" y="348"/>
                      <a:pt x="2495" y="552"/>
                      <a:pt x="2372" y="716"/>
                    </a:cubicBezTo>
                    <a:cubicBezTo>
                      <a:pt x="2372" y="716"/>
                      <a:pt x="2413" y="716"/>
                      <a:pt x="2392" y="736"/>
                    </a:cubicBezTo>
                    <a:cubicBezTo>
                      <a:pt x="2392" y="756"/>
                      <a:pt x="2331" y="797"/>
                      <a:pt x="2290" y="859"/>
                    </a:cubicBezTo>
                    <a:lnTo>
                      <a:pt x="2188" y="940"/>
                    </a:lnTo>
                    <a:cubicBezTo>
                      <a:pt x="2147" y="1002"/>
                      <a:pt x="2086" y="1063"/>
                      <a:pt x="2025" y="1124"/>
                    </a:cubicBezTo>
                    <a:lnTo>
                      <a:pt x="2025" y="1145"/>
                    </a:lnTo>
                    <a:cubicBezTo>
                      <a:pt x="2004" y="1165"/>
                      <a:pt x="1963" y="1186"/>
                      <a:pt x="1922" y="1206"/>
                    </a:cubicBezTo>
                    <a:lnTo>
                      <a:pt x="1902" y="1227"/>
                    </a:lnTo>
                    <a:lnTo>
                      <a:pt x="1902" y="1247"/>
                    </a:lnTo>
                    <a:cubicBezTo>
                      <a:pt x="1881" y="1247"/>
                      <a:pt x="1881" y="1267"/>
                      <a:pt x="1861" y="1267"/>
                    </a:cubicBezTo>
                    <a:cubicBezTo>
                      <a:pt x="1657" y="1431"/>
                      <a:pt x="1432" y="1554"/>
                      <a:pt x="1186" y="1635"/>
                    </a:cubicBezTo>
                    <a:cubicBezTo>
                      <a:pt x="1125" y="1656"/>
                      <a:pt x="1064" y="1676"/>
                      <a:pt x="1002" y="1697"/>
                    </a:cubicBezTo>
                    <a:lnTo>
                      <a:pt x="716" y="1697"/>
                    </a:lnTo>
                    <a:cubicBezTo>
                      <a:pt x="737" y="1758"/>
                      <a:pt x="532" y="1779"/>
                      <a:pt x="573" y="1840"/>
                    </a:cubicBezTo>
                    <a:lnTo>
                      <a:pt x="410" y="1840"/>
                    </a:lnTo>
                    <a:cubicBezTo>
                      <a:pt x="410" y="1840"/>
                      <a:pt x="348" y="1942"/>
                      <a:pt x="185" y="1963"/>
                    </a:cubicBezTo>
                    <a:cubicBezTo>
                      <a:pt x="123" y="1963"/>
                      <a:pt x="42" y="1942"/>
                      <a:pt x="21" y="1942"/>
                    </a:cubicBezTo>
                    <a:cubicBezTo>
                      <a:pt x="1" y="1963"/>
                      <a:pt x="83" y="1983"/>
                      <a:pt x="62" y="2003"/>
                    </a:cubicBezTo>
                    <a:cubicBezTo>
                      <a:pt x="238" y="2026"/>
                      <a:pt x="415" y="2038"/>
                      <a:pt x="590" y="2038"/>
                    </a:cubicBezTo>
                    <a:cubicBezTo>
                      <a:pt x="882" y="2038"/>
                      <a:pt x="1171" y="2006"/>
                      <a:pt x="1452" y="1942"/>
                    </a:cubicBezTo>
                    <a:cubicBezTo>
                      <a:pt x="1697" y="1860"/>
                      <a:pt x="1943" y="1738"/>
                      <a:pt x="2147" y="1615"/>
                    </a:cubicBezTo>
                    <a:cubicBezTo>
                      <a:pt x="2392" y="1431"/>
                      <a:pt x="2597" y="1247"/>
                      <a:pt x="2760" y="1002"/>
                    </a:cubicBezTo>
                    <a:lnTo>
                      <a:pt x="2781" y="981"/>
                    </a:lnTo>
                    <a:cubicBezTo>
                      <a:pt x="2863" y="838"/>
                      <a:pt x="2944" y="695"/>
                      <a:pt x="2985" y="532"/>
                    </a:cubicBezTo>
                    <a:cubicBezTo>
                      <a:pt x="2985" y="470"/>
                      <a:pt x="2985" y="409"/>
                      <a:pt x="3006" y="348"/>
                    </a:cubicBezTo>
                    <a:lnTo>
                      <a:pt x="3006" y="348"/>
                    </a:lnTo>
                    <a:lnTo>
                      <a:pt x="2944" y="409"/>
                    </a:lnTo>
                    <a:cubicBezTo>
                      <a:pt x="2965" y="368"/>
                      <a:pt x="2985" y="307"/>
                      <a:pt x="2985" y="266"/>
                    </a:cubicBezTo>
                    <a:cubicBezTo>
                      <a:pt x="2985" y="205"/>
                      <a:pt x="2978" y="185"/>
                      <a:pt x="2965" y="185"/>
                    </a:cubicBezTo>
                    <a:cubicBezTo>
                      <a:pt x="2947" y="185"/>
                      <a:pt x="2918" y="222"/>
                      <a:pt x="2883" y="245"/>
                    </a:cubicBezTo>
                    <a:cubicBezTo>
                      <a:pt x="2874" y="250"/>
                      <a:pt x="2867" y="252"/>
                      <a:pt x="2861" y="252"/>
                    </a:cubicBezTo>
                    <a:cubicBezTo>
                      <a:pt x="2851" y="252"/>
                      <a:pt x="2845" y="247"/>
                      <a:pt x="2839" y="247"/>
                    </a:cubicBezTo>
                    <a:cubicBezTo>
                      <a:pt x="2834" y="247"/>
                      <a:pt x="2829" y="251"/>
                      <a:pt x="2822" y="266"/>
                    </a:cubicBezTo>
                    <a:cubicBezTo>
                      <a:pt x="2822" y="254"/>
                      <a:pt x="2822" y="244"/>
                      <a:pt x="2822" y="235"/>
                    </a:cubicBezTo>
                    <a:lnTo>
                      <a:pt x="2822" y="235"/>
                    </a:lnTo>
                    <a:cubicBezTo>
                      <a:pt x="2818" y="245"/>
                      <a:pt x="2814" y="253"/>
                      <a:pt x="2809" y="253"/>
                    </a:cubicBezTo>
                    <a:cubicBezTo>
                      <a:pt x="2806" y="253"/>
                      <a:pt x="2804" y="251"/>
                      <a:pt x="2801" y="245"/>
                    </a:cubicBezTo>
                    <a:cubicBezTo>
                      <a:pt x="2801" y="225"/>
                      <a:pt x="2822" y="184"/>
                      <a:pt x="2822" y="143"/>
                    </a:cubicBezTo>
                    <a:lnTo>
                      <a:pt x="2822" y="143"/>
                    </a:lnTo>
                    <a:cubicBezTo>
                      <a:pt x="2803" y="143"/>
                      <a:pt x="2784" y="248"/>
                      <a:pt x="2765" y="248"/>
                    </a:cubicBezTo>
                    <a:cubicBezTo>
                      <a:pt x="2764" y="248"/>
                      <a:pt x="2762" y="247"/>
                      <a:pt x="2760" y="245"/>
                    </a:cubicBezTo>
                    <a:cubicBezTo>
                      <a:pt x="2750" y="245"/>
                      <a:pt x="2765" y="225"/>
                      <a:pt x="2781" y="202"/>
                    </a:cubicBezTo>
                    <a:lnTo>
                      <a:pt x="2781" y="202"/>
                    </a:lnTo>
                    <a:cubicBezTo>
                      <a:pt x="2781" y="203"/>
                      <a:pt x="2781" y="204"/>
                      <a:pt x="2781" y="205"/>
                    </a:cubicBezTo>
                    <a:cubicBezTo>
                      <a:pt x="2781" y="203"/>
                      <a:pt x="2781" y="202"/>
                      <a:pt x="2781" y="201"/>
                    </a:cubicBezTo>
                    <a:lnTo>
                      <a:pt x="2781" y="201"/>
                    </a:lnTo>
                    <a:cubicBezTo>
                      <a:pt x="2797" y="178"/>
                      <a:pt x="2811" y="153"/>
                      <a:pt x="2801" y="143"/>
                    </a:cubicBezTo>
                    <a:cubicBezTo>
                      <a:pt x="2796" y="143"/>
                      <a:pt x="2791" y="144"/>
                      <a:pt x="2788" y="145"/>
                    </a:cubicBezTo>
                    <a:lnTo>
                      <a:pt x="2788" y="145"/>
                    </a:lnTo>
                    <a:cubicBezTo>
                      <a:pt x="2791" y="99"/>
                      <a:pt x="2784" y="71"/>
                      <a:pt x="2769" y="71"/>
                    </a:cubicBezTo>
                    <a:cubicBezTo>
                      <a:pt x="2758" y="71"/>
                      <a:pt x="2741" y="87"/>
                      <a:pt x="2720" y="123"/>
                    </a:cubicBezTo>
                    <a:cubicBezTo>
                      <a:pt x="2720" y="102"/>
                      <a:pt x="2730" y="82"/>
                      <a:pt x="2740" y="61"/>
                    </a:cubicBezTo>
                    <a:lnTo>
                      <a:pt x="2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561;p59">
                <a:extLst>
                  <a:ext uri="{FF2B5EF4-FFF2-40B4-BE49-F238E27FC236}">
                    <a16:creationId xmlns:a16="http://schemas.microsoft.com/office/drawing/2014/main" id="{4BC881B6-A7F0-4DDE-F1A7-645FFA22BCB1}"/>
                  </a:ext>
                </a:extLst>
              </p:cNvPr>
              <p:cNvSpPr/>
              <p:nvPr/>
            </p:nvSpPr>
            <p:spPr>
              <a:xfrm>
                <a:off x="3646700" y="2273625"/>
                <a:ext cx="39375" cy="86500"/>
              </a:xfrm>
              <a:custGeom>
                <a:avLst/>
                <a:gdLst/>
                <a:ahLst/>
                <a:cxnLst/>
                <a:rect l="l" t="t" r="r" b="b"/>
                <a:pathLst>
                  <a:path w="1575" h="3460" extrusionOk="0">
                    <a:moveTo>
                      <a:pt x="147" y="121"/>
                    </a:moveTo>
                    <a:cubicBezTo>
                      <a:pt x="155" y="128"/>
                      <a:pt x="164" y="136"/>
                      <a:pt x="164" y="143"/>
                    </a:cubicBezTo>
                    <a:cubicBezTo>
                      <a:pt x="158" y="136"/>
                      <a:pt x="152" y="128"/>
                      <a:pt x="147" y="121"/>
                    </a:cubicBezTo>
                    <a:close/>
                    <a:moveTo>
                      <a:pt x="0" y="0"/>
                    </a:moveTo>
                    <a:lnTo>
                      <a:pt x="41" y="61"/>
                    </a:lnTo>
                    <a:lnTo>
                      <a:pt x="0" y="21"/>
                    </a:lnTo>
                    <a:lnTo>
                      <a:pt x="0" y="21"/>
                    </a:lnTo>
                    <a:cubicBezTo>
                      <a:pt x="21" y="41"/>
                      <a:pt x="21" y="61"/>
                      <a:pt x="21" y="82"/>
                    </a:cubicBezTo>
                    <a:lnTo>
                      <a:pt x="0" y="41"/>
                    </a:lnTo>
                    <a:lnTo>
                      <a:pt x="0" y="82"/>
                    </a:lnTo>
                    <a:cubicBezTo>
                      <a:pt x="0" y="123"/>
                      <a:pt x="21" y="164"/>
                      <a:pt x="41" y="205"/>
                    </a:cubicBezTo>
                    <a:cubicBezTo>
                      <a:pt x="164" y="409"/>
                      <a:pt x="266" y="613"/>
                      <a:pt x="368" y="797"/>
                    </a:cubicBezTo>
                    <a:cubicBezTo>
                      <a:pt x="368" y="797"/>
                      <a:pt x="368" y="788"/>
                      <a:pt x="380" y="788"/>
                    </a:cubicBezTo>
                    <a:cubicBezTo>
                      <a:pt x="386" y="788"/>
                      <a:pt x="396" y="791"/>
                      <a:pt x="409" y="797"/>
                    </a:cubicBezTo>
                    <a:cubicBezTo>
                      <a:pt x="430" y="818"/>
                      <a:pt x="430" y="900"/>
                      <a:pt x="470" y="940"/>
                    </a:cubicBezTo>
                    <a:lnTo>
                      <a:pt x="491" y="940"/>
                    </a:lnTo>
                    <a:cubicBezTo>
                      <a:pt x="491" y="1002"/>
                      <a:pt x="511" y="1043"/>
                      <a:pt x="532" y="1084"/>
                    </a:cubicBezTo>
                    <a:lnTo>
                      <a:pt x="654" y="1329"/>
                    </a:lnTo>
                    <a:cubicBezTo>
                      <a:pt x="675" y="1370"/>
                      <a:pt x="695" y="1411"/>
                      <a:pt x="716" y="1451"/>
                    </a:cubicBezTo>
                    <a:lnTo>
                      <a:pt x="716" y="1472"/>
                    </a:lnTo>
                    <a:lnTo>
                      <a:pt x="736" y="1472"/>
                    </a:lnTo>
                    <a:lnTo>
                      <a:pt x="757" y="1533"/>
                    </a:lnTo>
                    <a:cubicBezTo>
                      <a:pt x="900" y="1758"/>
                      <a:pt x="1022" y="2003"/>
                      <a:pt x="1125" y="2249"/>
                    </a:cubicBezTo>
                    <a:cubicBezTo>
                      <a:pt x="1166" y="2290"/>
                      <a:pt x="1186" y="2351"/>
                      <a:pt x="1186" y="2412"/>
                    </a:cubicBezTo>
                    <a:cubicBezTo>
                      <a:pt x="1206" y="2494"/>
                      <a:pt x="1227" y="2596"/>
                      <a:pt x="1206" y="2678"/>
                    </a:cubicBezTo>
                    <a:cubicBezTo>
                      <a:pt x="1209" y="2677"/>
                      <a:pt x="1212" y="2677"/>
                      <a:pt x="1214" y="2677"/>
                    </a:cubicBezTo>
                    <a:cubicBezTo>
                      <a:pt x="1265" y="2677"/>
                      <a:pt x="1287" y="2847"/>
                      <a:pt x="1335" y="2847"/>
                    </a:cubicBezTo>
                    <a:cubicBezTo>
                      <a:pt x="1340" y="2847"/>
                      <a:pt x="1344" y="2845"/>
                      <a:pt x="1349" y="2842"/>
                    </a:cubicBezTo>
                    <a:lnTo>
                      <a:pt x="1349" y="2842"/>
                    </a:lnTo>
                    <a:cubicBezTo>
                      <a:pt x="1349" y="2903"/>
                      <a:pt x="1309" y="2985"/>
                      <a:pt x="1329" y="3005"/>
                    </a:cubicBezTo>
                    <a:cubicBezTo>
                      <a:pt x="1329" y="3005"/>
                      <a:pt x="1411" y="3107"/>
                      <a:pt x="1329" y="3291"/>
                    </a:cubicBezTo>
                    <a:cubicBezTo>
                      <a:pt x="1288" y="3353"/>
                      <a:pt x="1206" y="3434"/>
                      <a:pt x="1186" y="3455"/>
                    </a:cubicBezTo>
                    <a:cubicBezTo>
                      <a:pt x="1183" y="3458"/>
                      <a:pt x="1183" y="3459"/>
                      <a:pt x="1185" y="3459"/>
                    </a:cubicBezTo>
                    <a:cubicBezTo>
                      <a:pt x="1195" y="3459"/>
                      <a:pt x="1239" y="3440"/>
                      <a:pt x="1260" y="3440"/>
                    </a:cubicBezTo>
                    <a:cubicBezTo>
                      <a:pt x="1269" y="3440"/>
                      <a:pt x="1273" y="3444"/>
                      <a:pt x="1268" y="3455"/>
                    </a:cubicBezTo>
                    <a:cubicBezTo>
                      <a:pt x="1472" y="3250"/>
                      <a:pt x="1574" y="2964"/>
                      <a:pt x="1554" y="2678"/>
                    </a:cubicBezTo>
                    <a:cubicBezTo>
                      <a:pt x="1554" y="2433"/>
                      <a:pt x="1513" y="2187"/>
                      <a:pt x="1431" y="1942"/>
                    </a:cubicBezTo>
                    <a:lnTo>
                      <a:pt x="1145" y="1308"/>
                    </a:lnTo>
                    <a:cubicBezTo>
                      <a:pt x="1022" y="1022"/>
                      <a:pt x="879" y="716"/>
                      <a:pt x="818" y="613"/>
                    </a:cubicBezTo>
                    <a:lnTo>
                      <a:pt x="798" y="593"/>
                    </a:lnTo>
                    <a:cubicBezTo>
                      <a:pt x="736" y="450"/>
                      <a:pt x="654" y="327"/>
                      <a:pt x="552" y="205"/>
                    </a:cubicBezTo>
                    <a:cubicBezTo>
                      <a:pt x="511" y="164"/>
                      <a:pt x="470" y="123"/>
                      <a:pt x="430" y="82"/>
                    </a:cubicBezTo>
                    <a:cubicBezTo>
                      <a:pt x="430" y="102"/>
                      <a:pt x="430" y="143"/>
                      <a:pt x="430" y="164"/>
                    </a:cubicBezTo>
                    <a:cubicBezTo>
                      <a:pt x="409" y="123"/>
                      <a:pt x="389" y="82"/>
                      <a:pt x="348" y="41"/>
                    </a:cubicBezTo>
                    <a:cubicBezTo>
                      <a:pt x="323" y="16"/>
                      <a:pt x="308" y="7"/>
                      <a:pt x="298" y="7"/>
                    </a:cubicBezTo>
                    <a:cubicBezTo>
                      <a:pt x="275" y="7"/>
                      <a:pt x="280" y="59"/>
                      <a:pt x="266" y="102"/>
                    </a:cubicBezTo>
                    <a:cubicBezTo>
                      <a:pt x="266" y="133"/>
                      <a:pt x="256" y="133"/>
                      <a:pt x="248" y="133"/>
                    </a:cubicBezTo>
                    <a:cubicBezTo>
                      <a:pt x="241" y="133"/>
                      <a:pt x="235" y="133"/>
                      <a:pt x="246" y="164"/>
                    </a:cubicBezTo>
                    <a:lnTo>
                      <a:pt x="184" y="82"/>
                    </a:lnTo>
                    <a:cubicBezTo>
                      <a:pt x="164" y="82"/>
                      <a:pt x="266" y="164"/>
                      <a:pt x="225" y="164"/>
                    </a:cubicBezTo>
                    <a:cubicBezTo>
                      <a:pt x="205" y="123"/>
                      <a:pt x="184" y="102"/>
                      <a:pt x="164" y="61"/>
                    </a:cubicBezTo>
                    <a:lnTo>
                      <a:pt x="164" y="61"/>
                    </a:lnTo>
                    <a:cubicBezTo>
                      <a:pt x="164" y="102"/>
                      <a:pt x="225" y="184"/>
                      <a:pt x="205" y="184"/>
                    </a:cubicBezTo>
                    <a:cubicBezTo>
                      <a:pt x="203" y="186"/>
                      <a:pt x="202" y="186"/>
                      <a:pt x="200" y="186"/>
                    </a:cubicBezTo>
                    <a:cubicBezTo>
                      <a:pt x="183" y="186"/>
                      <a:pt x="165" y="100"/>
                      <a:pt x="148" y="100"/>
                    </a:cubicBezTo>
                    <a:cubicBezTo>
                      <a:pt x="147" y="100"/>
                      <a:pt x="145" y="101"/>
                      <a:pt x="143" y="102"/>
                    </a:cubicBezTo>
                    <a:cubicBezTo>
                      <a:pt x="137" y="102"/>
                      <a:pt x="133" y="103"/>
                      <a:pt x="131" y="104"/>
                    </a:cubicBezTo>
                    <a:lnTo>
                      <a:pt x="131" y="104"/>
                    </a:lnTo>
                    <a:cubicBezTo>
                      <a:pt x="108" y="78"/>
                      <a:pt x="87" y="62"/>
                      <a:pt x="73" y="62"/>
                    </a:cubicBezTo>
                    <a:cubicBezTo>
                      <a:pt x="63" y="62"/>
                      <a:pt x="57" y="71"/>
                      <a:pt x="58" y="92"/>
                    </a:cubicBezTo>
                    <a:lnTo>
                      <a:pt x="58" y="92"/>
                    </a:lnTo>
                    <a:cubicBezTo>
                      <a:pt x="50" y="61"/>
                      <a:pt x="31" y="3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562;p59">
                <a:extLst>
                  <a:ext uri="{FF2B5EF4-FFF2-40B4-BE49-F238E27FC236}">
                    <a16:creationId xmlns:a16="http://schemas.microsoft.com/office/drawing/2014/main" id="{A5FC83CA-3564-853A-03A5-52E47F9E65C0}"/>
                  </a:ext>
                </a:extLst>
              </p:cNvPr>
              <p:cNvSpPr/>
              <p:nvPr/>
            </p:nvSpPr>
            <p:spPr>
              <a:xfrm>
                <a:off x="3657950" y="2354875"/>
                <a:ext cx="58775" cy="44475"/>
              </a:xfrm>
              <a:custGeom>
                <a:avLst/>
                <a:gdLst/>
                <a:ahLst/>
                <a:cxnLst/>
                <a:rect l="l" t="t" r="r" b="b"/>
                <a:pathLst>
                  <a:path w="2351" h="1779" extrusionOk="0">
                    <a:moveTo>
                      <a:pt x="2139" y="1651"/>
                    </a:moveTo>
                    <a:cubicBezTo>
                      <a:pt x="2141" y="1659"/>
                      <a:pt x="2144" y="1667"/>
                      <a:pt x="2146" y="1673"/>
                    </a:cubicBezTo>
                    <a:lnTo>
                      <a:pt x="2146" y="1673"/>
                    </a:lnTo>
                    <a:cubicBezTo>
                      <a:pt x="2145" y="1666"/>
                      <a:pt x="2142" y="1658"/>
                      <a:pt x="2139" y="1651"/>
                    </a:cubicBezTo>
                    <a:close/>
                    <a:moveTo>
                      <a:pt x="2146" y="1673"/>
                    </a:moveTo>
                    <a:lnTo>
                      <a:pt x="2146" y="1673"/>
                    </a:lnTo>
                    <a:cubicBezTo>
                      <a:pt x="2146" y="1674"/>
                      <a:pt x="2146" y="1675"/>
                      <a:pt x="2146" y="1677"/>
                    </a:cubicBezTo>
                    <a:cubicBezTo>
                      <a:pt x="2149" y="1682"/>
                      <a:pt x="2151" y="1685"/>
                      <a:pt x="2151" y="1685"/>
                    </a:cubicBezTo>
                    <a:cubicBezTo>
                      <a:pt x="2151" y="1685"/>
                      <a:pt x="2149" y="1680"/>
                      <a:pt x="2146" y="1673"/>
                    </a:cubicBezTo>
                    <a:close/>
                    <a:moveTo>
                      <a:pt x="613" y="0"/>
                    </a:moveTo>
                    <a:cubicBezTo>
                      <a:pt x="613" y="62"/>
                      <a:pt x="450" y="21"/>
                      <a:pt x="450" y="103"/>
                    </a:cubicBezTo>
                    <a:cubicBezTo>
                      <a:pt x="421" y="88"/>
                      <a:pt x="382" y="74"/>
                      <a:pt x="361" y="74"/>
                    </a:cubicBezTo>
                    <a:cubicBezTo>
                      <a:pt x="353" y="74"/>
                      <a:pt x="348" y="76"/>
                      <a:pt x="348" y="82"/>
                    </a:cubicBezTo>
                    <a:cubicBezTo>
                      <a:pt x="307" y="143"/>
                      <a:pt x="225" y="164"/>
                      <a:pt x="143" y="164"/>
                    </a:cubicBezTo>
                    <a:cubicBezTo>
                      <a:pt x="102" y="164"/>
                      <a:pt x="41" y="123"/>
                      <a:pt x="20" y="123"/>
                    </a:cubicBezTo>
                    <a:cubicBezTo>
                      <a:pt x="0" y="143"/>
                      <a:pt x="82" y="184"/>
                      <a:pt x="41" y="184"/>
                    </a:cubicBezTo>
                    <a:cubicBezTo>
                      <a:pt x="368" y="266"/>
                      <a:pt x="654" y="389"/>
                      <a:pt x="920" y="552"/>
                    </a:cubicBezTo>
                    <a:cubicBezTo>
                      <a:pt x="1063" y="634"/>
                      <a:pt x="1206" y="716"/>
                      <a:pt x="1329" y="839"/>
                    </a:cubicBezTo>
                    <a:cubicBezTo>
                      <a:pt x="1451" y="982"/>
                      <a:pt x="1574" y="1125"/>
                      <a:pt x="1676" y="1268"/>
                    </a:cubicBezTo>
                    <a:lnTo>
                      <a:pt x="1676" y="1288"/>
                    </a:lnTo>
                    <a:cubicBezTo>
                      <a:pt x="1717" y="1390"/>
                      <a:pt x="1778" y="1472"/>
                      <a:pt x="1840" y="1554"/>
                    </a:cubicBezTo>
                    <a:lnTo>
                      <a:pt x="1942" y="1656"/>
                    </a:lnTo>
                    <a:lnTo>
                      <a:pt x="1942" y="1595"/>
                    </a:lnTo>
                    <a:cubicBezTo>
                      <a:pt x="1942" y="1636"/>
                      <a:pt x="1962" y="1656"/>
                      <a:pt x="1983" y="1697"/>
                    </a:cubicBezTo>
                    <a:cubicBezTo>
                      <a:pt x="2004" y="1725"/>
                      <a:pt x="2018" y="1736"/>
                      <a:pt x="2029" y="1736"/>
                    </a:cubicBezTo>
                    <a:cubicBezTo>
                      <a:pt x="2049" y="1736"/>
                      <a:pt x="2058" y="1696"/>
                      <a:pt x="2085" y="1656"/>
                    </a:cubicBezTo>
                    <a:cubicBezTo>
                      <a:pt x="2095" y="1636"/>
                      <a:pt x="2106" y="1636"/>
                      <a:pt x="2113" y="1636"/>
                    </a:cubicBezTo>
                    <a:cubicBezTo>
                      <a:pt x="2121" y="1636"/>
                      <a:pt x="2126" y="1636"/>
                      <a:pt x="2126" y="1615"/>
                    </a:cubicBezTo>
                    <a:cubicBezTo>
                      <a:pt x="2126" y="1627"/>
                      <a:pt x="2133" y="1639"/>
                      <a:pt x="2139" y="1651"/>
                    </a:cubicBezTo>
                    <a:lnTo>
                      <a:pt x="2139" y="1651"/>
                    </a:lnTo>
                    <a:cubicBezTo>
                      <a:pt x="2131" y="1626"/>
                      <a:pt x="2126" y="1595"/>
                      <a:pt x="2146" y="1595"/>
                    </a:cubicBezTo>
                    <a:cubicBezTo>
                      <a:pt x="2167" y="1636"/>
                      <a:pt x="2167" y="1656"/>
                      <a:pt x="2187" y="1697"/>
                    </a:cubicBezTo>
                    <a:cubicBezTo>
                      <a:pt x="2208" y="1677"/>
                      <a:pt x="2167" y="1595"/>
                      <a:pt x="2187" y="1595"/>
                    </a:cubicBezTo>
                    <a:cubicBezTo>
                      <a:pt x="2189" y="1593"/>
                      <a:pt x="2191" y="1592"/>
                      <a:pt x="2192" y="1592"/>
                    </a:cubicBezTo>
                    <a:cubicBezTo>
                      <a:pt x="2204" y="1592"/>
                      <a:pt x="2189" y="1677"/>
                      <a:pt x="2208" y="1677"/>
                    </a:cubicBezTo>
                    <a:cubicBezTo>
                      <a:pt x="2219" y="1677"/>
                      <a:pt x="2224" y="1673"/>
                      <a:pt x="2226" y="1669"/>
                    </a:cubicBezTo>
                    <a:lnTo>
                      <a:pt x="2226" y="1669"/>
                    </a:lnTo>
                    <a:cubicBezTo>
                      <a:pt x="2243" y="1698"/>
                      <a:pt x="2259" y="1717"/>
                      <a:pt x="2271" y="1717"/>
                    </a:cubicBezTo>
                    <a:cubicBezTo>
                      <a:pt x="2282" y="1717"/>
                      <a:pt x="2290" y="1699"/>
                      <a:pt x="2290" y="1656"/>
                    </a:cubicBezTo>
                    <a:cubicBezTo>
                      <a:pt x="2310" y="1697"/>
                      <a:pt x="2310" y="1738"/>
                      <a:pt x="2330" y="1779"/>
                    </a:cubicBezTo>
                    <a:lnTo>
                      <a:pt x="2330" y="1718"/>
                    </a:lnTo>
                    <a:lnTo>
                      <a:pt x="2351" y="1758"/>
                    </a:lnTo>
                    <a:lnTo>
                      <a:pt x="2351" y="1718"/>
                    </a:lnTo>
                    <a:cubicBezTo>
                      <a:pt x="2351" y="1677"/>
                      <a:pt x="2351" y="1615"/>
                      <a:pt x="2351" y="1595"/>
                    </a:cubicBezTo>
                    <a:cubicBezTo>
                      <a:pt x="2290" y="1390"/>
                      <a:pt x="2208" y="1227"/>
                      <a:pt x="2085" y="1063"/>
                    </a:cubicBezTo>
                    <a:cubicBezTo>
                      <a:pt x="2085" y="1063"/>
                      <a:pt x="2085" y="1072"/>
                      <a:pt x="2079" y="1072"/>
                    </a:cubicBezTo>
                    <a:cubicBezTo>
                      <a:pt x="2076" y="1072"/>
                      <a:pt x="2071" y="1070"/>
                      <a:pt x="2065" y="1063"/>
                    </a:cubicBezTo>
                    <a:cubicBezTo>
                      <a:pt x="2044" y="1043"/>
                      <a:pt x="2024" y="961"/>
                      <a:pt x="1983" y="920"/>
                    </a:cubicBezTo>
                    <a:cubicBezTo>
                      <a:pt x="1962" y="879"/>
                      <a:pt x="1942" y="839"/>
                      <a:pt x="1922" y="818"/>
                    </a:cubicBezTo>
                    <a:cubicBezTo>
                      <a:pt x="1881" y="757"/>
                      <a:pt x="1819" y="695"/>
                      <a:pt x="1758" y="634"/>
                    </a:cubicBezTo>
                    <a:cubicBezTo>
                      <a:pt x="1758" y="634"/>
                      <a:pt x="1717" y="573"/>
                      <a:pt x="1676" y="552"/>
                    </a:cubicBezTo>
                    <a:lnTo>
                      <a:pt x="1656" y="532"/>
                    </a:lnTo>
                    <a:lnTo>
                      <a:pt x="1615" y="491"/>
                    </a:lnTo>
                    <a:cubicBezTo>
                      <a:pt x="1411" y="348"/>
                      <a:pt x="1206" y="225"/>
                      <a:pt x="981" y="143"/>
                    </a:cubicBezTo>
                    <a:cubicBezTo>
                      <a:pt x="940" y="143"/>
                      <a:pt x="879" y="123"/>
                      <a:pt x="838" y="103"/>
                    </a:cubicBezTo>
                    <a:cubicBezTo>
                      <a:pt x="777" y="82"/>
                      <a:pt x="695" y="41"/>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563;p59">
                <a:extLst>
                  <a:ext uri="{FF2B5EF4-FFF2-40B4-BE49-F238E27FC236}">
                    <a16:creationId xmlns:a16="http://schemas.microsoft.com/office/drawing/2014/main" id="{45F51E77-549F-4740-4393-AFAC997D7C19}"/>
                  </a:ext>
                </a:extLst>
              </p:cNvPr>
              <p:cNvSpPr/>
              <p:nvPr/>
            </p:nvSpPr>
            <p:spPr>
              <a:xfrm>
                <a:off x="3765250" y="2234775"/>
                <a:ext cx="34275" cy="20775"/>
              </a:xfrm>
              <a:custGeom>
                <a:avLst/>
                <a:gdLst/>
                <a:ahLst/>
                <a:cxnLst/>
                <a:rect l="l" t="t" r="r" b="b"/>
                <a:pathLst>
                  <a:path w="1371" h="831" extrusionOk="0">
                    <a:moveTo>
                      <a:pt x="1206" y="290"/>
                    </a:moveTo>
                    <a:cubicBezTo>
                      <a:pt x="1209" y="297"/>
                      <a:pt x="1214" y="306"/>
                      <a:pt x="1218" y="313"/>
                    </a:cubicBezTo>
                    <a:lnTo>
                      <a:pt x="1218" y="313"/>
                    </a:lnTo>
                    <a:cubicBezTo>
                      <a:pt x="1215" y="303"/>
                      <a:pt x="1216" y="294"/>
                      <a:pt x="1206" y="290"/>
                    </a:cubicBezTo>
                    <a:close/>
                    <a:moveTo>
                      <a:pt x="1218" y="313"/>
                    </a:moveTo>
                    <a:cubicBezTo>
                      <a:pt x="1220" y="318"/>
                      <a:pt x="1222" y="323"/>
                      <a:pt x="1227" y="328"/>
                    </a:cubicBezTo>
                    <a:cubicBezTo>
                      <a:pt x="1227" y="328"/>
                      <a:pt x="1223" y="321"/>
                      <a:pt x="1218" y="313"/>
                    </a:cubicBezTo>
                    <a:close/>
                    <a:moveTo>
                      <a:pt x="941" y="1"/>
                    </a:moveTo>
                    <a:lnTo>
                      <a:pt x="941" y="21"/>
                    </a:lnTo>
                    <a:cubicBezTo>
                      <a:pt x="941" y="21"/>
                      <a:pt x="923" y="12"/>
                      <a:pt x="899" y="12"/>
                    </a:cubicBezTo>
                    <a:cubicBezTo>
                      <a:pt x="887" y="12"/>
                      <a:pt x="873" y="14"/>
                      <a:pt x="859" y="21"/>
                    </a:cubicBezTo>
                    <a:lnTo>
                      <a:pt x="859" y="41"/>
                    </a:lnTo>
                    <a:cubicBezTo>
                      <a:pt x="839" y="21"/>
                      <a:pt x="819" y="21"/>
                      <a:pt x="798" y="21"/>
                    </a:cubicBezTo>
                    <a:cubicBezTo>
                      <a:pt x="757" y="21"/>
                      <a:pt x="696" y="41"/>
                      <a:pt x="675" y="62"/>
                    </a:cubicBezTo>
                    <a:lnTo>
                      <a:pt x="675" y="82"/>
                    </a:lnTo>
                    <a:cubicBezTo>
                      <a:pt x="655" y="82"/>
                      <a:pt x="614" y="103"/>
                      <a:pt x="594" y="103"/>
                    </a:cubicBezTo>
                    <a:lnTo>
                      <a:pt x="573" y="103"/>
                    </a:lnTo>
                    <a:cubicBezTo>
                      <a:pt x="491" y="185"/>
                      <a:pt x="430" y="266"/>
                      <a:pt x="369" y="368"/>
                    </a:cubicBezTo>
                    <a:cubicBezTo>
                      <a:pt x="369" y="389"/>
                      <a:pt x="348" y="409"/>
                      <a:pt x="328" y="430"/>
                    </a:cubicBezTo>
                    <a:cubicBezTo>
                      <a:pt x="307" y="450"/>
                      <a:pt x="287" y="450"/>
                      <a:pt x="246" y="450"/>
                    </a:cubicBezTo>
                    <a:cubicBezTo>
                      <a:pt x="287" y="512"/>
                      <a:pt x="226" y="552"/>
                      <a:pt x="246" y="614"/>
                    </a:cubicBezTo>
                    <a:cubicBezTo>
                      <a:pt x="226" y="614"/>
                      <a:pt x="205" y="614"/>
                      <a:pt x="205" y="634"/>
                    </a:cubicBezTo>
                    <a:cubicBezTo>
                      <a:pt x="205" y="696"/>
                      <a:pt x="164" y="757"/>
                      <a:pt x="103" y="777"/>
                    </a:cubicBezTo>
                    <a:cubicBezTo>
                      <a:pt x="89" y="777"/>
                      <a:pt x="58" y="768"/>
                      <a:pt x="38" y="768"/>
                    </a:cubicBezTo>
                    <a:cubicBezTo>
                      <a:pt x="28" y="768"/>
                      <a:pt x="21" y="771"/>
                      <a:pt x="21" y="777"/>
                    </a:cubicBezTo>
                    <a:cubicBezTo>
                      <a:pt x="1" y="777"/>
                      <a:pt x="42" y="818"/>
                      <a:pt x="42" y="818"/>
                    </a:cubicBezTo>
                    <a:cubicBezTo>
                      <a:pt x="79" y="826"/>
                      <a:pt x="119" y="830"/>
                      <a:pt x="161" y="830"/>
                    </a:cubicBezTo>
                    <a:cubicBezTo>
                      <a:pt x="234" y="830"/>
                      <a:pt x="311" y="816"/>
                      <a:pt x="389" y="777"/>
                    </a:cubicBezTo>
                    <a:cubicBezTo>
                      <a:pt x="471" y="736"/>
                      <a:pt x="553" y="696"/>
                      <a:pt x="635" y="655"/>
                    </a:cubicBezTo>
                    <a:cubicBezTo>
                      <a:pt x="675" y="593"/>
                      <a:pt x="737" y="552"/>
                      <a:pt x="798" y="512"/>
                    </a:cubicBezTo>
                    <a:cubicBezTo>
                      <a:pt x="839" y="491"/>
                      <a:pt x="900" y="491"/>
                      <a:pt x="941" y="491"/>
                    </a:cubicBezTo>
                    <a:lnTo>
                      <a:pt x="1002" y="491"/>
                    </a:lnTo>
                    <a:cubicBezTo>
                      <a:pt x="1023" y="471"/>
                      <a:pt x="1023" y="471"/>
                      <a:pt x="1043" y="450"/>
                    </a:cubicBezTo>
                    <a:lnTo>
                      <a:pt x="1043" y="430"/>
                    </a:lnTo>
                    <a:lnTo>
                      <a:pt x="1064" y="430"/>
                    </a:lnTo>
                    <a:cubicBezTo>
                      <a:pt x="1105" y="409"/>
                      <a:pt x="1125" y="389"/>
                      <a:pt x="1146" y="348"/>
                    </a:cubicBezTo>
                    <a:cubicBezTo>
                      <a:pt x="1146" y="328"/>
                      <a:pt x="1166" y="328"/>
                      <a:pt x="1166" y="307"/>
                    </a:cubicBezTo>
                    <a:cubicBezTo>
                      <a:pt x="1186" y="307"/>
                      <a:pt x="1186" y="328"/>
                      <a:pt x="1186" y="328"/>
                    </a:cubicBezTo>
                    <a:cubicBezTo>
                      <a:pt x="1207" y="328"/>
                      <a:pt x="1166" y="307"/>
                      <a:pt x="1186" y="287"/>
                    </a:cubicBezTo>
                    <a:cubicBezTo>
                      <a:pt x="1196" y="287"/>
                      <a:pt x="1202" y="288"/>
                      <a:pt x="1206" y="290"/>
                    </a:cubicBezTo>
                    <a:lnTo>
                      <a:pt x="1206" y="290"/>
                    </a:lnTo>
                    <a:cubicBezTo>
                      <a:pt x="1201" y="277"/>
                      <a:pt x="1198" y="266"/>
                      <a:pt x="1207" y="266"/>
                    </a:cubicBezTo>
                    <a:cubicBezTo>
                      <a:pt x="1209" y="264"/>
                      <a:pt x="1211" y="263"/>
                      <a:pt x="1212" y="263"/>
                    </a:cubicBezTo>
                    <a:cubicBezTo>
                      <a:pt x="1222" y="263"/>
                      <a:pt x="1214" y="310"/>
                      <a:pt x="1236" y="310"/>
                    </a:cubicBezTo>
                    <a:cubicBezTo>
                      <a:pt x="1239" y="310"/>
                      <a:pt x="1243" y="309"/>
                      <a:pt x="1248" y="307"/>
                    </a:cubicBezTo>
                    <a:cubicBezTo>
                      <a:pt x="1256" y="299"/>
                      <a:pt x="1258" y="294"/>
                      <a:pt x="1257" y="291"/>
                    </a:cubicBezTo>
                    <a:lnTo>
                      <a:pt x="1257" y="291"/>
                    </a:lnTo>
                    <a:cubicBezTo>
                      <a:pt x="1274" y="300"/>
                      <a:pt x="1291" y="307"/>
                      <a:pt x="1301" y="307"/>
                    </a:cubicBezTo>
                    <a:cubicBezTo>
                      <a:pt x="1311" y="307"/>
                      <a:pt x="1317" y="301"/>
                      <a:pt x="1314" y="284"/>
                    </a:cubicBezTo>
                    <a:lnTo>
                      <a:pt x="1314" y="284"/>
                    </a:lnTo>
                    <a:cubicBezTo>
                      <a:pt x="1321" y="299"/>
                      <a:pt x="1336" y="313"/>
                      <a:pt x="1350" y="328"/>
                    </a:cubicBezTo>
                    <a:lnTo>
                      <a:pt x="1350" y="307"/>
                    </a:lnTo>
                    <a:cubicBezTo>
                      <a:pt x="1350" y="307"/>
                      <a:pt x="1350" y="287"/>
                      <a:pt x="1370" y="266"/>
                    </a:cubicBezTo>
                    <a:cubicBezTo>
                      <a:pt x="1370" y="246"/>
                      <a:pt x="1370" y="205"/>
                      <a:pt x="1350" y="185"/>
                    </a:cubicBezTo>
                    <a:cubicBezTo>
                      <a:pt x="1309" y="123"/>
                      <a:pt x="1227" y="62"/>
                      <a:pt x="1166" y="41"/>
                    </a:cubicBezTo>
                    <a:cubicBezTo>
                      <a:pt x="1105" y="1"/>
                      <a:pt x="1023"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564;p59">
                <a:extLst>
                  <a:ext uri="{FF2B5EF4-FFF2-40B4-BE49-F238E27FC236}">
                    <a16:creationId xmlns:a16="http://schemas.microsoft.com/office/drawing/2014/main" id="{22A8AEF2-6A35-B71A-B092-AFB414C4FE9A}"/>
                  </a:ext>
                </a:extLst>
              </p:cNvPr>
              <p:cNvSpPr/>
              <p:nvPr/>
            </p:nvSpPr>
            <p:spPr>
              <a:xfrm>
                <a:off x="3714150" y="2265625"/>
                <a:ext cx="25575" cy="23575"/>
              </a:xfrm>
              <a:custGeom>
                <a:avLst/>
                <a:gdLst/>
                <a:ahLst/>
                <a:cxnLst/>
                <a:rect l="l" t="t" r="r" b="b"/>
                <a:pathLst>
                  <a:path w="1023" h="943" extrusionOk="0">
                    <a:moveTo>
                      <a:pt x="770" y="0"/>
                    </a:moveTo>
                    <a:cubicBezTo>
                      <a:pt x="723" y="0"/>
                      <a:pt x="677" y="5"/>
                      <a:pt x="634" y="13"/>
                    </a:cubicBezTo>
                    <a:lnTo>
                      <a:pt x="634" y="54"/>
                    </a:lnTo>
                    <a:cubicBezTo>
                      <a:pt x="634" y="54"/>
                      <a:pt x="607" y="45"/>
                      <a:pt x="583" y="45"/>
                    </a:cubicBezTo>
                    <a:cubicBezTo>
                      <a:pt x="571" y="45"/>
                      <a:pt x="559" y="48"/>
                      <a:pt x="553" y="54"/>
                    </a:cubicBezTo>
                    <a:lnTo>
                      <a:pt x="471" y="54"/>
                    </a:lnTo>
                    <a:cubicBezTo>
                      <a:pt x="430" y="75"/>
                      <a:pt x="389" y="95"/>
                      <a:pt x="348" y="116"/>
                    </a:cubicBezTo>
                    <a:lnTo>
                      <a:pt x="348" y="136"/>
                    </a:lnTo>
                    <a:cubicBezTo>
                      <a:pt x="348" y="136"/>
                      <a:pt x="307" y="157"/>
                      <a:pt x="287" y="157"/>
                    </a:cubicBezTo>
                    <a:cubicBezTo>
                      <a:pt x="287" y="157"/>
                      <a:pt x="287" y="177"/>
                      <a:pt x="287" y="177"/>
                    </a:cubicBezTo>
                    <a:lnTo>
                      <a:pt x="266" y="177"/>
                    </a:lnTo>
                    <a:cubicBezTo>
                      <a:pt x="185" y="259"/>
                      <a:pt x="103" y="361"/>
                      <a:pt x="62" y="484"/>
                    </a:cubicBezTo>
                    <a:cubicBezTo>
                      <a:pt x="62" y="504"/>
                      <a:pt x="62" y="545"/>
                      <a:pt x="62" y="565"/>
                    </a:cubicBezTo>
                    <a:cubicBezTo>
                      <a:pt x="42" y="606"/>
                      <a:pt x="21" y="627"/>
                      <a:pt x="1" y="668"/>
                    </a:cubicBezTo>
                    <a:cubicBezTo>
                      <a:pt x="42" y="688"/>
                      <a:pt x="42" y="770"/>
                      <a:pt x="103" y="770"/>
                    </a:cubicBezTo>
                    <a:cubicBezTo>
                      <a:pt x="103" y="790"/>
                      <a:pt x="82" y="811"/>
                      <a:pt x="103" y="811"/>
                    </a:cubicBezTo>
                    <a:cubicBezTo>
                      <a:pt x="164" y="831"/>
                      <a:pt x="205" y="852"/>
                      <a:pt x="226" y="892"/>
                    </a:cubicBezTo>
                    <a:cubicBezTo>
                      <a:pt x="226" y="913"/>
                      <a:pt x="205" y="933"/>
                      <a:pt x="226" y="933"/>
                    </a:cubicBezTo>
                    <a:cubicBezTo>
                      <a:pt x="232" y="940"/>
                      <a:pt x="239" y="942"/>
                      <a:pt x="246" y="942"/>
                    </a:cubicBezTo>
                    <a:cubicBezTo>
                      <a:pt x="260" y="942"/>
                      <a:pt x="273" y="933"/>
                      <a:pt x="287" y="933"/>
                    </a:cubicBezTo>
                    <a:cubicBezTo>
                      <a:pt x="307" y="852"/>
                      <a:pt x="348" y="749"/>
                      <a:pt x="409" y="688"/>
                    </a:cubicBezTo>
                    <a:cubicBezTo>
                      <a:pt x="430" y="627"/>
                      <a:pt x="471" y="586"/>
                      <a:pt x="512" y="565"/>
                    </a:cubicBezTo>
                    <a:cubicBezTo>
                      <a:pt x="573" y="525"/>
                      <a:pt x="634" y="504"/>
                      <a:pt x="696" y="504"/>
                    </a:cubicBezTo>
                    <a:cubicBezTo>
                      <a:pt x="737" y="504"/>
                      <a:pt x="777" y="504"/>
                      <a:pt x="798" y="484"/>
                    </a:cubicBezTo>
                    <a:lnTo>
                      <a:pt x="859" y="443"/>
                    </a:lnTo>
                    <a:lnTo>
                      <a:pt x="839" y="402"/>
                    </a:lnTo>
                    <a:lnTo>
                      <a:pt x="880" y="402"/>
                    </a:lnTo>
                    <a:cubicBezTo>
                      <a:pt x="921" y="381"/>
                      <a:pt x="900" y="361"/>
                      <a:pt x="900" y="320"/>
                    </a:cubicBezTo>
                    <a:cubicBezTo>
                      <a:pt x="900" y="279"/>
                      <a:pt x="921" y="279"/>
                      <a:pt x="900" y="259"/>
                    </a:cubicBezTo>
                    <a:lnTo>
                      <a:pt x="941" y="259"/>
                    </a:lnTo>
                    <a:cubicBezTo>
                      <a:pt x="941" y="238"/>
                      <a:pt x="880" y="259"/>
                      <a:pt x="900" y="218"/>
                    </a:cubicBezTo>
                    <a:cubicBezTo>
                      <a:pt x="907" y="211"/>
                      <a:pt x="914" y="209"/>
                      <a:pt x="920" y="209"/>
                    </a:cubicBezTo>
                    <a:cubicBezTo>
                      <a:pt x="932" y="209"/>
                      <a:pt x="941" y="218"/>
                      <a:pt x="941" y="218"/>
                    </a:cubicBezTo>
                    <a:cubicBezTo>
                      <a:pt x="961" y="218"/>
                      <a:pt x="900" y="197"/>
                      <a:pt x="900" y="177"/>
                    </a:cubicBezTo>
                    <a:cubicBezTo>
                      <a:pt x="903" y="174"/>
                      <a:pt x="906" y="173"/>
                      <a:pt x="909" y="173"/>
                    </a:cubicBezTo>
                    <a:cubicBezTo>
                      <a:pt x="923" y="173"/>
                      <a:pt x="936" y="202"/>
                      <a:pt x="940" y="202"/>
                    </a:cubicBezTo>
                    <a:cubicBezTo>
                      <a:pt x="941" y="202"/>
                      <a:pt x="941" y="200"/>
                      <a:pt x="941" y="197"/>
                    </a:cubicBezTo>
                    <a:cubicBezTo>
                      <a:pt x="951" y="187"/>
                      <a:pt x="951" y="187"/>
                      <a:pt x="949" y="187"/>
                    </a:cubicBezTo>
                    <a:cubicBezTo>
                      <a:pt x="946" y="187"/>
                      <a:pt x="941" y="187"/>
                      <a:pt x="941" y="177"/>
                    </a:cubicBezTo>
                    <a:cubicBezTo>
                      <a:pt x="982" y="177"/>
                      <a:pt x="1023" y="177"/>
                      <a:pt x="982" y="136"/>
                    </a:cubicBezTo>
                    <a:cubicBezTo>
                      <a:pt x="1002" y="136"/>
                      <a:pt x="1023" y="157"/>
                      <a:pt x="1023" y="157"/>
                    </a:cubicBezTo>
                    <a:lnTo>
                      <a:pt x="1002" y="136"/>
                    </a:lnTo>
                    <a:lnTo>
                      <a:pt x="1023" y="136"/>
                    </a:lnTo>
                    <a:lnTo>
                      <a:pt x="1002" y="116"/>
                    </a:lnTo>
                    <a:lnTo>
                      <a:pt x="1023" y="116"/>
                    </a:lnTo>
                    <a:cubicBezTo>
                      <a:pt x="1023" y="116"/>
                      <a:pt x="1023" y="95"/>
                      <a:pt x="1023" y="95"/>
                    </a:cubicBezTo>
                    <a:cubicBezTo>
                      <a:pt x="1002" y="75"/>
                      <a:pt x="1002" y="34"/>
                      <a:pt x="982" y="34"/>
                    </a:cubicBezTo>
                    <a:cubicBezTo>
                      <a:pt x="910" y="10"/>
                      <a:pt x="838"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565;p59">
                <a:extLst>
                  <a:ext uri="{FF2B5EF4-FFF2-40B4-BE49-F238E27FC236}">
                    <a16:creationId xmlns:a16="http://schemas.microsoft.com/office/drawing/2014/main" id="{39BA0E42-46B7-39E3-3A0C-CC2A3D26C5F2}"/>
                  </a:ext>
                </a:extLst>
              </p:cNvPr>
              <p:cNvSpPr/>
              <p:nvPr/>
            </p:nvSpPr>
            <p:spPr>
              <a:xfrm>
                <a:off x="3758625" y="2266450"/>
                <a:ext cx="42950" cy="31725"/>
              </a:xfrm>
              <a:custGeom>
                <a:avLst/>
                <a:gdLst/>
                <a:ahLst/>
                <a:cxnLst/>
                <a:rect l="l" t="t" r="r" b="b"/>
                <a:pathLst>
                  <a:path w="1718" h="1269" extrusionOk="0">
                    <a:moveTo>
                      <a:pt x="184" y="205"/>
                    </a:moveTo>
                    <a:lnTo>
                      <a:pt x="213" y="215"/>
                    </a:lnTo>
                    <a:lnTo>
                      <a:pt x="213" y="215"/>
                    </a:lnTo>
                    <a:cubicBezTo>
                      <a:pt x="199" y="209"/>
                      <a:pt x="184" y="205"/>
                      <a:pt x="184" y="205"/>
                    </a:cubicBezTo>
                    <a:close/>
                    <a:moveTo>
                      <a:pt x="1370" y="1"/>
                    </a:moveTo>
                    <a:cubicBezTo>
                      <a:pt x="1247" y="21"/>
                      <a:pt x="1124" y="62"/>
                      <a:pt x="1022" y="83"/>
                    </a:cubicBezTo>
                    <a:cubicBezTo>
                      <a:pt x="981" y="83"/>
                      <a:pt x="940" y="103"/>
                      <a:pt x="900" y="103"/>
                    </a:cubicBezTo>
                    <a:lnTo>
                      <a:pt x="716" y="103"/>
                    </a:lnTo>
                    <a:cubicBezTo>
                      <a:pt x="613" y="103"/>
                      <a:pt x="511" y="62"/>
                      <a:pt x="450" y="62"/>
                    </a:cubicBezTo>
                    <a:lnTo>
                      <a:pt x="327" y="62"/>
                    </a:lnTo>
                    <a:lnTo>
                      <a:pt x="368" y="103"/>
                    </a:lnTo>
                    <a:cubicBezTo>
                      <a:pt x="327" y="103"/>
                      <a:pt x="307" y="83"/>
                      <a:pt x="286" y="83"/>
                    </a:cubicBezTo>
                    <a:cubicBezTo>
                      <a:pt x="272" y="79"/>
                      <a:pt x="261" y="77"/>
                      <a:pt x="252" y="77"/>
                    </a:cubicBezTo>
                    <a:cubicBezTo>
                      <a:pt x="212" y="77"/>
                      <a:pt x="229" y="114"/>
                      <a:pt x="245" y="164"/>
                    </a:cubicBezTo>
                    <a:cubicBezTo>
                      <a:pt x="245" y="205"/>
                      <a:pt x="205" y="205"/>
                      <a:pt x="245" y="226"/>
                    </a:cubicBezTo>
                    <a:lnTo>
                      <a:pt x="213" y="215"/>
                    </a:lnTo>
                    <a:lnTo>
                      <a:pt x="213" y="215"/>
                    </a:lnTo>
                    <a:cubicBezTo>
                      <a:pt x="232" y="223"/>
                      <a:pt x="248" y="235"/>
                      <a:pt x="225" y="246"/>
                    </a:cubicBezTo>
                    <a:cubicBezTo>
                      <a:pt x="205" y="226"/>
                      <a:pt x="164" y="226"/>
                      <a:pt x="143" y="205"/>
                    </a:cubicBezTo>
                    <a:lnTo>
                      <a:pt x="143" y="205"/>
                    </a:lnTo>
                    <a:cubicBezTo>
                      <a:pt x="143" y="246"/>
                      <a:pt x="225" y="267"/>
                      <a:pt x="225" y="287"/>
                    </a:cubicBezTo>
                    <a:cubicBezTo>
                      <a:pt x="223" y="289"/>
                      <a:pt x="220" y="290"/>
                      <a:pt x="217" y="290"/>
                    </a:cubicBezTo>
                    <a:cubicBezTo>
                      <a:pt x="198" y="290"/>
                      <a:pt x="170" y="243"/>
                      <a:pt x="151" y="243"/>
                    </a:cubicBezTo>
                    <a:cubicBezTo>
                      <a:pt x="148" y="243"/>
                      <a:pt x="145" y="244"/>
                      <a:pt x="143" y="246"/>
                    </a:cubicBezTo>
                    <a:cubicBezTo>
                      <a:pt x="142" y="247"/>
                      <a:pt x="142" y="248"/>
                      <a:pt x="141" y="248"/>
                    </a:cubicBezTo>
                    <a:lnTo>
                      <a:pt x="141" y="248"/>
                    </a:lnTo>
                    <a:cubicBezTo>
                      <a:pt x="125" y="243"/>
                      <a:pt x="111" y="240"/>
                      <a:pt x="100" y="240"/>
                    </a:cubicBezTo>
                    <a:cubicBezTo>
                      <a:pt x="73" y="240"/>
                      <a:pt x="66" y="260"/>
                      <a:pt x="102" y="308"/>
                    </a:cubicBezTo>
                    <a:cubicBezTo>
                      <a:pt x="61" y="287"/>
                      <a:pt x="41" y="246"/>
                      <a:pt x="0" y="246"/>
                    </a:cubicBezTo>
                    <a:lnTo>
                      <a:pt x="0" y="267"/>
                    </a:lnTo>
                    <a:cubicBezTo>
                      <a:pt x="21" y="287"/>
                      <a:pt x="21" y="287"/>
                      <a:pt x="21" y="308"/>
                    </a:cubicBezTo>
                    <a:cubicBezTo>
                      <a:pt x="41" y="348"/>
                      <a:pt x="61" y="369"/>
                      <a:pt x="102" y="389"/>
                    </a:cubicBezTo>
                    <a:cubicBezTo>
                      <a:pt x="266" y="512"/>
                      <a:pt x="470" y="573"/>
                      <a:pt x="675" y="594"/>
                    </a:cubicBezTo>
                    <a:lnTo>
                      <a:pt x="675" y="573"/>
                    </a:lnTo>
                    <a:cubicBezTo>
                      <a:pt x="675" y="573"/>
                      <a:pt x="756" y="594"/>
                      <a:pt x="797" y="594"/>
                    </a:cubicBezTo>
                    <a:lnTo>
                      <a:pt x="797" y="573"/>
                    </a:lnTo>
                    <a:cubicBezTo>
                      <a:pt x="838" y="573"/>
                      <a:pt x="797" y="594"/>
                      <a:pt x="818" y="594"/>
                    </a:cubicBezTo>
                    <a:lnTo>
                      <a:pt x="838" y="594"/>
                    </a:lnTo>
                    <a:lnTo>
                      <a:pt x="859" y="573"/>
                    </a:lnTo>
                    <a:lnTo>
                      <a:pt x="879" y="553"/>
                    </a:lnTo>
                    <a:cubicBezTo>
                      <a:pt x="900" y="532"/>
                      <a:pt x="940" y="512"/>
                      <a:pt x="961" y="512"/>
                    </a:cubicBezTo>
                    <a:lnTo>
                      <a:pt x="1022" y="512"/>
                    </a:lnTo>
                    <a:cubicBezTo>
                      <a:pt x="1063" y="532"/>
                      <a:pt x="1063" y="553"/>
                      <a:pt x="1063" y="594"/>
                    </a:cubicBezTo>
                    <a:cubicBezTo>
                      <a:pt x="1063" y="614"/>
                      <a:pt x="1063" y="635"/>
                      <a:pt x="1063" y="655"/>
                    </a:cubicBezTo>
                    <a:cubicBezTo>
                      <a:pt x="1022" y="696"/>
                      <a:pt x="981" y="716"/>
                      <a:pt x="940" y="737"/>
                    </a:cubicBezTo>
                    <a:cubicBezTo>
                      <a:pt x="981" y="778"/>
                      <a:pt x="879" y="880"/>
                      <a:pt x="940" y="921"/>
                    </a:cubicBezTo>
                    <a:cubicBezTo>
                      <a:pt x="900" y="941"/>
                      <a:pt x="838" y="982"/>
                      <a:pt x="838" y="982"/>
                    </a:cubicBezTo>
                    <a:cubicBezTo>
                      <a:pt x="859" y="1064"/>
                      <a:pt x="838" y="1146"/>
                      <a:pt x="777" y="1187"/>
                    </a:cubicBezTo>
                    <a:cubicBezTo>
                      <a:pt x="736" y="1207"/>
                      <a:pt x="654" y="1227"/>
                      <a:pt x="634" y="1227"/>
                    </a:cubicBezTo>
                    <a:cubicBezTo>
                      <a:pt x="634" y="1248"/>
                      <a:pt x="716" y="1227"/>
                      <a:pt x="695" y="1268"/>
                    </a:cubicBezTo>
                    <a:cubicBezTo>
                      <a:pt x="777" y="1248"/>
                      <a:pt x="859" y="1207"/>
                      <a:pt x="940" y="1166"/>
                    </a:cubicBezTo>
                    <a:lnTo>
                      <a:pt x="1043" y="1084"/>
                    </a:lnTo>
                    <a:cubicBezTo>
                      <a:pt x="1084" y="1064"/>
                      <a:pt x="1104" y="1064"/>
                      <a:pt x="1186" y="1003"/>
                    </a:cubicBezTo>
                    <a:cubicBezTo>
                      <a:pt x="1431" y="819"/>
                      <a:pt x="1676" y="573"/>
                      <a:pt x="1717" y="410"/>
                    </a:cubicBezTo>
                    <a:cubicBezTo>
                      <a:pt x="1717" y="348"/>
                      <a:pt x="1717" y="287"/>
                      <a:pt x="1717" y="246"/>
                    </a:cubicBezTo>
                    <a:cubicBezTo>
                      <a:pt x="1697" y="185"/>
                      <a:pt x="1676" y="124"/>
                      <a:pt x="1615" y="83"/>
                    </a:cubicBezTo>
                    <a:cubicBezTo>
                      <a:pt x="1595" y="62"/>
                      <a:pt x="1574" y="42"/>
                      <a:pt x="1533" y="42"/>
                    </a:cubicBezTo>
                    <a:lnTo>
                      <a:pt x="1472" y="21"/>
                    </a:lnTo>
                    <a:cubicBezTo>
                      <a:pt x="1431" y="21"/>
                      <a:pt x="1390"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566;p59">
                <a:extLst>
                  <a:ext uri="{FF2B5EF4-FFF2-40B4-BE49-F238E27FC236}">
                    <a16:creationId xmlns:a16="http://schemas.microsoft.com/office/drawing/2014/main" id="{FEA85168-27FF-8D1D-1422-7E69B5DF9C3B}"/>
                  </a:ext>
                </a:extLst>
              </p:cNvPr>
              <p:cNvSpPr/>
              <p:nvPr/>
            </p:nvSpPr>
            <p:spPr>
              <a:xfrm>
                <a:off x="3756050" y="2309300"/>
                <a:ext cx="51150" cy="18500"/>
              </a:xfrm>
              <a:custGeom>
                <a:avLst/>
                <a:gdLst/>
                <a:ahLst/>
                <a:cxnLst/>
                <a:rect l="l" t="t" r="r" b="b"/>
                <a:pathLst>
                  <a:path w="2046" h="740" extrusionOk="0">
                    <a:moveTo>
                      <a:pt x="36" y="1"/>
                    </a:moveTo>
                    <a:cubicBezTo>
                      <a:pt x="27" y="1"/>
                      <a:pt x="34" y="48"/>
                      <a:pt x="13" y="48"/>
                    </a:cubicBezTo>
                    <a:cubicBezTo>
                      <a:pt x="9" y="48"/>
                      <a:pt x="5" y="47"/>
                      <a:pt x="1" y="45"/>
                    </a:cubicBezTo>
                    <a:lnTo>
                      <a:pt x="1" y="45"/>
                    </a:lnTo>
                    <a:cubicBezTo>
                      <a:pt x="62" y="208"/>
                      <a:pt x="164" y="372"/>
                      <a:pt x="308" y="474"/>
                    </a:cubicBezTo>
                    <a:cubicBezTo>
                      <a:pt x="430" y="576"/>
                      <a:pt x="573" y="658"/>
                      <a:pt x="737" y="699"/>
                    </a:cubicBezTo>
                    <a:cubicBezTo>
                      <a:pt x="900" y="720"/>
                      <a:pt x="1043" y="740"/>
                      <a:pt x="1207" y="740"/>
                    </a:cubicBezTo>
                    <a:cubicBezTo>
                      <a:pt x="1391" y="720"/>
                      <a:pt x="1575" y="679"/>
                      <a:pt x="1738" y="617"/>
                    </a:cubicBezTo>
                    <a:lnTo>
                      <a:pt x="1759" y="617"/>
                    </a:lnTo>
                    <a:cubicBezTo>
                      <a:pt x="1861" y="576"/>
                      <a:pt x="1943" y="495"/>
                      <a:pt x="2004" y="392"/>
                    </a:cubicBezTo>
                    <a:cubicBezTo>
                      <a:pt x="2025" y="331"/>
                      <a:pt x="2045" y="290"/>
                      <a:pt x="2045" y="229"/>
                    </a:cubicBezTo>
                    <a:lnTo>
                      <a:pt x="2045" y="229"/>
                    </a:lnTo>
                    <a:cubicBezTo>
                      <a:pt x="2025" y="249"/>
                      <a:pt x="2004" y="270"/>
                      <a:pt x="1984" y="270"/>
                    </a:cubicBezTo>
                    <a:cubicBezTo>
                      <a:pt x="2025" y="229"/>
                      <a:pt x="2045" y="188"/>
                      <a:pt x="2025" y="168"/>
                    </a:cubicBezTo>
                    <a:cubicBezTo>
                      <a:pt x="2025" y="124"/>
                      <a:pt x="2017" y="110"/>
                      <a:pt x="2006" y="110"/>
                    </a:cubicBezTo>
                    <a:cubicBezTo>
                      <a:pt x="1990" y="110"/>
                      <a:pt x="1966" y="135"/>
                      <a:pt x="1943" y="147"/>
                    </a:cubicBezTo>
                    <a:cubicBezTo>
                      <a:pt x="1916" y="147"/>
                      <a:pt x="1907" y="138"/>
                      <a:pt x="1897" y="138"/>
                    </a:cubicBezTo>
                    <a:cubicBezTo>
                      <a:pt x="1893" y="138"/>
                      <a:pt x="1888" y="140"/>
                      <a:pt x="1882" y="147"/>
                    </a:cubicBezTo>
                    <a:lnTo>
                      <a:pt x="1882" y="86"/>
                    </a:lnTo>
                    <a:cubicBezTo>
                      <a:pt x="1864" y="86"/>
                      <a:pt x="1877" y="131"/>
                      <a:pt x="1868" y="131"/>
                    </a:cubicBezTo>
                    <a:cubicBezTo>
                      <a:pt x="1866" y="131"/>
                      <a:pt x="1864" y="130"/>
                      <a:pt x="1861" y="127"/>
                    </a:cubicBezTo>
                    <a:cubicBezTo>
                      <a:pt x="1861" y="106"/>
                      <a:pt x="1861" y="86"/>
                      <a:pt x="1861" y="65"/>
                    </a:cubicBezTo>
                    <a:cubicBezTo>
                      <a:pt x="1841" y="65"/>
                      <a:pt x="1841" y="127"/>
                      <a:pt x="1820" y="127"/>
                    </a:cubicBezTo>
                    <a:cubicBezTo>
                      <a:pt x="1800" y="106"/>
                      <a:pt x="1861" y="86"/>
                      <a:pt x="1820" y="86"/>
                    </a:cubicBezTo>
                    <a:cubicBezTo>
                      <a:pt x="1820" y="86"/>
                      <a:pt x="1819" y="85"/>
                      <a:pt x="1818" y="85"/>
                    </a:cubicBezTo>
                    <a:lnTo>
                      <a:pt x="1818" y="85"/>
                    </a:lnTo>
                    <a:cubicBezTo>
                      <a:pt x="1813" y="59"/>
                      <a:pt x="1800" y="44"/>
                      <a:pt x="1786" y="44"/>
                    </a:cubicBezTo>
                    <a:cubicBezTo>
                      <a:pt x="1776" y="44"/>
                      <a:pt x="1766" y="51"/>
                      <a:pt x="1759" y="65"/>
                    </a:cubicBezTo>
                    <a:cubicBezTo>
                      <a:pt x="1759" y="65"/>
                      <a:pt x="1759" y="45"/>
                      <a:pt x="1759" y="24"/>
                    </a:cubicBezTo>
                    <a:lnTo>
                      <a:pt x="1738" y="45"/>
                    </a:lnTo>
                    <a:cubicBezTo>
                      <a:pt x="1718" y="45"/>
                      <a:pt x="1698" y="45"/>
                      <a:pt x="1677" y="65"/>
                    </a:cubicBezTo>
                    <a:cubicBezTo>
                      <a:pt x="1636" y="106"/>
                      <a:pt x="1595" y="127"/>
                      <a:pt x="1534" y="168"/>
                    </a:cubicBezTo>
                    <a:cubicBezTo>
                      <a:pt x="1534" y="168"/>
                      <a:pt x="1534" y="188"/>
                      <a:pt x="1534" y="188"/>
                    </a:cubicBezTo>
                    <a:cubicBezTo>
                      <a:pt x="1514" y="188"/>
                      <a:pt x="1473" y="188"/>
                      <a:pt x="1452" y="208"/>
                    </a:cubicBezTo>
                    <a:lnTo>
                      <a:pt x="1391" y="208"/>
                    </a:lnTo>
                    <a:cubicBezTo>
                      <a:pt x="1350" y="229"/>
                      <a:pt x="1309" y="229"/>
                      <a:pt x="1268" y="249"/>
                    </a:cubicBezTo>
                    <a:lnTo>
                      <a:pt x="1268" y="270"/>
                    </a:lnTo>
                    <a:lnTo>
                      <a:pt x="1166" y="270"/>
                    </a:lnTo>
                    <a:cubicBezTo>
                      <a:pt x="1023" y="311"/>
                      <a:pt x="880" y="311"/>
                      <a:pt x="737" y="311"/>
                    </a:cubicBezTo>
                    <a:cubicBezTo>
                      <a:pt x="655" y="311"/>
                      <a:pt x="573" y="270"/>
                      <a:pt x="512" y="208"/>
                    </a:cubicBezTo>
                    <a:cubicBezTo>
                      <a:pt x="502" y="229"/>
                      <a:pt x="466" y="229"/>
                      <a:pt x="430" y="229"/>
                    </a:cubicBezTo>
                    <a:cubicBezTo>
                      <a:pt x="394" y="229"/>
                      <a:pt x="359" y="229"/>
                      <a:pt x="348" y="249"/>
                    </a:cubicBezTo>
                    <a:cubicBezTo>
                      <a:pt x="331" y="232"/>
                      <a:pt x="298" y="184"/>
                      <a:pt x="289" y="184"/>
                    </a:cubicBezTo>
                    <a:cubicBezTo>
                      <a:pt x="288" y="184"/>
                      <a:pt x="287" y="185"/>
                      <a:pt x="287" y="188"/>
                    </a:cubicBezTo>
                    <a:cubicBezTo>
                      <a:pt x="280" y="188"/>
                      <a:pt x="264" y="190"/>
                      <a:pt x="243" y="190"/>
                    </a:cubicBezTo>
                    <a:cubicBezTo>
                      <a:pt x="201" y="190"/>
                      <a:pt x="137" y="181"/>
                      <a:pt x="83" y="127"/>
                    </a:cubicBezTo>
                    <a:cubicBezTo>
                      <a:pt x="62" y="86"/>
                      <a:pt x="62" y="4"/>
                      <a:pt x="42" y="4"/>
                    </a:cubicBezTo>
                    <a:cubicBezTo>
                      <a:pt x="39" y="2"/>
                      <a:pt x="3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567;p59">
                <a:extLst>
                  <a:ext uri="{FF2B5EF4-FFF2-40B4-BE49-F238E27FC236}">
                    <a16:creationId xmlns:a16="http://schemas.microsoft.com/office/drawing/2014/main" id="{871567C8-105E-BCA3-8878-AED078599E5D}"/>
                  </a:ext>
                </a:extLst>
              </p:cNvPr>
              <p:cNvSpPr/>
              <p:nvPr/>
            </p:nvSpPr>
            <p:spPr>
              <a:xfrm>
                <a:off x="3152500" y="2792900"/>
                <a:ext cx="130350" cy="91450"/>
              </a:xfrm>
              <a:custGeom>
                <a:avLst/>
                <a:gdLst/>
                <a:ahLst/>
                <a:cxnLst/>
                <a:rect l="l" t="t" r="r" b="b"/>
                <a:pathLst>
                  <a:path w="5214" h="3658" extrusionOk="0">
                    <a:moveTo>
                      <a:pt x="160" y="0"/>
                    </a:moveTo>
                    <a:cubicBezTo>
                      <a:pt x="149" y="0"/>
                      <a:pt x="115" y="111"/>
                      <a:pt x="106" y="111"/>
                    </a:cubicBezTo>
                    <a:cubicBezTo>
                      <a:pt x="104" y="111"/>
                      <a:pt x="103" y="108"/>
                      <a:pt x="103" y="100"/>
                    </a:cubicBezTo>
                    <a:lnTo>
                      <a:pt x="103" y="100"/>
                    </a:lnTo>
                    <a:cubicBezTo>
                      <a:pt x="1" y="550"/>
                      <a:pt x="62" y="1041"/>
                      <a:pt x="267" y="1449"/>
                    </a:cubicBezTo>
                    <a:cubicBezTo>
                      <a:pt x="349" y="1654"/>
                      <a:pt x="430" y="1858"/>
                      <a:pt x="532" y="2042"/>
                    </a:cubicBezTo>
                    <a:cubicBezTo>
                      <a:pt x="635" y="2226"/>
                      <a:pt x="757" y="2431"/>
                      <a:pt x="900" y="2594"/>
                    </a:cubicBezTo>
                    <a:cubicBezTo>
                      <a:pt x="1023" y="2737"/>
                      <a:pt x="1166" y="2860"/>
                      <a:pt x="1330" y="2962"/>
                    </a:cubicBezTo>
                    <a:cubicBezTo>
                      <a:pt x="1575" y="3105"/>
                      <a:pt x="1861" y="3207"/>
                      <a:pt x="2147" y="3269"/>
                    </a:cubicBezTo>
                    <a:cubicBezTo>
                      <a:pt x="2720" y="3371"/>
                      <a:pt x="3313" y="3494"/>
                      <a:pt x="3558" y="3555"/>
                    </a:cubicBezTo>
                    <a:lnTo>
                      <a:pt x="3599" y="3555"/>
                    </a:lnTo>
                    <a:cubicBezTo>
                      <a:pt x="3865" y="3616"/>
                      <a:pt x="4151" y="3657"/>
                      <a:pt x="4437" y="3657"/>
                    </a:cubicBezTo>
                    <a:cubicBezTo>
                      <a:pt x="4560" y="3657"/>
                      <a:pt x="4682" y="3637"/>
                      <a:pt x="4784" y="3616"/>
                    </a:cubicBezTo>
                    <a:cubicBezTo>
                      <a:pt x="4744" y="3616"/>
                      <a:pt x="4682" y="3616"/>
                      <a:pt x="4641" y="3596"/>
                    </a:cubicBezTo>
                    <a:cubicBezTo>
                      <a:pt x="4744" y="3596"/>
                      <a:pt x="4825" y="3575"/>
                      <a:pt x="4927" y="3555"/>
                    </a:cubicBezTo>
                    <a:cubicBezTo>
                      <a:pt x="5152" y="3473"/>
                      <a:pt x="5009" y="3494"/>
                      <a:pt x="4927" y="3473"/>
                    </a:cubicBezTo>
                    <a:cubicBezTo>
                      <a:pt x="4825" y="3453"/>
                      <a:pt x="4927" y="3412"/>
                      <a:pt x="4825" y="3412"/>
                    </a:cubicBezTo>
                    <a:cubicBezTo>
                      <a:pt x="4887" y="3412"/>
                      <a:pt x="4948" y="3391"/>
                      <a:pt x="5009" y="3391"/>
                    </a:cubicBezTo>
                    <a:cubicBezTo>
                      <a:pt x="5009" y="3388"/>
                      <a:pt x="5004" y="3387"/>
                      <a:pt x="4996" y="3387"/>
                    </a:cubicBezTo>
                    <a:cubicBezTo>
                      <a:pt x="4963" y="3387"/>
                      <a:pt x="4879" y="3406"/>
                      <a:pt x="4847" y="3406"/>
                    </a:cubicBezTo>
                    <a:cubicBezTo>
                      <a:pt x="4833" y="3406"/>
                      <a:pt x="4830" y="3402"/>
                      <a:pt x="4846" y="3391"/>
                    </a:cubicBezTo>
                    <a:cubicBezTo>
                      <a:pt x="4907" y="3391"/>
                      <a:pt x="4968" y="3371"/>
                      <a:pt x="5050" y="3351"/>
                    </a:cubicBezTo>
                    <a:cubicBezTo>
                      <a:pt x="5017" y="3351"/>
                      <a:pt x="4880" y="3377"/>
                      <a:pt x="4826" y="3377"/>
                    </a:cubicBezTo>
                    <a:cubicBezTo>
                      <a:pt x="4813" y="3377"/>
                      <a:pt x="4805" y="3375"/>
                      <a:pt x="4805" y="3371"/>
                    </a:cubicBezTo>
                    <a:cubicBezTo>
                      <a:pt x="4815" y="3351"/>
                      <a:pt x="4866" y="3351"/>
                      <a:pt x="4915" y="3351"/>
                    </a:cubicBezTo>
                    <a:cubicBezTo>
                      <a:pt x="4963" y="3351"/>
                      <a:pt x="5009" y="3351"/>
                      <a:pt x="5009" y="3330"/>
                    </a:cubicBezTo>
                    <a:cubicBezTo>
                      <a:pt x="4998" y="3330"/>
                      <a:pt x="4980" y="3330"/>
                      <a:pt x="4959" y="3334"/>
                    </a:cubicBezTo>
                    <a:lnTo>
                      <a:pt x="4959" y="3334"/>
                    </a:lnTo>
                    <a:cubicBezTo>
                      <a:pt x="5090" y="3288"/>
                      <a:pt x="5152" y="3237"/>
                      <a:pt x="5097" y="3237"/>
                    </a:cubicBezTo>
                    <a:cubicBezTo>
                      <a:pt x="5082" y="3237"/>
                      <a:pt x="5060" y="3241"/>
                      <a:pt x="5030" y="3248"/>
                    </a:cubicBezTo>
                    <a:cubicBezTo>
                      <a:pt x="5091" y="3228"/>
                      <a:pt x="5152" y="3207"/>
                      <a:pt x="5214" y="3167"/>
                    </a:cubicBezTo>
                    <a:lnTo>
                      <a:pt x="5173" y="3167"/>
                    </a:lnTo>
                    <a:lnTo>
                      <a:pt x="5091" y="3207"/>
                    </a:lnTo>
                    <a:cubicBezTo>
                      <a:pt x="5111" y="3187"/>
                      <a:pt x="5132" y="3187"/>
                      <a:pt x="5152" y="3167"/>
                    </a:cubicBezTo>
                    <a:lnTo>
                      <a:pt x="5091" y="3167"/>
                    </a:lnTo>
                    <a:cubicBezTo>
                      <a:pt x="5050" y="3177"/>
                      <a:pt x="5009" y="3177"/>
                      <a:pt x="4973" y="3177"/>
                    </a:cubicBezTo>
                    <a:cubicBezTo>
                      <a:pt x="4938" y="3177"/>
                      <a:pt x="4907" y="3177"/>
                      <a:pt x="4887" y="3187"/>
                    </a:cubicBezTo>
                    <a:cubicBezTo>
                      <a:pt x="4781" y="3198"/>
                      <a:pt x="4677" y="3203"/>
                      <a:pt x="4573" y="3203"/>
                    </a:cubicBezTo>
                    <a:cubicBezTo>
                      <a:pt x="4277" y="3203"/>
                      <a:pt x="3989" y="3161"/>
                      <a:pt x="3701" y="3085"/>
                    </a:cubicBezTo>
                    <a:lnTo>
                      <a:pt x="3701" y="3085"/>
                    </a:lnTo>
                    <a:cubicBezTo>
                      <a:pt x="3701" y="3085"/>
                      <a:pt x="3721" y="3105"/>
                      <a:pt x="3681" y="3105"/>
                    </a:cubicBezTo>
                    <a:cubicBezTo>
                      <a:pt x="3558" y="3105"/>
                      <a:pt x="3476" y="3044"/>
                      <a:pt x="3374" y="3024"/>
                    </a:cubicBezTo>
                    <a:lnTo>
                      <a:pt x="3374" y="3044"/>
                    </a:lnTo>
                    <a:lnTo>
                      <a:pt x="3108" y="2962"/>
                    </a:lnTo>
                    <a:lnTo>
                      <a:pt x="2597" y="2880"/>
                    </a:lnTo>
                    <a:cubicBezTo>
                      <a:pt x="2536" y="2880"/>
                      <a:pt x="2434" y="2840"/>
                      <a:pt x="2352" y="2819"/>
                    </a:cubicBezTo>
                    <a:lnTo>
                      <a:pt x="2290" y="2819"/>
                    </a:lnTo>
                    <a:lnTo>
                      <a:pt x="2168" y="2778"/>
                    </a:lnTo>
                    <a:cubicBezTo>
                      <a:pt x="1943" y="2758"/>
                      <a:pt x="1718" y="2676"/>
                      <a:pt x="1534" y="2574"/>
                    </a:cubicBezTo>
                    <a:cubicBezTo>
                      <a:pt x="1309" y="2431"/>
                      <a:pt x="1146" y="2267"/>
                      <a:pt x="1023" y="2063"/>
                    </a:cubicBezTo>
                    <a:cubicBezTo>
                      <a:pt x="941" y="1961"/>
                      <a:pt x="880" y="1879"/>
                      <a:pt x="819" y="1777"/>
                    </a:cubicBezTo>
                    <a:cubicBezTo>
                      <a:pt x="716" y="1633"/>
                      <a:pt x="635" y="1470"/>
                      <a:pt x="573" y="1306"/>
                    </a:cubicBezTo>
                    <a:cubicBezTo>
                      <a:pt x="571" y="1309"/>
                      <a:pt x="569" y="1310"/>
                      <a:pt x="566" y="1310"/>
                    </a:cubicBezTo>
                    <a:cubicBezTo>
                      <a:pt x="522" y="1310"/>
                      <a:pt x="405" y="1064"/>
                      <a:pt x="362" y="1064"/>
                    </a:cubicBezTo>
                    <a:cubicBezTo>
                      <a:pt x="356" y="1064"/>
                      <a:pt x="351" y="1069"/>
                      <a:pt x="349" y="1082"/>
                    </a:cubicBezTo>
                    <a:cubicBezTo>
                      <a:pt x="328" y="979"/>
                      <a:pt x="287" y="877"/>
                      <a:pt x="267" y="795"/>
                    </a:cubicBezTo>
                    <a:cubicBezTo>
                      <a:pt x="205" y="775"/>
                      <a:pt x="124" y="714"/>
                      <a:pt x="103" y="386"/>
                    </a:cubicBezTo>
                    <a:cubicBezTo>
                      <a:pt x="103" y="243"/>
                      <a:pt x="144" y="121"/>
                      <a:pt x="165" y="19"/>
                    </a:cubicBezTo>
                    <a:cubicBezTo>
                      <a:pt x="165" y="6"/>
                      <a:pt x="163"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68;p59">
                <a:extLst>
                  <a:ext uri="{FF2B5EF4-FFF2-40B4-BE49-F238E27FC236}">
                    <a16:creationId xmlns:a16="http://schemas.microsoft.com/office/drawing/2014/main" id="{BA4228EB-29DD-82FC-5006-AC0AA330C13F}"/>
                  </a:ext>
                </a:extLst>
              </p:cNvPr>
              <p:cNvSpPr/>
              <p:nvPr/>
            </p:nvSpPr>
            <p:spPr>
              <a:xfrm>
                <a:off x="3179600" y="2834750"/>
                <a:ext cx="63900" cy="12925"/>
              </a:xfrm>
              <a:custGeom>
                <a:avLst/>
                <a:gdLst/>
                <a:ahLst/>
                <a:cxnLst/>
                <a:rect l="l" t="t" r="r" b="b"/>
                <a:pathLst>
                  <a:path w="2556" h="517" extrusionOk="0">
                    <a:moveTo>
                      <a:pt x="107" y="325"/>
                    </a:moveTo>
                    <a:cubicBezTo>
                      <a:pt x="105" y="326"/>
                      <a:pt x="103" y="327"/>
                      <a:pt x="100" y="327"/>
                    </a:cubicBezTo>
                    <a:lnTo>
                      <a:pt x="123" y="327"/>
                    </a:lnTo>
                    <a:cubicBezTo>
                      <a:pt x="115" y="327"/>
                      <a:pt x="110" y="327"/>
                      <a:pt x="107" y="325"/>
                    </a:cubicBezTo>
                    <a:close/>
                    <a:moveTo>
                      <a:pt x="62" y="327"/>
                    </a:moveTo>
                    <a:cubicBezTo>
                      <a:pt x="62" y="332"/>
                      <a:pt x="65" y="333"/>
                      <a:pt x="71" y="333"/>
                    </a:cubicBezTo>
                    <a:cubicBezTo>
                      <a:pt x="79" y="333"/>
                      <a:pt x="90" y="330"/>
                      <a:pt x="100" y="327"/>
                    </a:cubicBezTo>
                    <a:close/>
                    <a:moveTo>
                      <a:pt x="71" y="362"/>
                    </a:moveTo>
                    <a:cubicBezTo>
                      <a:pt x="65" y="362"/>
                      <a:pt x="62" y="364"/>
                      <a:pt x="62" y="368"/>
                    </a:cubicBezTo>
                    <a:cubicBezTo>
                      <a:pt x="62" y="375"/>
                      <a:pt x="64" y="377"/>
                      <a:pt x="68" y="377"/>
                    </a:cubicBezTo>
                    <a:cubicBezTo>
                      <a:pt x="75" y="377"/>
                      <a:pt x="89" y="368"/>
                      <a:pt x="103" y="368"/>
                    </a:cubicBezTo>
                    <a:lnTo>
                      <a:pt x="103" y="368"/>
                    </a:lnTo>
                    <a:cubicBezTo>
                      <a:pt x="91" y="365"/>
                      <a:pt x="79" y="362"/>
                      <a:pt x="71" y="362"/>
                    </a:cubicBezTo>
                    <a:close/>
                    <a:moveTo>
                      <a:pt x="552" y="0"/>
                    </a:moveTo>
                    <a:cubicBezTo>
                      <a:pt x="450" y="21"/>
                      <a:pt x="327" y="41"/>
                      <a:pt x="246" y="62"/>
                    </a:cubicBezTo>
                    <a:lnTo>
                      <a:pt x="123" y="143"/>
                    </a:lnTo>
                    <a:lnTo>
                      <a:pt x="184" y="164"/>
                    </a:lnTo>
                    <a:cubicBezTo>
                      <a:pt x="144" y="164"/>
                      <a:pt x="123" y="164"/>
                      <a:pt x="82" y="184"/>
                    </a:cubicBezTo>
                    <a:cubicBezTo>
                      <a:pt x="0" y="225"/>
                      <a:pt x="62" y="246"/>
                      <a:pt x="82" y="287"/>
                    </a:cubicBezTo>
                    <a:cubicBezTo>
                      <a:pt x="115" y="303"/>
                      <a:pt x="95" y="320"/>
                      <a:pt x="107" y="325"/>
                    </a:cubicBezTo>
                    <a:lnTo>
                      <a:pt x="107" y="325"/>
                    </a:lnTo>
                    <a:cubicBezTo>
                      <a:pt x="115" y="323"/>
                      <a:pt x="121" y="322"/>
                      <a:pt x="124" y="322"/>
                    </a:cubicBezTo>
                    <a:cubicBezTo>
                      <a:pt x="127" y="322"/>
                      <a:pt x="127" y="323"/>
                      <a:pt x="123" y="327"/>
                    </a:cubicBezTo>
                    <a:cubicBezTo>
                      <a:pt x="123" y="348"/>
                      <a:pt x="113" y="353"/>
                      <a:pt x="100" y="353"/>
                    </a:cubicBezTo>
                    <a:cubicBezTo>
                      <a:pt x="87" y="353"/>
                      <a:pt x="72" y="348"/>
                      <a:pt x="62" y="348"/>
                    </a:cubicBezTo>
                    <a:cubicBezTo>
                      <a:pt x="62" y="358"/>
                      <a:pt x="82" y="358"/>
                      <a:pt x="103" y="358"/>
                    </a:cubicBezTo>
                    <a:cubicBezTo>
                      <a:pt x="123" y="358"/>
                      <a:pt x="144" y="358"/>
                      <a:pt x="144" y="368"/>
                    </a:cubicBezTo>
                    <a:cubicBezTo>
                      <a:pt x="144" y="373"/>
                      <a:pt x="140" y="374"/>
                      <a:pt x="134" y="374"/>
                    </a:cubicBezTo>
                    <a:cubicBezTo>
                      <a:pt x="126" y="374"/>
                      <a:pt x="114" y="371"/>
                      <a:pt x="103" y="368"/>
                    </a:cubicBezTo>
                    <a:lnTo>
                      <a:pt x="103" y="368"/>
                    </a:lnTo>
                    <a:cubicBezTo>
                      <a:pt x="21" y="389"/>
                      <a:pt x="0" y="430"/>
                      <a:pt x="62" y="450"/>
                    </a:cubicBezTo>
                    <a:lnTo>
                      <a:pt x="0" y="450"/>
                    </a:lnTo>
                    <a:lnTo>
                      <a:pt x="21" y="471"/>
                    </a:lnTo>
                    <a:cubicBezTo>
                      <a:pt x="62" y="471"/>
                      <a:pt x="82" y="491"/>
                      <a:pt x="123" y="491"/>
                    </a:cubicBezTo>
                    <a:cubicBezTo>
                      <a:pt x="205" y="511"/>
                      <a:pt x="287" y="516"/>
                      <a:pt x="366" y="516"/>
                    </a:cubicBezTo>
                    <a:cubicBezTo>
                      <a:pt x="445" y="516"/>
                      <a:pt x="522" y="511"/>
                      <a:pt x="593" y="511"/>
                    </a:cubicBezTo>
                    <a:lnTo>
                      <a:pt x="593" y="471"/>
                    </a:lnTo>
                    <a:cubicBezTo>
                      <a:pt x="593" y="471"/>
                      <a:pt x="620" y="480"/>
                      <a:pt x="651" y="480"/>
                    </a:cubicBezTo>
                    <a:cubicBezTo>
                      <a:pt x="666" y="480"/>
                      <a:pt x="682" y="477"/>
                      <a:pt x="695" y="471"/>
                    </a:cubicBezTo>
                    <a:lnTo>
                      <a:pt x="695" y="450"/>
                    </a:lnTo>
                    <a:lnTo>
                      <a:pt x="798" y="471"/>
                    </a:lnTo>
                    <a:lnTo>
                      <a:pt x="1084" y="471"/>
                    </a:lnTo>
                    <a:cubicBezTo>
                      <a:pt x="1084" y="471"/>
                      <a:pt x="1084" y="450"/>
                      <a:pt x="1084" y="450"/>
                    </a:cubicBezTo>
                    <a:lnTo>
                      <a:pt x="1125" y="450"/>
                    </a:lnTo>
                    <a:cubicBezTo>
                      <a:pt x="1309" y="430"/>
                      <a:pt x="1493" y="409"/>
                      <a:pt x="1677" y="409"/>
                    </a:cubicBezTo>
                    <a:lnTo>
                      <a:pt x="1799" y="409"/>
                    </a:lnTo>
                    <a:cubicBezTo>
                      <a:pt x="1861" y="430"/>
                      <a:pt x="1922" y="450"/>
                      <a:pt x="1983" y="471"/>
                    </a:cubicBezTo>
                    <a:cubicBezTo>
                      <a:pt x="1983" y="409"/>
                      <a:pt x="2147" y="430"/>
                      <a:pt x="2126" y="348"/>
                    </a:cubicBezTo>
                    <a:lnTo>
                      <a:pt x="2126" y="348"/>
                    </a:lnTo>
                    <a:cubicBezTo>
                      <a:pt x="2155" y="362"/>
                      <a:pt x="2194" y="377"/>
                      <a:pt x="2215" y="377"/>
                    </a:cubicBezTo>
                    <a:cubicBezTo>
                      <a:pt x="2223" y="377"/>
                      <a:pt x="2229" y="374"/>
                      <a:pt x="2229" y="368"/>
                    </a:cubicBezTo>
                    <a:cubicBezTo>
                      <a:pt x="2259" y="322"/>
                      <a:pt x="2313" y="299"/>
                      <a:pt x="2364" y="299"/>
                    </a:cubicBezTo>
                    <a:cubicBezTo>
                      <a:pt x="2381" y="299"/>
                      <a:pt x="2397" y="302"/>
                      <a:pt x="2413" y="307"/>
                    </a:cubicBezTo>
                    <a:cubicBezTo>
                      <a:pt x="2453" y="307"/>
                      <a:pt x="2515" y="348"/>
                      <a:pt x="2535" y="348"/>
                    </a:cubicBezTo>
                    <a:cubicBezTo>
                      <a:pt x="2556" y="348"/>
                      <a:pt x="2494" y="287"/>
                      <a:pt x="2535" y="287"/>
                    </a:cubicBezTo>
                    <a:cubicBezTo>
                      <a:pt x="2229" y="164"/>
                      <a:pt x="1922" y="82"/>
                      <a:pt x="1615" y="41"/>
                    </a:cubicBezTo>
                    <a:cubicBezTo>
                      <a:pt x="1554" y="41"/>
                      <a:pt x="1350" y="21"/>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69;p59">
                <a:extLst>
                  <a:ext uri="{FF2B5EF4-FFF2-40B4-BE49-F238E27FC236}">
                    <a16:creationId xmlns:a16="http://schemas.microsoft.com/office/drawing/2014/main" id="{3B989E7D-70B9-D32C-F38C-9F3050FA11BE}"/>
                  </a:ext>
                </a:extLst>
              </p:cNvPr>
              <p:cNvSpPr/>
              <p:nvPr/>
            </p:nvSpPr>
            <p:spPr>
              <a:xfrm>
                <a:off x="4214475" y="2738050"/>
                <a:ext cx="63400" cy="120900"/>
              </a:xfrm>
              <a:custGeom>
                <a:avLst/>
                <a:gdLst/>
                <a:ahLst/>
                <a:cxnLst/>
                <a:rect l="l" t="t" r="r" b="b"/>
                <a:pathLst>
                  <a:path w="2536" h="4836" extrusionOk="0">
                    <a:moveTo>
                      <a:pt x="257" y="118"/>
                    </a:moveTo>
                    <a:cubicBezTo>
                      <a:pt x="254" y="118"/>
                      <a:pt x="256" y="121"/>
                      <a:pt x="266" y="127"/>
                    </a:cubicBezTo>
                    <a:cubicBezTo>
                      <a:pt x="304" y="147"/>
                      <a:pt x="325" y="148"/>
                      <a:pt x="378" y="182"/>
                    </a:cubicBezTo>
                    <a:lnTo>
                      <a:pt x="378" y="182"/>
                    </a:lnTo>
                    <a:cubicBezTo>
                      <a:pt x="367" y="164"/>
                      <a:pt x="269" y="118"/>
                      <a:pt x="257" y="118"/>
                    </a:cubicBezTo>
                    <a:close/>
                    <a:moveTo>
                      <a:pt x="310" y="0"/>
                    </a:moveTo>
                    <a:cubicBezTo>
                      <a:pt x="270" y="0"/>
                      <a:pt x="324" y="48"/>
                      <a:pt x="368" y="107"/>
                    </a:cubicBezTo>
                    <a:cubicBezTo>
                      <a:pt x="409" y="189"/>
                      <a:pt x="327" y="127"/>
                      <a:pt x="389" y="189"/>
                    </a:cubicBezTo>
                    <a:cubicBezTo>
                      <a:pt x="385" y="186"/>
                      <a:pt x="381" y="184"/>
                      <a:pt x="378" y="182"/>
                    </a:cubicBezTo>
                    <a:lnTo>
                      <a:pt x="378" y="182"/>
                    </a:lnTo>
                    <a:cubicBezTo>
                      <a:pt x="381" y="186"/>
                      <a:pt x="378" y="189"/>
                      <a:pt x="368" y="189"/>
                    </a:cubicBezTo>
                    <a:cubicBezTo>
                      <a:pt x="327" y="168"/>
                      <a:pt x="266" y="148"/>
                      <a:pt x="225" y="127"/>
                    </a:cubicBezTo>
                    <a:lnTo>
                      <a:pt x="225" y="127"/>
                    </a:lnTo>
                    <a:cubicBezTo>
                      <a:pt x="225" y="148"/>
                      <a:pt x="389" y="209"/>
                      <a:pt x="368" y="230"/>
                    </a:cubicBezTo>
                    <a:cubicBezTo>
                      <a:pt x="367" y="231"/>
                      <a:pt x="365" y="232"/>
                      <a:pt x="362" y="232"/>
                    </a:cubicBezTo>
                    <a:cubicBezTo>
                      <a:pt x="335" y="232"/>
                      <a:pt x="258" y="146"/>
                      <a:pt x="231" y="146"/>
                    </a:cubicBezTo>
                    <a:cubicBezTo>
                      <a:pt x="229" y="146"/>
                      <a:pt x="227" y="146"/>
                      <a:pt x="225" y="148"/>
                    </a:cubicBezTo>
                    <a:cubicBezTo>
                      <a:pt x="236" y="158"/>
                      <a:pt x="246" y="169"/>
                      <a:pt x="257" y="177"/>
                    </a:cubicBezTo>
                    <a:lnTo>
                      <a:pt x="257" y="177"/>
                    </a:lnTo>
                    <a:cubicBezTo>
                      <a:pt x="203" y="156"/>
                      <a:pt x="158" y="145"/>
                      <a:pt x="132" y="145"/>
                    </a:cubicBezTo>
                    <a:cubicBezTo>
                      <a:pt x="97" y="145"/>
                      <a:pt x="98" y="165"/>
                      <a:pt x="164" y="209"/>
                    </a:cubicBezTo>
                    <a:cubicBezTo>
                      <a:pt x="137" y="196"/>
                      <a:pt x="102" y="183"/>
                      <a:pt x="63" y="169"/>
                    </a:cubicBezTo>
                    <a:lnTo>
                      <a:pt x="63" y="169"/>
                    </a:lnTo>
                    <a:lnTo>
                      <a:pt x="21" y="148"/>
                    </a:lnTo>
                    <a:lnTo>
                      <a:pt x="21" y="155"/>
                    </a:lnTo>
                    <a:lnTo>
                      <a:pt x="21" y="155"/>
                    </a:lnTo>
                    <a:cubicBezTo>
                      <a:pt x="14" y="152"/>
                      <a:pt x="7" y="150"/>
                      <a:pt x="0" y="148"/>
                    </a:cubicBezTo>
                    <a:lnTo>
                      <a:pt x="0" y="148"/>
                    </a:lnTo>
                    <a:lnTo>
                      <a:pt x="21" y="156"/>
                    </a:lnTo>
                    <a:lnTo>
                      <a:pt x="21" y="156"/>
                    </a:lnTo>
                    <a:lnTo>
                      <a:pt x="21" y="168"/>
                    </a:lnTo>
                    <a:lnTo>
                      <a:pt x="82" y="189"/>
                    </a:lnTo>
                    <a:lnTo>
                      <a:pt x="21" y="189"/>
                    </a:lnTo>
                    <a:lnTo>
                      <a:pt x="62" y="209"/>
                    </a:lnTo>
                    <a:cubicBezTo>
                      <a:pt x="123" y="250"/>
                      <a:pt x="164" y="311"/>
                      <a:pt x="205" y="332"/>
                    </a:cubicBezTo>
                    <a:cubicBezTo>
                      <a:pt x="470" y="475"/>
                      <a:pt x="716" y="679"/>
                      <a:pt x="900" y="945"/>
                    </a:cubicBezTo>
                    <a:cubicBezTo>
                      <a:pt x="900" y="945"/>
                      <a:pt x="900" y="927"/>
                      <a:pt x="906" y="927"/>
                    </a:cubicBezTo>
                    <a:cubicBezTo>
                      <a:pt x="909" y="927"/>
                      <a:pt x="913" y="932"/>
                      <a:pt x="920" y="945"/>
                    </a:cubicBezTo>
                    <a:cubicBezTo>
                      <a:pt x="981" y="1006"/>
                      <a:pt x="1002" y="1068"/>
                      <a:pt x="1043" y="1150"/>
                    </a:cubicBezTo>
                    <a:lnTo>
                      <a:pt x="1063" y="1150"/>
                    </a:lnTo>
                    <a:cubicBezTo>
                      <a:pt x="1104" y="1190"/>
                      <a:pt x="1125" y="1272"/>
                      <a:pt x="1145" y="1334"/>
                    </a:cubicBezTo>
                    <a:cubicBezTo>
                      <a:pt x="1227" y="1436"/>
                      <a:pt x="1288" y="1558"/>
                      <a:pt x="1349" y="1661"/>
                    </a:cubicBezTo>
                    <a:lnTo>
                      <a:pt x="1370" y="1661"/>
                    </a:lnTo>
                    <a:cubicBezTo>
                      <a:pt x="1411" y="1722"/>
                      <a:pt x="1431" y="1783"/>
                      <a:pt x="1452" y="1865"/>
                    </a:cubicBezTo>
                    <a:lnTo>
                      <a:pt x="1472" y="1885"/>
                    </a:lnTo>
                    <a:lnTo>
                      <a:pt x="1493" y="1885"/>
                    </a:lnTo>
                    <a:cubicBezTo>
                      <a:pt x="1493" y="1926"/>
                      <a:pt x="1513" y="1947"/>
                      <a:pt x="1533" y="1967"/>
                    </a:cubicBezTo>
                    <a:cubicBezTo>
                      <a:pt x="1717" y="2335"/>
                      <a:pt x="1881" y="2703"/>
                      <a:pt x="1983" y="3112"/>
                    </a:cubicBezTo>
                    <a:cubicBezTo>
                      <a:pt x="2024" y="3194"/>
                      <a:pt x="2044" y="3276"/>
                      <a:pt x="2085" y="3357"/>
                    </a:cubicBezTo>
                    <a:cubicBezTo>
                      <a:pt x="2106" y="3500"/>
                      <a:pt x="2106" y="3643"/>
                      <a:pt x="2126" y="3787"/>
                    </a:cubicBezTo>
                    <a:cubicBezTo>
                      <a:pt x="2128" y="3786"/>
                      <a:pt x="2130" y="3786"/>
                      <a:pt x="2132" y="3786"/>
                    </a:cubicBezTo>
                    <a:cubicBezTo>
                      <a:pt x="2185" y="3786"/>
                      <a:pt x="2223" y="4020"/>
                      <a:pt x="2273" y="4020"/>
                    </a:cubicBezTo>
                    <a:cubicBezTo>
                      <a:pt x="2279" y="4020"/>
                      <a:pt x="2284" y="4017"/>
                      <a:pt x="2290" y="4011"/>
                    </a:cubicBezTo>
                    <a:lnTo>
                      <a:pt x="2290" y="4011"/>
                    </a:lnTo>
                    <a:cubicBezTo>
                      <a:pt x="2269" y="4073"/>
                      <a:pt x="2290" y="4155"/>
                      <a:pt x="2310" y="4236"/>
                    </a:cubicBezTo>
                    <a:cubicBezTo>
                      <a:pt x="2351" y="4257"/>
                      <a:pt x="2412" y="4318"/>
                      <a:pt x="2433" y="4563"/>
                    </a:cubicBezTo>
                    <a:cubicBezTo>
                      <a:pt x="2433" y="4645"/>
                      <a:pt x="2412" y="4788"/>
                      <a:pt x="2412" y="4829"/>
                    </a:cubicBezTo>
                    <a:cubicBezTo>
                      <a:pt x="2415" y="4834"/>
                      <a:pt x="2417" y="4836"/>
                      <a:pt x="2419" y="4836"/>
                    </a:cubicBezTo>
                    <a:cubicBezTo>
                      <a:pt x="2434" y="4836"/>
                      <a:pt x="2449" y="4754"/>
                      <a:pt x="2464" y="4754"/>
                    </a:cubicBezTo>
                    <a:cubicBezTo>
                      <a:pt x="2467" y="4754"/>
                      <a:pt x="2470" y="4758"/>
                      <a:pt x="2474" y="4768"/>
                    </a:cubicBezTo>
                    <a:cubicBezTo>
                      <a:pt x="2535" y="4073"/>
                      <a:pt x="2474" y="3378"/>
                      <a:pt x="2290" y="2724"/>
                    </a:cubicBezTo>
                    <a:cubicBezTo>
                      <a:pt x="2167" y="2376"/>
                      <a:pt x="2044" y="2049"/>
                      <a:pt x="1901" y="1722"/>
                    </a:cubicBezTo>
                    <a:cubicBezTo>
                      <a:pt x="1738" y="1354"/>
                      <a:pt x="1554" y="1006"/>
                      <a:pt x="1309" y="679"/>
                    </a:cubicBezTo>
                    <a:lnTo>
                      <a:pt x="1288" y="659"/>
                    </a:lnTo>
                    <a:cubicBezTo>
                      <a:pt x="1145" y="455"/>
                      <a:pt x="981" y="291"/>
                      <a:pt x="777" y="148"/>
                    </a:cubicBezTo>
                    <a:cubicBezTo>
                      <a:pt x="695" y="107"/>
                      <a:pt x="614" y="66"/>
                      <a:pt x="532" y="46"/>
                    </a:cubicBezTo>
                    <a:lnTo>
                      <a:pt x="532" y="46"/>
                    </a:lnTo>
                    <a:cubicBezTo>
                      <a:pt x="552" y="66"/>
                      <a:pt x="593" y="107"/>
                      <a:pt x="614" y="127"/>
                    </a:cubicBezTo>
                    <a:cubicBezTo>
                      <a:pt x="552" y="87"/>
                      <a:pt x="491" y="46"/>
                      <a:pt x="409" y="25"/>
                    </a:cubicBezTo>
                    <a:cubicBezTo>
                      <a:pt x="357" y="8"/>
                      <a:pt x="326"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70;p59">
                <a:extLst>
                  <a:ext uri="{FF2B5EF4-FFF2-40B4-BE49-F238E27FC236}">
                    <a16:creationId xmlns:a16="http://schemas.microsoft.com/office/drawing/2014/main" id="{5950FEDE-1E4B-EF8F-E466-67F7B28B1D2E}"/>
                  </a:ext>
                </a:extLst>
              </p:cNvPr>
              <p:cNvSpPr/>
              <p:nvPr/>
            </p:nvSpPr>
            <p:spPr>
              <a:xfrm>
                <a:off x="4167450" y="2734950"/>
                <a:ext cx="36300" cy="45150"/>
              </a:xfrm>
              <a:custGeom>
                <a:avLst/>
                <a:gdLst/>
                <a:ahLst/>
                <a:cxnLst/>
                <a:rect l="l" t="t" r="r" b="b"/>
                <a:pathLst>
                  <a:path w="1452" h="1806" extrusionOk="0">
                    <a:moveTo>
                      <a:pt x="251" y="1"/>
                    </a:moveTo>
                    <a:cubicBezTo>
                      <a:pt x="212" y="1"/>
                      <a:pt x="225" y="34"/>
                      <a:pt x="225" y="67"/>
                    </a:cubicBezTo>
                    <a:cubicBezTo>
                      <a:pt x="205" y="129"/>
                      <a:pt x="185" y="108"/>
                      <a:pt x="205" y="149"/>
                    </a:cubicBezTo>
                    <a:lnTo>
                      <a:pt x="164" y="108"/>
                    </a:lnTo>
                    <a:cubicBezTo>
                      <a:pt x="144" y="108"/>
                      <a:pt x="205" y="129"/>
                      <a:pt x="185" y="149"/>
                    </a:cubicBezTo>
                    <a:cubicBezTo>
                      <a:pt x="177" y="153"/>
                      <a:pt x="171" y="155"/>
                      <a:pt x="165" y="155"/>
                    </a:cubicBezTo>
                    <a:lnTo>
                      <a:pt x="165" y="155"/>
                    </a:lnTo>
                    <a:cubicBezTo>
                      <a:pt x="157" y="136"/>
                      <a:pt x="133" y="105"/>
                      <a:pt x="125" y="105"/>
                    </a:cubicBezTo>
                    <a:cubicBezTo>
                      <a:pt x="124" y="105"/>
                      <a:pt x="123" y="106"/>
                      <a:pt x="123" y="108"/>
                    </a:cubicBezTo>
                    <a:cubicBezTo>
                      <a:pt x="140" y="125"/>
                      <a:pt x="143" y="155"/>
                      <a:pt x="165" y="155"/>
                    </a:cubicBezTo>
                    <a:cubicBezTo>
                      <a:pt x="165" y="155"/>
                      <a:pt x="165" y="155"/>
                      <a:pt x="165" y="155"/>
                    </a:cubicBezTo>
                    <a:lnTo>
                      <a:pt x="165" y="155"/>
                    </a:lnTo>
                    <a:cubicBezTo>
                      <a:pt x="169" y="163"/>
                      <a:pt x="170" y="170"/>
                      <a:pt x="164" y="170"/>
                    </a:cubicBezTo>
                    <a:cubicBezTo>
                      <a:pt x="162" y="172"/>
                      <a:pt x="160" y="173"/>
                      <a:pt x="158" y="173"/>
                    </a:cubicBezTo>
                    <a:cubicBezTo>
                      <a:pt x="145" y="173"/>
                      <a:pt x="142" y="126"/>
                      <a:pt x="129" y="126"/>
                    </a:cubicBezTo>
                    <a:cubicBezTo>
                      <a:pt x="128" y="126"/>
                      <a:pt x="126" y="127"/>
                      <a:pt x="123" y="129"/>
                    </a:cubicBezTo>
                    <a:cubicBezTo>
                      <a:pt x="118" y="134"/>
                      <a:pt x="115" y="138"/>
                      <a:pt x="115" y="141"/>
                    </a:cubicBezTo>
                    <a:lnTo>
                      <a:pt x="115" y="141"/>
                    </a:lnTo>
                    <a:cubicBezTo>
                      <a:pt x="104" y="138"/>
                      <a:pt x="95" y="137"/>
                      <a:pt x="87" y="137"/>
                    </a:cubicBezTo>
                    <a:cubicBezTo>
                      <a:pt x="61" y="137"/>
                      <a:pt x="49" y="151"/>
                      <a:pt x="62" y="190"/>
                    </a:cubicBezTo>
                    <a:cubicBezTo>
                      <a:pt x="42" y="170"/>
                      <a:pt x="42" y="149"/>
                      <a:pt x="21" y="129"/>
                    </a:cubicBezTo>
                    <a:lnTo>
                      <a:pt x="21" y="129"/>
                    </a:lnTo>
                    <a:cubicBezTo>
                      <a:pt x="21" y="149"/>
                      <a:pt x="42" y="149"/>
                      <a:pt x="42" y="170"/>
                    </a:cubicBezTo>
                    <a:lnTo>
                      <a:pt x="21" y="149"/>
                    </a:lnTo>
                    <a:cubicBezTo>
                      <a:pt x="1" y="170"/>
                      <a:pt x="1" y="190"/>
                      <a:pt x="21" y="190"/>
                    </a:cubicBezTo>
                    <a:cubicBezTo>
                      <a:pt x="21" y="231"/>
                      <a:pt x="21" y="272"/>
                      <a:pt x="42" y="272"/>
                    </a:cubicBezTo>
                    <a:cubicBezTo>
                      <a:pt x="144" y="333"/>
                      <a:pt x="225" y="435"/>
                      <a:pt x="328" y="517"/>
                    </a:cubicBezTo>
                    <a:cubicBezTo>
                      <a:pt x="328" y="517"/>
                      <a:pt x="328" y="508"/>
                      <a:pt x="334" y="508"/>
                    </a:cubicBezTo>
                    <a:cubicBezTo>
                      <a:pt x="337" y="508"/>
                      <a:pt x="341" y="510"/>
                      <a:pt x="348" y="517"/>
                    </a:cubicBezTo>
                    <a:cubicBezTo>
                      <a:pt x="369" y="517"/>
                      <a:pt x="369" y="579"/>
                      <a:pt x="389" y="579"/>
                    </a:cubicBezTo>
                    <a:lnTo>
                      <a:pt x="409" y="579"/>
                    </a:lnTo>
                    <a:lnTo>
                      <a:pt x="430" y="660"/>
                    </a:lnTo>
                    <a:lnTo>
                      <a:pt x="532" y="783"/>
                    </a:lnTo>
                    <a:cubicBezTo>
                      <a:pt x="553" y="783"/>
                      <a:pt x="553" y="824"/>
                      <a:pt x="573" y="844"/>
                    </a:cubicBezTo>
                    <a:lnTo>
                      <a:pt x="593" y="865"/>
                    </a:lnTo>
                    <a:cubicBezTo>
                      <a:pt x="696" y="987"/>
                      <a:pt x="798" y="1090"/>
                      <a:pt x="900" y="1233"/>
                    </a:cubicBezTo>
                    <a:cubicBezTo>
                      <a:pt x="921" y="1253"/>
                      <a:pt x="941" y="1274"/>
                      <a:pt x="982" y="1314"/>
                    </a:cubicBezTo>
                    <a:cubicBezTo>
                      <a:pt x="982" y="1355"/>
                      <a:pt x="1002" y="1417"/>
                      <a:pt x="1023" y="1458"/>
                    </a:cubicBezTo>
                    <a:cubicBezTo>
                      <a:pt x="1026" y="1456"/>
                      <a:pt x="1031" y="1455"/>
                      <a:pt x="1035" y="1455"/>
                    </a:cubicBezTo>
                    <a:cubicBezTo>
                      <a:pt x="1074" y="1455"/>
                      <a:pt x="1135" y="1522"/>
                      <a:pt x="1174" y="1522"/>
                    </a:cubicBezTo>
                    <a:cubicBezTo>
                      <a:pt x="1178" y="1522"/>
                      <a:pt x="1182" y="1521"/>
                      <a:pt x="1186" y="1519"/>
                    </a:cubicBezTo>
                    <a:cubicBezTo>
                      <a:pt x="1186" y="1539"/>
                      <a:pt x="1207" y="1601"/>
                      <a:pt x="1227" y="1601"/>
                    </a:cubicBezTo>
                    <a:cubicBezTo>
                      <a:pt x="1238" y="1597"/>
                      <a:pt x="1249" y="1595"/>
                      <a:pt x="1260" y="1595"/>
                    </a:cubicBezTo>
                    <a:cubicBezTo>
                      <a:pt x="1310" y="1595"/>
                      <a:pt x="1357" y="1632"/>
                      <a:pt x="1391" y="1682"/>
                    </a:cubicBezTo>
                    <a:cubicBezTo>
                      <a:pt x="1391" y="1723"/>
                      <a:pt x="1391" y="1785"/>
                      <a:pt x="1391" y="1805"/>
                    </a:cubicBezTo>
                    <a:cubicBezTo>
                      <a:pt x="1408" y="1805"/>
                      <a:pt x="1426" y="1760"/>
                      <a:pt x="1443" y="1760"/>
                    </a:cubicBezTo>
                    <a:cubicBezTo>
                      <a:pt x="1446" y="1760"/>
                      <a:pt x="1449" y="1761"/>
                      <a:pt x="1452" y="1764"/>
                    </a:cubicBezTo>
                    <a:cubicBezTo>
                      <a:pt x="1411" y="1478"/>
                      <a:pt x="1309" y="1212"/>
                      <a:pt x="1186" y="967"/>
                    </a:cubicBezTo>
                    <a:cubicBezTo>
                      <a:pt x="1145" y="926"/>
                      <a:pt x="1064" y="763"/>
                      <a:pt x="961" y="599"/>
                    </a:cubicBezTo>
                    <a:cubicBezTo>
                      <a:pt x="839" y="435"/>
                      <a:pt x="696" y="272"/>
                      <a:pt x="655" y="211"/>
                    </a:cubicBezTo>
                    <a:cubicBezTo>
                      <a:pt x="593" y="149"/>
                      <a:pt x="532" y="88"/>
                      <a:pt x="450" y="27"/>
                    </a:cubicBezTo>
                    <a:lnTo>
                      <a:pt x="328" y="6"/>
                    </a:lnTo>
                    <a:lnTo>
                      <a:pt x="328" y="6"/>
                    </a:lnTo>
                    <a:cubicBezTo>
                      <a:pt x="328" y="14"/>
                      <a:pt x="328" y="22"/>
                      <a:pt x="329" y="28"/>
                    </a:cubicBezTo>
                    <a:lnTo>
                      <a:pt x="329" y="28"/>
                    </a:lnTo>
                    <a:cubicBezTo>
                      <a:pt x="315" y="16"/>
                      <a:pt x="301" y="6"/>
                      <a:pt x="287" y="6"/>
                    </a:cubicBezTo>
                    <a:cubicBezTo>
                      <a:pt x="272" y="2"/>
                      <a:pt x="260"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71;p59">
                <a:extLst>
                  <a:ext uri="{FF2B5EF4-FFF2-40B4-BE49-F238E27FC236}">
                    <a16:creationId xmlns:a16="http://schemas.microsoft.com/office/drawing/2014/main" id="{F61CA144-BD6C-91C6-48C6-AADDDC9F494D}"/>
                  </a:ext>
                </a:extLst>
              </p:cNvPr>
              <p:cNvSpPr/>
              <p:nvPr/>
            </p:nvSpPr>
            <p:spPr>
              <a:xfrm>
                <a:off x="3834750" y="2729975"/>
                <a:ext cx="79250" cy="156550"/>
              </a:xfrm>
              <a:custGeom>
                <a:avLst/>
                <a:gdLst/>
                <a:ahLst/>
                <a:cxnLst/>
                <a:rect l="l" t="t" r="r" b="b"/>
                <a:pathLst>
                  <a:path w="3170" h="6262" extrusionOk="0">
                    <a:moveTo>
                      <a:pt x="2924" y="164"/>
                    </a:moveTo>
                    <a:cubicBezTo>
                      <a:pt x="2871" y="164"/>
                      <a:pt x="2833" y="180"/>
                      <a:pt x="2797" y="197"/>
                    </a:cubicBezTo>
                    <a:lnTo>
                      <a:pt x="2797" y="197"/>
                    </a:lnTo>
                    <a:cubicBezTo>
                      <a:pt x="2838" y="185"/>
                      <a:pt x="2883" y="174"/>
                      <a:pt x="2924" y="164"/>
                    </a:cubicBezTo>
                    <a:close/>
                    <a:moveTo>
                      <a:pt x="2797" y="197"/>
                    </a:moveTo>
                    <a:cubicBezTo>
                      <a:pt x="2777" y="204"/>
                      <a:pt x="2759" y="210"/>
                      <a:pt x="2742" y="218"/>
                    </a:cubicBezTo>
                    <a:lnTo>
                      <a:pt x="2742" y="218"/>
                    </a:lnTo>
                    <a:cubicBezTo>
                      <a:pt x="2755" y="214"/>
                      <a:pt x="2768" y="210"/>
                      <a:pt x="2781" y="205"/>
                    </a:cubicBezTo>
                    <a:cubicBezTo>
                      <a:pt x="2786" y="203"/>
                      <a:pt x="2791" y="200"/>
                      <a:pt x="2797" y="197"/>
                    </a:cubicBezTo>
                    <a:close/>
                    <a:moveTo>
                      <a:pt x="3026" y="1"/>
                    </a:moveTo>
                    <a:cubicBezTo>
                      <a:pt x="2924" y="1"/>
                      <a:pt x="2822" y="21"/>
                      <a:pt x="2740" y="42"/>
                    </a:cubicBezTo>
                    <a:cubicBezTo>
                      <a:pt x="2270" y="205"/>
                      <a:pt x="1861" y="491"/>
                      <a:pt x="1534" y="859"/>
                    </a:cubicBezTo>
                    <a:cubicBezTo>
                      <a:pt x="1534" y="859"/>
                      <a:pt x="1555" y="859"/>
                      <a:pt x="1534" y="900"/>
                    </a:cubicBezTo>
                    <a:cubicBezTo>
                      <a:pt x="1452" y="1002"/>
                      <a:pt x="1350" y="1064"/>
                      <a:pt x="1289" y="1145"/>
                    </a:cubicBezTo>
                    <a:lnTo>
                      <a:pt x="1289" y="1166"/>
                    </a:lnTo>
                    <a:cubicBezTo>
                      <a:pt x="1227" y="1248"/>
                      <a:pt x="1146" y="1329"/>
                      <a:pt x="1084" y="1411"/>
                    </a:cubicBezTo>
                    <a:cubicBezTo>
                      <a:pt x="982" y="1554"/>
                      <a:pt x="900" y="1718"/>
                      <a:pt x="798" y="1902"/>
                    </a:cubicBezTo>
                    <a:cubicBezTo>
                      <a:pt x="778" y="1984"/>
                      <a:pt x="716" y="2065"/>
                      <a:pt x="676" y="2168"/>
                    </a:cubicBezTo>
                    <a:lnTo>
                      <a:pt x="655" y="2208"/>
                    </a:lnTo>
                    <a:cubicBezTo>
                      <a:pt x="655" y="2208"/>
                      <a:pt x="655" y="2229"/>
                      <a:pt x="655" y="2229"/>
                    </a:cubicBezTo>
                    <a:lnTo>
                      <a:pt x="594" y="2352"/>
                    </a:lnTo>
                    <a:cubicBezTo>
                      <a:pt x="389" y="2883"/>
                      <a:pt x="246" y="3415"/>
                      <a:pt x="144" y="3966"/>
                    </a:cubicBezTo>
                    <a:cubicBezTo>
                      <a:pt x="124" y="4110"/>
                      <a:pt x="124" y="4232"/>
                      <a:pt x="103" y="4334"/>
                    </a:cubicBezTo>
                    <a:cubicBezTo>
                      <a:pt x="62" y="4498"/>
                      <a:pt x="21" y="4723"/>
                      <a:pt x="1" y="4886"/>
                    </a:cubicBezTo>
                    <a:cubicBezTo>
                      <a:pt x="57" y="4886"/>
                      <a:pt x="28" y="5224"/>
                      <a:pt x="84" y="5224"/>
                    </a:cubicBezTo>
                    <a:cubicBezTo>
                      <a:pt x="89" y="5224"/>
                      <a:pt x="96" y="5221"/>
                      <a:pt x="103" y="5213"/>
                    </a:cubicBezTo>
                    <a:lnTo>
                      <a:pt x="103" y="5213"/>
                    </a:lnTo>
                    <a:cubicBezTo>
                      <a:pt x="83" y="5316"/>
                      <a:pt x="83" y="5418"/>
                      <a:pt x="83" y="5520"/>
                    </a:cubicBezTo>
                    <a:cubicBezTo>
                      <a:pt x="144" y="5541"/>
                      <a:pt x="185" y="5622"/>
                      <a:pt x="205" y="5929"/>
                    </a:cubicBezTo>
                    <a:cubicBezTo>
                      <a:pt x="205" y="6052"/>
                      <a:pt x="185" y="6215"/>
                      <a:pt x="205" y="6256"/>
                    </a:cubicBezTo>
                    <a:cubicBezTo>
                      <a:pt x="207" y="6260"/>
                      <a:pt x="210" y="6262"/>
                      <a:pt x="212" y="6262"/>
                    </a:cubicBezTo>
                    <a:cubicBezTo>
                      <a:pt x="227" y="6262"/>
                      <a:pt x="241" y="6162"/>
                      <a:pt x="245" y="6162"/>
                    </a:cubicBezTo>
                    <a:cubicBezTo>
                      <a:pt x="246" y="6162"/>
                      <a:pt x="246" y="6165"/>
                      <a:pt x="246" y="6174"/>
                    </a:cubicBezTo>
                    <a:cubicBezTo>
                      <a:pt x="267" y="5336"/>
                      <a:pt x="389" y="4478"/>
                      <a:pt x="635" y="3680"/>
                    </a:cubicBezTo>
                    <a:cubicBezTo>
                      <a:pt x="737" y="3251"/>
                      <a:pt x="880" y="2842"/>
                      <a:pt x="1064" y="2433"/>
                    </a:cubicBezTo>
                    <a:cubicBezTo>
                      <a:pt x="1248" y="2004"/>
                      <a:pt x="1514" y="1595"/>
                      <a:pt x="1841" y="1227"/>
                    </a:cubicBezTo>
                    <a:lnTo>
                      <a:pt x="1861" y="1186"/>
                    </a:lnTo>
                    <a:cubicBezTo>
                      <a:pt x="2045" y="1002"/>
                      <a:pt x="2250" y="818"/>
                      <a:pt x="2454" y="655"/>
                    </a:cubicBezTo>
                    <a:cubicBezTo>
                      <a:pt x="2536" y="594"/>
                      <a:pt x="2618" y="532"/>
                      <a:pt x="2720" y="471"/>
                    </a:cubicBezTo>
                    <a:cubicBezTo>
                      <a:pt x="2658" y="471"/>
                      <a:pt x="2618" y="491"/>
                      <a:pt x="2577" y="491"/>
                    </a:cubicBezTo>
                    <a:cubicBezTo>
                      <a:pt x="2679" y="450"/>
                      <a:pt x="2781" y="410"/>
                      <a:pt x="2822" y="389"/>
                    </a:cubicBezTo>
                    <a:cubicBezTo>
                      <a:pt x="3026" y="287"/>
                      <a:pt x="2904" y="307"/>
                      <a:pt x="2801" y="287"/>
                    </a:cubicBezTo>
                    <a:cubicBezTo>
                      <a:pt x="2720" y="287"/>
                      <a:pt x="2769" y="261"/>
                      <a:pt x="2739" y="261"/>
                    </a:cubicBezTo>
                    <a:cubicBezTo>
                      <a:pt x="2732" y="261"/>
                      <a:pt x="2720" y="262"/>
                      <a:pt x="2699" y="266"/>
                    </a:cubicBezTo>
                    <a:cubicBezTo>
                      <a:pt x="2761" y="246"/>
                      <a:pt x="2822" y="226"/>
                      <a:pt x="2883" y="205"/>
                    </a:cubicBezTo>
                    <a:cubicBezTo>
                      <a:pt x="2883" y="203"/>
                      <a:pt x="2881" y="202"/>
                      <a:pt x="2878" y="202"/>
                    </a:cubicBezTo>
                    <a:cubicBezTo>
                      <a:pt x="2850" y="202"/>
                      <a:pt x="2725" y="256"/>
                      <a:pt x="2699" y="256"/>
                    </a:cubicBezTo>
                    <a:cubicBezTo>
                      <a:pt x="2693" y="256"/>
                      <a:pt x="2692" y="253"/>
                      <a:pt x="2699" y="246"/>
                    </a:cubicBezTo>
                    <a:cubicBezTo>
                      <a:pt x="2710" y="235"/>
                      <a:pt x="2725" y="226"/>
                      <a:pt x="2742" y="218"/>
                    </a:cubicBezTo>
                    <a:lnTo>
                      <a:pt x="2742" y="218"/>
                    </a:lnTo>
                    <a:cubicBezTo>
                      <a:pt x="2713" y="227"/>
                      <a:pt x="2688" y="234"/>
                      <a:pt x="2673" y="234"/>
                    </a:cubicBezTo>
                    <a:cubicBezTo>
                      <a:pt x="2664" y="234"/>
                      <a:pt x="2658" y="232"/>
                      <a:pt x="2658" y="226"/>
                    </a:cubicBezTo>
                    <a:cubicBezTo>
                      <a:pt x="2658" y="205"/>
                      <a:pt x="2883" y="185"/>
                      <a:pt x="2883" y="144"/>
                    </a:cubicBezTo>
                    <a:cubicBezTo>
                      <a:pt x="2879" y="144"/>
                      <a:pt x="2875" y="144"/>
                      <a:pt x="2871" y="144"/>
                    </a:cubicBezTo>
                    <a:lnTo>
                      <a:pt x="2871" y="144"/>
                    </a:lnTo>
                    <a:cubicBezTo>
                      <a:pt x="3002" y="86"/>
                      <a:pt x="3068" y="57"/>
                      <a:pt x="2988" y="57"/>
                    </a:cubicBezTo>
                    <a:cubicBezTo>
                      <a:pt x="2969" y="57"/>
                      <a:pt x="2941" y="59"/>
                      <a:pt x="2904" y="62"/>
                    </a:cubicBezTo>
                    <a:cubicBezTo>
                      <a:pt x="2985" y="42"/>
                      <a:pt x="3088" y="42"/>
                      <a:pt x="3169" y="21"/>
                    </a:cubicBezTo>
                    <a:lnTo>
                      <a:pt x="3169" y="21"/>
                    </a:lnTo>
                    <a:lnTo>
                      <a:pt x="3006" y="42"/>
                    </a:lnTo>
                    <a:lnTo>
                      <a:pt x="3006" y="42"/>
                    </a:lnTo>
                    <a:lnTo>
                      <a:pt x="3149" y="1"/>
                    </a:lnTo>
                    <a:lnTo>
                      <a:pt x="3129" y="1"/>
                    </a:lnTo>
                    <a:lnTo>
                      <a:pt x="3006" y="21"/>
                    </a:lnTo>
                    <a:lnTo>
                      <a:pt x="3006" y="21"/>
                    </a:lnTo>
                    <a:lnTo>
                      <a:pt x="3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72;p59">
                <a:extLst>
                  <a:ext uri="{FF2B5EF4-FFF2-40B4-BE49-F238E27FC236}">
                    <a16:creationId xmlns:a16="http://schemas.microsoft.com/office/drawing/2014/main" id="{62818D94-390C-438A-677B-9CA5CEDEEA3E}"/>
                  </a:ext>
                </a:extLst>
              </p:cNvPr>
              <p:cNvSpPr/>
              <p:nvPr/>
            </p:nvSpPr>
            <p:spPr>
              <a:xfrm>
                <a:off x="3929300" y="2736125"/>
                <a:ext cx="14850" cy="31175"/>
              </a:xfrm>
              <a:custGeom>
                <a:avLst/>
                <a:gdLst/>
                <a:ahLst/>
                <a:cxnLst/>
                <a:rect l="l" t="t" r="r" b="b"/>
                <a:pathLst>
                  <a:path w="594" h="1247" extrusionOk="0">
                    <a:moveTo>
                      <a:pt x="436" y="97"/>
                    </a:moveTo>
                    <a:cubicBezTo>
                      <a:pt x="435" y="97"/>
                      <a:pt x="432" y="99"/>
                      <a:pt x="428" y="102"/>
                    </a:cubicBezTo>
                    <a:lnTo>
                      <a:pt x="428" y="102"/>
                    </a:lnTo>
                    <a:cubicBezTo>
                      <a:pt x="429" y="102"/>
                      <a:pt x="430" y="102"/>
                      <a:pt x="430" y="102"/>
                    </a:cubicBezTo>
                    <a:cubicBezTo>
                      <a:pt x="434" y="98"/>
                      <a:pt x="436" y="97"/>
                      <a:pt x="436" y="97"/>
                    </a:cubicBezTo>
                    <a:close/>
                    <a:moveTo>
                      <a:pt x="428" y="102"/>
                    </a:moveTo>
                    <a:lnTo>
                      <a:pt x="428" y="102"/>
                    </a:lnTo>
                    <a:cubicBezTo>
                      <a:pt x="425" y="103"/>
                      <a:pt x="421" y="104"/>
                      <a:pt x="421" y="108"/>
                    </a:cubicBezTo>
                    <a:lnTo>
                      <a:pt x="421" y="108"/>
                    </a:lnTo>
                    <a:cubicBezTo>
                      <a:pt x="424" y="106"/>
                      <a:pt x="426" y="104"/>
                      <a:pt x="428" y="102"/>
                    </a:cubicBezTo>
                    <a:close/>
                    <a:moveTo>
                      <a:pt x="328" y="0"/>
                    </a:moveTo>
                    <a:cubicBezTo>
                      <a:pt x="307" y="0"/>
                      <a:pt x="266" y="0"/>
                      <a:pt x="266" y="20"/>
                    </a:cubicBezTo>
                    <a:cubicBezTo>
                      <a:pt x="205" y="82"/>
                      <a:pt x="185" y="164"/>
                      <a:pt x="144" y="245"/>
                    </a:cubicBezTo>
                    <a:cubicBezTo>
                      <a:pt x="144" y="245"/>
                      <a:pt x="164" y="245"/>
                      <a:pt x="164" y="266"/>
                    </a:cubicBezTo>
                    <a:cubicBezTo>
                      <a:pt x="164" y="286"/>
                      <a:pt x="123" y="286"/>
                      <a:pt x="123" y="307"/>
                    </a:cubicBezTo>
                    <a:lnTo>
                      <a:pt x="82" y="348"/>
                    </a:lnTo>
                    <a:cubicBezTo>
                      <a:pt x="82" y="368"/>
                      <a:pt x="62" y="388"/>
                      <a:pt x="62" y="429"/>
                    </a:cubicBezTo>
                    <a:cubicBezTo>
                      <a:pt x="42" y="429"/>
                      <a:pt x="42" y="450"/>
                      <a:pt x="21" y="470"/>
                    </a:cubicBezTo>
                    <a:cubicBezTo>
                      <a:pt x="21" y="470"/>
                      <a:pt x="21" y="470"/>
                      <a:pt x="21" y="491"/>
                    </a:cubicBezTo>
                    <a:lnTo>
                      <a:pt x="21" y="777"/>
                    </a:lnTo>
                    <a:cubicBezTo>
                      <a:pt x="42" y="838"/>
                      <a:pt x="21" y="899"/>
                      <a:pt x="1" y="940"/>
                    </a:cubicBezTo>
                    <a:cubicBezTo>
                      <a:pt x="42" y="961"/>
                      <a:pt x="62" y="1022"/>
                      <a:pt x="123" y="1043"/>
                    </a:cubicBezTo>
                    <a:cubicBezTo>
                      <a:pt x="123" y="1063"/>
                      <a:pt x="103" y="1083"/>
                      <a:pt x="123" y="1083"/>
                    </a:cubicBezTo>
                    <a:cubicBezTo>
                      <a:pt x="164" y="1104"/>
                      <a:pt x="205" y="1145"/>
                      <a:pt x="226" y="1186"/>
                    </a:cubicBezTo>
                    <a:cubicBezTo>
                      <a:pt x="226" y="1206"/>
                      <a:pt x="205" y="1227"/>
                      <a:pt x="205" y="1247"/>
                    </a:cubicBezTo>
                    <a:cubicBezTo>
                      <a:pt x="205" y="1247"/>
                      <a:pt x="223" y="1238"/>
                      <a:pt x="241" y="1238"/>
                    </a:cubicBezTo>
                    <a:cubicBezTo>
                      <a:pt x="251" y="1238"/>
                      <a:pt x="260" y="1240"/>
                      <a:pt x="266" y="1247"/>
                    </a:cubicBezTo>
                    <a:cubicBezTo>
                      <a:pt x="307" y="1124"/>
                      <a:pt x="348" y="981"/>
                      <a:pt x="389" y="859"/>
                    </a:cubicBezTo>
                    <a:cubicBezTo>
                      <a:pt x="430" y="716"/>
                      <a:pt x="471" y="572"/>
                      <a:pt x="553" y="450"/>
                    </a:cubicBezTo>
                    <a:cubicBezTo>
                      <a:pt x="573" y="409"/>
                      <a:pt x="594" y="368"/>
                      <a:pt x="594" y="327"/>
                    </a:cubicBezTo>
                    <a:lnTo>
                      <a:pt x="594" y="245"/>
                    </a:lnTo>
                    <a:lnTo>
                      <a:pt x="553" y="245"/>
                    </a:lnTo>
                    <a:cubicBezTo>
                      <a:pt x="553" y="225"/>
                      <a:pt x="573" y="225"/>
                      <a:pt x="573" y="204"/>
                    </a:cubicBezTo>
                    <a:cubicBezTo>
                      <a:pt x="573" y="204"/>
                      <a:pt x="532" y="164"/>
                      <a:pt x="491" y="164"/>
                    </a:cubicBezTo>
                    <a:cubicBezTo>
                      <a:pt x="462" y="149"/>
                      <a:pt x="454" y="135"/>
                      <a:pt x="444" y="135"/>
                    </a:cubicBezTo>
                    <a:cubicBezTo>
                      <a:pt x="440" y="135"/>
                      <a:pt x="436" y="137"/>
                      <a:pt x="430" y="143"/>
                    </a:cubicBezTo>
                    <a:lnTo>
                      <a:pt x="438" y="128"/>
                    </a:lnTo>
                    <a:lnTo>
                      <a:pt x="438" y="128"/>
                    </a:lnTo>
                    <a:cubicBezTo>
                      <a:pt x="438" y="128"/>
                      <a:pt x="439" y="128"/>
                      <a:pt x="440" y="128"/>
                    </a:cubicBezTo>
                    <a:cubicBezTo>
                      <a:pt x="450" y="128"/>
                      <a:pt x="450" y="102"/>
                      <a:pt x="450" y="102"/>
                    </a:cubicBezTo>
                    <a:lnTo>
                      <a:pt x="450" y="102"/>
                    </a:lnTo>
                    <a:lnTo>
                      <a:pt x="438" y="128"/>
                    </a:lnTo>
                    <a:lnTo>
                      <a:pt x="438" y="128"/>
                    </a:lnTo>
                    <a:cubicBezTo>
                      <a:pt x="435" y="127"/>
                      <a:pt x="433" y="126"/>
                      <a:pt x="430" y="123"/>
                    </a:cubicBezTo>
                    <a:cubicBezTo>
                      <a:pt x="423" y="115"/>
                      <a:pt x="421" y="111"/>
                      <a:pt x="421" y="108"/>
                    </a:cubicBezTo>
                    <a:lnTo>
                      <a:pt x="421" y="108"/>
                    </a:lnTo>
                    <a:cubicBezTo>
                      <a:pt x="411" y="115"/>
                      <a:pt x="398" y="123"/>
                      <a:pt x="389" y="123"/>
                    </a:cubicBezTo>
                    <a:cubicBezTo>
                      <a:pt x="369" y="102"/>
                      <a:pt x="430" y="102"/>
                      <a:pt x="410" y="82"/>
                    </a:cubicBezTo>
                    <a:cubicBezTo>
                      <a:pt x="404" y="76"/>
                      <a:pt x="401" y="73"/>
                      <a:pt x="400" y="73"/>
                    </a:cubicBezTo>
                    <a:lnTo>
                      <a:pt x="400" y="73"/>
                    </a:lnTo>
                    <a:cubicBezTo>
                      <a:pt x="398" y="73"/>
                      <a:pt x="404" y="88"/>
                      <a:pt x="389" y="102"/>
                    </a:cubicBezTo>
                    <a:cubicBezTo>
                      <a:pt x="389" y="69"/>
                      <a:pt x="389" y="35"/>
                      <a:pt x="367" y="35"/>
                    </a:cubicBezTo>
                    <a:cubicBezTo>
                      <a:pt x="362" y="35"/>
                      <a:pt x="356" y="37"/>
                      <a:pt x="348" y="41"/>
                    </a:cubicBezTo>
                    <a:cubicBezTo>
                      <a:pt x="348" y="41"/>
                      <a:pt x="389" y="20"/>
                      <a:pt x="389" y="0"/>
                    </a:cubicBezTo>
                    <a:lnTo>
                      <a:pt x="389" y="0"/>
                    </a:lnTo>
                    <a:cubicBezTo>
                      <a:pt x="369" y="20"/>
                      <a:pt x="369" y="20"/>
                      <a:pt x="369" y="20"/>
                    </a:cubicBezTo>
                    <a:lnTo>
                      <a:pt x="3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73;p59">
                <a:extLst>
                  <a:ext uri="{FF2B5EF4-FFF2-40B4-BE49-F238E27FC236}">
                    <a16:creationId xmlns:a16="http://schemas.microsoft.com/office/drawing/2014/main" id="{3BBEA11C-93A7-CEF7-BA1A-0232A498E151}"/>
                  </a:ext>
                </a:extLst>
              </p:cNvPr>
              <p:cNvSpPr/>
              <p:nvPr/>
            </p:nvSpPr>
            <p:spPr>
              <a:xfrm>
                <a:off x="4032025" y="2754000"/>
                <a:ext cx="14850" cy="131925"/>
              </a:xfrm>
              <a:custGeom>
                <a:avLst/>
                <a:gdLst/>
                <a:ahLst/>
                <a:cxnLst/>
                <a:rect l="l" t="t" r="r" b="b"/>
                <a:pathLst>
                  <a:path w="594" h="5277" extrusionOk="0">
                    <a:moveTo>
                      <a:pt x="41" y="1"/>
                    </a:moveTo>
                    <a:lnTo>
                      <a:pt x="41" y="41"/>
                    </a:lnTo>
                    <a:cubicBezTo>
                      <a:pt x="41" y="42"/>
                      <a:pt x="41" y="42"/>
                      <a:pt x="41" y="42"/>
                    </a:cubicBezTo>
                    <a:lnTo>
                      <a:pt x="41" y="42"/>
                    </a:lnTo>
                    <a:cubicBezTo>
                      <a:pt x="21" y="62"/>
                      <a:pt x="21" y="82"/>
                      <a:pt x="21" y="103"/>
                    </a:cubicBezTo>
                    <a:cubicBezTo>
                      <a:pt x="1" y="164"/>
                      <a:pt x="1" y="225"/>
                      <a:pt x="1" y="287"/>
                    </a:cubicBezTo>
                    <a:cubicBezTo>
                      <a:pt x="1" y="614"/>
                      <a:pt x="41" y="941"/>
                      <a:pt x="62" y="1247"/>
                    </a:cubicBezTo>
                    <a:lnTo>
                      <a:pt x="82" y="1247"/>
                    </a:lnTo>
                    <a:cubicBezTo>
                      <a:pt x="103" y="1329"/>
                      <a:pt x="62" y="1411"/>
                      <a:pt x="82" y="1493"/>
                    </a:cubicBezTo>
                    <a:lnTo>
                      <a:pt x="103" y="1493"/>
                    </a:lnTo>
                    <a:cubicBezTo>
                      <a:pt x="103" y="1554"/>
                      <a:pt x="103" y="1636"/>
                      <a:pt x="82" y="1697"/>
                    </a:cubicBezTo>
                    <a:cubicBezTo>
                      <a:pt x="82" y="1820"/>
                      <a:pt x="103" y="1942"/>
                      <a:pt x="103" y="2086"/>
                    </a:cubicBezTo>
                    <a:lnTo>
                      <a:pt x="123" y="2086"/>
                    </a:lnTo>
                    <a:lnTo>
                      <a:pt x="123" y="2270"/>
                    </a:lnTo>
                    <a:lnTo>
                      <a:pt x="123" y="2351"/>
                    </a:lnTo>
                    <a:lnTo>
                      <a:pt x="144" y="2351"/>
                    </a:lnTo>
                    <a:lnTo>
                      <a:pt x="144" y="2454"/>
                    </a:lnTo>
                    <a:cubicBezTo>
                      <a:pt x="164" y="2822"/>
                      <a:pt x="205" y="3189"/>
                      <a:pt x="205" y="3619"/>
                    </a:cubicBezTo>
                    <a:cubicBezTo>
                      <a:pt x="205" y="3701"/>
                      <a:pt x="225" y="3782"/>
                      <a:pt x="225" y="3864"/>
                    </a:cubicBezTo>
                    <a:cubicBezTo>
                      <a:pt x="225" y="3987"/>
                      <a:pt x="205" y="4150"/>
                      <a:pt x="184" y="4273"/>
                    </a:cubicBezTo>
                    <a:cubicBezTo>
                      <a:pt x="186" y="4272"/>
                      <a:pt x="188" y="4272"/>
                      <a:pt x="190" y="4272"/>
                    </a:cubicBezTo>
                    <a:cubicBezTo>
                      <a:pt x="241" y="4272"/>
                      <a:pt x="247" y="4506"/>
                      <a:pt x="292" y="4506"/>
                    </a:cubicBezTo>
                    <a:cubicBezTo>
                      <a:pt x="296" y="4506"/>
                      <a:pt x="302" y="4503"/>
                      <a:pt x="307" y="4498"/>
                    </a:cubicBezTo>
                    <a:lnTo>
                      <a:pt x="307" y="4498"/>
                    </a:lnTo>
                    <a:cubicBezTo>
                      <a:pt x="287" y="4559"/>
                      <a:pt x="287" y="4641"/>
                      <a:pt x="287" y="4702"/>
                    </a:cubicBezTo>
                    <a:cubicBezTo>
                      <a:pt x="328" y="4743"/>
                      <a:pt x="389" y="4804"/>
                      <a:pt x="389" y="5029"/>
                    </a:cubicBezTo>
                    <a:cubicBezTo>
                      <a:pt x="389" y="5111"/>
                      <a:pt x="328" y="5234"/>
                      <a:pt x="348" y="5275"/>
                    </a:cubicBezTo>
                    <a:cubicBezTo>
                      <a:pt x="348" y="5276"/>
                      <a:pt x="348" y="5277"/>
                      <a:pt x="349" y="5277"/>
                    </a:cubicBezTo>
                    <a:cubicBezTo>
                      <a:pt x="353" y="5277"/>
                      <a:pt x="380" y="5205"/>
                      <a:pt x="399" y="5205"/>
                    </a:cubicBezTo>
                    <a:cubicBezTo>
                      <a:pt x="403" y="5205"/>
                      <a:pt x="406" y="5207"/>
                      <a:pt x="409" y="5213"/>
                    </a:cubicBezTo>
                    <a:cubicBezTo>
                      <a:pt x="512" y="4600"/>
                      <a:pt x="573" y="3966"/>
                      <a:pt x="593" y="3333"/>
                    </a:cubicBezTo>
                    <a:lnTo>
                      <a:pt x="593" y="2372"/>
                    </a:lnTo>
                    <a:cubicBezTo>
                      <a:pt x="593" y="1922"/>
                      <a:pt x="573" y="1452"/>
                      <a:pt x="552" y="1268"/>
                    </a:cubicBezTo>
                    <a:lnTo>
                      <a:pt x="552" y="1227"/>
                    </a:lnTo>
                    <a:cubicBezTo>
                      <a:pt x="552" y="1023"/>
                      <a:pt x="512" y="818"/>
                      <a:pt x="471" y="614"/>
                    </a:cubicBezTo>
                    <a:lnTo>
                      <a:pt x="409" y="368"/>
                    </a:lnTo>
                    <a:lnTo>
                      <a:pt x="389" y="491"/>
                    </a:lnTo>
                    <a:cubicBezTo>
                      <a:pt x="389" y="409"/>
                      <a:pt x="368" y="348"/>
                      <a:pt x="348" y="287"/>
                    </a:cubicBezTo>
                    <a:cubicBezTo>
                      <a:pt x="332" y="221"/>
                      <a:pt x="319" y="198"/>
                      <a:pt x="307" y="198"/>
                    </a:cubicBezTo>
                    <a:cubicBezTo>
                      <a:pt x="291" y="198"/>
                      <a:pt x="279" y="250"/>
                      <a:pt x="266" y="287"/>
                    </a:cubicBezTo>
                    <a:cubicBezTo>
                      <a:pt x="246" y="317"/>
                      <a:pt x="230" y="317"/>
                      <a:pt x="220" y="317"/>
                    </a:cubicBezTo>
                    <a:cubicBezTo>
                      <a:pt x="210" y="317"/>
                      <a:pt x="205" y="317"/>
                      <a:pt x="205" y="348"/>
                    </a:cubicBezTo>
                    <a:cubicBezTo>
                      <a:pt x="205" y="307"/>
                      <a:pt x="205" y="266"/>
                      <a:pt x="184" y="225"/>
                    </a:cubicBezTo>
                    <a:lnTo>
                      <a:pt x="184" y="225"/>
                    </a:lnTo>
                    <a:cubicBezTo>
                      <a:pt x="166" y="225"/>
                      <a:pt x="213" y="355"/>
                      <a:pt x="195" y="355"/>
                    </a:cubicBezTo>
                    <a:cubicBezTo>
                      <a:pt x="192" y="355"/>
                      <a:pt x="189" y="353"/>
                      <a:pt x="184" y="348"/>
                    </a:cubicBezTo>
                    <a:cubicBezTo>
                      <a:pt x="184" y="287"/>
                      <a:pt x="164" y="246"/>
                      <a:pt x="164" y="184"/>
                    </a:cubicBezTo>
                    <a:lnTo>
                      <a:pt x="164" y="184"/>
                    </a:lnTo>
                    <a:cubicBezTo>
                      <a:pt x="144" y="205"/>
                      <a:pt x="184" y="368"/>
                      <a:pt x="164" y="368"/>
                    </a:cubicBezTo>
                    <a:cubicBezTo>
                      <a:pt x="144" y="368"/>
                      <a:pt x="164" y="205"/>
                      <a:pt x="144" y="205"/>
                    </a:cubicBezTo>
                    <a:cubicBezTo>
                      <a:pt x="144" y="225"/>
                      <a:pt x="144" y="266"/>
                      <a:pt x="144" y="287"/>
                    </a:cubicBezTo>
                    <a:cubicBezTo>
                      <a:pt x="117" y="181"/>
                      <a:pt x="99" y="102"/>
                      <a:pt x="85" y="102"/>
                    </a:cubicBezTo>
                    <a:cubicBezTo>
                      <a:pt x="76" y="102"/>
                      <a:pt x="69" y="126"/>
                      <a:pt x="62" y="184"/>
                    </a:cubicBezTo>
                    <a:cubicBezTo>
                      <a:pt x="62" y="144"/>
                      <a:pt x="62" y="62"/>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74;p59">
                <a:extLst>
                  <a:ext uri="{FF2B5EF4-FFF2-40B4-BE49-F238E27FC236}">
                    <a16:creationId xmlns:a16="http://schemas.microsoft.com/office/drawing/2014/main" id="{B5E9AE25-469D-6D61-534E-5B42F47F9357}"/>
                  </a:ext>
                </a:extLst>
              </p:cNvPr>
              <p:cNvSpPr/>
              <p:nvPr/>
            </p:nvSpPr>
            <p:spPr>
              <a:xfrm>
                <a:off x="4060125" y="2738150"/>
                <a:ext cx="20475" cy="25725"/>
              </a:xfrm>
              <a:custGeom>
                <a:avLst/>
                <a:gdLst/>
                <a:ahLst/>
                <a:cxnLst/>
                <a:rect l="l" t="t" r="r" b="b"/>
                <a:pathLst>
                  <a:path w="819" h="1029" extrusionOk="0">
                    <a:moveTo>
                      <a:pt x="164" y="83"/>
                    </a:moveTo>
                    <a:cubicBezTo>
                      <a:pt x="154" y="83"/>
                      <a:pt x="159" y="88"/>
                      <a:pt x="164" y="93"/>
                    </a:cubicBezTo>
                    <a:lnTo>
                      <a:pt x="164" y="93"/>
                    </a:lnTo>
                    <a:lnTo>
                      <a:pt x="164" y="83"/>
                    </a:lnTo>
                    <a:close/>
                    <a:moveTo>
                      <a:pt x="166" y="94"/>
                    </a:moveTo>
                    <a:cubicBezTo>
                      <a:pt x="170" y="99"/>
                      <a:pt x="174" y="103"/>
                      <a:pt x="164" y="103"/>
                    </a:cubicBezTo>
                    <a:cubicBezTo>
                      <a:pt x="164" y="100"/>
                      <a:pt x="165" y="97"/>
                      <a:pt x="166" y="94"/>
                    </a:cubicBezTo>
                    <a:close/>
                    <a:moveTo>
                      <a:pt x="143" y="120"/>
                    </a:moveTo>
                    <a:lnTo>
                      <a:pt x="143" y="120"/>
                    </a:lnTo>
                    <a:cubicBezTo>
                      <a:pt x="143" y="122"/>
                      <a:pt x="144" y="123"/>
                      <a:pt x="144" y="123"/>
                    </a:cubicBezTo>
                    <a:cubicBezTo>
                      <a:pt x="144" y="126"/>
                      <a:pt x="144" y="128"/>
                      <a:pt x="144" y="128"/>
                    </a:cubicBezTo>
                    <a:cubicBezTo>
                      <a:pt x="144" y="128"/>
                      <a:pt x="143" y="124"/>
                      <a:pt x="143" y="120"/>
                    </a:cubicBezTo>
                    <a:close/>
                    <a:moveTo>
                      <a:pt x="287" y="1"/>
                    </a:moveTo>
                    <a:cubicBezTo>
                      <a:pt x="267" y="1"/>
                      <a:pt x="226" y="21"/>
                      <a:pt x="205" y="62"/>
                    </a:cubicBezTo>
                    <a:cubicBezTo>
                      <a:pt x="188" y="79"/>
                      <a:pt x="171" y="82"/>
                      <a:pt x="166" y="94"/>
                    </a:cubicBezTo>
                    <a:lnTo>
                      <a:pt x="166" y="94"/>
                    </a:lnTo>
                    <a:cubicBezTo>
                      <a:pt x="165" y="94"/>
                      <a:pt x="165" y="93"/>
                      <a:pt x="164" y="93"/>
                    </a:cubicBezTo>
                    <a:lnTo>
                      <a:pt x="164" y="93"/>
                    </a:lnTo>
                    <a:lnTo>
                      <a:pt x="164" y="103"/>
                    </a:lnTo>
                    <a:cubicBezTo>
                      <a:pt x="123" y="103"/>
                      <a:pt x="144" y="83"/>
                      <a:pt x="144" y="83"/>
                    </a:cubicBezTo>
                    <a:cubicBezTo>
                      <a:pt x="141" y="80"/>
                      <a:pt x="139" y="78"/>
                      <a:pt x="137" y="78"/>
                    </a:cubicBezTo>
                    <a:cubicBezTo>
                      <a:pt x="133" y="78"/>
                      <a:pt x="135" y="93"/>
                      <a:pt x="138" y="105"/>
                    </a:cubicBezTo>
                    <a:lnTo>
                      <a:pt x="138" y="105"/>
                    </a:lnTo>
                    <a:cubicBezTo>
                      <a:pt x="137" y="101"/>
                      <a:pt x="134" y="99"/>
                      <a:pt x="131" y="99"/>
                    </a:cubicBezTo>
                    <a:cubicBezTo>
                      <a:pt x="129" y="99"/>
                      <a:pt x="126" y="100"/>
                      <a:pt x="123" y="103"/>
                    </a:cubicBezTo>
                    <a:cubicBezTo>
                      <a:pt x="123" y="108"/>
                      <a:pt x="120" y="109"/>
                      <a:pt x="115" y="109"/>
                    </a:cubicBezTo>
                    <a:cubicBezTo>
                      <a:pt x="107" y="109"/>
                      <a:pt x="93" y="104"/>
                      <a:pt x="81" y="104"/>
                    </a:cubicBezTo>
                    <a:cubicBezTo>
                      <a:pt x="71" y="104"/>
                      <a:pt x="62" y="108"/>
                      <a:pt x="62" y="123"/>
                    </a:cubicBezTo>
                    <a:lnTo>
                      <a:pt x="62" y="103"/>
                    </a:lnTo>
                    <a:lnTo>
                      <a:pt x="42" y="123"/>
                    </a:lnTo>
                    <a:cubicBezTo>
                      <a:pt x="42" y="144"/>
                      <a:pt x="21" y="185"/>
                      <a:pt x="21" y="185"/>
                    </a:cubicBezTo>
                    <a:cubicBezTo>
                      <a:pt x="1" y="226"/>
                      <a:pt x="42" y="307"/>
                      <a:pt x="62" y="348"/>
                    </a:cubicBezTo>
                    <a:lnTo>
                      <a:pt x="83" y="348"/>
                    </a:lnTo>
                    <a:cubicBezTo>
                      <a:pt x="83" y="369"/>
                      <a:pt x="83" y="389"/>
                      <a:pt x="83" y="410"/>
                    </a:cubicBezTo>
                    <a:lnTo>
                      <a:pt x="103" y="410"/>
                    </a:lnTo>
                    <a:lnTo>
                      <a:pt x="103" y="451"/>
                    </a:lnTo>
                    <a:cubicBezTo>
                      <a:pt x="103" y="471"/>
                      <a:pt x="123" y="491"/>
                      <a:pt x="144" y="532"/>
                    </a:cubicBezTo>
                    <a:cubicBezTo>
                      <a:pt x="164" y="532"/>
                      <a:pt x="144" y="553"/>
                      <a:pt x="164" y="553"/>
                    </a:cubicBezTo>
                    <a:lnTo>
                      <a:pt x="185" y="553"/>
                    </a:lnTo>
                    <a:lnTo>
                      <a:pt x="185" y="573"/>
                    </a:lnTo>
                    <a:cubicBezTo>
                      <a:pt x="246" y="635"/>
                      <a:pt x="307" y="696"/>
                      <a:pt x="369" y="778"/>
                    </a:cubicBezTo>
                    <a:cubicBezTo>
                      <a:pt x="389" y="778"/>
                      <a:pt x="410" y="798"/>
                      <a:pt x="430" y="818"/>
                    </a:cubicBezTo>
                    <a:cubicBezTo>
                      <a:pt x="430" y="839"/>
                      <a:pt x="451" y="859"/>
                      <a:pt x="451" y="900"/>
                    </a:cubicBezTo>
                    <a:cubicBezTo>
                      <a:pt x="459" y="896"/>
                      <a:pt x="469" y="894"/>
                      <a:pt x="479" y="894"/>
                    </a:cubicBezTo>
                    <a:cubicBezTo>
                      <a:pt x="506" y="894"/>
                      <a:pt x="538" y="906"/>
                      <a:pt x="565" y="906"/>
                    </a:cubicBezTo>
                    <a:cubicBezTo>
                      <a:pt x="575" y="906"/>
                      <a:pt x="585" y="905"/>
                      <a:pt x="594" y="900"/>
                    </a:cubicBezTo>
                    <a:cubicBezTo>
                      <a:pt x="594" y="921"/>
                      <a:pt x="594" y="941"/>
                      <a:pt x="614" y="941"/>
                    </a:cubicBezTo>
                    <a:cubicBezTo>
                      <a:pt x="631" y="936"/>
                      <a:pt x="647" y="933"/>
                      <a:pt x="663" y="933"/>
                    </a:cubicBezTo>
                    <a:cubicBezTo>
                      <a:pt x="707" y="933"/>
                      <a:pt x="748" y="952"/>
                      <a:pt x="778" y="982"/>
                    </a:cubicBezTo>
                    <a:lnTo>
                      <a:pt x="778" y="1023"/>
                    </a:lnTo>
                    <a:cubicBezTo>
                      <a:pt x="778" y="1027"/>
                      <a:pt x="778" y="1029"/>
                      <a:pt x="780" y="1029"/>
                    </a:cubicBezTo>
                    <a:cubicBezTo>
                      <a:pt x="786" y="1029"/>
                      <a:pt x="802" y="1002"/>
                      <a:pt x="818" y="1002"/>
                    </a:cubicBezTo>
                    <a:cubicBezTo>
                      <a:pt x="798" y="859"/>
                      <a:pt x="757" y="716"/>
                      <a:pt x="696" y="573"/>
                    </a:cubicBezTo>
                    <a:cubicBezTo>
                      <a:pt x="614" y="451"/>
                      <a:pt x="532" y="307"/>
                      <a:pt x="471" y="144"/>
                    </a:cubicBezTo>
                    <a:cubicBezTo>
                      <a:pt x="451" y="103"/>
                      <a:pt x="430" y="62"/>
                      <a:pt x="389" y="42"/>
                    </a:cubicBezTo>
                    <a:cubicBezTo>
                      <a:pt x="369" y="21"/>
                      <a:pt x="348" y="21"/>
                      <a:pt x="307" y="1"/>
                    </a:cubicBezTo>
                    <a:lnTo>
                      <a:pt x="307" y="1"/>
                    </a:lnTo>
                    <a:cubicBezTo>
                      <a:pt x="328" y="21"/>
                      <a:pt x="328" y="21"/>
                      <a:pt x="307" y="42"/>
                    </a:cubicBezTo>
                    <a:cubicBezTo>
                      <a:pt x="307" y="21"/>
                      <a:pt x="307"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75;p59">
                <a:extLst>
                  <a:ext uri="{FF2B5EF4-FFF2-40B4-BE49-F238E27FC236}">
                    <a16:creationId xmlns:a16="http://schemas.microsoft.com/office/drawing/2014/main" id="{5376EB7B-64A2-270E-363F-58B65802717A}"/>
                  </a:ext>
                </a:extLst>
              </p:cNvPr>
              <p:cNvSpPr/>
              <p:nvPr/>
            </p:nvSpPr>
            <p:spPr>
              <a:xfrm>
                <a:off x="3920100" y="2653325"/>
                <a:ext cx="77200" cy="39975"/>
              </a:xfrm>
              <a:custGeom>
                <a:avLst/>
                <a:gdLst/>
                <a:ahLst/>
                <a:cxnLst/>
                <a:rect l="l" t="t" r="r" b="b"/>
                <a:pathLst>
                  <a:path w="3088" h="1599" extrusionOk="0">
                    <a:moveTo>
                      <a:pt x="1" y="328"/>
                    </a:moveTo>
                    <a:cubicBezTo>
                      <a:pt x="8" y="331"/>
                      <a:pt x="14" y="334"/>
                      <a:pt x="21" y="336"/>
                    </a:cubicBezTo>
                    <a:lnTo>
                      <a:pt x="21" y="336"/>
                    </a:lnTo>
                    <a:lnTo>
                      <a:pt x="21" y="328"/>
                    </a:lnTo>
                    <a:close/>
                    <a:moveTo>
                      <a:pt x="450" y="0"/>
                    </a:moveTo>
                    <a:lnTo>
                      <a:pt x="287" y="41"/>
                    </a:lnTo>
                    <a:lnTo>
                      <a:pt x="348" y="62"/>
                    </a:lnTo>
                    <a:lnTo>
                      <a:pt x="226" y="62"/>
                    </a:lnTo>
                    <a:cubicBezTo>
                      <a:pt x="103" y="82"/>
                      <a:pt x="164" y="123"/>
                      <a:pt x="205" y="164"/>
                    </a:cubicBezTo>
                    <a:cubicBezTo>
                      <a:pt x="246" y="205"/>
                      <a:pt x="205" y="205"/>
                      <a:pt x="246" y="225"/>
                    </a:cubicBezTo>
                    <a:lnTo>
                      <a:pt x="164" y="225"/>
                    </a:lnTo>
                    <a:cubicBezTo>
                      <a:pt x="164" y="236"/>
                      <a:pt x="190" y="236"/>
                      <a:pt x="213" y="236"/>
                    </a:cubicBezTo>
                    <a:cubicBezTo>
                      <a:pt x="236" y="236"/>
                      <a:pt x="256" y="236"/>
                      <a:pt x="246" y="246"/>
                    </a:cubicBezTo>
                    <a:lnTo>
                      <a:pt x="123" y="246"/>
                    </a:lnTo>
                    <a:cubicBezTo>
                      <a:pt x="123" y="266"/>
                      <a:pt x="246" y="266"/>
                      <a:pt x="246" y="287"/>
                    </a:cubicBezTo>
                    <a:cubicBezTo>
                      <a:pt x="243" y="290"/>
                      <a:pt x="239" y="291"/>
                      <a:pt x="233" y="291"/>
                    </a:cubicBezTo>
                    <a:cubicBezTo>
                      <a:pt x="212" y="291"/>
                      <a:pt x="177" y="272"/>
                      <a:pt x="158" y="272"/>
                    </a:cubicBezTo>
                    <a:cubicBezTo>
                      <a:pt x="149" y="272"/>
                      <a:pt x="144" y="276"/>
                      <a:pt x="144" y="287"/>
                    </a:cubicBezTo>
                    <a:cubicBezTo>
                      <a:pt x="144" y="287"/>
                      <a:pt x="143" y="288"/>
                      <a:pt x="143" y="288"/>
                    </a:cubicBezTo>
                    <a:lnTo>
                      <a:pt x="143" y="288"/>
                    </a:lnTo>
                    <a:cubicBezTo>
                      <a:pt x="68" y="293"/>
                      <a:pt x="36" y="313"/>
                      <a:pt x="123" y="348"/>
                    </a:cubicBezTo>
                    <a:cubicBezTo>
                      <a:pt x="89" y="348"/>
                      <a:pt x="55" y="348"/>
                      <a:pt x="21" y="336"/>
                    </a:cubicBezTo>
                    <a:lnTo>
                      <a:pt x="21" y="336"/>
                    </a:lnTo>
                    <a:lnTo>
                      <a:pt x="21" y="348"/>
                    </a:lnTo>
                    <a:cubicBezTo>
                      <a:pt x="21" y="368"/>
                      <a:pt x="42" y="368"/>
                      <a:pt x="42" y="368"/>
                    </a:cubicBezTo>
                    <a:cubicBezTo>
                      <a:pt x="83" y="389"/>
                      <a:pt x="123" y="409"/>
                      <a:pt x="164" y="430"/>
                    </a:cubicBezTo>
                    <a:cubicBezTo>
                      <a:pt x="369" y="450"/>
                      <a:pt x="573" y="471"/>
                      <a:pt x="798" y="532"/>
                    </a:cubicBezTo>
                    <a:lnTo>
                      <a:pt x="798" y="491"/>
                    </a:lnTo>
                    <a:cubicBezTo>
                      <a:pt x="798" y="491"/>
                      <a:pt x="880" y="552"/>
                      <a:pt x="921" y="552"/>
                    </a:cubicBezTo>
                    <a:lnTo>
                      <a:pt x="921" y="532"/>
                    </a:lnTo>
                    <a:cubicBezTo>
                      <a:pt x="962" y="552"/>
                      <a:pt x="1002" y="573"/>
                      <a:pt x="1023" y="593"/>
                    </a:cubicBezTo>
                    <a:cubicBezTo>
                      <a:pt x="1105" y="634"/>
                      <a:pt x="1186" y="655"/>
                      <a:pt x="1248" y="675"/>
                    </a:cubicBezTo>
                    <a:cubicBezTo>
                      <a:pt x="1289" y="695"/>
                      <a:pt x="1329" y="695"/>
                      <a:pt x="1370" y="716"/>
                    </a:cubicBezTo>
                    <a:lnTo>
                      <a:pt x="1391" y="716"/>
                    </a:lnTo>
                    <a:lnTo>
                      <a:pt x="1432" y="757"/>
                    </a:lnTo>
                    <a:cubicBezTo>
                      <a:pt x="1657" y="839"/>
                      <a:pt x="1881" y="920"/>
                      <a:pt x="2106" y="1043"/>
                    </a:cubicBezTo>
                    <a:cubicBezTo>
                      <a:pt x="2147" y="1063"/>
                      <a:pt x="2208" y="1084"/>
                      <a:pt x="2249" y="1125"/>
                    </a:cubicBezTo>
                    <a:cubicBezTo>
                      <a:pt x="2311" y="1186"/>
                      <a:pt x="2372" y="1227"/>
                      <a:pt x="2433" y="1309"/>
                    </a:cubicBezTo>
                    <a:cubicBezTo>
                      <a:pt x="2442" y="1296"/>
                      <a:pt x="2455" y="1291"/>
                      <a:pt x="2471" y="1291"/>
                    </a:cubicBezTo>
                    <a:cubicBezTo>
                      <a:pt x="2514" y="1291"/>
                      <a:pt x="2575" y="1326"/>
                      <a:pt x="2610" y="1326"/>
                    </a:cubicBezTo>
                    <a:cubicBezTo>
                      <a:pt x="2624" y="1326"/>
                      <a:pt x="2633" y="1322"/>
                      <a:pt x="2638" y="1309"/>
                    </a:cubicBezTo>
                    <a:cubicBezTo>
                      <a:pt x="2673" y="1344"/>
                      <a:pt x="2708" y="1395"/>
                      <a:pt x="2730" y="1395"/>
                    </a:cubicBezTo>
                    <a:cubicBezTo>
                      <a:pt x="2734" y="1395"/>
                      <a:pt x="2737" y="1393"/>
                      <a:pt x="2740" y="1391"/>
                    </a:cubicBezTo>
                    <a:cubicBezTo>
                      <a:pt x="2746" y="1391"/>
                      <a:pt x="2758" y="1389"/>
                      <a:pt x="2776" y="1389"/>
                    </a:cubicBezTo>
                    <a:cubicBezTo>
                      <a:pt x="2819" y="1389"/>
                      <a:pt x="2892" y="1399"/>
                      <a:pt x="2965" y="1472"/>
                    </a:cubicBezTo>
                    <a:cubicBezTo>
                      <a:pt x="3006" y="1513"/>
                      <a:pt x="3047" y="1595"/>
                      <a:pt x="3067" y="1595"/>
                    </a:cubicBezTo>
                    <a:cubicBezTo>
                      <a:pt x="3069" y="1597"/>
                      <a:pt x="3071" y="1598"/>
                      <a:pt x="3072" y="1598"/>
                    </a:cubicBezTo>
                    <a:cubicBezTo>
                      <a:pt x="3079" y="1598"/>
                      <a:pt x="3051" y="1534"/>
                      <a:pt x="3087" y="1534"/>
                    </a:cubicBezTo>
                    <a:cubicBezTo>
                      <a:pt x="2842" y="1186"/>
                      <a:pt x="2536" y="879"/>
                      <a:pt x="2168" y="634"/>
                    </a:cubicBezTo>
                    <a:cubicBezTo>
                      <a:pt x="2106" y="593"/>
                      <a:pt x="1861" y="450"/>
                      <a:pt x="1595" y="328"/>
                    </a:cubicBezTo>
                    <a:cubicBezTo>
                      <a:pt x="1370" y="225"/>
                      <a:pt x="1125" y="144"/>
                      <a:pt x="900" y="62"/>
                    </a:cubicBezTo>
                    <a:lnTo>
                      <a:pt x="880" y="62"/>
                    </a:lnTo>
                    <a:cubicBezTo>
                      <a:pt x="737" y="21"/>
                      <a:pt x="59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76;p59">
                <a:extLst>
                  <a:ext uri="{FF2B5EF4-FFF2-40B4-BE49-F238E27FC236}">
                    <a16:creationId xmlns:a16="http://schemas.microsoft.com/office/drawing/2014/main" id="{624CFFF1-A1F4-7664-46B1-DD78392E5984}"/>
                  </a:ext>
                </a:extLst>
              </p:cNvPr>
              <p:cNvSpPr/>
              <p:nvPr/>
            </p:nvSpPr>
            <p:spPr>
              <a:xfrm>
                <a:off x="3924700" y="2633400"/>
                <a:ext cx="47050" cy="14850"/>
              </a:xfrm>
              <a:custGeom>
                <a:avLst/>
                <a:gdLst/>
                <a:ahLst/>
                <a:cxnLst/>
                <a:rect l="l" t="t" r="r" b="b"/>
                <a:pathLst>
                  <a:path w="1882" h="594" extrusionOk="0">
                    <a:moveTo>
                      <a:pt x="1759" y="389"/>
                    </a:moveTo>
                    <a:lnTo>
                      <a:pt x="1759" y="389"/>
                    </a:lnTo>
                    <a:cubicBezTo>
                      <a:pt x="1763" y="390"/>
                      <a:pt x="1768" y="392"/>
                      <a:pt x="1772" y="393"/>
                    </a:cubicBezTo>
                    <a:lnTo>
                      <a:pt x="1772" y="393"/>
                    </a:lnTo>
                    <a:cubicBezTo>
                      <a:pt x="1769" y="394"/>
                      <a:pt x="1766" y="395"/>
                      <a:pt x="1764" y="395"/>
                    </a:cubicBezTo>
                    <a:cubicBezTo>
                      <a:pt x="1761" y="395"/>
                      <a:pt x="1759" y="393"/>
                      <a:pt x="1759" y="389"/>
                    </a:cubicBezTo>
                    <a:close/>
                    <a:moveTo>
                      <a:pt x="1064" y="0"/>
                    </a:moveTo>
                    <a:lnTo>
                      <a:pt x="1064" y="21"/>
                    </a:lnTo>
                    <a:lnTo>
                      <a:pt x="1023" y="21"/>
                    </a:lnTo>
                    <a:cubicBezTo>
                      <a:pt x="880" y="21"/>
                      <a:pt x="716" y="62"/>
                      <a:pt x="573" y="82"/>
                    </a:cubicBezTo>
                    <a:cubicBezTo>
                      <a:pt x="532" y="102"/>
                      <a:pt x="512" y="123"/>
                      <a:pt x="471" y="123"/>
                    </a:cubicBezTo>
                    <a:lnTo>
                      <a:pt x="328" y="123"/>
                    </a:lnTo>
                    <a:cubicBezTo>
                      <a:pt x="328" y="184"/>
                      <a:pt x="226" y="225"/>
                      <a:pt x="246" y="286"/>
                    </a:cubicBezTo>
                    <a:cubicBezTo>
                      <a:pt x="226" y="286"/>
                      <a:pt x="185" y="286"/>
                      <a:pt x="185" y="307"/>
                    </a:cubicBezTo>
                    <a:cubicBezTo>
                      <a:pt x="185" y="348"/>
                      <a:pt x="144" y="409"/>
                      <a:pt x="103" y="450"/>
                    </a:cubicBezTo>
                    <a:lnTo>
                      <a:pt x="21" y="450"/>
                    </a:lnTo>
                    <a:cubicBezTo>
                      <a:pt x="1" y="450"/>
                      <a:pt x="62" y="470"/>
                      <a:pt x="42" y="491"/>
                    </a:cubicBezTo>
                    <a:cubicBezTo>
                      <a:pt x="186" y="476"/>
                      <a:pt x="331" y="462"/>
                      <a:pt x="475" y="462"/>
                    </a:cubicBezTo>
                    <a:cubicBezTo>
                      <a:pt x="535" y="462"/>
                      <a:pt x="595" y="464"/>
                      <a:pt x="655" y="470"/>
                    </a:cubicBezTo>
                    <a:cubicBezTo>
                      <a:pt x="706" y="460"/>
                      <a:pt x="762" y="455"/>
                      <a:pt x="818" y="455"/>
                    </a:cubicBezTo>
                    <a:cubicBezTo>
                      <a:pt x="875" y="455"/>
                      <a:pt x="931" y="460"/>
                      <a:pt x="982" y="470"/>
                    </a:cubicBezTo>
                    <a:cubicBezTo>
                      <a:pt x="1105" y="470"/>
                      <a:pt x="1207" y="511"/>
                      <a:pt x="1329" y="552"/>
                    </a:cubicBezTo>
                    <a:cubicBezTo>
                      <a:pt x="1391" y="573"/>
                      <a:pt x="1452" y="593"/>
                      <a:pt x="1534" y="593"/>
                    </a:cubicBezTo>
                    <a:lnTo>
                      <a:pt x="1636" y="593"/>
                    </a:lnTo>
                    <a:lnTo>
                      <a:pt x="1595" y="552"/>
                    </a:lnTo>
                    <a:lnTo>
                      <a:pt x="1595" y="552"/>
                    </a:lnTo>
                    <a:cubicBezTo>
                      <a:pt x="1636" y="573"/>
                      <a:pt x="1657" y="573"/>
                      <a:pt x="1677" y="573"/>
                    </a:cubicBezTo>
                    <a:cubicBezTo>
                      <a:pt x="1738" y="573"/>
                      <a:pt x="1718" y="532"/>
                      <a:pt x="1718" y="491"/>
                    </a:cubicBezTo>
                    <a:cubicBezTo>
                      <a:pt x="1697" y="450"/>
                      <a:pt x="1738" y="450"/>
                      <a:pt x="1718" y="430"/>
                    </a:cubicBezTo>
                    <a:lnTo>
                      <a:pt x="1718" y="430"/>
                    </a:lnTo>
                    <a:lnTo>
                      <a:pt x="1759" y="450"/>
                    </a:lnTo>
                    <a:cubicBezTo>
                      <a:pt x="1759" y="430"/>
                      <a:pt x="1697" y="430"/>
                      <a:pt x="1718" y="409"/>
                    </a:cubicBezTo>
                    <a:cubicBezTo>
                      <a:pt x="1722" y="405"/>
                      <a:pt x="1726" y="403"/>
                      <a:pt x="1730" y="403"/>
                    </a:cubicBezTo>
                    <a:cubicBezTo>
                      <a:pt x="1746" y="403"/>
                      <a:pt x="1763" y="430"/>
                      <a:pt x="1779" y="430"/>
                    </a:cubicBezTo>
                    <a:cubicBezTo>
                      <a:pt x="1800" y="430"/>
                      <a:pt x="1718" y="389"/>
                      <a:pt x="1718" y="368"/>
                    </a:cubicBezTo>
                    <a:cubicBezTo>
                      <a:pt x="1720" y="366"/>
                      <a:pt x="1722" y="365"/>
                      <a:pt x="1725" y="365"/>
                    </a:cubicBezTo>
                    <a:cubicBezTo>
                      <a:pt x="1741" y="365"/>
                      <a:pt x="1756" y="412"/>
                      <a:pt x="1772" y="412"/>
                    </a:cubicBezTo>
                    <a:cubicBezTo>
                      <a:pt x="1775" y="412"/>
                      <a:pt x="1777" y="411"/>
                      <a:pt x="1779" y="409"/>
                    </a:cubicBezTo>
                    <a:cubicBezTo>
                      <a:pt x="1782" y="403"/>
                      <a:pt x="1784" y="398"/>
                      <a:pt x="1785" y="395"/>
                    </a:cubicBezTo>
                    <a:lnTo>
                      <a:pt x="1785" y="395"/>
                    </a:lnTo>
                    <a:cubicBezTo>
                      <a:pt x="1791" y="396"/>
                      <a:pt x="1797" y="397"/>
                      <a:pt x="1802" y="397"/>
                    </a:cubicBezTo>
                    <a:cubicBezTo>
                      <a:pt x="1836" y="397"/>
                      <a:pt x="1850" y="378"/>
                      <a:pt x="1820" y="348"/>
                    </a:cubicBezTo>
                    <a:cubicBezTo>
                      <a:pt x="1840" y="348"/>
                      <a:pt x="1861" y="368"/>
                      <a:pt x="1881" y="389"/>
                    </a:cubicBezTo>
                    <a:lnTo>
                      <a:pt x="1881" y="389"/>
                    </a:lnTo>
                    <a:lnTo>
                      <a:pt x="1840" y="348"/>
                    </a:lnTo>
                    <a:lnTo>
                      <a:pt x="1840" y="348"/>
                    </a:lnTo>
                    <a:lnTo>
                      <a:pt x="1881" y="368"/>
                    </a:lnTo>
                    <a:cubicBezTo>
                      <a:pt x="1881" y="348"/>
                      <a:pt x="1861" y="348"/>
                      <a:pt x="1861" y="348"/>
                    </a:cubicBezTo>
                    <a:lnTo>
                      <a:pt x="1881" y="348"/>
                    </a:lnTo>
                    <a:lnTo>
                      <a:pt x="1881" y="307"/>
                    </a:lnTo>
                    <a:cubicBezTo>
                      <a:pt x="1861" y="286"/>
                      <a:pt x="1840" y="246"/>
                      <a:pt x="1840" y="246"/>
                    </a:cubicBezTo>
                    <a:cubicBezTo>
                      <a:pt x="1718" y="184"/>
                      <a:pt x="1595" y="123"/>
                      <a:pt x="1452" y="82"/>
                    </a:cubicBezTo>
                    <a:cubicBezTo>
                      <a:pt x="1452" y="82"/>
                      <a:pt x="1452" y="102"/>
                      <a:pt x="1452" y="102"/>
                    </a:cubicBezTo>
                    <a:cubicBezTo>
                      <a:pt x="1449" y="105"/>
                      <a:pt x="1446" y="107"/>
                      <a:pt x="1442" y="107"/>
                    </a:cubicBezTo>
                    <a:cubicBezTo>
                      <a:pt x="1420" y="107"/>
                      <a:pt x="1388" y="62"/>
                      <a:pt x="1370" y="62"/>
                    </a:cubicBezTo>
                    <a:lnTo>
                      <a:pt x="1370" y="82"/>
                    </a:lnTo>
                    <a:lnTo>
                      <a:pt x="1289" y="41"/>
                    </a:lnTo>
                    <a:cubicBezTo>
                      <a:pt x="1248" y="21"/>
                      <a:pt x="1186" y="21"/>
                      <a:pt x="1145" y="21"/>
                    </a:cubicBezTo>
                    <a:cubicBezTo>
                      <a:pt x="1105" y="21"/>
                      <a:pt x="1084" y="21"/>
                      <a:pt x="1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77;p59">
                <a:extLst>
                  <a:ext uri="{FF2B5EF4-FFF2-40B4-BE49-F238E27FC236}">
                    <a16:creationId xmlns:a16="http://schemas.microsoft.com/office/drawing/2014/main" id="{0400A918-2447-7CF6-38D2-E79E30631247}"/>
                  </a:ext>
                </a:extLst>
              </p:cNvPr>
              <p:cNvSpPr/>
              <p:nvPr/>
            </p:nvSpPr>
            <p:spPr>
              <a:xfrm>
                <a:off x="3561850" y="2145225"/>
                <a:ext cx="168675" cy="235950"/>
              </a:xfrm>
              <a:custGeom>
                <a:avLst/>
                <a:gdLst/>
                <a:ahLst/>
                <a:cxnLst/>
                <a:rect l="l" t="t" r="r" b="b"/>
                <a:pathLst>
                  <a:path w="6747" h="9438" extrusionOk="0">
                    <a:moveTo>
                      <a:pt x="6081" y="316"/>
                    </a:moveTo>
                    <a:cubicBezTo>
                      <a:pt x="6099" y="321"/>
                      <a:pt x="6117" y="327"/>
                      <a:pt x="6133" y="332"/>
                    </a:cubicBezTo>
                    <a:lnTo>
                      <a:pt x="6133" y="332"/>
                    </a:lnTo>
                    <a:cubicBezTo>
                      <a:pt x="6116" y="326"/>
                      <a:pt x="6098" y="321"/>
                      <a:pt x="6081" y="316"/>
                    </a:cubicBezTo>
                    <a:close/>
                    <a:moveTo>
                      <a:pt x="6618" y="471"/>
                    </a:moveTo>
                    <a:cubicBezTo>
                      <a:pt x="6659" y="507"/>
                      <a:pt x="6700" y="542"/>
                      <a:pt x="6747" y="578"/>
                    </a:cubicBezTo>
                    <a:cubicBezTo>
                      <a:pt x="6703" y="534"/>
                      <a:pt x="6659" y="501"/>
                      <a:pt x="6618" y="471"/>
                    </a:cubicBezTo>
                    <a:close/>
                    <a:moveTo>
                      <a:pt x="5329" y="0"/>
                    </a:moveTo>
                    <a:cubicBezTo>
                      <a:pt x="5081" y="0"/>
                      <a:pt x="4835" y="36"/>
                      <a:pt x="4600" y="107"/>
                    </a:cubicBezTo>
                    <a:cubicBezTo>
                      <a:pt x="4151" y="251"/>
                      <a:pt x="3721" y="475"/>
                      <a:pt x="3333" y="762"/>
                    </a:cubicBezTo>
                    <a:cubicBezTo>
                      <a:pt x="3333" y="762"/>
                      <a:pt x="3374" y="762"/>
                      <a:pt x="3333" y="802"/>
                    </a:cubicBezTo>
                    <a:cubicBezTo>
                      <a:pt x="3149" y="946"/>
                      <a:pt x="2965" y="1027"/>
                      <a:pt x="2802" y="1191"/>
                    </a:cubicBezTo>
                    <a:lnTo>
                      <a:pt x="2802" y="1211"/>
                    </a:lnTo>
                    <a:lnTo>
                      <a:pt x="2352" y="1559"/>
                    </a:lnTo>
                    <a:cubicBezTo>
                      <a:pt x="2066" y="1784"/>
                      <a:pt x="1800" y="2029"/>
                      <a:pt x="1555" y="2295"/>
                    </a:cubicBezTo>
                    <a:cubicBezTo>
                      <a:pt x="1555" y="2295"/>
                      <a:pt x="1575" y="2295"/>
                      <a:pt x="1555" y="2315"/>
                    </a:cubicBezTo>
                    <a:cubicBezTo>
                      <a:pt x="1452" y="2417"/>
                      <a:pt x="1309" y="2560"/>
                      <a:pt x="1166" y="2724"/>
                    </a:cubicBezTo>
                    <a:lnTo>
                      <a:pt x="1105" y="2806"/>
                    </a:lnTo>
                    <a:cubicBezTo>
                      <a:pt x="1105" y="2806"/>
                      <a:pt x="1105" y="2826"/>
                      <a:pt x="1105" y="2847"/>
                    </a:cubicBezTo>
                    <a:lnTo>
                      <a:pt x="921" y="3051"/>
                    </a:lnTo>
                    <a:cubicBezTo>
                      <a:pt x="614" y="3480"/>
                      <a:pt x="369" y="3971"/>
                      <a:pt x="205" y="4482"/>
                    </a:cubicBezTo>
                    <a:cubicBezTo>
                      <a:pt x="42" y="5034"/>
                      <a:pt x="1" y="5606"/>
                      <a:pt x="103" y="6179"/>
                    </a:cubicBezTo>
                    <a:cubicBezTo>
                      <a:pt x="164" y="6404"/>
                      <a:pt x="246" y="6628"/>
                      <a:pt x="369" y="6853"/>
                    </a:cubicBezTo>
                    <a:cubicBezTo>
                      <a:pt x="532" y="7201"/>
                      <a:pt x="737" y="7507"/>
                      <a:pt x="962" y="7794"/>
                    </a:cubicBezTo>
                    <a:cubicBezTo>
                      <a:pt x="962" y="7790"/>
                      <a:pt x="963" y="7789"/>
                      <a:pt x="966" y="7789"/>
                    </a:cubicBezTo>
                    <a:cubicBezTo>
                      <a:pt x="1012" y="7789"/>
                      <a:pt x="1417" y="8185"/>
                      <a:pt x="1471" y="8185"/>
                    </a:cubicBezTo>
                    <a:cubicBezTo>
                      <a:pt x="1479" y="8185"/>
                      <a:pt x="1480" y="8178"/>
                      <a:pt x="1473" y="8162"/>
                    </a:cubicBezTo>
                    <a:lnTo>
                      <a:pt x="1473" y="8162"/>
                    </a:lnTo>
                    <a:cubicBezTo>
                      <a:pt x="1595" y="8305"/>
                      <a:pt x="1739" y="8427"/>
                      <a:pt x="1882" y="8550"/>
                    </a:cubicBezTo>
                    <a:cubicBezTo>
                      <a:pt x="1963" y="8550"/>
                      <a:pt x="2106" y="8632"/>
                      <a:pt x="2556" y="9000"/>
                    </a:cubicBezTo>
                    <a:cubicBezTo>
                      <a:pt x="2740" y="9143"/>
                      <a:pt x="2985" y="9388"/>
                      <a:pt x="3047" y="9429"/>
                    </a:cubicBezTo>
                    <a:cubicBezTo>
                      <a:pt x="3059" y="9435"/>
                      <a:pt x="3067" y="9438"/>
                      <a:pt x="3071" y="9438"/>
                    </a:cubicBezTo>
                    <a:cubicBezTo>
                      <a:pt x="3104" y="9438"/>
                      <a:pt x="2920" y="9271"/>
                      <a:pt x="2938" y="9271"/>
                    </a:cubicBezTo>
                    <a:cubicBezTo>
                      <a:pt x="2941" y="9271"/>
                      <a:pt x="2949" y="9275"/>
                      <a:pt x="2965" y="9286"/>
                    </a:cubicBezTo>
                    <a:cubicBezTo>
                      <a:pt x="2331" y="8754"/>
                      <a:pt x="1739" y="8162"/>
                      <a:pt x="1207" y="7528"/>
                    </a:cubicBezTo>
                    <a:cubicBezTo>
                      <a:pt x="962" y="7242"/>
                      <a:pt x="757" y="6894"/>
                      <a:pt x="614" y="6526"/>
                    </a:cubicBezTo>
                    <a:cubicBezTo>
                      <a:pt x="471" y="6158"/>
                      <a:pt x="430" y="5770"/>
                      <a:pt x="471" y="5381"/>
                    </a:cubicBezTo>
                    <a:cubicBezTo>
                      <a:pt x="492" y="5075"/>
                      <a:pt x="553" y="4789"/>
                      <a:pt x="655" y="4502"/>
                    </a:cubicBezTo>
                    <a:cubicBezTo>
                      <a:pt x="839" y="4012"/>
                      <a:pt x="1084" y="3562"/>
                      <a:pt x="1432" y="3153"/>
                    </a:cubicBezTo>
                    <a:cubicBezTo>
                      <a:pt x="1779" y="2724"/>
                      <a:pt x="2188" y="2336"/>
                      <a:pt x="2618" y="1968"/>
                    </a:cubicBezTo>
                    <a:cubicBezTo>
                      <a:pt x="3006" y="1641"/>
                      <a:pt x="3333" y="1375"/>
                      <a:pt x="3537" y="1232"/>
                    </a:cubicBezTo>
                    <a:lnTo>
                      <a:pt x="3619" y="1170"/>
                    </a:lnTo>
                    <a:cubicBezTo>
                      <a:pt x="4028" y="843"/>
                      <a:pt x="4519" y="618"/>
                      <a:pt x="5030" y="475"/>
                    </a:cubicBezTo>
                    <a:cubicBezTo>
                      <a:pt x="5234" y="434"/>
                      <a:pt x="5418" y="414"/>
                      <a:pt x="5622" y="414"/>
                    </a:cubicBezTo>
                    <a:cubicBezTo>
                      <a:pt x="5541" y="394"/>
                      <a:pt x="5459" y="394"/>
                      <a:pt x="5377" y="373"/>
                    </a:cubicBezTo>
                    <a:cubicBezTo>
                      <a:pt x="5541" y="373"/>
                      <a:pt x="5704" y="394"/>
                      <a:pt x="5868" y="414"/>
                    </a:cubicBezTo>
                    <a:cubicBezTo>
                      <a:pt x="6017" y="444"/>
                      <a:pt x="6079" y="463"/>
                      <a:pt x="6102" y="463"/>
                    </a:cubicBezTo>
                    <a:cubicBezTo>
                      <a:pt x="6110" y="463"/>
                      <a:pt x="6113" y="460"/>
                      <a:pt x="6113" y="455"/>
                    </a:cubicBezTo>
                    <a:cubicBezTo>
                      <a:pt x="6052" y="414"/>
                      <a:pt x="5970" y="373"/>
                      <a:pt x="5909" y="332"/>
                    </a:cubicBezTo>
                    <a:cubicBezTo>
                      <a:pt x="5786" y="291"/>
                      <a:pt x="5970" y="291"/>
                      <a:pt x="5766" y="251"/>
                    </a:cubicBezTo>
                    <a:lnTo>
                      <a:pt x="5766" y="251"/>
                    </a:lnTo>
                    <a:cubicBezTo>
                      <a:pt x="5871" y="268"/>
                      <a:pt x="5976" y="286"/>
                      <a:pt x="6081" y="316"/>
                    </a:cubicBezTo>
                    <a:lnTo>
                      <a:pt x="6081" y="316"/>
                    </a:lnTo>
                    <a:cubicBezTo>
                      <a:pt x="6030" y="301"/>
                      <a:pt x="5974" y="286"/>
                      <a:pt x="5929" y="271"/>
                    </a:cubicBezTo>
                    <a:cubicBezTo>
                      <a:pt x="5827" y="251"/>
                      <a:pt x="5725" y="230"/>
                      <a:pt x="5786" y="230"/>
                    </a:cubicBezTo>
                    <a:cubicBezTo>
                      <a:pt x="5929" y="251"/>
                      <a:pt x="6093" y="291"/>
                      <a:pt x="6236" y="353"/>
                    </a:cubicBezTo>
                    <a:cubicBezTo>
                      <a:pt x="6154" y="312"/>
                      <a:pt x="6072" y="271"/>
                      <a:pt x="5970" y="251"/>
                    </a:cubicBezTo>
                    <a:cubicBezTo>
                      <a:pt x="5888" y="230"/>
                      <a:pt x="5827" y="210"/>
                      <a:pt x="5766" y="189"/>
                    </a:cubicBezTo>
                    <a:cubicBezTo>
                      <a:pt x="5847" y="189"/>
                      <a:pt x="6174" y="312"/>
                      <a:pt x="6195" y="312"/>
                    </a:cubicBezTo>
                    <a:cubicBezTo>
                      <a:pt x="6134" y="271"/>
                      <a:pt x="6052" y="251"/>
                      <a:pt x="5990" y="230"/>
                    </a:cubicBezTo>
                    <a:lnTo>
                      <a:pt x="5990" y="230"/>
                    </a:lnTo>
                    <a:cubicBezTo>
                      <a:pt x="6154" y="271"/>
                      <a:pt x="6297" y="332"/>
                      <a:pt x="6461" y="414"/>
                    </a:cubicBezTo>
                    <a:cubicBezTo>
                      <a:pt x="6471" y="417"/>
                      <a:pt x="6478" y="419"/>
                      <a:pt x="6484" y="419"/>
                    </a:cubicBezTo>
                    <a:cubicBezTo>
                      <a:pt x="6510" y="419"/>
                      <a:pt x="6468" y="374"/>
                      <a:pt x="6297" y="271"/>
                    </a:cubicBezTo>
                    <a:lnTo>
                      <a:pt x="6297" y="271"/>
                    </a:lnTo>
                    <a:cubicBezTo>
                      <a:pt x="6380" y="312"/>
                      <a:pt x="6463" y="359"/>
                      <a:pt x="6541" y="411"/>
                    </a:cubicBezTo>
                    <a:lnTo>
                      <a:pt x="6541" y="411"/>
                    </a:lnTo>
                    <a:cubicBezTo>
                      <a:pt x="6564" y="432"/>
                      <a:pt x="6590" y="451"/>
                      <a:pt x="6618" y="471"/>
                    </a:cubicBezTo>
                    <a:lnTo>
                      <a:pt x="6618" y="471"/>
                    </a:lnTo>
                    <a:cubicBezTo>
                      <a:pt x="6602" y="458"/>
                      <a:pt x="6586" y="445"/>
                      <a:pt x="6570" y="431"/>
                    </a:cubicBezTo>
                    <a:lnTo>
                      <a:pt x="6570" y="431"/>
                    </a:lnTo>
                    <a:cubicBezTo>
                      <a:pt x="6634" y="476"/>
                      <a:pt x="6694" y="525"/>
                      <a:pt x="6747" y="578"/>
                    </a:cubicBezTo>
                    <a:lnTo>
                      <a:pt x="6706" y="537"/>
                    </a:lnTo>
                    <a:cubicBezTo>
                      <a:pt x="6665" y="496"/>
                      <a:pt x="6633" y="464"/>
                      <a:pt x="6599" y="436"/>
                    </a:cubicBezTo>
                    <a:lnTo>
                      <a:pt x="6599" y="436"/>
                    </a:lnTo>
                    <a:cubicBezTo>
                      <a:pt x="6629" y="454"/>
                      <a:pt x="6661" y="471"/>
                      <a:pt x="6685" y="496"/>
                    </a:cubicBezTo>
                    <a:cubicBezTo>
                      <a:pt x="6645" y="455"/>
                      <a:pt x="6624" y="414"/>
                      <a:pt x="6583" y="394"/>
                    </a:cubicBezTo>
                    <a:cubicBezTo>
                      <a:pt x="6420" y="271"/>
                      <a:pt x="6256" y="169"/>
                      <a:pt x="6072" y="107"/>
                    </a:cubicBezTo>
                    <a:cubicBezTo>
                      <a:pt x="5827" y="36"/>
                      <a:pt x="5576" y="0"/>
                      <a:pt x="5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578;p59">
                <a:extLst>
                  <a:ext uri="{FF2B5EF4-FFF2-40B4-BE49-F238E27FC236}">
                    <a16:creationId xmlns:a16="http://schemas.microsoft.com/office/drawing/2014/main" id="{15C903D2-99AE-3731-A0D7-E4219D300AB4}"/>
                  </a:ext>
                </a:extLst>
              </p:cNvPr>
              <p:cNvSpPr/>
              <p:nvPr/>
            </p:nvSpPr>
            <p:spPr>
              <a:xfrm>
                <a:off x="3633925" y="2400700"/>
                <a:ext cx="87925" cy="64775"/>
              </a:xfrm>
              <a:custGeom>
                <a:avLst/>
                <a:gdLst/>
                <a:ahLst/>
                <a:cxnLst/>
                <a:rect l="l" t="t" r="r" b="b"/>
                <a:pathLst>
                  <a:path w="3517" h="2591" extrusionOk="0">
                    <a:moveTo>
                      <a:pt x="3251" y="907"/>
                    </a:moveTo>
                    <a:cubicBezTo>
                      <a:pt x="3251" y="947"/>
                      <a:pt x="3251" y="967"/>
                      <a:pt x="3251" y="1006"/>
                    </a:cubicBezTo>
                    <a:lnTo>
                      <a:pt x="3251" y="1006"/>
                    </a:lnTo>
                    <a:cubicBezTo>
                      <a:pt x="3261" y="963"/>
                      <a:pt x="3271" y="917"/>
                      <a:pt x="3251" y="907"/>
                    </a:cubicBezTo>
                    <a:close/>
                    <a:moveTo>
                      <a:pt x="40" y="1"/>
                    </a:moveTo>
                    <a:cubicBezTo>
                      <a:pt x="37" y="1"/>
                      <a:pt x="25" y="82"/>
                      <a:pt x="10" y="82"/>
                    </a:cubicBezTo>
                    <a:cubicBezTo>
                      <a:pt x="7" y="82"/>
                      <a:pt x="4" y="78"/>
                      <a:pt x="0" y="68"/>
                    </a:cubicBezTo>
                    <a:lnTo>
                      <a:pt x="0" y="68"/>
                    </a:lnTo>
                    <a:cubicBezTo>
                      <a:pt x="0" y="436"/>
                      <a:pt x="0" y="784"/>
                      <a:pt x="21" y="1152"/>
                    </a:cubicBezTo>
                    <a:lnTo>
                      <a:pt x="21" y="1418"/>
                    </a:lnTo>
                    <a:cubicBezTo>
                      <a:pt x="21" y="1540"/>
                      <a:pt x="41" y="1663"/>
                      <a:pt x="82" y="1765"/>
                    </a:cubicBezTo>
                    <a:cubicBezTo>
                      <a:pt x="184" y="1990"/>
                      <a:pt x="368" y="2174"/>
                      <a:pt x="593" y="2276"/>
                    </a:cubicBezTo>
                    <a:cubicBezTo>
                      <a:pt x="961" y="2419"/>
                      <a:pt x="1370" y="2522"/>
                      <a:pt x="1758" y="2562"/>
                    </a:cubicBezTo>
                    <a:cubicBezTo>
                      <a:pt x="1878" y="2581"/>
                      <a:pt x="2001" y="2591"/>
                      <a:pt x="2125" y="2591"/>
                    </a:cubicBezTo>
                    <a:cubicBezTo>
                      <a:pt x="2277" y="2591"/>
                      <a:pt x="2430" y="2576"/>
                      <a:pt x="2576" y="2542"/>
                    </a:cubicBezTo>
                    <a:cubicBezTo>
                      <a:pt x="2780" y="2501"/>
                      <a:pt x="2964" y="2399"/>
                      <a:pt x="3128" y="2235"/>
                    </a:cubicBezTo>
                    <a:lnTo>
                      <a:pt x="3169" y="2215"/>
                    </a:lnTo>
                    <a:cubicBezTo>
                      <a:pt x="3353" y="1990"/>
                      <a:pt x="3475" y="1724"/>
                      <a:pt x="3496" y="1438"/>
                    </a:cubicBezTo>
                    <a:cubicBezTo>
                      <a:pt x="3516" y="1336"/>
                      <a:pt x="3516" y="1234"/>
                      <a:pt x="3496" y="1131"/>
                    </a:cubicBezTo>
                    <a:cubicBezTo>
                      <a:pt x="3496" y="1172"/>
                      <a:pt x="3475" y="1213"/>
                      <a:pt x="3455" y="1254"/>
                    </a:cubicBezTo>
                    <a:cubicBezTo>
                      <a:pt x="3475" y="1172"/>
                      <a:pt x="3475" y="1091"/>
                      <a:pt x="3455" y="1029"/>
                    </a:cubicBezTo>
                    <a:cubicBezTo>
                      <a:pt x="3446" y="936"/>
                      <a:pt x="3438" y="903"/>
                      <a:pt x="3428" y="903"/>
                    </a:cubicBezTo>
                    <a:cubicBezTo>
                      <a:pt x="3414" y="903"/>
                      <a:pt x="3397" y="969"/>
                      <a:pt x="3373" y="1029"/>
                    </a:cubicBezTo>
                    <a:cubicBezTo>
                      <a:pt x="3360" y="1057"/>
                      <a:pt x="3350" y="1063"/>
                      <a:pt x="3344" y="1063"/>
                    </a:cubicBezTo>
                    <a:cubicBezTo>
                      <a:pt x="3337" y="1063"/>
                      <a:pt x="3332" y="1057"/>
                      <a:pt x="3328" y="1057"/>
                    </a:cubicBezTo>
                    <a:cubicBezTo>
                      <a:pt x="3323" y="1057"/>
                      <a:pt x="3319" y="1063"/>
                      <a:pt x="3312" y="1091"/>
                    </a:cubicBezTo>
                    <a:lnTo>
                      <a:pt x="3312" y="927"/>
                    </a:lnTo>
                    <a:cubicBezTo>
                      <a:pt x="3293" y="927"/>
                      <a:pt x="3308" y="1096"/>
                      <a:pt x="3296" y="1096"/>
                    </a:cubicBezTo>
                    <a:cubicBezTo>
                      <a:pt x="3295" y="1096"/>
                      <a:pt x="3293" y="1094"/>
                      <a:pt x="3291" y="1091"/>
                    </a:cubicBezTo>
                    <a:cubicBezTo>
                      <a:pt x="3291" y="1009"/>
                      <a:pt x="3291" y="947"/>
                      <a:pt x="3291" y="886"/>
                    </a:cubicBezTo>
                    <a:cubicBezTo>
                      <a:pt x="3272" y="906"/>
                      <a:pt x="3290" y="1092"/>
                      <a:pt x="3256" y="1092"/>
                    </a:cubicBezTo>
                    <a:cubicBezTo>
                      <a:pt x="3254" y="1092"/>
                      <a:pt x="3252" y="1092"/>
                      <a:pt x="3251" y="1091"/>
                    </a:cubicBezTo>
                    <a:cubicBezTo>
                      <a:pt x="3230" y="1091"/>
                      <a:pt x="3240" y="1050"/>
                      <a:pt x="3251" y="1006"/>
                    </a:cubicBezTo>
                    <a:lnTo>
                      <a:pt x="3251" y="1006"/>
                    </a:lnTo>
                    <a:cubicBezTo>
                      <a:pt x="3251" y="1007"/>
                      <a:pt x="3251" y="1008"/>
                      <a:pt x="3251" y="1009"/>
                    </a:cubicBezTo>
                    <a:cubicBezTo>
                      <a:pt x="3251" y="1008"/>
                      <a:pt x="3251" y="1007"/>
                      <a:pt x="3251" y="1006"/>
                    </a:cubicBezTo>
                    <a:lnTo>
                      <a:pt x="3251" y="1006"/>
                    </a:lnTo>
                    <a:cubicBezTo>
                      <a:pt x="3251" y="1006"/>
                      <a:pt x="3251" y="1006"/>
                      <a:pt x="3251" y="1006"/>
                    </a:cubicBezTo>
                    <a:lnTo>
                      <a:pt x="3251" y="1006"/>
                    </a:lnTo>
                    <a:cubicBezTo>
                      <a:pt x="3250" y="878"/>
                      <a:pt x="3234" y="790"/>
                      <a:pt x="3217" y="790"/>
                    </a:cubicBezTo>
                    <a:cubicBezTo>
                      <a:pt x="3207" y="790"/>
                      <a:pt x="3197" y="819"/>
                      <a:pt x="3189" y="886"/>
                    </a:cubicBezTo>
                    <a:cubicBezTo>
                      <a:pt x="3189" y="822"/>
                      <a:pt x="3189" y="771"/>
                      <a:pt x="3189" y="723"/>
                    </a:cubicBezTo>
                    <a:lnTo>
                      <a:pt x="3169" y="784"/>
                    </a:lnTo>
                    <a:cubicBezTo>
                      <a:pt x="3169" y="866"/>
                      <a:pt x="3128" y="947"/>
                      <a:pt x="3128" y="988"/>
                    </a:cubicBezTo>
                    <a:cubicBezTo>
                      <a:pt x="3128" y="1315"/>
                      <a:pt x="3026" y="1622"/>
                      <a:pt x="2821" y="1867"/>
                    </a:cubicBezTo>
                    <a:cubicBezTo>
                      <a:pt x="2821" y="1867"/>
                      <a:pt x="2842" y="1867"/>
                      <a:pt x="2821" y="1908"/>
                    </a:cubicBezTo>
                    <a:cubicBezTo>
                      <a:pt x="2760" y="1970"/>
                      <a:pt x="2699" y="1970"/>
                      <a:pt x="2637" y="2010"/>
                    </a:cubicBezTo>
                    <a:lnTo>
                      <a:pt x="2637" y="2031"/>
                    </a:lnTo>
                    <a:cubicBezTo>
                      <a:pt x="2596" y="2051"/>
                      <a:pt x="2535" y="2072"/>
                      <a:pt x="2474" y="2072"/>
                    </a:cubicBezTo>
                    <a:cubicBezTo>
                      <a:pt x="2351" y="2092"/>
                      <a:pt x="2228" y="2113"/>
                      <a:pt x="2106" y="2113"/>
                    </a:cubicBezTo>
                    <a:lnTo>
                      <a:pt x="2106" y="2133"/>
                    </a:lnTo>
                    <a:cubicBezTo>
                      <a:pt x="2024" y="2133"/>
                      <a:pt x="1963" y="2133"/>
                      <a:pt x="1881" y="2113"/>
                    </a:cubicBezTo>
                    <a:lnTo>
                      <a:pt x="1840" y="2113"/>
                    </a:lnTo>
                    <a:lnTo>
                      <a:pt x="1738" y="2092"/>
                    </a:lnTo>
                    <a:cubicBezTo>
                      <a:pt x="1513" y="2092"/>
                      <a:pt x="1309" y="2051"/>
                      <a:pt x="1104" y="2010"/>
                    </a:cubicBezTo>
                    <a:cubicBezTo>
                      <a:pt x="900" y="1990"/>
                      <a:pt x="695" y="1908"/>
                      <a:pt x="532" y="1786"/>
                    </a:cubicBezTo>
                    <a:cubicBezTo>
                      <a:pt x="470" y="1724"/>
                      <a:pt x="409" y="1663"/>
                      <a:pt x="389" y="1581"/>
                    </a:cubicBezTo>
                    <a:cubicBezTo>
                      <a:pt x="368" y="1418"/>
                      <a:pt x="368" y="1275"/>
                      <a:pt x="368" y="1111"/>
                    </a:cubicBezTo>
                    <a:cubicBezTo>
                      <a:pt x="366" y="1112"/>
                      <a:pt x="365" y="1112"/>
                      <a:pt x="363" y="1112"/>
                    </a:cubicBezTo>
                    <a:cubicBezTo>
                      <a:pt x="310" y="1112"/>
                      <a:pt x="271" y="858"/>
                      <a:pt x="220" y="858"/>
                    </a:cubicBezTo>
                    <a:cubicBezTo>
                      <a:pt x="215" y="858"/>
                      <a:pt x="210" y="860"/>
                      <a:pt x="205" y="866"/>
                    </a:cubicBezTo>
                    <a:cubicBezTo>
                      <a:pt x="225" y="784"/>
                      <a:pt x="205" y="702"/>
                      <a:pt x="184" y="620"/>
                    </a:cubicBezTo>
                    <a:cubicBezTo>
                      <a:pt x="143" y="600"/>
                      <a:pt x="82" y="539"/>
                      <a:pt x="41" y="273"/>
                    </a:cubicBezTo>
                    <a:lnTo>
                      <a:pt x="41" y="7"/>
                    </a:lnTo>
                    <a:cubicBezTo>
                      <a:pt x="41" y="3"/>
                      <a:pt x="4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7579;p59">
              <a:extLst>
                <a:ext uri="{FF2B5EF4-FFF2-40B4-BE49-F238E27FC236}">
                  <a16:creationId xmlns:a16="http://schemas.microsoft.com/office/drawing/2014/main" id="{1255229A-BC9B-02D4-2423-D266232D8621}"/>
                </a:ext>
              </a:extLst>
            </p:cNvPr>
            <p:cNvSpPr/>
            <p:nvPr/>
          </p:nvSpPr>
          <p:spPr>
            <a:xfrm rot="4713827" flipH="1">
              <a:off x="2104284" y="2817189"/>
              <a:ext cx="92954" cy="394947"/>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326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968F1C4-F32A-2E44-38BB-E50A34CDC1C7}"/>
              </a:ext>
            </a:extLst>
          </p:cNvPr>
          <p:cNvSpPr>
            <a:spLocks noGrp="1"/>
          </p:cNvSpPr>
          <p:nvPr>
            <p:ph type="title"/>
          </p:nvPr>
        </p:nvSpPr>
        <p:spPr>
          <a:xfrm>
            <a:off x="2225920" y="394104"/>
            <a:ext cx="4416600" cy="617700"/>
          </a:xfrm>
        </p:spPr>
        <p:txBody>
          <a:bodyPr/>
          <a:lstStyle/>
          <a:p>
            <a:r>
              <a:rPr lang="es-MX" dirty="0">
                <a:latin typeface="Kristen ITC" panose="03050502040202030202" pitchFamily="66" charset="0"/>
              </a:rPr>
              <a:t>Motricidad Gruesa</a:t>
            </a:r>
          </a:p>
        </p:txBody>
      </p:sp>
      <p:sp>
        <p:nvSpPr>
          <p:cNvPr id="5" name="Google Shape;6401;p35">
            <a:extLst>
              <a:ext uri="{FF2B5EF4-FFF2-40B4-BE49-F238E27FC236}">
                <a16:creationId xmlns:a16="http://schemas.microsoft.com/office/drawing/2014/main" id="{0A6D7A18-A23C-8251-B1EA-88AAFA143D3C}"/>
              </a:ext>
            </a:extLst>
          </p:cNvPr>
          <p:cNvSpPr txBox="1">
            <a:spLocks/>
          </p:cNvSpPr>
          <p:nvPr/>
        </p:nvSpPr>
        <p:spPr>
          <a:xfrm>
            <a:off x="3386050" y="2054291"/>
            <a:ext cx="5394140" cy="17554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100"/>
              <a:buFont typeface="Raleway"/>
              <a:buNone/>
              <a:defRPr sz="2100" b="0" i="0" u="none" strike="noStrike" cap="none">
                <a:solidFill>
                  <a:schemeClr val="dk2"/>
                </a:solidFill>
                <a:latin typeface="Raleway"/>
                <a:ea typeface="Raleway"/>
                <a:cs typeface="Raleway"/>
                <a:sym typeface="Raleway"/>
              </a:defRPr>
            </a:lvl9pPr>
          </a:lstStyle>
          <a:p>
            <a:pPr marL="0" indent="0" algn="l"/>
            <a:r>
              <a:rPr lang="es-MX" dirty="0">
                <a:latin typeface="Century Gothic" panose="020B0502020202020204" pitchFamily="34" charset="0"/>
              </a:rPr>
              <a:t>Es la capacidad que tenemos para mover los músculos del cuerpo de forma coordinada y a su vez mantener el equilibrio. Con ello, desarrollamos la agilidad, la fuerza y la velocidad necesaria en cada caso.</a:t>
            </a:r>
          </a:p>
          <a:p>
            <a:pPr marL="0" indent="0" algn="l"/>
            <a:endParaRPr lang="es-MX" dirty="0">
              <a:latin typeface="Century Gothic" panose="020B0502020202020204" pitchFamily="34" charset="0"/>
            </a:endParaRPr>
          </a:p>
          <a:p>
            <a:pPr marL="0" indent="0" algn="l"/>
            <a:r>
              <a:rPr lang="es-MX" dirty="0">
                <a:latin typeface="Century Gothic" panose="020B0502020202020204" pitchFamily="34" charset="0"/>
              </a:rPr>
              <a:t>La motricidad gruesa son también los movimientos amplios de varios grupos musculares como el control de cabeza, la capacidad de sentarnos por sí solos, girar, gatear, mantenerse de pie, caminar, saltar.</a:t>
            </a:r>
          </a:p>
        </p:txBody>
      </p:sp>
      <p:grpSp>
        <p:nvGrpSpPr>
          <p:cNvPr id="6" name="Google Shape;7449;p59">
            <a:extLst>
              <a:ext uri="{FF2B5EF4-FFF2-40B4-BE49-F238E27FC236}">
                <a16:creationId xmlns:a16="http://schemas.microsoft.com/office/drawing/2014/main" id="{C9F3EDD6-38C4-C986-C724-C6D58E3B9BA1}"/>
              </a:ext>
            </a:extLst>
          </p:cNvPr>
          <p:cNvGrpSpPr/>
          <p:nvPr/>
        </p:nvGrpSpPr>
        <p:grpSpPr>
          <a:xfrm>
            <a:off x="1313706" y="1513808"/>
            <a:ext cx="1824427" cy="3238984"/>
            <a:chOff x="1648289" y="938245"/>
            <a:chExt cx="1616082" cy="3362074"/>
          </a:xfrm>
        </p:grpSpPr>
        <p:sp>
          <p:nvSpPr>
            <p:cNvPr id="7" name="Google Shape;7450;p59">
              <a:extLst>
                <a:ext uri="{FF2B5EF4-FFF2-40B4-BE49-F238E27FC236}">
                  <a16:creationId xmlns:a16="http://schemas.microsoft.com/office/drawing/2014/main" id="{F1AB2F11-9932-14CB-BDFE-524032DB5C4C}"/>
                </a:ext>
              </a:extLst>
            </p:cNvPr>
            <p:cNvSpPr/>
            <p:nvPr/>
          </p:nvSpPr>
          <p:spPr>
            <a:xfrm>
              <a:off x="2480100" y="2152675"/>
              <a:ext cx="147750" cy="18300"/>
            </a:xfrm>
            <a:custGeom>
              <a:avLst/>
              <a:gdLst/>
              <a:ahLst/>
              <a:cxnLst/>
              <a:rect l="l" t="t" r="r" b="b"/>
              <a:pathLst>
                <a:path w="5910" h="732" extrusionOk="0">
                  <a:moveTo>
                    <a:pt x="0" y="0"/>
                  </a:moveTo>
                  <a:cubicBezTo>
                    <a:pt x="1886" y="581"/>
                    <a:pt x="4078" y="1081"/>
                    <a:pt x="5910" y="348"/>
                  </a:cubicBezTo>
                </a:path>
              </a:pathLst>
            </a:custGeom>
            <a:noFill/>
            <a:ln w="9525" cap="flat" cmpd="sng">
              <a:solidFill>
                <a:schemeClr val="dk2"/>
              </a:solidFill>
              <a:prstDash val="solid"/>
              <a:round/>
              <a:headEnd type="none" w="med" len="med"/>
              <a:tailEnd type="none" w="med" len="med"/>
            </a:ln>
          </p:spPr>
        </p:sp>
        <p:sp>
          <p:nvSpPr>
            <p:cNvPr id="8" name="Google Shape;7451;p59">
              <a:extLst>
                <a:ext uri="{FF2B5EF4-FFF2-40B4-BE49-F238E27FC236}">
                  <a16:creationId xmlns:a16="http://schemas.microsoft.com/office/drawing/2014/main" id="{697C9EBB-6355-A2F6-D2C3-EE92E1B6B3BC}"/>
                </a:ext>
              </a:extLst>
            </p:cNvPr>
            <p:cNvSpPr/>
            <p:nvPr/>
          </p:nvSpPr>
          <p:spPr>
            <a:xfrm>
              <a:off x="2526450" y="2203050"/>
              <a:ext cx="84001" cy="18300"/>
            </a:xfrm>
            <a:custGeom>
              <a:avLst/>
              <a:gdLst/>
              <a:ahLst/>
              <a:cxnLst/>
              <a:rect l="l" t="t" r="r" b="b"/>
              <a:pathLst>
                <a:path w="5563" h="588" extrusionOk="0">
                  <a:moveTo>
                    <a:pt x="5563" y="348"/>
                  </a:moveTo>
                  <a:cubicBezTo>
                    <a:pt x="3760" y="797"/>
                    <a:pt x="1780" y="534"/>
                    <a:pt x="0" y="0"/>
                  </a:cubicBezTo>
                </a:path>
              </a:pathLst>
            </a:custGeom>
            <a:noFill/>
            <a:ln w="9525" cap="flat" cmpd="sng">
              <a:solidFill>
                <a:schemeClr val="dk2"/>
              </a:solidFill>
              <a:prstDash val="solid"/>
              <a:round/>
              <a:headEnd type="none" w="med" len="med"/>
              <a:tailEnd type="none" w="med" len="med"/>
            </a:ln>
          </p:spPr>
        </p:sp>
        <p:grpSp>
          <p:nvGrpSpPr>
            <p:cNvPr id="9" name="Google Shape;7452;p59">
              <a:extLst>
                <a:ext uri="{FF2B5EF4-FFF2-40B4-BE49-F238E27FC236}">
                  <a16:creationId xmlns:a16="http://schemas.microsoft.com/office/drawing/2014/main" id="{F87E242F-B212-FBA3-3118-B90EA2D5DF6C}"/>
                </a:ext>
              </a:extLst>
            </p:cNvPr>
            <p:cNvGrpSpPr/>
            <p:nvPr/>
          </p:nvGrpSpPr>
          <p:grpSpPr>
            <a:xfrm>
              <a:off x="1648289" y="938245"/>
              <a:ext cx="1616082" cy="3362074"/>
              <a:chOff x="2005376" y="1157328"/>
              <a:chExt cx="1405411" cy="2923797"/>
            </a:xfrm>
          </p:grpSpPr>
          <p:sp>
            <p:nvSpPr>
              <p:cNvPr id="10" name="Google Shape;7453;p59">
                <a:extLst>
                  <a:ext uri="{FF2B5EF4-FFF2-40B4-BE49-F238E27FC236}">
                    <a16:creationId xmlns:a16="http://schemas.microsoft.com/office/drawing/2014/main" id="{CCB22B95-8C60-2104-6655-DAE97409CA2E}"/>
                  </a:ext>
                </a:extLst>
              </p:cNvPr>
              <p:cNvSpPr/>
              <p:nvPr/>
            </p:nvSpPr>
            <p:spPr>
              <a:xfrm rot="5062448" flipH="1">
                <a:off x="2541206" y="3698109"/>
                <a:ext cx="124489" cy="584809"/>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7454;p59">
                <a:extLst>
                  <a:ext uri="{FF2B5EF4-FFF2-40B4-BE49-F238E27FC236}">
                    <a16:creationId xmlns:a16="http://schemas.microsoft.com/office/drawing/2014/main" id="{E1243783-7732-3AA7-6FC3-39D97133B64D}"/>
                  </a:ext>
                </a:extLst>
              </p:cNvPr>
              <p:cNvGrpSpPr/>
              <p:nvPr/>
            </p:nvGrpSpPr>
            <p:grpSpPr>
              <a:xfrm>
                <a:off x="2005376" y="1157328"/>
                <a:ext cx="1405411" cy="2828835"/>
                <a:chOff x="2428425" y="1495875"/>
                <a:chExt cx="1209268" cy="2434034"/>
              </a:xfrm>
            </p:grpSpPr>
            <p:sp>
              <p:nvSpPr>
                <p:cNvPr id="12" name="Google Shape;7455;p59">
                  <a:extLst>
                    <a:ext uri="{FF2B5EF4-FFF2-40B4-BE49-F238E27FC236}">
                      <a16:creationId xmlns:a16="http://schemas.microsoft.com/office/drawing/2014/main" id="{EC2B538E-752C-AF47-DDFF-E888D3577F8D}"/>
                    </a:ext>
                  </a:extLst>
                </p:cNvPr>
                <p:cNvSpPr/>
                <p:nvPr/>
              </p:nvSpPr>
              <p:spPr>
                <a:xfrm>
                  <a:off x="2428425" y="1499639"/>
                  <a:ext cx="1208924" cy="2430270"/>
                </a:xfrm>
                <a:custGeom>
                  <a:avLst/>
                  <a:gdLst/>
                  <a:ahLst/>
                  <a:cxnLst/>
                  <a:rect l="l" t="t" r="r" b="b"/>
                  <a:pathLst>
                    <a:path w="35328" h="71019" extrusionOk="0">
                      <a:moveTo>
                        <a:pt x="22815" y="0"/>
                      </a:moveTo>
                      <a:cubicBezTo>
                        <a:pt x="22428" y="0"/>
                        <a:pt x="22054" y="164"/>
                        <a:pt x="21768" y="553"/>
                      </a:cubicBezTo>
                      <a:cubicBezTo>
                        <a:pt x="20458" y="2321"/>
                        <a:pt x="19416" y="1500"/>
                        <a:pt x="17774" y="2037"/>
                      </a:cubicBezTo>
                      <a:cubicBezTo>
                        <a:pt x="16117" y="2589"/>
                        <a:pt x="15170" y="5415"/>
                        <a:pt x="16464" y="6978"/>
                      </a:cubicBezTo>
                      <a:cubicBezTo>
                        <a:pt x="17080" y="7704"/>
                        <a:pt x="17411" y="7941"/>
                        <a:pt x="17490" y="7988"/>
                      </a:cubicBezTo>
                      <a:lnTo>
                        <a:pt x="17096" y="8761"/>
                      </a:lnTo>
                      <a:lnTo>
                        <a:pt x="16985" y="9203"/>
                      </a:lnTo>
                      <a:lnTo>
                        <a:pt x="14822" y="10072"/>
                      </a:lnTo>
                      <a:cubicBezTo>
                        <a:pt x="11492" y="10656"/>
                        <a:pt x="5509" y="14081"/>
                        <a:pt x="2510" y="18974"/>
                      </a:cubicBezTo>
                      <a:cubicBezTo>
                        <a:pt x="0" y="23063"/>
                        <a:pt x="2573" y="26836"/>
                        <a:pt x="5320" y="29519"/>
                      </a:cubicBezTo>
                      <a:cubicBezTo>
                        <a:pt x="5651" y="30766"/>
                        <a:pt x="6093" y="31982"/>
                        <a:pt x="6646" y="33165"/>
                      </a:cubicBezTo>
                      <a:lnTo>
                        <a:pt x="7561" y="32913"/>
                      </a:lnTo>
                      <a:cubicBezTo>
                        <a:pt x="8208" y="34933"/>
                        <a:pt x="9282" y="37096"/>
                        <a:pt x="11066" y="38264"/>
                      </a:cubicBezTo>
                      <a:lnTo>
                        <a:pt x="12218" y="39022"/>
                      </a:lnTo>
                      <a:cubicBezTo>
                        <a:pt x="14696" y="41390"/>
                        <a:pt x="18106" y="44815"/>
                        <a:pt x="19700" y="47246"/>
                      </a:cubicBezTo>
                      <a:cubicBezTo>
                        <a:pt x="18074" y="49061"/>
                        <a:pt x="14901" y="51461"/>
                        <a:pt x="13181" y="53418"/>
                      </a:cubicBezTo>
                      <a:cubicBezTo>
                        <a:pt x="12092" y="54697"/>
                        <a:pt x="11176" y="56117"/>
                        <a:pt x="10434" y="57617"/>
                      </a:cubicBezTo>
                      <a:cubicBezTo>
                        <a:pt x="9913" y="58722"/>
                        <a:pt x="9866" y="59969"/>
                        <a:pt x="10292" y="61105"/>
                      </a:cubicBezTo>
                      <a:cubicBezTo>
                        <a:pt x="10387" y="61390"/>
                        <a:pt x="10403" y="61689"/>
                        <a:pt x="10324" y="61974"/>
                      </a:cubicBezTo>
                      <a:cubicBezTo>
                        <a:pt x="10166" y="62510"/>
                        <a:pt x="10040" y="63047"/>
                        <a:pt x="9945" y="63600"/>
                      </a:cubicBezTo>
                      <a:lnTo>
                        <a:pt x="9550" y="63521"/>
                      </a:lnTo>
                      <a:lnTo>
                        <a:pt x="9156" y="65099"/>
                      </a:lnTo>
                      <a:cubicBezTo>
                        <a:pt x="8698" y="66883"/>
                        <a:pt x="9755" y="68698"/>
                        <a:pt x="11523" y="69203"/>
                      </a:cubicBezTo>
                      <a:lnTo>
                        <a:pt x="17932" y="71019"/>
                      </a:lnTo>
                      <a:lnTo>
                        <a:pt x="17932" y="71019"/>
                      </a:lnTo>
                      <a:lnTo>
                        <a:pt x="15264" y="66993"/>
                      </a:lnTo>
                      <a:lnTo>
                        <a:pt x="14570" y="64547"/>
                      </a:lnTo>
                      <a:cubicBezTo>
                        <a:pt x="14586" y="64152"/>
                        <a:pt x="14617" y="63757"/>
                        <a:pt x="14680" y="63363"/>
                      </a:cubicBezTo>
                      <a:cubicBezTo>
                        <a:pt x="14811" y="62608"/>
                        <a:pt x="14795" y="61440"/>
                        <a:pt x="15417" y="61440"/>
                      </a:cubicBezTo>
                      <a:cubicBezTo>
                        <a:pt x="15471" y="61440"/>
                        <a:pt x="15531" y="61449"/>
                        <a:pt x="15596" y="61469"/>
                      </a:cubicBezTo>
                      <a:cubicBezTo>
                        <a:pt x="17853" y="59480"/>
                        <a:pt x="19953" y="57317"/>
                        <a:pt x="21863" y="54981"/>
                      </a:cubicBezTo>
                      <a:cubicBezTo>
                        <a:pt x="22352" y="58169"/>
                        <a:pt x="23283" y="60095"/>
                        <a:pt x="23283" y="60095"/>
                      </a:cubicBezTo>
                      <a:cubicBezTo>
                        <a:pt x="23324" y="60087"/>
                        <a:pt x="23363" y="60082"/>
                        <a:pt x="23401" y="60082"/>
                      </a:cubicBezTo>
                      <a:cubicBezTo>
                        <a:pt x="24120" y="60082"/>
                        <a:pt x="24264" y="61605"/>
                        <a:pt x="24309" y="62400"/>
                      </a:cubicBezTo>
                      <a:lnTo>
                        <a:pt x="24357" y="63426"/>
                      </a:lnTo>
                      <a:lnTo>
                        <a:pt x="24009" y="63505"/>
                      </a:lnTo>
                      <a:lnTo>
                        <a:pt x="24357" y="65873"/>
                      </a:lnTo>
                      <a:cubicBezTo>
                        <a:pt x="24538" y="67151"/>
                        <a:pt x="25627" y="68028"/>
                        <a:pt x="26830" y="68028"/>
                      </a:cubicBezTo>
                      <a:cubicBezTo>
                        <a:pt x="27097" y="68028"/>
                        <a:pt x="27370" y="67985"/>
                        <a:pt x="27640" y="67893"/>
                      </a:cubicBezTo>
                      <a:lnTo>
                        <a:pt x="35328" y="65320"/>
                      </a:lnTo>
                      <a:lnTo>
                        <a:pt x="32581" y="64452"/>
                      </a:lnTo>
                      <a:lnTo>
                        <a:pt x="31792" y="64215"/>
                      </a:lnTo>
                      <a:lnTo>
                        <a:pt x="30971" y="63947"/>
                      </a:lnTo>
                      <a:lnTo>
                        <a:pt x="30260" y="63726"/>
                      </a:lnTo>
                      <a:lnTo>
                        <a:pt x="28934" y="62400"/>
                      </a:lnTo>
                      <a:lnTo>
                        <a:pt x="28713" y="61011"/>
                      </a:lnTo>
                      <a:cubicBezTo>
                        <a:pt x="28603" y="60395"/>
                        <a:pt x="28587" y="59432"/>
                        <a:pt x="29203" y="59306"/>
                      </a:cubicBezTo>
                      <a:cubicBezTo>
                        <a:pt x="28871" y="55596"/>
                        <a:pt x="28240" y="51934"/>
                        <a:pt x="27277" y="48335"/>
                      </a:cubicBezTo>
                      <a:cubicBezTo>
                        <a:pt x="29329" y="44278"/>
                        <a:pt x="27435" y="40000"/>
                        <a:pt x="25604" y="37917"/>
                      </a:cubicBezTo>
                      <a:cubicBezTo>
                        <a:pt x="24815" y="37017"/>
                        <a:pt x="20805" y="32866"/>
                        <a:pt x="18027" y="30008"/>
                      </a:cubicBezTo>
                      <a:lnTo>
                        <a:pt x="18753" y="29803"/>
                      </a:lnTo>
                      <a:cubicBezTo>
                        <a:pt x="18753" y="29803"/>
                        <a:pt x="16417" y="26820"/>
                        <a:pt x="16290" y="24878"/>
                      </a:cubicBezTo>
                      <a:lnTo>
                        <a:pt x="16290" y="24878"/>
                      </a:lnTo>
                      <a:cubicBezTo>
                        <a:pt x="18508" y="27836"/>
                        <a:pt x="21771" y="30015"/>
                        <a:pt x="24037" y="30015"/>
                      </a:cubicBezTo>
                      <a:cubicBezTo>
                        <a:pt x="24529" y="30015"/>
                        <a:pt x="24974" y="29912"/>
                        <a:pt x="25351" y="29693"/>
                      </a:cubicBezTo>
                      <a:cubicBezTo>
                        <a:pt x="27766" y="28288"/>
                        <a:pt x="30829" y="20411"/>
                        <a:pt x="31097" y="20000"/>
                      </a:cubicBezTo>
                      <a:cubicBezTo>
                        <a:pt x="31255" y="19779"/>
                        <a:pt x="31381" y="19574"/>
                        <a:pt x="31523" y="19353"/>
                      </a:cubicBezTo>
                      <a:cubicBezTo>
                        <a:pt x="31839" y="18817"/>
                        <a:pt x="32218" y="18296"/>
                        <a:pt x="32644" y="17822"/>
                      </a:cubicBezTo>
                      <a:lnTo>
                        <a:pt x="31997" y="17206"/>
                      </a:lnTo>
                      <a:cubicBezTo>
                        <a:pt x="31701" y="16918"/>
                        <a:pt x="31325" y="16779"/>
                        <a:pt x="30952" y="16779"/>
                      </a:cubicBezTo>
                      <a:cubicBezTo>
                        <a:pt x="30467" y="16779"/>
                        <a:pt x="29986" y="17013"/>
                        <a:pt x="29692" y="17459"/>
                      </a:cubicBezTo>
                      <a:cubicBezTo>
                        <a:pt x="29582" y="17617"/>
                        <a:pt x="29471" y="17791"/>
                        <a:pt x="29361" y="17964"/>
                      </a:cubicBezTo>
                      <a:cubicBezTo>
                        <a:pt x="29171" y="18264"/>
                        <a:pt x="28998" y="18532"/>
                        <a:pt x="28808" y="18801"/>
                      </a:cubicBezTo>
                      <a:cubicBezTo>
                        <a:pt x="28646" y="19016"/>
                        <a:pt x="25011" y="22925"/>
                        <a:pt x="23056" y="22925"/>
                      </a:cubicBezTo>
                      <a:cubicBezTo>
                        <a:pt x="22721" y="22925"/>
                        <a:pt x="22436" y="22810"/>
                        <a:pt x="22226" y="22542"/>
                      </a:cubicBezTo>
                      <a:cubicBezTo>
                        <a:pt x="21026" y="21011"/>
                        <a:pt x="20111" y="17680"/>
                        <a:pt x="19558" y="15265"/>
                      </a:cubicBezTo>
                      <a:cubicBezTo>
                        <a:pt x="19700" y="14334"/>
                        <a:pt x="19747" y="13371"/>
                        <a:pt x="19669" y="12439"/>
                      </a:cubicBezTo>
                      <a:lnTo>
                        <a:pt x="19369" y="11366"/>
                      </a:lnTo>
                      <a:lnTo>
                        <a:pt x="19495" y="10813"/>
                      </a:lnTo>
                      <a:cubicBezTo>
                        <a:pt x="19669" y="10166"/>
                        <a:pt x="19905" y="9535"/>
                        <a:pt x="20221" y="8951"/>
                      </a:cubicBezTo>
                      <a:cubicBezTo>
                        <a:pt x="20911" y="9498"/>
                        <a:pt x="21967" y="10002"/>
                        <a:pt x="22599" y="10002"/>
                      </a:cubicBezTo>
                      <a:cubicBezTo>
                        <a:pt x="22733" y="10002"/>
                        <a:pt x="22848" y="9979"/>
                        <a:pt x="22936" y="9929"/>
                      </a:cubicBezTo>
                      <a:cubicBezTo>
                        <a:pt x="22968" y="9898"/>
                        <a:pt x="22999" y="9882"/>
                        <a:pt x="23031" y="9851"/>
                      </a:cubicBezTo>
                      <a:lnTo>
                        <a:pt x="23047" y="9835"/>
                      </a:lnTo>
                      <a:lnTo>
                        <a:pt x="23110" y="9756"/>
                      </a:lnTo>
                      <a:lnTo>
                        <a:pt x="23141" y="9724"/>
                      </a:lnTo>
                      <a:cubicBezTo>
                        <a:pt x="23157" y="9693"/>
                        <a:pt x="23173" y="9677"/>
                        <a:pt x="23189" y="9645"/>
                      </a:cubicBezTo>
                      <a:cubicBezTo>
                        <a:pt x="23204" y="9614"/>
                        <a:pt x="23220" y="9614"/>
                        <a:pt x="23220" y="9582"/>
                      </a:cubicBezTo>
                      <a:lnTo>
                        <a:pt x="23268" y="9503"/>
                      </a:lnTo>
                      <a:lnTo>
                        <a:pt x="23299" y="9440"/>
                      </a:lnTo>
                      <a:cubicBezTo>
                        <a:pt x="23315" y="9409"/>
                        <a:pt x="23331" y="9377"/>
                        <a:pt x="23346" y="9330"/>
                      </a:cubicBezTo>
                      <a:cubicBezTo>
                        <a:pt x="23362" y="9314"/>
                        <a:pt x="23362" y="9282"/>
                        <a:pt x="23378" y="9266"/>
                      </a:cubicBezTo>
                      <a:cubicBezTo>
                        <a:pt x="23394" y="9235"/>
                        <a:pt x="23410" y="9188"/>
                        <a:pt x="23425" y="9156"/>
                      </a:cubicBezTo>
                      <a:lnTo>
                        <a:pt x="23441" y="9077"/>
                      </a:lnTo>
                      <a:cubicBezTo>
                        <a:pt x="23457" y="9030"/>
                        <a:pt x="23473" y="8982"/>
                        <a:pt x="23489" y="8935"/>
                      </a:cubicBezTo>
                      <a:lnTo>
                        <a:pt x="23504" y="8872"/>
                      </a:lnTo>
                      <a:cubicBezTo>
                        <a:pt x="23536" y="8809"/>
                        <a:pt x="23552" y="8730"/>
                        <a:pt x="23567" y="8651"/>
                      </a:cubicBezTo>
                      <a:cubicBezTo>
                        <a:pt x="23662" y="8319"/>
                        <a:pt x="23725" y="7956"/>
                        <a:pt x="23757" y="7609"/>
                      </a:cubicBezTo>
                      <a:cubicBezTo>
                        <a:pt x="23788" y="7420"/>
                        <a:pt x="23820" y="7214"/>
                        <a:pt x="23836" y="7025"/>
                      </a:cubicBezTo>
                      <a:lnTo>
                        <a:pt x="23836" y="6946"/>
                      </a:lnTo>
                      <a:lnTo>
                        <a:pt x="23915" y="5683"/>
                      </a:lnTo>
                      <a:cubicBezTo>
                        <a:pt x="23931" y="5099"/>
                        <a:pt x="23899" y="4531"/>
                        <a:pt x="23852" y="3947"/>
                      </a:cubicBezTo>
                      <a:cubicBezTo>
                        <a:pt x="24357" y="3663"/>
                        <a:pt x="24404" y="3268"/>
                        <a:pt x="24657" y="2700"/>
                      </a:cubicBezTo>
                      <a:cubicBezTo>
                        <a:pt x="25236" y="1447"/>
                        <a:pt x="23966" y="0"/>
                        <a:pt x="22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56;p59">
                  <a:extLst>
                    <a:ext uri="{FF2B5EF4-FFF2-40B4-BE49-F238E27FC236}">
                      <a16:creationId xmlns:a16="http://schemas.microsoft.com/office/drawing/2014/main" id="{0AE08988-92E7-4593-7A69-A9BA99EF8B90}"/>
                    </a:ext>
                  </a:extLst>
                </p:cNvPr>
                <p:cNvSpPr/>
                <p:nvPr/>
              </p:nvSpPr>
              <p:spPr>
                <a:xfrm>
                  <a:off x="3474773" y="3670079"/>
                  <a:ext cx="4893" cy="4380"/>
                </a:xfrm>
                <a:custGeom>
                  <a:avLst/>
                  <a:gdLst/>
                  <a:ahLst/>
                  <a:cxnLst/>
                  <a:rect l="l" t="t" r="r" b="b"/>
                  <a:pathLst>
                    <a:path w="143" h="128" extrusionOk="0">
                      <a:moveTo>
                        <a:pt x="0" y="127"/>
                      </a:move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57;p59">
                  <a:extLst>
                    <a:ext uri="{FF2B5EF4-FFF2-40B4-BE49-F238E27FC236}">
                      <a16:creationId xmlns:a16="http://schemas.microsoft.com/office/drawing/2014/main" id="{3F44FC13-AC26-E37F-F08C-82DD81AB91FD}"/>
                    </a:ext>
                  </a:extLst>
                </p:cNvPr>
                <p:cNvSpPr/>
                <p:nvPr/>
              </p:nvSpPr>
              <p:spPr>
                <a:xfrm>
                  <a:off x="3473678" y="3672269"/>
                  <a:ext cx="3833" cy="3251"/>
                </a:xfrm>
                <a:custGeom>
                  <a:avLst/>
                  <a:gdLst/>
                  <a:ahLst/>
                  <a:cxnLst/>
                  <a:rect l="l" t="t" r="r" b="b"/>
                  <a:pathLst>
                    <a:path w="112" h="95" extrusionOk="0">
                      <a:moveTo>
                        <a:pt x="111" y="0"/>
                      </a:moveTo>
                      <a:lnTo>
                        <a:pt x="56" y="47"/>
                      </a:lnTo>
                      <a:lnTo>
                        <a:pt x="79" y="32"/>
                      </a:lnTo>
                      <a:lnTo>
                        <a:pt x="111" y="0"/>
                      </a:lnTo>
                      <a:close/>
                      <a:moveTo>
                        <a:pt x="56" y="47"/>
                      </a:moveTo>
                      <a:lnTo>
                        <a:pt x="32" y="63"/>
                      </a:lnTo>
                      <a:lnTo>
                        <a:pt x="32" y="68"/>
                      </a:lnTo>
                      <a:lnTo>
                        <a:pt x="56" y="47"/>
                      </a:lnTo>
                      <a:close/>
                      <a:moveTo>
                        <a:pt x="32" y="68"/>
                      </a:moveTo>
                      <a:lnTo>
                        <a:pt x="19" y="79"/>
                      </a:lnTo>
                      <a:lnTo>
                        <a:pt x="32" y="79"/>
                      </a:lnTo>
                      <a:lnTo>
                        <a:pt x="32" y="68"/>
                      </a:lnTo>
                      <a:close/>
                      <a:moveTo>
                        <a:pt x="16" y="79"/>
                      </a:moveTo>
                      <a:lnTo>
                        <a:pt x="1" y="95"/>
                      </a:lnTo>
                      <a:lnTo>
                        <a:pt x="19" y="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58;p59">
                  <a:extLst>
                    <a:ext uri="{FF2B5EF4-FFF2-40B4-BE49-F238E27FC236}">
                      <a16:creationId xmlns:a16="http://schemas.microsoft.com/office/drawing/2014/main" id="{7D1108B9-DEA4-0E85-7B78-A61276CE6595}"/>
                    </a:ext>
                  </a:extLst>
                </p:cNvPr>
                <p:cNvSpPr/>
                <p:nvPr/>
              </p:nvSpPr>
              <p:spPr>
                <a:xfrm>
                  <a:off x="3511492" y="3674425"/>
                  <a:ext cx="1129" cy="1095"/>
                </a:xfrm>
                <a:custGeom>
                  <a:avLst/>
                  <a:gdLst/>
                  <a:ahLst/>
                  <a:cxnLst/>
                  <a:rect l="l" t="t" r="r" b="b"/>
                  <a:pathLst>
                    <a:path w="33" h="32" extrusionOk="0">
                      <a:moveTo>
                        <a:pt x="1" y="32"/>
                      </a:moveTo>
                      <a:lnTo>
                        <a:pt x="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59;p59">
                  <a:extLst>
                    <a:ext uri="{FF2B5EF4-FFF2-40B4-BE49-F238E27FC236}">
                      <a16:creationId xmlns:a16="http://schemas.microsoft.com/office/drawing/2014/main" id="{FF442A84-8EAC-2077-489B-F6DC1AABE619}"/>
                    </a:ext>
                  </a:extLst>
                </p:cNvPr>
                <p:cNvSpPr/>
                <p:nvPr/>
              </p:nvSpPr>
              <p:spPr>
                <a:xfrm>
                  <a:off x="3511492" y="3674938"/>
                  <a:ext cx="1129" cy="582"/>
                </a:xfrm>
                <a:custGeom>
                  <a:avLst/>
                  <a:gdLst/>
                  <a:ahLst/>
                  <a:cxnLst/>
                  <a:rect l="l" t="t" r="r" b="b"/>
                  <a:pathLst>
                    <a:path w="33" h="17" extrusionOk="0">
                      <a:moveTo>
                        <a:pt x="32" y="1"/>
                      </a:moveTo>
                      <a:lnTo>
                        <a:pt x="1" y="17"/>
                      </a:lnTo>
                      <a:lnTo>
                        <a:pt x="16" y="17"/>
                      </a:lnTo>
                      <a:lnTo>
                        <a:pt x="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60;p59">
                  <a:extLst>
                    <a:ext uri="{FF2B5EF4-FFF2-40B4-BE49-F238E27FC236}">
                      <a16:creationId xmlns:a16="http://schemas.microsoft.com/office/drawing/2014/main" id="{C579DC52-19C7-4859-0529-AF7635CB0125}"/>
                    </a:ext>
                  </a:extLst>
                </p:cNvPr>
                <p:cNvSpPr/>
                <p:nvPr/>
              </p:nvSpPr>
              <p:spPr>
                <a:xfrm>
                  <a:off x="3506085" y="3675486"/>
                  <a:ext cx="5441" cy="5441"/>
                </a:xfrm>
                <a:custGeom>
                  <a:avLst/>
                  <a:gdLst/>
                  <a:ahLst/>
                  <a:cxnLst/>
                  <a:rect l="l" t="t" r="r" b="b"/>
                  <a:pathLst>
                    <a:path w="159" h="159" extrusionOk="0">
                      <a:moveTo>
                        <a:pt x="1" y="159"/>
                      </a:move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461;p59">
                  <a:extLst>
                    <a:ext uri="{FF2B5EF4-FFF2-40B4-BE49-F238E27FC236}">
                      <a16:creationId xmlns:a16="http://schemas.microsoft.com/office/drawing/2014/main" id="{0C85D9F2-ABE9-F3FB-700A-BFC7CB7B41E9}"/>
                    </a:ext>
                  </a:extLst>
                </p:cNvPr>
                <p:cNvSpPr/>
                <p:nvPr/>
              </p:nvSpPr>
              <p:spPr>
                <a:xfrm>
                  <a:off x="3505127" y="3677128"/>
                  <a:ext cx="5304" cy="4757"/>
                </a:xfrm>
                <a:custGeom>
                  <a:avLst/>
                  <a:gdLst/>
                  <a:ahLst/>
                  <a:cxnLst/>
                  <a:rect l="l" t="t" r="r" b="b"/>
                  <a:pathLst>
                    <a:path w="155" h="139" extrusionOk="0">
                      <a:moveTo>
                        <a:pt x="155" y="0"/>
                      </a:moveTo>
                      <a:lnTo>
                        <a:pt x="108" y="32"/>
                      </a:lnTo>
                      <a:lnTo>
                        <a:pt x="0" y="139"/>
                      </a:lnTo>
                      <a:lnTo>
                        <a:pt x="13" y="126"/>
                      </a:lnTo>
                      <a:lnTo>
                        <a:pt x="29" y="111"/>
                      </a:lnTo>
                      <a:lnTo>
                        <a:pt x="76" y="63"/>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62;p59">
                  <a:extLst>
                    <a:ext uri="{FF2B5EF4-FFF2-40B4-BE49-F238E27FC236}">
                      <a16:creationId xmlns:a16="http://schemas.microsoft.com/office/drawing/2014/main" id="{961C9267-5DE2-D5D3-9D03-F480C4F71BB6}"/>
                    </a:ext>
                  </a:extLst>
                </p:cNvPr>
                <p:cNvSpPr/>
                <p:nvPr/>
              </p:nvSpPr>
              <p:spPr>
                <a:xfrm>
                  <a:off x="3482849" y="3666315"/>
                  <a:ext cx="1129" cy="1095"/>
                </a:xfrm>
                <a:custGeom>
                  <a:avLst/>
                  <a:gdLst/>
                  <a:ahLst/>
                  <a:cxnLst/>
                  <a:rect l="l" t="t" r="r" b="b"/>
                  <a:pathLst>
                    <a:path w="33" h="32" extrusionOk="0">
                      <a:moveTo>
                        <a:pt x="1" y="32"/>
                      </a:moveTo>
                      <a:lnTo>
                        <a:pt x="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63;p59">
                  <a:extLst>
                    <a:ext uri="{FF2B5EF4-FFF2-40B4-BE49-F238E27FC236}">
                      <a16:creationId xmlns:a16="http://schemas.microsoft.com/office/drawing/2014/main" id="{7290D308-6996-C317-0350-81B0B59F1A19}"/>
                    </a:ext>
                  </a:extLst>
                </p:cNvPr>
                <p:cNvSpPr/>
                <p:nvPr/>
              </p:nvSpPr>
              <p:spPr>
                <a:xfrm>
                  <a:off x="3482849" y="3666315"/>
                  <a:ext cx="1129" cy="1095"/>
                </a:xfrm>
                <a:custGeom>
                  <a:avLst/>
                  <a:gdLst/>
                  <a:ahLst/>
                  <a:cxnLst/>
                  <a:rect l="l" t="t" r="r" b="b"/>
                  <a:pathLst>
                    <a:path w="33" h="32" extrusionOk="0">
                      <a:moveTo>
                        <a:pt x="1" y="32"/>
                      </a:moveTo>
                      <a:lnTo>
                        <a:pt x="1" y="32"/>
                      </a:lnTo>
                      <a:lnTo>
                        <a:pt x="1" y="32"/>
                      </a:lnTo>
                      <a:lnTo>
                        <a:pt x="1" y="32"/>
                      </a:lnTo>
                      <a:lnTo>
                        <a:pt x="1" y="32"/>
                      </a:lnTo>
                      <a:lnTo>
                        <a:pt x="1" y="32"/>
                      </a:lnTo>
                      <a:lnTo>
                        <a:pt x="1" y="32"/>
                      </a:lnTo>
                      <a:lnTo>
                        <a:pt x="1" y="32"/>
                      </a:lnTo>
                      <a:lnTo>
                        <a:pt x="1" y="32"/>
                      </a:lnTo>
                      <a:lnTo>
                        <a:pt x="32" y="0"/>
                      </a:lnTo>
                      <a:lnTo>
                        <a:pt x="32" y="0"/>
                      </a:lnTo>
                      <a:lnTo>
                        <a:pt x="17" y="16"/>
                      </a:lnTo>
                      <a:lnTo>
                        <a:pt x="17" y="16"/>
                      </a:lnTo>
                      <a:lnTo>
                        <a:pt x="17" y="16"/>
                      </a:lnTo>
                      <a:lnTo>
                        <a:pt x="17"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64;p59">
                  <a:extLst>
                    <a:ext uri="{FF2B5EF4-FFF2-40B4-BE49-F238E27FC236}">
                      <a16:creationId xmlns:a16="http://schemas.microsoft.com/office/drawing/2014/main" id="{0AC43968-0FDA-97AB-A3AD-DF76E37DD225}"/>
                    </a:ext>
                  </a:extLst>
                </p:cNvPr>
                <p:cNvSpPr/>
                <p:nvPr/>
              </p:nvSpPr>
              <p:spPr>
                <a:xfrm>
                  <a:off x="3479632" y="3667376"/>
                  <a:ext cx="3251" cy="2738"/>
                </a:xfrm>
                <a:custGeom>
                  <a:avLst/>
                  <a:gdLst/>
                  <a:ahLst/>
                  <a:cxnLst/>
                  <a:rect l="l" t="t" r="r" b="b"/>
                  <a:pathLst>
                    <a:path w="95" h="80" extrusionOk="0">
                      <a:moveTo>
                        <a:pt x="0" y="80"/>
                      </a:moveTo>
                      <a:lnTo>
                        <a:pt x="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65;p59">
                  <a:extLst>
                    <a:ext uri="{FF2B5EF4-FFF2-40B4-BE49-F238E27FC236}">
                      <a16:creationId xmlns:a16="http://schemas.microsoft.com/office/drawing/2014/main" id="{EBF52633-ADB7-EB5E-0F30-65DD40DF9EE7}"/>
                    </a:ext>
                  </a:extLst>
                </p:cNvPr>
                <p:cNvSpPr/>
                <p:nvPr/>
              </p:nvSpPr>
              <p:spPr>
                <a:xfrm>
                  <a:off x="3479632" y="3667376"/>
                  <a:ext cx="3251" cy="2738"/>
                </a:xfrm>
                <a:custGeom>
                  <a:avLst/>
                  <a:gdLst/>
                  <a:ahLst/>
                  <a:cxnLst/>
                  <a:rect l="l" t="t" r="r" b="b"/>
                  <a:pathLst>
                    <a:path w="95" h="80" extrusionOk="0">
                      <a:moveTo>
                        <a:pt x="95" y="1"/>
                      </a:moveTo>
                      <a:lnTo>
                        <a:pt x="48" y="33"/>
                      </a:lnTo>
                      <a:lnTo>
                        <a:pt x="40" y="48"/>
                      </a:lnTo>
                      <a:lnTo>
                        <a:pt x="79" y="17"/>
                      </a:lnTo>
                      <a:lnTo>
                        <a:pt x="95" y="1"/>
                      </a:lnTo>
                      <a:close/>
                      <a:moveTo>
                        <a:pt x="40" y="48"/>
                      </a:moveTo>
                      <a:lnTo>
                        <a:pt x="40" y="48"/>
                      </a:lnTo>
                      <a:lnTo>
                        <a:pt x="40" y="48"/>
                      </a:lnTo>
                      <a:close/>
                      <a:moveTo>
                        <a:pt x="40" y="48"/>
                      </a:moveTo>
                      <a:lnTo>
                        <a:pt x="20" y="64"/>
                      </a:lnTo>
                      <a:lnTo>
                        <a:pt x="16" y="64"/>
                      </a:lnTo>
                      <a:lnTo>
                        <a:pt x="16" y="67"/>
                      </a:lnTo>
                      <a:lnTo>
                        <a:pt x="0" y="80"/>
                      </a:lnTo>
                      <a:lnTo>
                        <a:pt x="16" y="80"/>
                      </a:lnTo>
                      <a:lnTo>
                        <a:pt x="32" y="64"/>
                      </a:lnTo>
                      <a:lnTo>
                        <a:pt x="40"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66;p59">
                  <a:extLst>
                    <a:ext uri="{FF2B5EF4-FFF2-40B4-BE49-F238E27FC236}">
                      <a16:creationId xmlns:a16="http://schemas.microsoft.com/office/drawing/2014/main" id="{BED0CF9F-6D44-32D6-C1F1-D9C97AEFD962}"/>
                    </a:ext>
                  </a:extLst>
                </p:cNvPr>
                <p:cNvSpPr/>
                <p:nvPr/>
              </p:nvSpPr>
              <p:spPr>
                <a:xfrm>
                  <a:off x="3536337" y="3685204"/>
                  <a:ext cx="1129" cy="1129"/>
                </a:xfrm>
                <a:custGeom>
                  <a:avLst/>
                  <a:gdLst/>
                  <a:ahLst/>
                  <a:cxnLst/>
                  <a:rect l="l" t="t" r="r" b="b"/>
                  <a:pathLst>
                    <a:path w="33" h="33" extrusionOk="0">
                      <a:moveTo>
                        <a:pt x="1" y="32"/>
                      </a:moveTo>
                      <a:lnTo>
                        <a:pt x="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67;p59">
                  <a:extLst>
                    <a:ext uri="{FF2B5EF4-FFF2-40B4-BE49-F238E27FC236}">
                      <a16:creationId xmlns:a16="http://schemas.microsoft.com/office/drawing/2014/main" id="{71FBE2A3-F3BB-7823-3B4C-A984307504AE}"/>
                    </a:ext>
                  </a:extLst>
                </p:cNvPr>
                <p:cNvSpPr/>
                <p:nvPr/>
              </p:nvSpPr>
              <p:spPr>
                <a:xfrm>
                  <a:off x="3536337" y="3685204"/>
                  <a:ext cx="582" cy="1129"/>
                </a:xfrm>
                <a:custGeom>
                  <a:avLst/>
                  <a:gdLst/>
                  <a:ahLst/>
                  <a:cxnLst/>
                  <a:rect l="l" t="t" r="r" b="b"/>
                  <a:pathLst>
                    <a:path w="17" h="33" extrusionOk="0">
                      <a:moveTo>
                        <a:pt x="16" y="1"/>
                      </a:moveTo>
                      <a:lnTo>
                        <a:pt x="1" y="17"/>
                      </a:lnTo>
                      <a:lnTo>
                        <a:pt x="1" y="32"/>
                      </a:lnTo>
                      <a:lnTo>
                        <a:pt x="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68;p59">
                  <a:extLst>
                    <a:ext uri="{FF2B5EF4-FFF2-40B4-BE49-F238E27FC236}">
                      <a16:creationId xmlns:a16="http://schemas.microsoft.com/office/drawing/2014/main" id="{ECC9A1B4-2138-6124-84FF-551DBEA2C964}"/>
                    </a:ext>
                  </a:extLst>
                </p:cNvPr>
                <p:cNvSpPr/>
                <p:nvPr/>
              </p:nvSpPr>
              <p:spPr>
                <a:xfrm>
                  <a:off x="3530930" y="3686300"/>
                  <a:ext cx="4893" cy="4346"/>
                </a:xfrm>
                <a:custGeom>
                  <a:avLst/>
                  <a:gdLst/>
                  <a:ahLst/>
                  <a:cxnLst/>
                  <a:rect l="l" t="t" r="r" b="b"/>
                  <a:pathLst>
                    <a:path w="143" h="127" extrusionOk="0">
                      <a:moveTo>
                        <a:pt x="1" y="127"/>
                      </a:moveTo>
                      <a:lnTo>
                        <a:pt x="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69;p59">
                  <a:extLst>
                    <a:ext uri="{FF2B5EF4-FFF2-40B4-BE49-F238E27FC236}">
                      <a16:creationId xmlns:a16="http://schemas.microsoft.com/office/drawing/2014/main" id="{802F4BCC-1022-CBDA-5168-E2048D62B41F}"/>
                    </a:ext>
                  </a:extLst>
                </p:cNvPr>
                <p:cNvSpPr/>
                <p:nvPr/>
              </p:nvSpPr>
              <p:spPr>
                <a:xfrm>
                  <a:off x="3529869" y="3687395"/>
                  <a:ext cx="4893" cy="4346"/>
                </a:xfrm>
                <a:custGeom>
                  <a:avLst/>
                  <a:gdLst/>
                  <a:ahLst/>
                  <a:cxnLst/>
                  <a:rect l="l" t="t" r="r" b="b"/>
                  <a:pathLst>
                    <a:path w="143" h="127" extrusionOk="0">
                      <a:moveTo>
                        <a:pt x="142" y="0"/>
                      </a:moveTo>
                      <a:lnTo>
                        <a:pt x="100" y="53"/>
                      </a:lnTo>
                      <a:lnTo>
                        <a:pt x="100" y="53"/>
                      </a:lnTo>
                      <a:cubicBezTo>
                        <a:pt x="103" y="51"/>
                        <a:pt x="107" y="49"/>
                        <a:pt x="111" y="47"/>
                      </a:cubicBezTo>
                      <a:lnTo>
                        <a:pt x="142" y="0"/>
                      </a:lnTo>
                      <a:close/>
                      <a:moveTo>
                        <a:pt x="100" y="53"/>
                      </a:moveTo>
                      <a:cubicBezTo>
                        <a:pt x="83" y="61"/>
                        <a:pt x="74" y="68"/>
                        <a:pt x="40" y="95"/>
                      </a:cubicBezTo>
                      <a:lnTo>
                        <a:pt x="32" y="95"/>
                      </a:lnTo>
                      <a:lnTo>
                        <a:pt x="27" y="105"/>
                      </a:lnTo>
                      <a:lnTo>
                        <a:pt x="27" y="105"/>
                      </a:lnTo>
                      <a:cubicBezTo>
                        <a:pt x="19" y="111"/>
                        <a:pt x="10" y="118"/>
                        <a:pt x="0" y="126"/>
                      </a:cubicBezTo>
                      <a:lnTo>
                        <a:pt x="16" y="126"/>
                      </a:lnTo>
                      <a:lnTo>
                        <a:pt x="32" y="111"/>
                      </a:lnTo>
                      <a:lnTo>
                        <a:pt x="48" y="111"/>
                      </a:lnTo>
                      <a:lnTo>
                        <a:pt x="79" y="79"/>
                      </a:lnTo>
                      <a:lnTo>
                        <a:pt x="100" y="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70;p59">
                  <a:extLst>
                    <a:ext uri="{FF2B5EF4-FFF2-40B4-BE49-F238E27FC236}">
                      <a16:creationId xmlns:a16="http://schemas.microsoft.com/office/drawing/2014/main" id="{29612E4E-1A5B-233A-9D8D-A26968974016}"/>
                    </a:ext>
                  </a:extLst>
                </p:cNvPr>
                <p:cNvSpPr/>
                <p:nvPr/>
              </p:nvSpPr>
              <p:spPr>
                <a:xfrm>
                  <a:off x="3355272" y="3166558"/>
                  <a:ext cx="73607" cy="361500"/>
                </a:xfrm>
                <a:custGeom>
                  <a:avLst/>
                  <a:gdLst/>
                  <a:ahLst/>
                  <a:cxnLst/>
                  <a:rect l="l" t="t" r="r" b="b"/>
                  <a:pathLst>
                    <a:path w="2151" h="10564" extrusionOk="0">
                      <a:moveTo>
                        <a:pt x="35" y="145"/>
                      </a:moveTo>
                      <a:lnTo>
                        <a:pt x="35" y="145"/>
                      </a:lnTo>
                      <a:cubicBezTo>
                        <a:pt x="36" y="151"/>
                        <a:pt x="37" y="156"/>
                        <a:pt x="38" y="162"/>
                      </a:cubicBezTo>
                      <a:lnTo>
                        <a:pt x="38" y="162"/>
                      </a:lnTo>
                      <a:cubicBezTo>
                        <a:pt x="37" y="159"/>
                        <a:pt x="37" y="154"/>
                        <a:pt x="35" y="145"/>
                      </a:cubicBezTo>
                      <a:close/>
                      <a:moveTo>
                        <a:pt x="1" y="1"/>
                      </a:moveTo>
                      <a:lnTo>
                        <a:pt x="1" y="1"/>
                      </a:lnTo>
                      <a:cubicBezTo>
                        <a:pt x="1" y="1"/>
                        <a:pt x="1" y="6"/>
                        <a:pt x="4" y="19"/>
                      </a:cubicBezTo>
                      <a:cubicBezTo>
                        <a:pt x="14" y="80"/>
                        <a:pt x="37" y="193"/>
                        <a:pt x="61" y="312"/>
                      </a:cubicBezTo>
                      <a:lnTo>
                        <a:pt x="61" y="312"/>
                      </a:lnTo>
                      <a:cubicBezTo>
                        <a:pt x="53" y="262"/>
                        <a:pt x="45" y="212"/>
                        <a:pt x="38" y="162"/>
                      </a:cubicBezTo>
                      <a:lnTo>
                        <a:pt x="38" y="162"/>
                      </a:lnTo>
                      <a:cubicBezTo>
                        <a:pt x="38" y="163"/>
                        <a:pt x="38" y="163"/>
                        <a:pt x="38" y="163"/>
                      </a:cubicBezTo>
                      <a:cubicBezTo>
                        <a:pt x="36" y="163"/>
                        <a:pt x="3" y="1"/>
                        <a:pt x="1" y="1"/>
                      </a:cubicBezTo>
                      <a:close/>
                      <a:moveTo>
                        <a:pt x="2083" y="10082"/>
                      </a:moveTo>
                      <a:cubicBezTo>
                        <a:pt x="2085" y="10097"/>
                        <a:pt x="2087" y="10106"/>
                        <a:pt x="2087" y="10106"/>
                      </a:cubicBezTo>
                      <a:cubicBezTo>
                        <a:pt x="2087" y="10106"/>
                        <a:pt x="2087" y="10106"/>
                        <a:pt x="2087" y="10106"/>
                      </a:cubicBezTo>
                      <a:lnTo>
                        <a:pt x="2083" y="10082"/>
                      </a:lnTo>
                      <a:close/>
                      <a:moveTo>
                        <a:pt x="2135" y="10358"/>
                      </a:moveTo>
                      <a:lnTo>
                        <a:pt x="2136" y="10379"/>
                      </a:lnTo>
                      <a:lnTo>
                        <a:pt x="2136" y="10379"/>
                      </a:lnTo>
                      <a:cubicBezTo>
                        <a:pt x="2136" y="10378"/>
                        <a:pt x="2135" y="10376"/>
                        <a:pt x="2135" y="10375"/>
                      </a:cubicBezTo>
                      <a:lnTo>
                        <a:pt x="2135" y="10375"/>
                      </a:lnTo>
                      <a:cubicBezTo>
                        <a:pt x="2135" y="10369"/>
                        <a:pt x="2135" y="10364"/>
                        <a:pt x="2135" y="10358"/>
                      </a:cubicBezTo>
                      <a:close/>
                      <a:moveTo>
                        <a:pt x="2135" y="10377"/>
                      </a:moveTo>
                      <a:lnTo>
                        <a:pt x="2138" y="10399"/>
                      </a:lnTo>
                      <a:lnTo>
                        <a:pt x="2144" y="10483"/>
                      </a:lnTo>
                      <a:lnTo>
                        <a:pt x="2144" y="10483"/>
                      </a:lnTo>
                      <a:cubicBezTo>
                        <a:pt x="2141" y="10448"/>
                        <a:pt x="2136" y="10410"/>
                        <a:pt x="2135" y="10377"/>
                      </a:cubicBezTo>
                      <a:close/>
                      <a:moveTo>
                        <a:pt x="61" y="312"/>
                      </a:moveTo>
                      <a:cubicBezTo>
                        <a:pt x="150" y="885"/>
                        <a:pt x="252" y="1446"/>
                        <a:pt x="367" y="2008"/>
                      </a:cubicBezTo>
                      <a:cubicBezTo>
                        <a:pt x="493" y="2623"/>
                        <a:pt x="603" y="3255"/>
                        <a:pt x="730" y="3886"/>
                      </a:cubicBezTo>
                      <a:cubicBezTo>
                        <a:pt x="840" y="4312"/>
                        <a:pt x="1424" y="7201"/>
                        <a:pt x="1582" y="7959"/>
                      </a:cubicBezTo>
                      <a:lnTo>
                        <a:pt x="1598" y="8022"/>
                      </a:lnTo>
                      <a:cubicBezTo>
                        <a:pt x="1677" y="8432"/>
                        <a:pt x="1787" y="8922"/>
                        <a:pt x="1866" y="9269"/>
                      </a:cubicBezTo>
                      <a:cubicBezTo>
                        <a:pt x="1898" y="9411"/>
                        <a:pt x="1945" y="9585"/>
                        <a:pt x="1977" y="9743"/>
                      </a:cubicBezTo>
                      <a:cubicBezTo>
                        <a:pt x="1977" y="9717"/>
                        <a:pt x="1975" y="9693"/>
                        <a:pt x="1972" y="9670"/>
                      </a:cubicBezTo>
                      <a:lnTo>
                        <a:pt x="1972" y="9670"/>
                      </a:lnTo>
                      <a:cubicBezTo>
                        <a:pt x="1994" y="9774"/>
                        <a:pt x="2013" y="9865"/>
                        <a:pt x="2024" y="9932"/>
                      </a:cubicBezTo>
                      <a:cubicBezTo>
                        <a:pt x="2057" y="10077"/>
                        <a:pt x="2068" y="10129"/>
                        <a:pt x="2068" y="10129"/>
                      </a:cubicBezTo>
                      <a:cubicBezTo>
                        <a:pt x="2069" y="10129"/>
                        <a:pt x="2049" y="10030"/>
                        <a:pt x="2040" y="9948"/>
                      </a:cubicBezTo>
                      <a:cubicBezTo>
                        <a:pt x="2040" y="9915"/>
                        <a:pt x="2042" y="9909"/>
                        <a:pt x="2044" y="9909"/>
                      </a:cubicBezTo>
                      <a:cubicBezTo>
                        <a:pt x="2045" y="9909"/>
                        <a:pt x="2046" y="9911"/>
                        <a:pt x="2046" y="9911"/>
                      </a:cubicBezTo>
                      <a:cubicBezTo>
                        <a:pt x="2048" y="9911"/>
                        <a:pt x="2047" y="9901"/>
                        <a:pt x="2040" y="9837"/>
                      </a:cubicBezTo>
                      <a:lnTo>
                        <a:pt x="2040" y="9837"/>
                      </a:lnTo>
                      <a:lnTo>
                        <a:pt x="2083" y="10082"/>
                      </a:lnTo>
                      <a:lnTo>
                        <a:pt x="2083" y="10082"/>
                      </a:lnTo>
                      <a:cubicBezTo>
                        <a:pt x="2073" y="10015"/>
                        <a:pt x="2049" y="9830"/>
                        <a:pt x="2053" y="9830"/>
                      </a:cubicBezTo>
                      <a:lnTo>
                        <a:pt x="2053" y="9830"/>
                      </a:lnTo>
                      <a:cubicBezTo>
                        <a:pt x="2053" y="9830"/>
                        <a:pt x="2054" y="9832"/>
                        <a:pt x="2056" y="9837"/>
                      </a:cubicBezTo>
                      <a:cubicBezTo>
                        <a:pt x="2057" y="9847"/>
                        <a:pt x="2058" y="9858"/>
                        <a:pt x="2060" y="9868"/>
                      </a:cubicBezTo>
                      <a:lnTo>
                        <a:pt x="2060" y="9868"/>
                      </a:lnTo>
                      <a:cubicBezTo>
                        <a:pt x="2063" y="9901"/>
                        <a:pt x="2067" y="9943"/>
                        <a:pt x="2073" y="9983"/>
                      </a:cubicBezTo>
                      <a:lnTo>
                        <a:pt x="2073" y="9983"/>
                      </a:lnTo>
                      <a:cubicBezTo>
                        <a:pt x="2072" y="9982"/>
                        <a:pt x="2072" y="9980"/>
                        <a:pt x="2071" y="9979"/>
                      </a:cubicBezTo>
                      <a:lnTo>
                        <a:pt x="2071" y="9979"/>
                      </a:lnTo>
                      <a:cubicBezTo>
                        <a:pt x="2102" y="10203"/>
                        <a:pt x="2119" y="10354"/>
                        <a:pt x="2124" y="10354"/>
                      </a:cubicBezTo>
                      <a:cubicBezTo>
                        <a:pt x="2125" y="10354"/>
                        <a:pt x="2125" y="10345"/>
                        <a:pt x="2125" y="10326"/>
                      </a:cubicBezTo>
                      <a:lnTo>
                        <a:pt x="2125" y="10326"/>
                      </a:lnTo>
                      <a:cubicBezTo>
                        <a:pt x="2131" y="10405"/>
                        <a:pt x="2140" y="10494"/>
                        <a:pt x="2150" y="10563"/>
                      </a:cubicBezTo>
                      <a:lnTo>
                        <a:pt x="2150" y="10532"/>
                      </a:lnTo>
                      <a:cubicBezTo>
                        <a:pt x="2150" y="10521"/>
                        <a:pt x="2150" y="10510"/>
                        <a:pt x="2150" y="10499"/>
                      </a:cubicBezTo>
                      <a:lnTo>
                        <a:pt x="2150" y="10499"/>
                      </a:lnTo>
                      <a:lnTo>
                        <a:pt x="2150" y="10500"/>
                      </a:lnTo>
                      <a:lnTo>
                        <a:pt x="2150" y="10390"/>
                      </a:lnTo>
                      <a:cubicBezTo>
                        <a:pt x="2135" y="10248"/>
                        <a:pt x="2119" y="10074"/>
                        <a:pt x="2119" y="10011"/>
                      </a:cubicBezTo>
                      <a:cubicBezTo>
                        <a:pt x="2071" y="9332"/>
                        <a:pt x="1993" y="8653"/>
                        <a:pt x="1898" y="8006"/>
                      </a:cubicBezTo>
                      <a:cubicBezTo>
                        <a:pt x="1898" y="8006"/>
                        <a:pt x="1898" y="8016"/>
                        <a:pt x="1895" y="8016"/>
                      </a:cubicBezTo>
                      <a:cubicBezTo>
                        <a:pt x="1893" y="8016"/>
                        <a:pt x="1889" y="8011"/>
                        <a:pt x="1882" y="7990"/>
                      </a:cubicBezTo>
                      <a:cubicBezTo>
                        <a:pt x="1850" y="7817"/>
                        <a:pt x="1850" y="7675"/>
                        <a:pt x="1819" y="7501"/>
                      </a:cubicBezTo>
                      <a:lnTo>
                        <a:pt x="1803" y="7485"/>
                      </a:lnTo>
                      <a:cubicBezTo>
                        <a:pt x="1787" y="7359"/>
                        <a:pt x="1772" y="7217"/>
                        <a:pt x="1756" y="7075"/>
                      </a:cubicBezTo>
                      <a:cubicBezTo>
                        <a:pt x="1708" y="6806"/>
                        <a:pt x="1661" y="6554"/>
                        <a:pt x="1614" y="6286"/>
                      </a:cubicBezTo>
                      <a:cubicBezTo>
                        <a:pt x="1614" y="6286"/>
                        <a:pt x="1614" y="6293"/>
                        <a:pt x="1609" y="6293"/>
                      </a:cubicBezTo>
                      <a:cubicBezTo>
                        <a:pt x="1607" y="6293"/>
                        <a:pt x="1603" y="6291"/>
                        <a:pt x="1598" y="6286"/>
                      </a:cubicBezTo>
                      <a:cubicBezTo>
                        <a:pt x="1582" y="6175"/>
                        <a:pt x="1551" y="6017"/>
                        <a:pt x="1535" y="5875"/>
                      </a:cubicBezTo>
                      <a:lnTo>
                        <a:pt x="1519" y="5796"/>
                      </a:lnTo>
                      <a:cubicBezTo>
                        <a:pt x="1503" y="5796"/>
                        <a:pt x="1503" y="5780"/>
                        <a:pt x="1503" y="5780"/>
                      </a:cubicBezTo>
                      <a:cubicBezTo>
                        <a:pt x="1487" y="5701"/>
                        <a:pt x="1472" y="5654"/>
                        <a:pt x="1472" y="5575"/>
                      </a:cubicBezTo>
                      <a:cubicBezTo>
                        <a:pt x="1298" y="4833"/>
                        <a:pt x="1093" y="4076"/>
                        <a:pt x="872" y="3255"/>
                      </a:cubicBezTo>
                      <a:lnTo>
                        <a:pt x="730" y="2734"/>
                      </a:lnTo>
                      <a:cubicBezTo>
                        <a:pt x="667" y="2497"/>
                        <a:pt x="588" y="2181"/>
                        <a:pt x="525" y="1929"/>
                      </a:cubicBezTo>
                      <a:cubicBezTo>
                        <a:pt x="524" y="1931"/>
                        <a:pt x="523" y="1932"/>
                        <a:pt x="522" y="1932"/>
                      </a:cubicBezTo>
                      <a:cubicBezTo>
                        <a:pt x="499" y="1932"/>
                        <a:pt x="379" y="1500"/>
                        <a:pt x="355" y="1500"/>
                      </a:cubicBezTo>
                      <a:cubicBezTo>
                        <a:pt x="352" y="1500"/>
                        <a:pt x="351" y="1506"/>
                        <a:pt x="351" y="1518"/>
                      </a:cubicBezTo>
                      <a:cubicBezTo>
                        <a:pt x="319" y="1345"/>
                        <a:pt x="272" y="1108"/>
                        <a:pt x="256" y="1092"/>
                      </a:cubicBezTo>
                      <a:cubicBezTo>
                        <a:pt x="177" y="903"/>
                        <a:pt x="130" y="713"/>
                        <a:pt x="98" y="508"/>
                      </a:cubicBezTo>
                      <a:cubicBezTo>
                        <a:pt x="87" y="446"/>
                        <a:pt x="74" y="378"/>
                        <a:pt x="61" y="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71;p59">
                  <a:extLst>
                    <a:ext uri="{FF2B5EF4-FFF2-40B4-BE49-F238E27FC236}">
                      <a16:creationId xmlns:a16="http://schemas.microsoft.com/office/drawing/2014/main" id="{96C85C4C-4A85-AD48-32B1-F9286A497CE8}"/>
                    </a:ext>
                  </a:extLst>
                </p:cNvPr>
                <p:cNvSpPr/>
                <p:nvPr/>
              </p:nvSpPr>
              <p:spPr>
                <a:xfrm rot="-761854">
                  <a:off x="3126129" y="2030455"/>
                  <a:ext cx="28536" cy="268554"/>
                </a:xfrm>
                <a:custGeom>
                  <a:avLst/>
                  <a:gdLst/>
                  <a:ahLst/>
                  <a:cxnLst/>
                  <a:rect l="l" t="t" r="r" b="b"/>
                  <a:pathLst>
                    <a:path w="1390" h="4076" extrusionOk="0">
                      <a:moveTo>
                        <a:pt x="95" y="80"/>
                      </a:moveTo>
                      <a:cubicBezTo>
                        <a:pt x="95" y="85"/>
                        <a:pt x="95" y="90"/>
                        <a:pt x="95" y="96"/>
                      </a:cubicBezTo>
                      <a:lnTo>
                        <a:pt x="95" y="96"/>
                      </a:lnTo>
                      <a:cubicBezTo>
                        <a:pt x="95" y="96"/>
                        <a:pt x="95" y="96"/>
                        <a:pt x="95" y="96"/>
                      </a:cubicBezTo>
                      <a:lnTo>
                        <a:pt x="95" y="96"/>
                      </a:lnTo>
                      <a:lnTo>
                        <a:pt x="95" y="96"/>
                      </a:lnTo>
                      <a:lnTo>
                        <a:pt x="95" y="96"/>
                      </a:lnTo>
                      <a:cubicBezTo>
                        <a:pt x="96" y="120"/>
                        <a:pt x="97" y="152"/>
                        <a:pt x="102" y="179"/>
                      </a:cubicBezTo>
                      <a:lnTo>
                        <a:pt x="102" y="179"/>
                      </a:lnTo>
                      <a:cubicBezTo>
                        <a:pt x="102" y="153"/>
                        <a:pt x="99" y="122"/>
                        <a:pt x="97" y="101"/>
                      </a:cubicBezTo>
                      <a:lnTo>
                        <a:pt x="97" y="101"/>
                      </a:lnTo>
                      <a:lnTo>
                        <a:pt x="118" y="174"/>
                      </a:lnTo>
                      <a:lnTo>
                        <a:pt x="118" y="174"/>
                      </a:lnTo>
                      <a:cubicBezTo>
                        <a:pt x="112" y="147"/>
                        <a:pt x="101" y="112"/>
                        <a:pt x="97" y="100"/>
                      </a:cubicBezTo>
                      <a:lnTo>
                        <a:pt x="97" y="100"/>
                      </a:lnTo>
                      <a:cubicBezTo>
                        <a:pt x="96" y="90"/>
                        <a:pt x="95" y="83"/>
                        <a:pt x="95" y="80"/>
                      </a:cubicBezTo>
                      <a:close/>
                      <a:moveTo>
                        <a:pt x="64" y="1"/>
                      </a:moveTo>
                      <a:cubicBezTo>
                        <a:pt x="64" y="1"/>
                        <a:pt x="64" y="20"/>
                        <a:pt x="64" y="64"/>
                      </a:cubicBezTo>
                      <a:lnTo>
                        <a:pt x="64" y="1"/>
                      </a:lnTo>
                      <a:lnTo>
                        <a:pt x="32" y="159"/>
                      </a:lnTo>
                      <a:cubicBezTo>
                        <a:pt x="16" y="443"/>
                        <a:pt x="1" y="727"/>
                        <a:pt x="32" y="1011"/>
                      </a:cubicBezTo>
                      <a:cubicBezTo>
                        <a:pt x="43" y="1011"/>
                        <a:pt x="46" y="1004"/>
                        <a:pt x="52" y="1004"/>
                      </a:cubicBezTo>
                      <a:cubicBezTo>
                        <a:pt x="55" y="1004"/>
                        <a:pt x="58" y="1006"/>
                        <a:pt x="64" y="1011"/>
                      </a:cubicBezTo>
                      <a:cubicBezTo>
                        <a:pt x="80" y="1074"/>
                        <a:pt x="48" y="1153"/>
                        <a:pt x="64" y="1216"/>
                      </a:cubicBezTo>
                      <a:lnTo>
                        <a:pt x="80" y="1216"/>
                      </a:lnTo>
                      <a:lnTo>
                        <a:pt x="80" y="1406"/>
                      </a:lnTo>
                      <a:cubicBezTo>
                        <a:pt x="95" y="1501"/>
                        <a:pt x="127" y="1611"/>
                        <a:pt x="158" y="1722"/>
                      </a:cubicBezTo>
                      <a:lnTo>
                        <a:pt x="190" y="1722"/>
                      </a:lnTo>
                      <a:cubicBezTo>
                        <a:pt x="206" y="1769"/>
                        <a:pt x="206" y="1816"/>
                        <a:pt x="222" y="1879"/>
                      </a:cubicBezTo>
                      <a:lnTo>
                        <a:pt x="237" y="1911"/>
                      </a:lnTo>
                      <a:lnTo>
                        <a:pt x="253" y="1911"/>
                      </a:lnTo>
                      <a:cubicBezTo>
                        <a:pt x="253" y="1927"/>
                        <a:pt x="269" y="1958"/>
                        <a:pt x="269" y="1990"/>
                      </a:cubicBezTo>
                      <a:cubicBezTo>
                        <a:pt x="411" y="2274"/>
                        <a:pt x="569" y="2558"/>
                        <a:pt x="743" y="2858"/>
                      </a:cubicBezTo>
                      <a:cubicBezTo>
                        <a:pt x="790" y="2921"/>
                        <a:pt x="837" y="2984"/>
                        <a:pt x="869" y="3048"/>
                      </a:cubicBezTo>
                      <a:cubicBezTo>
                        <a:pt x="916" y="3142"/>
                        <a:pt x="964" y="3269"/>
                        <a:pt x="995" y="3363"/>
                      </a:cubicBezTo>
                      <a:cubicBezTo>
                        <a:pt x="1001" y="3359"/>
                        <a:pt x="1007" y="3357"/>
                        <a:pt x="1014" y="3357"/>
                      </a:cubicBezTo>
                      <a:cubicBezTo>
                        <a:pt x="1069" y="3357"/>
                        <a:pt x="1148" y="3500"/>
                        <a:pt x="1186" y="3500"/>
                      </a:cubicBezTo>
                      <a:cubicBezTo>
                        <a:pt x="1192" y="3500"/>
                        <a:pt x="1197" y="3497"/>
                        <a:pt x="1200" y="3489"/>
                      </a:cubicBezTo>
                      <a:cubicBezTo>
                        <a:pt x="1216" y="3537"/>
                        <a:pt x="1232" y="3600"/>
                        <a:pt x="1263" y="3647"/>
                      </a:cubicBezTo>
                      <a:cubicBezTo>
                        <a:pt x="1295" y="3647"/>
                        <a:pt x="1342" y="3679"/>
                        <a:pt x="1374" y="3868"/>
                      </a:cubicBezTo>
                      <a:cubicBezTo>
                        <a:pt x="1374" y="3931"/>
                        <a:pt x="1374" y="4058"/>
                        <a:pt x="1374" y="4074"/>
                      </a:cubicBezTo>
                      <a:cubicBezTo>
                        <a:pt x="1375" y="4075"/>
                        <a:pt x="1376" y="4075"/>
                        <a:pt x="1377" y="4075"/>
                      </a:cubicBezTo>
                      <a:cubicBezTo>
                        <a:pt x="1386" y="4075"/>
                        <a:pt x="1378" y="4014"/>
                        <a:pt x="1375" y="4014"/>
                      </a:cubicBezTo>
                      <a:cubicBezTo>
                        <a:pt x="1375" y="4014"/>
                        <a:pt x="1374" y="4016"/>
                        <a:pt x="1374" y="4018"/>
                      </a:cubicBezTo>
                      <a:lnTo>
                        <a:pt x="1374" y="4018"/>
                      </a:lnTo>
                      <a:cubicBezTo>
                        <a:pt x="1389" y="3484"/>
                        <a:pt x="1326" y="2966"/>
                        <a:pt x="1184" y="2463"/>
                      </a:cubicBezTo>
                      <a:cubicBezTo>
                        <a:pt x="1137" y="2385"/>
                        <a:pt x="1042" y="2053"/>
                        <a:pt x="932" y="1722"/>
                      </a:cubicBezTo>
                      <a:cubicBezTo>
                        <a:pt x="806" y="1390"/>
                        <a:pt x="664" y="1027"/>
                        <a:pt x="616" y="885"/>
                      </a:cubicBezTo>
                      <a:lnTo>
                        <a:pt x="600" y="869"/>
                      </a:lnTo>
                      <a:cubicBezTo>
                        <a:pt x="522" y="695"/>
                        <a:pt x="443" y="538"/>
                        <a:pt x="348" y="396"/>
                      </a:cubicBezTo>
                      <a:cubicBezTo>
                        <a:pt x="301" y="332"/>
                        <a:pt x="269" y="285"/>
                        <a:pt x="237" y="222"/>
                      </a:cubicBezTo>
                      <a:lnTo>
                        <a:pt x="237" y="222"/>
                      </a:lnTo>
                      <a:cubicBezTo>
                        <a:pt x="237" y="254"/>
                        <a:pt x="237" y="269"/>
                        <a:pt x="253" y="301"/>
                      </a:cubicBezTo>
                      <a:cubicBezTo>
                        <a:pt x="222" y="254"/>
                        <a:pt x="206" y="206"/>
                        <a:pt x="174" y="159"/>
                      </a:cubicBezTo>
                      <a:cubicBezTo>
                        <a:pt x="148" y="105"/>
                        <a:pt x="138" y="86"/>
                        <a:pt x="135" y="86"/>
                      </a:cubicBezTo>
                      <a:lnTo>
                        <a:pt x="135" y="86"/>
                      </a:lnTo>
                      <a:cubicBezTo>
                        <a:pt x="132" y="86"/>
                        <a:pt x="143" y="122"/>
                        <a:pt x="143" y="159"/>
                      </a:cubicBezTo>
                      <a:cubicBezTo>
                        <a:pt x="143" y="182"/>
                        <a:pt x="135" y="182"/>
                        <a:pt x="129" y="182"/>
                      </a:cubicBezTo>
                      <a:cubicBezTo>
                        <a:pt x="124" y="182"/>
                        <a:pt x="121" y="182"/>
                        <a:pt x="123" y="193"/>
                      </a:cubicBezTo>
                      <a:lnTo>
                        <a:pt x="123" y="193"/>
                      </a:lnTo>
                      <a:lnTo>
                        <a:pt x="118" y="174"/>
                      </a:lnTo>
                      <a:lnTo>
                        <a:pt x="118" y="174"/>
                      </a:lnTo>
                      <a:cubicBezTo>
                        <a:pt x="122" y="195"/>
                        <a:pt x="124" y="211"/>
                        <a:pt x="118" y="211"/>
                      </a:cubicBezTo>
                      <a:cubicBezTo>
                        <a:pt x="117" y="211"/>
                        <a:pt x="114" y="209"/>
                        <a:pt x="111" y="206"/>
                      </a:cubicBezTo>
                      <a:cubicBezTo>
                        <a:pt x="107" y="199"/>
                        <a:pt x="104" y="189"/>
                        <a:pt x="102" y="179"/>
                      </a:cubicBezTo>
                      <a:lnTo>
                        <a:pt x="102" y="179"/>
                      </a:lnTo>
                      <a:cubicBezTo>
                        <a:pt x="103" y="203"/>
                        <a:pt x="101" y="222"/>
                        <a:pt x="95" y="222"/>
                      </a:cubicBezTo>
                      <a:cubicBezTo>
                        <a:pt x="95" y="175"/>
                        <a:pt x="95" y="127"/>
                        <a:pt x="80" y="96"/>
                      </a:cubicBezTo>
                      <a:lnTo>
                        <a:pt x="80" y="159"/>
                      </a:lnTo>
                      <a:cubicBezTo>
                        <a:pt x="69" y="66"/>
                        <a:pt x="6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72;p59">
                  <a:extLst>
                    <a:ext uri="{FF2B5EF4-FFF2-40B4-BE49-F238E27FC236}">
                      <a16:creationId xmlns:a16="http://schemas.microsoft.com/office/drawing/2014/main" id="{13283DE2-C339-DF17-87E6-346720477351}"/>
                    </a:ext>
                  </a:extLst>
                </p:cNvPr>
                <p:cNvSpPr/>
                <p:nvPr/>
              </p:nvSpPr>
              <p:spPr>
                <a:xfrm>
                  <a:off x="2960991" y="2286033"/>
                  <a:ext cx="379269" cy="236203"/>
                </a:xfrm>
                <a:custGeom>
                  <a:avLst/>
                  <a:gdLst/>
                  <a:ahLst/>
                  <a:cxnLst/>
                  <a:rect l="l" t="t" r="r" b="b"/>
                  <a:pathLst>
                    <a:path w="11733" h="6903" extrusionOk="0">
                      <a:moveTo>
                        <a:pt x="11291" y="5197"/>
                      </a:moveTo>
                      <a:lnTo>
                        <a:pt x="11291" y="5197"/>
                      </a:lnTo>
                      <a:cubicBezTo>
                        <a:pt x="11291" y="5197"/>
                        <a:pt x="11291" y="5197"/>
                        <a:pt x="11291" y="5197"/>
                      </a:cubicBezTo>
                      <a:cubicBezTo>
                        <a:pt x="11243" y="5244"/>
                        <a:pt x="11208" y="5283"/>
                        <a:pt x="11174" y="5319"/>
                      </a:cubicBezTo>
                      <a:lnTo>
                        <a:pt x="11174" y="5319"/>
                      </a:lnTo>
                      <a:cubicBezTo>
                        <a:pt x="11235" y="5256"/>
                        <a:pt x="11291" y="5197"/>
                        <a:pt x="11291" y="5197"/>
                      </a:cubicBezTo>
                      <a:close/>
                      <a:moveTo>
                        <a:pt x="11174" y="5319"/>
                      </a:moveTo>
                      <a:lnTo>
                        <a:pt x="11174" y="5319"/>
                      </a:lnTo>
                      <a:cubicBezTo>
                        <a:pt x="11149" y="5345"/>
                        <a:pt x="11123" y="5372"/>
                        <a:pt x="11100" y="5395"/>
                      </a:cubicBezTo>
                      <a:lnTo>
                        <a:pt x="11100" y="5395"/>
                      </a:lnTo>
                      <a:cubicBezTo>
                        <a:pt x="11126" y="5370"/>
                        <a:pt x="11149" y="5345"/>
                        <a:pt x="11174" y="5319"/>
                      </a:cubicBezTo>
                      <a:close/>
                      <a:moveTo>
                        <a:pt x="7" y="1"/>
                      </a:moveTo>
                      <a:cubicBezTo>
                        <a:pt x="0" y="1"/>
                        <a:pt x="99" y="218"/>
                        <a:pt x="96" y="218"/>
                      </a:cubicBezTo>
                      <a:cubicBezTo>
                        <a:pt x="96" y="218"/>
                        <a:pt x="92" y="210"/>
                        <a:pt x="83" y="193"/>
                      </a:cubicBezTo>
                      <a:lnTo>
                        <a:pt x="83" y="193"/>
                      </a:lnTo>
                      <a:cubicBezTo>
                        <a:pt x="446" y="1014"/>
                        <a:pt x="904" y="1788"/>
                        <a:pt x="1441" y="2498"/>
                      </a:cubicBezTo>
                      <a:cubicBezTo>
                        <a:pt x="1709" y="2845"/>
                        <a:pt x="2009" y="3193"/>
                        <a:pt x="2309" y="3524"/>
                      </a:cubicBezTo>
                      <a:cubicBezTo>
                        <a:pt x="2467" y="3698"/>
                        <a:pt x="2625" y="3856"/>
                        <a:pt x="2782" y="4013"/>
                      </a:cubicBezTo>
                      <a:lnTo>
                        <a:pt x="3051" y="4250"/>
                      </a:lnTo>
                      <a:cubicBezTo>
                        <a:pt x="3066" y="4266"/>
                        <a:pt x="3082" y="4282"/>
                        <a:pt x="3114" y="4298"/>
                      </a:cubicBezTo>
                      <a:lnTo>
                        <a:pt x="3161" y="4329"/>
                      </a:lnTo>
                      <a:lnTo>
                        <a:pt x="3224" y="4376"/>
                      </a:lnTo>
                      <a:lnTo>
                        <a:pt x="3382" y="4471"/>
                      </a:lnTo>
                      <a:lnTo>
                        <a:pt x="5750" y="5813"/>
                      </a:lnTo>
                      <a:cubicBezTo>
                        <a:pt x="6287" y="6113"/>
                        <a:pt x="6839" y="6429"/>
                        <a:pt x="7329" y="6681"/>
                      </a:cubicBezTo>
                      <a:lnTo>
                        <a:pt x="7360" y="6713"/>
                      </a:lnTo>
                      <a:cubicBezTo>
                        <a:pt x="7392" y="6728"/>
                        <a:pt x="7423" y="6744"/>
                        <a:pt x="7455" y="6760"/>
                      </a:cubicBezTo>
                      <a:cubicBezTo>
                        <a:pt x="7471" y="6760"/>
                        <a:pt x="7502" y="6776"/>
                        <a:pt x="7534" y="6776"/>
                      </a:cubicBezTo>
                      <a:lnTo>
                        <a:pt x="7597" y="6792"/>
                      </a:lnTo>
                      <a:lnTo>
                        <a:pt x="7786" y="6823"/>
                      </a:lnTo>
                      <a:cubicBezTo>
                        <a:pt x="7913" y="6855"/>
                        <a:pt x="8039" y="6871"/>
                        <a:pt x="8149" y="6886"/>
                      </a:cubicBezTo>
                      <a:cubicBezTo>
                        <a:pt x="8339" y="6902"/>
                        <a:pt x="8528" y="6902"/>
                        <a:pt x="8718" y="6902"/>
                      </a:cubicBezTo>
                      <a:lnTo>
                        <a:pt x="8828" y="6902"/>
                      </a:lnTo>
                      <a:cubicBezTo>
                        <a:pt x="9160" y="6886"/>
                        <a:pt x="9491" y="6807"/>
                        <a:pt x="9791" y="6665"/>
                      </a:cubicBezTo>
                      <a:cubicBezTo>
                        <a:pt x="10075" y="6539"/>
                        <a:pt x="10328" y="6365"/>
                        <a:pt x="10533" y="6144"/>
                      </a:cubicBezTo>
                      <a:cubicBezTo>
                        <a:pt x="10707" y="5987"/>
                        <a:pt x="10864" y="5813"/>
                        <a:pt x="11006" y="5623"/>
                      </a:cubicBezTo>
                      <a:lnTo>
                        <a:pt x="11006" y="5623"/>
                      </a:lnTo>
                      <a:cubicBezTo>
                        <a:pt x="10928" y="5702"/>
                        <a:pt x="10864" y="5781"/>
                        <a:pt x="10801" y="5829"/>
                      </a:cubicBezTo>
                      <a:cubicBezTo>
                        <a:pt x="10928" y="5702"/>
                        <a:pt x="11054" y="5560"/>
                        <a:pt x="11164" y="5418"/>
                      </a:cubicBezTo>
                      <a:cubicBezTo>
                        <a:pt x="11300" y="5256"/>
                        <a:pt x="11345" y="5201"/>
                        <a:pt x="11342" y="5201"/>
                      </a:cubicBezTo>
                      <a:lnTo>
                        <a:pt x="11342" y="5201"/>
                      </a:lnTo>
                      <a:cubicBezTo>
                        <a:pt x="11337" y="5201"/>
                        <a:pt x="11246" y="5299"/>
                        <a:pt x="11164" y="5371"/>
                      </a:cubicBezTo>
                      <a:cubicBezTo>
                        <a:pt x="11132" y="5399"/>
                        <a:pt x="11120" y="5406"/>
                        <a:pt x="11115" y="5406"/>
                      </a:cubicBezTo>
                      <a:cubicBezTo>
                        <a:pt x="11110" y="5406"/>
                        <a:pt x="11113" y="5398"/>
                        <a:pt x="11108" y="5398"/>
                      </a:cubicBezTo>
                      <a:cubicBezTo>
                        <a:pt x="11104" y="5398"/>
                        <a:pt x="11096" y="5403"/>
                        <a:pt x="11075" y="5420"/>
                      </a:cubicBezTo>
                      <a:lnTo>
                        <a:pt x="11075" y="5420"/>
                      </a:lnTo>
                      <a:cubicBezTo>
                        <a:pt x="11083" y="5412"/>
                        <a:pt x="11091" y="5404"/>
                        <a:pt x="11100" y="5395"/>
                      </a:cubicBezTo>
                      <a:lnTo>
                        <a:pt x="11100" y="5395"/>
                      </a:lnTo>
                      <a:cubicBezTo>
                        <a:pt x="11087" y="5408"/>
                        <a:pt x="11073" y="5420"/>
                        <a:pt x="11059" y="5433"/>
                      </a:cubicBezTo>
                      <a:lnTo>
                        <a:pt x="11059" y="5433"/>
                      </a:lnTo>
                      <a:cubicBezTo>
                        <a:pt x="11065" y="5428"/>
                        <a:pt x="11071" y="5423"/>
                        <a:pt x="11075" y="5420"/>
                      </a:cubicBezTo>
                      <a:lnTo>
                        <a:pt x="11075" y="5420"/>
                      </a:lnTo>
                      <a:cubicBezTo>
                        <a:pt x="11048" y="5447"/>
                        <a:pt x="11029" y="5466"/>
                        <a:pt x="11027" y="5466"/>
                      </a:cubicBezTo>
                      <a:cubicBezTo>
                        <a:pt x="11026" y="5466"/>
                        <a:pt x="11027" y="5463"/>
                        <a:pt x="11032" y="5457"/>
                      </a:cubicBezTo>
                      <a:lnTo>
                        <a:pt x="11032" y="5457"/>
                      </a:lnTo>
                      <a:cubicBezTo>
                        <a:pt x="11041" y="5449"/>
                        <a:pt x="11050" y="5441"/>
                        <a:pt x="11059" y="5433"/>
                      </a:cubicBezTo>
                      <a:lnTo>
                        <a:pt x="11059" y="5433"/>
                      </a:lnTo>
                      <a:cubicBezTo>
                        <a:pt x="11051" y="5440"/>
                        <a:pt x="11043" y="5447"/>
                        <a:pt x="11033" y="5456"/>
                      </a:cubicBezTo>
                      <a:lnTo>
                        <a:pt x="11033" y="5456"/>
                      </a:lnTo>
                      <a:cubicBezTo>
                        <a:pt x="11034" y="5454"/>
                        <a:pt x="11036" y="5452"/>
                        <a:pt x="11038" y="5450"/>
                      </a:cubicBezTo>
                      <a:cubicBezTo>
                        <a:pt x="11133" y="5355"/>
                        <a:pt x="11259" y="5229"/>
                        <a:pt x="11354" y="5118"/>
                      </a:cubicBezTo>
                      <a:lnTo>
                        <a:pt x="11354" y="5118"/>
                      </a:lnTo>
                      <a:cubicBezTo>
                        <a:pt x="11324" y="5149"/>
                        <a:pt x="11019" y="5468"/>
                        <a:pt x="10993" y="5468"/>
                      </a:cubicBezTo>
                      <a:cubicBezTo>
                        <a:pt x="10991" y="5468"/>
                        <a:pt x="10991" y="5467"/>
                        <a:pt x="10991" y="5466"/>
                      </a:cubicBezTo>
                      <a:cubicBezTo>
                        <a:pt x="11056" y="5410"/>
                        <a:pt x="11122" y="5348"/>
                        <a:pt x="11187" y="5284"/>
                      </a:cubicBezTo>
                      <a:lnTo>
                        <a:pt x="11187" y="5284"/>
                      </a:lnTo>
                      <a:cubicBezTo>
                        <a:pt x="11180" y="5292"/>
                        <a:pt x="11172" y="5300"/>
                        <a:pt x="11164" y="5308"/>
                      </a:cubicBezTo>
                      <a:lnTo>
                        <a:pt x="11319" y="5153"/>
                      </a:lnTo>
                      <a:lnTo>
                        <a:pt x="11319" y="5153"/>
                      </a:lnTo>
                      <a:cubicBezTo>
                        <a:pt x="11275" y="5197"/>
                        <a:pt x="11231" y="5241"/>
                        <a:pt x="11187" y="5284"/>
                      </a:cubicBezTo>
                      <a:lnTo>
                        <a:pt x="11187" y="5284"/>
                      </a:lnTo>
                      <a:cubicBezTo>
                        <a:pt x="11388" y="5074"/>
                        <a:pt x="11525" y="4933"/>
                        <a:pt x="11520" y="4933"/>
                      </a:cubicBezTo>
                      <a:lnTo>
                        <a:pt x="11520" y="4933"/>
                      </a:lnTo>
                      <a:cubicBezTo>
                        <a:pt x="11517" y="4933"/>
                        <a:pt x="11466" y="4980"/>
                        <a:pt x="11354" y="5087"/>
                      </a:cubicBezTo>
                      <a:cubicBezTo>
                        <a:pt x="11405" y="5036"/>
                        <a:pt x="11466" y="4975"/>
                        <a:pt x="11527" y="4913"/>
                      </a:cubicBezTo>
                      <a:lnTo>
                        <a:pt x="11733" y="4724"/>
                      </a:lnTo>
                      <a:lnTo>
                        <a:pt x="11685" y="4755"/>
                      </a:lnTo>
                      <a:lnTo>
                        <a:pt x="11559" y="4882"/>
                      </a:lnTo>
                      <a:lnTo>
                        <a:pt x="11559" y="4882"/>
                      </a:lnTo>
                      <a:cubicBezTo>
                        <a:pt x="11401" y="5024"/>
                        <a:pt x="11243" y="5166"/>
                        <a:pt x="11164" y="5229"/>
                      </a:cubicBezTo>
                      <a:cubicBezTo>
                        <a:pt x="10833" y="5545"/>
                        <a:pt x="10454" y="5813"/>
                        <a:pt x="10059" y="6034"/>
                      </a:cubicBezTo>
                      <a:cubicBezTo>
                        <a:pt x="9722" y="6224"/>
                        <a:pt x="9331" y="6320"/>
                        <a:pt x="8935" y="6320"/>
                      </a:cubicBezTo>
                      <a:cubicBezTo>
                        <a:pt x="8905" y="6320"/>
                        <a:pt x="8874" y="6319"/>
                        <a:pt x="8844" y="6318"/>
                      </a:cubicBezTo>
                      <a:lnTo>
                        <a:pt x="8844" y="6318"/>
                      </a:lnTo>
                      <a:cubicBezTo>
                        <a:pt x="8844" y="6318"/>
                        <a:pt x="8891" y="6334"/>
                        <a:pt x="8812" y="6334"/>
                      </a:cubicBezTo>
                      <a:cubicBezTo>
                        <a:pt x="8607" y="6334"/>
                        <a:pt x="8402" y="6302"/>
                        <a:pt x="8197" y="6255"/>
                      </a:cubicBezTo>
                      <a:lnTo>
                        <a:pt x="8165" y="6271"/>
                      </a:lnTo>
                      <a:cubicBezTo>
                        <a:pt x="8086" y="6255"/>
                        <a:pt x="7992" y="6223"/>
                        <a:pt x="7913" y="6208"/>
                      </a:cubicBezTo>
                      <a:lnTo>
                        <a:pt x="7786" y="6160"/>
                      </a:lnTo>
                      <a:lnTo>
                        <a:pt x="7723" y="6129"/>
                      </a:lnTo>
                      <a:lnTo>
                        <a:pt x="7265" y="5860"/>
                      </a:lnTo>
                      <a:lnTo>
                        <a:pt x="6792" y="5592"/>
                      </a:lnTo>
                      <a:cubicBezTo>
                        <a:pt x="6792" y="5600"/>
                        <a:pt x="6792" y="5604"/>
                        <a:pt x="6788" y="5604"/>
                      </a:cubicBezTo>
                      <a:cubicBezTo>
                        <a:pt x="6784" y="5604"/>
                        <a:pt x="6776" y="5600"/>
                        <a:pt x="6760" y="5592"/>
                      </a:cubicBezTo>
                      <a:cubicBezTo>
                        <a:pt x="6634" y="5513"/>
                        <a:pt x="6460" y="5387"/>
                        <a:pt x="6271" y="5292"/>
                      </a:cubicBezTo>
                      <a:lnTo>
                        <a:pt x="6176" y="5245"/>
                      </a:lnTo>
                      <a:lnTo>
                        <a:pt x="6145" y="5245"/>
                      </a:lnTo>
                      <a:lnTo>
                        <a:pt x="5908" y="5103"/>
                      </a:lnTo>
                      <a:cubicBezTo>
                        <a:pt x="5434" y="4850"/>
                        <a:pt x="4961" y="4597"/>
                        <a:pt x="4471" y="4361"/>
                      </a:cubicBezTo>
                      <a:lnTo>
                        <a:pt x="3714" y="3982"/>
                      </a:lnTo>
                      <a:lnTo>
                        <a:pt x="3524" y="3887"/>
                      </a:lnTo>
                      <a:lnTo>
                        <a:pt x="3430" y="3840"/>
                      </a:lnTo>
                      <a:cubicBezTo>
                        <a:pt x="3414" y="3840"/>
                        <a:pt x="3398" y="3824"/>
                        <a:pt x="3366" y="3792"/>
                      </a:cubicBezTo>
                      <a:cubicBezTo>
                        <a:pt x="3256" y="3713"/>
                        <a:pt x="3145" y="3619"/>
                        <a:pt x="3019" y="3524"/>
                      </a:cubicBezTo>
                      <a:cubicBezTo>
                        <a:pt x="2830" y="3366"/>
                        <a:pt x="2625" y="3224"/>
                        <a:pt x="2467" y="3050"/>
                      </a:cubicBezTo>
                      <a:cubicBezTo>
                        <a:pt x="2198" y="2814"/>
                        <a:pt x="1898" y="2466"/>
                        <a:pt x="1677" y="2214"/>
                      </a:cubicBezTo>
                      <a:cubicBezTo>
                        <a:pt x="1677" y="2220"/>
                        <a:pt x="1675" y="2223"/>
                        <a:pt x="1669" y="2223"/>
                      </a:cubicBezTo>
                      <a:cubicBezTo>
                        <a:pt x="1635" y="2223"/>
                        <a:pt x="1503" y="2102"/>
                        <a:pt x="1393" y="1993"/>
                      </a:cubicBezTo>
                      <a:cubicBezTo>
                        <a:pt x="1282" y="1894"/>
                        <a:pt x="1190" y="1795"/>
                        <a:pt x="1171" y="1795"/>
                      </a:cubicBezTo>
                      <a:cubicBezTo>
                        <a:pt x="1165" y="1795"/>
                        <a:pt x="1165" y="1802"/>
                        <a:pt x="1172" y="1819"/>
                      </a:cubicBezTo>
                      <a:cubicBezTo>
                        <a:pt x="1030" y="1630"/>
                        <a:pt x="825" y="1346"/>
                        <a:pt x="809" y="1346"/>
                      </a:cubicBezTo>
                      <a:cubicBezTo>
                        <a:pt x="762" y="1314"/>
                        <a:pt x="620" y="1188"/>
                        <a:pt x="320" y="651"/>
                      </a:cubicBezTo>
                      <a:cubicBezTo>
                        <a:pt x="209" y="446"/>
                        <a:pt x="52" y="99"/>
                        <a:pt x="20" y="20"/>
                      </a:cubicBezTo>
                      <a:cubicBezTo>
                        <a:pt x="12" y="6"/>
                        <a:pt x="8" y="1"/>
                        <a:pt x="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73;p59">
                  <a:extLst>
                    <a:ext uri="{FF2B5EF4-FFF2-40B4-BE49-F238E27FC236}">
                      <a16:creationId xmlns:a16="http://schemas.microsoft.com/office/drawing/2014/main" id="{4D391FEB-8E45-FAA6-8D8A-DDA7B10EB2D7}"/>
                    </a:ext>
                  </a:extLst>
                </p:cNvPr>
                <p:cNvSpPr/>
                <p:nvPr/>
              </p:nvSpPr>
              <p:spPr>
                <a:xfrm>
                  <a:off x="2656304" y="1815632"/>
                  <a:ext cx="379294" cy="149028"/>
                </a:xfrm>
                <a:custGeom>
                  <a:avLst/>
                  <a:gdLst/>
                  <a:ahLst/>
                  <a:cxnLst/>
                  <a:rect l="l" t="t" r="r" b="b"/>
                  <a:pathLst>
                    <a:path w="11084" h="4355" extrusionOk="0">
                      <a:moveTo>
                        <a:pt x="10983" y="2039"/>
                      </a:moveTo>
                      <a:cubicBezTo>
                        <a:pt x="10984" y="2039"/>
                        <a:pt x="10986" y="2043"/>
                        <a:pt x="10989" y="2053"/>
                      </a:cubicBezTo>
                      <a:cubicBezTo>
                        <a:pt x="10993" y="2085"/>
                        <a:pt x="10996" y="2117"/>
                        <a:pt x="11000" y="2149"/>
                      </a:cubicBezTo>
                      <a:lnTo>
                        <a:pt x="11000" y="2149"/>
                      </a:lnTo>
                      <a:cubicBezTo>
                        <a:pt x="10989" y="2087"/>
                        <a:pt x="10980" y="2039"/>
                        <a:pt x="10983" y="2039"/>
                      </a:cubicBezTo>
                      <a:close/>
                      <a:moveTo>
                        <a:pt x="10992" y="2029"/>
                      </a:moveTo>
                      <a:cubicBezTo>
                        <a:pt x="11004" y="2066"/>
                        <a:pt x="11014" y="2139"/>
                        <a:pt x="11021" y="2213"/>
                      </a:cubicBezTo>
                      <a:lnTo>
                        <a:pt x="11021" y="2213"/>
                      </a:lnTo>
                      <a:cubicBezTo>
                        <a:pt x="11021" y="2213"/>
                        <a:pt x="11021" y="2212"/>
                        <a:pt x="11021" y="2211"/>
                      </a:cubicBezTo>
                      <a:cubicBezTo>
                        <a:pt x="11009" y="2128"/>
                        <a:pt x="10997" y="2054"/>
                        <a:pt x="10992" y="2029"/>
                      </a:cubicBezTo>
                      <a:close/>
                      <a:moveTo>
                        <a:pt x="11050" y="2690"/>
                      </a:moveTo>
                      <a:lnTo>
                        <a:pt x="11050" y="2690"/>
                      </a:lnTo>
                      <a:cubicBezTo>
                        <a:pt x="11046" y="2715"/>
                        <a:pt x="11041" y="2739"/>
                        <a:pt x="11036" y="2763"/>
                      </a:cubicBezTo>
                      <a:lnTo>
                        <a:pt x="11036" y="2764"/>
                      </a:lnTo>
                      <a:lnTo>
                        <a:pt x="11036" y="2764"/>
                      </a:lnTo>
                      <a:cubicBezTo>
                        <a:pt x="11036" y="2758"/>
                        <a:pt x="11036" y="2753"/>
                        <a:pt x="11036" y="2748"/>
                      </a:cubicBezTo>
                      <a:lnTo>
                        <a:pt x="11036" y="2748"/>
                      </a:lnTo>
                      <a:cubicBezTo>
                        <a:pt x="11036" y="2754"/>
                        <a:pt x="11036" y="2761"/>
                        <a:pt x="11036" y="2768"/>
                      </a:cubicBezTo>
                      <a:lnTo>
                        <a:pt x="11036" y="2768"/>
                      </a:lnTo>
                      <a:lnTo>
                        <a:pt x="11021" y="2905"/>
                      </a:lnTo>
                      <a:cubicBezTo>
                        <a:pt x="11021" y="2904"/>
                        <a:pt x="11022" y="2902"/>
                        <a:pt x="11022" y="2901"/>
                      </a:cubicBezTo>
                      <a:lnTo>
                        <a:pt x="11022" y="2901"/>
                      </a:lnTo>
                      <a:cubicBezTo>
                        <a:pt x="11022" y="2901"/>
                        <a:pt x="11022" y="2901"/>
                        <a:pt x="11022" y="2901"/>
                      </a:cubicBezTo>
                      <a:lnTo>
                        <a:pt x="11022" y="2901"/>
                      </a:lnTo>
                      <a:cubicBezTo>
                        <a:pt x="11016" y="2933"/>
                        <a:pt x="11011" y="2966"/>
                        <a:pt x="11005" y="3000"/>
                      </a:cubicBezTo>
                      <a:cubicBezTo>
                        <a:pt x="11011" y="2969"/>
                        <a:pt x="11017" y="2937"/>
                        <a:pt x="11022" y="2905"/>
                      </a:cubicBezTo>
                      <a:lnTo>
                        <a:pt x="11022" y="2905"/>
                      </a:lnTo>
                      <a:cubicBezTo>
                        <a:pt x="11021" y="2916"/>
                        <a:pt x="11021" y="2926"/>
                        <a:pt x="11021" y="2937"/>
                      </a:cubicBezTo>
                      <a:lnTo>
                        <a:pt x="11021" y="2984"/>
                      </a:lnTo>
                      <a:cubicBezTo>
                        <a:pt x="11036" y="2890"/>
                        <a:pt x="11052" y="2811"/>
                        <a:pt x="11052" y="2732"/>
                      </a:cubicBezTo>
                      <a:lnTo>
                        <a:pt x="11052" y="2732"/>
                      </a:lnTo>
                      <a:cubicBezTo>
                        <a:pt x="11046" y="2769"/>
                        <a:pt x="11040" y="2805"/>
                        <a:pt x="11033" y="2839"/>
                      </a:cubicBezTo>
                      <a:lnTo>
                        <a:pt x="11033" y="2839"/>
                      </a:lnTo>
                      <a:cubicBezTo>
                        <a:pt x="11034" y="2830"/>
                        <a:pt x="11035" y="2821"/>
                        <a:pt x="11035" y="2812"/>
                      </a:cubicBezTo>
                      <a:lnTo>
                        <a:pt x="11035" y="2812"/>
                      </a:lnTo>
                      <a:cubicBezTo>
                        <a:pt x="11041" y="2771"/>
                        <a:pt x="11045" y="2731"/>
                        <a:pt x="11050" y="2690"/>
                      </a:cubicBezTo>
                      <a:close/>
                      <a:moveTo>
                        <a:pt x="8227" y="1"/>
                      </a:moveTo>
                      <a:cubicBezTo>
                        <a:pt x="8053" y="17"/>
                        <a:pt x="7879" y="48"/>
                        <a:pt x="7706" y="64"/>
                      </a:cubicBezTo>
                      <a:cubicBezTo>
                        <a:pt x="7516" y="96"/>
                        <a:pt x="7358" y="127"/>
                        <a:pt x="7185" y="175"/>
                      </a:cubicBezTo>
                      <a:cubicBezTo>
                        <a:pt x="7201" y="175"/>
                        <a:pt x="7201" y="190"/>
                        <a:pt x="7169" y="206"/>
                      </a:cubicBezTo>
                      <a:cubicBezTo>
                        <a:pt x="7027" y="238"/>
                        <a:pt x="6837" y="269"/>
                        <a:pt x="6632" y="332"/>
                      </a:cubicBezTo>
                      <a:lnTo>
                        <a:pt x="6553" y="364"/>
                      </a:lnTo>
                      <a:cubicBezTo>
                        <a:pt x="6538" y="364"/>
                        <a:pt x="6522" y="380"/>
                        <a:pt x="6522" y="396"/>
                      </a:cubicBezTo>
                      <a:cubicBezTo>
                        <a:pt x="6427" y="411"/>
                        <a:pt x="6348" y="443"/>
                        <a:pt x="6285" y="459"/>
                      </a:cubicBezTo>
                      <a:cubicBezTo>
                        <a:pt x="5322" y="838"/>
                        <a:pt x="4391" y="1311"/>
                        <a:pt x="3523" y="1879"/>
                      </a:cubicBezTo>
                      <a:cubicBezTo>
                        <a:pt x="3317" y="2006"/>
                        <a:pt x="3144" y="2132"/>
                        <a:pt x="2954" y="2258"/>
                      </a:cubicBezTo>
                      <a:cubicBezTo>
                        <a:pt x="2670" y="2432"/>
                        <a:pt x="2307" y="2637"/>
                        <a:pt x="2039" y="2811"/>
                      </a:cubicBezTo>
                      <a:cubicBezTo>
                        <a:pt x="2114" y="2841"/>
                        <a:pt x="1549" y="3240"/>
                        <a:pt x="1626" y="3240"/>
                      </a:cubicBezTo>
                      <a:cubicBezTo>
                        <a:pt x="1630" y="3240"/>
                        <a:pt x="1636" y="3239"/>
                        <a:pt x="1644" y="3237"/>
                      </a:cubicBezTo>
                      <a:lnTo>
                        <a:pt x="1644" y="3237"/>
                      </a:lnTo>
                      <a:cubicBezTo>
                        <a:pt x="1455" y="3363"/>
                        <a:pt x="1186" y="3521"/>
                        <a:pt x="1186" y="3553"/>
                      </a:cubicBezTo>
                      <a:cubicBezTo>
                        <a:pt x="1155" y="3600"/>
                        <a:pt x="1044" y="3726"/>
                        <a:pt x="571" y="4010"/>
                      </a:cubicBezTo>
                      <a:cubicBezTo>
                        <a:pt x="366" y="4137"/>
                        <a:pt x="81" y="4310"/>
                        <a:pt x="18" y="4342"/>
                      </a:cubicBezTo>
                      <a:cubicBezTo>
                        <a:pt x="5" y="4350"/>
                        <a:pt x="1" y="4354"/>
                        <a:pt x="2" y="4354"/>
                      </a:cubicBezTo>
                      <a:cubicBezTo>
                        <a:pt x="8" y="4354"/>
                        <a:pt x="184" y="4251"/>
                        <a:pt x="182" y="4251"/>
                      </a:cubicBezTo>
                      <a:lnTo>
                        <a:pt x="182" y="4251"/>
                      </a:lnTo>
                      <a:cubicBezTo>
                        <a:pt x="182" y="4251"/>
                        <a:pt x="181" y="4251"/>
                        <a:pt x="178" y="4253"/>
                      </a:cubicBezTo>
                      <a:lnTo>
                        <a:pt x="178" y="4253"/>
                      </a:lnTo>
                      <a:cubicBezTo>
                        <a:pt x="898" y="3846"/>
                        <a:pt x="1587" y="3455"/>
                        <a:pt x="2291" y="3079"/>
                      </a:cubicBezTo>
                      <a:cubicBezTo>
                        <a:pt x="2986" y="2700"/>
                        <a:pt x="3696" y="2337"/>
                        <a:pt x="4438" y="2006"/>
                      </a:cubicBezTo>
                      <a:cubicBezTo>
                        <a:pt x="5164" y="1627"/>
                        <a:pt x="5922" y="1327"/>
                        <a:pt x="6695" y="1059"/>
                      </a:cubicBezTo>
                      <a:cubicBezTo>
                        <a:pt x="7201" y="885"/>
                        <a:pt x="7706" y="759"/>
                        <a:pt x="8227" y="680"/>
                      </a:cubicBezTo>
                      <a:cubicBezTo>
                        <a:pt x="8408" y="656"/>
                        <a:pt x="8590" y="644"/>
                        <a:pt x="8769" y="644"/>
                      </a:cubicBezTo>
                      <a:cubicBezTo>
                        <a:pt x="8949" y="644"/>
                        <a:pt x="9126" y="656"/>
                        <a:pt x="9300" y="680"/>
                      </a:cubicBezTo>
                      <a:lnTo>
                        <a:pt x="9379" y="695"/>
                      </a:lnTo>
                      <a:cubicBezTo>
                        <a:pt x="9631" y="743"/>
                        <a:pt x="9852" y="822"/>
                        <a:pt x="10073" y="964"/>
                      </a:cubicBezTo>
                      <a:cubicBezTo>
                        <a:pt x="10263" y="1074"/>
                        <a:pt x="10437" y="1248"/>
                        <a:pt x="10579" y="1437"/>
                      </a:cubicBezTo>
                      <a:cubicBezTo>
                        <a:pt x="10689" y="1595"/>
                        <a:pt x="10784" y="1769"/>
                        <a:pt x="10863" y="1942"/>
                      </a:cubicBezTo>
                      <a:cubicBezTo>
                        <a:pt x="10831" y="1848"/>
                        <a:pt x="10800" y="1769"/>
                        <a:pt x="10784" y="1706"/>
                      </a:cubicBezTo>
                      <a:lnTo>
                        <a:pt x="10784" y="1706"/>
                      </a:lnTo>
                      <a:cubicBezTo>
                        <a:pt x="10847" y="1848"/>
                        <a:pt x="10894" y="2006"/>
                        <a:pt x="10942" y="2163"/>
                      </a:cubicBezTo>
                      <a:cubicBezTo>
                        <a:pt x="10984" y="2359"/>
                        <a:pt x="10988" y="2419"/>
                        <a:pt x="10989" y="2419"/>
                      </a:cubicBezTo>
                      <a:cubicBezTo>
                        <a:pt x="10989" y="2419"/>
                        <a:pt x="10989" y="2418"/>
                        <a:pt x="10989" y="2416"/>
                      </a:cubicBezTo>
                      <a:cubicBezTo>
                        <a:pt x="10989" y="2384"/>
                        <a:pt x="10989" y="2274"/>
                        <a:pt x="10973" y="2179"/>
                      </a:cubicBezTo>
                      <a:cubicBezTo>
                        <a:pt x="10968" y="2142"/>
                        <a:pt x="10970" y="2135"/>
                        <a:pt x="10973" y="2135"/>
                      </a:cubicBezTo>
                      <a:cubicBezTo>
                        <a:pt x="10975" y="2135"/>
                        <a:pt x="10978" y="2138"/>
                        <a:pt x="10980" y="2138"/>
                      </a:cubicBezTo>
                      <a:cubicBezTo>
                        <a:pt x="10986" y="2138"/>
                        <a:pt x="10988" y="2125"/>
                        <a:pt x="10973" y="2037"/>
                      </a:cubicBezTo>
                      <a:lnTo>
                        <a:pt x="10973" y="2037"/>
                      </a:lnTo>
                      <a:cubicBezTo>
                        <a:pt x="11005" y="2148"/>
                        <a:pt x="11005" y="2258"/>
                        <a:pt x="11021" y="2384"/>
                      </a:cubicBezTo>
                      <a:cubicBezTo>
                        <a:pt x="11021" y="2326"/>
                        <a:pt x="11007" y="2268"/>
                        <a:pt x="11005" y="2198"/>
                      </a:cubicBezTo>
                      <a:lnTo>
                        <a:pt x="11005" y="2198"/>
                      </a:lnTo>
                      <a:cubicBezTo>
                        <a:pt x="11015" y="2291"/>
                        <a:pt x="11026" y="2385"/>
                        <a:pt x="11036" y="2479"/>
                      </a:cubicBezTo>
                      <a:cubicBezTo>
                        <a:pt x="11036" y="2467"/>
                        <a:pt x="11036" y="2456"/>
                        <a:pt x="11036" y="2445"/>
                      </a:cubicBezTo>
                      <a:lnTo>
                        <a:pt x="11036" y="2445"/>
                      </a:lnTo>
                      <a:cubicBezTo>
                        <a:pt x="11036" y="2446"/>
                        <a:pt x="11036" y="2447"/>
                        <a:pt x="11036" y="2448"/>
                      </a:cubicBezTo>
                      <a:cubicBezTo>
                        <a:pt x="11038" y="2450"/>
                        <a:pt x="11039" y="2451"/>
                        <a:pt x="11040" y="2451"/>
                      </a:cubicBezTo>
                      <a:cubicBezTo>
                        <a:pt x="11040" y="2451"/>
                        <a:pt x="11041" y="2451"/>
                        <a:pt x="11041" y="2449"/>
                      </a:cubicBezTo>
                      <a:lnTo>
                        <a:pt x="11041" y="2449"/>
                      </a:lnTo>
                      <a:cubicBezTo>
                        <a:pt x="11047" y="2525"/>
                        <a:pt x="11051" y="2598"/>
                        <a:pt x="11052" y="2668"/>
                      </a:cubicBezTo>
                      <a:lnTo>
                        <a:pt x="11052" y="2668"/>
                      </a:lnTo>
                      <a:cubicBezTo>
                        <a:pt x="11051" y="2675"/>
                        <a:pt x="11050" y="2683"/>
                        <a:pt x="11050" y="2690"/>
                      </a:cubicBezTo>
                      <a:lnTo>
                        <a:pt x="11050" y="2690"/>
                      </a:lnTo>
                      <a:cubicBezTo>
                        <a:pt x="11051" y="2685"/>
                        <a:pt x="11051" y="2680"/>
                        <a:pt x="11052" y="2675"/>
                      </a:cubicBezTo>
                      <a:lnTo>
                        <a:pt x="11052" y="2675"/>
                      </a:lnTo>
                      <a:cubicBezTo>
                        <a:pt x="11052" y="2678"/>
                        <a:pt x="11052" y="2681"/>
                        <a:pt x="11052" y="2684"/>
                      </a:cubicBezTo>
                      <a:cubicBezTo>
                        <a:pt x="11052" y="2703"/>
                        <a:pt x="11052" y="2714"/>
                        <a:pt x="11053" y="2714"/>
                      </a:cubicBezTo>
                      <a:cubicBezTo>
                        <a:pt x="11053" y="2714"/>
                        <a:pt x="11055" y="2687"/>
                        <a:pt x="11059" y="2627"/>
                      </a:cubicBezTo>
                      <a:lnTo>
                        <a:pt x="11059" y="2627"/>
                      </a:lnTo>
                      <a:cubicBezTo>
                        <a:pt x="11076" y="2509"/>
                        <a:pt x="11084" y="2387"/>
                        <a:pt x="11084" y="2274"/>
                      </a:cubicBezTo>
                      <a:cubicBezTo>
                        <a:pt x="11084" y="1816"/>
                        <a:pt x="10942" y="1358"/>
                        <a:pt x="10705" y="964"/>
                      </a:cubicBezTo>
                      <a:cubicBezTo>
                        <a:pt x="10421" y="569"/>
                        <a:pt x="10010" y="269"/>
                        <a:pt x="9537" y="127"/>
                      </a:cubicBezTo>
                      <a:lnTo>
                        <a:pt x="9537" y="127"/>
                      </a:lnTo>
                      <a:cubicBezTo>
                        <a:pt x="9537" y="138"/>
                        <a:pt x="9560" y="150"/>
                        <a:pt x="9546" y="150"/>
                      </a:cubicBezTo>
                      <a:cubicBezTo>
                        <a:pt x="9541" y="150"/>
                        <a:pt x="9528" y="148"/>
                        <a:pt x="9505" y="143"/>
                      </a:cubicBezTo>
                      <a:cubicBezTo>
                        <a:pt x="9284" y="80"/>
                        <a:pt x="9063" y="32"/>
                        <a:pt x="8826" y="17"/>
                      </a:cubicBezTo>
                      <a:lnTo>
                        <a:pt x="8811" y="32"/>
                      </a:lnTo>
                      <a:cubicBezTo>
                        <a:pt x="8621" y="17"/>
                        <a:pt x="8416" y="1"/>
                        <a:pt x="8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74;p59">
                  <a:extLst>
                    <a:ext uri="{FF2B5EF4-FFF2-40B4-BE49-F238E27FC236}">
                      <a16:creationId xmlns:a16="http://schemas.microsoft.com/office/drawing/2014/main" id="{3D205AFA-974E-8D31-EC8B-E7BC1E32BBAD}"/>
                    </a:ext>
                  </a:extLst>
                </p:cNvPr>
                <p:cNvSpPr/>
                <p:nvPr/>
              </p:nvSpPr>
              <p:spPr>
                <a:xfrm>
                  <a:off x="3395893" y="3542060"/>
                  <a:ext cx="34049" cy="119496"/>
                </a:xfrm>
                <a:custGeom>
                  <a:avLst/>
                  <a:gdLst/>
                  <a:ahLst/>
                  <a:cxnLst/>
                  <a:rect l="l" t="t" r="r" b="b"/>
                  <a:pathLst>
                    <a:path w="995" h="3492" extrusionOk="0">
                      <a:moveTo>
                        <a:pt x="143" y="1"/>
                      </a:moveTo>
                      <a:cubicBezTo>
                        <a:pt x="143" y="43"/>
                        <a:pt x="130" y="85"/>
                        <a:pt x="127" y="116"/>
                      </a:cubicBezTo>
                      <a:lnTo>
                        <a:pt x="127" y="116"/>
                      </a:lnTo>
                      <a:cubicBezTo>
                        <a:pt x="132" y="98"/>
                        <a:pt x="137" y="79"/>
                        <a:pt x="143" y="64"/>
                      </a:cubicBezTo>
                      <a:lnTo>
                        <a:pt x="143" y="1"/>
                      </a:lnTo>
                      <a:close/>
                      <a:moveTo>
                        <a:pt x="174" y="159"/>
                      </a:moveTo>
                      <a:cubicBezTo>
                        <a:pt x="174" y="186"/>
                        <a:pt x="174" y="202"/>
                        <a:pt x="174" y="238"/>
                      </a:cubicBezTo>
                      <a:cubicBezTo>
                        <a:pt x="174" y="238"/>
                        <a:pt x="175" y="239"/>
                        <a:pt x="175" y="239"/>
                      </a:cubicBezTo>
                      <a:lnTo>
                        <a:pt x="175" y="239"/>
                      </a:lnTo>
                      <a:cubicBezTo>
                        <a:pt x="176" y="231"/>
                        <a:pt x="179" y="230"/>
                        <a:pt x="181" y="230"/>
                      </a:cubicBezTo>
                      <a:lnTo>
                        <a:pt x="181" y="230"/>
                      </a:lnTo>
                      <a:cubicBezTo>
                        <a:pt x="181" y="206"/>
                        <a:pt x="174" y="159"/>
                        <a:pt x="174" y="159"/>
                      </a:cubicBezTo>
                      <a:close/>
                      <a:moveTo>
                        <a:pt x="146" y="74"/>
                      </a:moveTo>
                      <a:cubicBezTo>
                        <a:pt x="143" y="74"/>
                        <a:pt x="138" y="90"/>
                        <a:pt x="127" y="127"/>
                      </a:cubicBezTo>
                      <a:cubicBezTo>
                        <a:pt x="127" y="124"/>
                        <a:pt x="127" y="120"/>
                        <a:pt x="127" y="116"/>
                      </a:cubicBezTo>
                      <a:lnTo>
                        <a:pt x="127" y="116"/>
                      </a:lnTo>
                      <a:cubicBezTo>
                        <a:pt x="117" y="156"/>
                        <a:pt x="106" y="195"/>
                        <a:pt x="95" y="206"/>
                      </a:cubicBezTo>
                      <a:cubicBezTo>
                        <a:pt x="48" y="427"/>
                        <a:pt x="16" y="664"/>
                        <a:pt x="0" y="901"/>
                      </a:cubicBezTo>
                      <a:cubicBezTo>
                        <a:pt x="11" y="901"/>
                        <a:pt x="22" y="894"/>
                        <a:pt x="27" y="894"/>
                      </a:cubicBezTo>
                      <a:cubicBezTo>
                        <a:pt x="30" y="894"/>
                        <a:pt x="32" y="895"/>
                        <a:pt x="32" y="901"/>
                      </a:cubicBezTo>
                      <a:cubicBezTo>
                        <a:pt x="48" y="964"/>
                        <a:pt x="16" y="1011"/>
                        <a:pt x="16" y="1074"/>
                      </a:cubicBezTo>
                      <a:lnTo>
                        <a:pt x="48" y="1074"/>
                      </a:lnTo>
                      <a:cubicBezTo>
                        <a:pt x="48" y="1106"/>
                        <a:pt x="32" y="1169"/>
                        <a:pt x="16" y="1216"/>
                      </a:cubicBezTo>
                      <a:cubicBezTo>
                        <a:pt x="32" y="1295"/>
                        <a:pt x="48" y="1390"/>
                        <a:pt x="64" y="1469"/>
                      </a:cubicBezTo>
                      <a:lnTo>
                        <a:pt x="79" y="1469"/>
                      </a:lnTo>
                      <a:cubicBezTo>
                        <a:pt x="95" y="1516"/>
                        <a:pt x="95" y="1564"/>
                        <a:pt x="95" y="1611"/>
                      </a:cubicBezTo>
                      <a:lnTo>
                        <a:pt x="95" y="1627"/>
                      </a:lnTo>
                      <a:lnTo>
                        <a:pt x="111" y="1627"/>
                      </a:lnTo>
                      <a:lnTo>
                        <a:pt x="111" y="1690"/>
                      </a:lnTo>
                      <a:cubicBezTo>
                        <a:pt x="206" y="1927"/>
                        <a:pt x="332" y="2163"/>
                        <a:pt x="458" y="2432"/>
                      </a:cubicBezTo>
                      <a:cubicBezTo>
                        <a:pt x="490" y="2479"/>
                        <a:pt x="521" y="2542"/>
                        <a:pt x="553" y="2590"/>
                      </a:cubicBezTo>
                      <a:cubicBezTo>
                        <a:pt x="569" y="2668"/>
                        <a:pt x="585" y="2779"/>
                        <a:pt x="616" y="2858"/>
                      </a:cubicBezTo>
                      <a:cubicBezTo>
                        <a:pt x="621" y="2856"/>
                        <a:pt x="625" y="2855"/>
                        <a:pt x="630" y="2855"/>
                      </a:cubicBezTo>
                      <a:cubicBezTo>
                        <a:pt x="682" y="2855"/>
                        <a:pt x="732" y="2991"/>
                        <a:pt x="763" y="2991"/>
                      </a:cubicBezTo>
                      <a:cubicBezTo>
                        <a:pt x="767" y="2991"/>
                        <a:pt x="771" y="2989"/>
                        <a:pt x="774" y="2984"/>
                      </a:cubicBezTo>
                      <a:cubicBezTo>
                        <a:pt x="774" y="3016"/>
                        <a:pt x="790" y="3063"/>
                        <a:pt x="806" y="3110"/>
                      </a:cubicBezTo>
                      <a:cubicBezTo>
                        <a:pt x="837" y="3110"/>
                        <a:pt x="884" y="3158"/>
                        <a:pt x="853" y="3316"/>
                      </a:cubicBezTo>
                      <a:cubicBezTo>
                        <a:pt x="853" y="3379"/>
                        <a:pt x="821" y="3458"/>
                        <a:pt x="821" y="3489"/>
                      </a:cubicBezTo>
                      <a:cubicBezTo>
                        <a:pt x="821" y="3491"/>
                        <a:pt x="821" y="3491"/>
                        <a:pt x="822" y="3491"/>
                      </a:cubicBezTo>
                      <a:cubicBezTo>
                        <a:pt x="823" y="3491"/>
                        <a:pt x="833" y="3435"/>
                        <a:pt x="836" y="3435"/>
                      </a:cubicBezTo>
                      <a:cubicBezTo>
                        <a:pt x="837" y="3435"/>
                        <a:pt x="837" y="3437"/>
                        <a:pt x="837" y="3442"/>
                      </a:cubicBezTo>
                      <a:cubicBezTo>
                        <a:pt x="963" y="3016"/>
                        <a:pt x="995" y="2574"/>
                        <a:pt x="948" y="2148"/>
                      </a:cubicBezTo>
                      <a:cubicBezTo>
                        <a:pt x="916" y="2084"/>
                        <a:pt x="869" y="1800"/>
                        <a:pt x="790" y="1516"/>
                      </a:cubicBezTo>
                      <a:cubicBezTo>
                        <a:pt x="727" y="1232"/>
                        <a:pt x="616" y="932"/>
                        <a:pt x="585" y="822"/>
                      </a:cubicBezTo>
                      <a:lnTo>
                        <a:pt x="585" y="790"/>
                      </a:lnTo>
                      <a:cubicBezTo>
                        <a:pt x="521" y="664"/>
                        <a:pt x="458" y="522"/>
                        <a:pt x="379" y="395"/>
                      </a:cubicBezTo>
                      <a:cubicBezTo>
                        <a:pt x="348" y="348"/>
                        <a:pt x="316" y="301"/>
                        <a:pt x="285" y="253"/>
                      </a:cubicBezTo>
                      <a:cubicBezTo>
                        <a:pt x="285" y="285"/>
                        <a:pt x="285" y="301"/>
                        <a:pt x="285" y="332"/>
                      </a:cubicBezTo>
                      <a:cubicBezTo>
                        <a:pt x="269" y="285"/>
                        <a:pt x="253" y="238"/>
                        <a:pt x="237" y="206"/>
                      </a:cubicBezTo>
                      <a:cubicBezTo>
                        <a:pt x="211" y="161"/>
                        <a:pt x="201" y="145"/>
                        <a:pt x="198" y="145"/>
                      </a:cubicBezTo>
                      <a:lnTo>
                        <a:pt x="198" y="145"/>
                      </a:lnTo>
                      <a:cubicBezTo>
                        <a:pt x="192" y="145"/>
                        <a:pt x="199" y="178"/>
                        <a:pt x="190" y="206"/>
                      </a:cubicBezTo>
                      <a:cubicBezTo>
                        <a:pt x="190" y="230"/>
                        <a:pt x="186" y="230"/>
                        <a:pt x="182" y="230"/>
                      </a:cubicBezTo>
                      <a:cubicBezTo>
                        <a:pt x="182" y="230"/>
                        <a:pt x="181" y="230"/>
                        <a:pt x="181" y="230"/>
                      </a:cubicBezTo>
                      <a:lnTo>
                        <a:pt x="181" y="230"/>
                      </a:lnTo>
                      <a:cubicBezTo>
                        <a:pt x="181" y="238"/>
                        <a:pt x="181" y="243"/>
                        <a:pt x="179" y="243"/>
                      </a:cubicBezTo>
                      <a:cubicBezTo>
                        <a:pt x="178" y="243"/>
                        <a:pt x="176" y="242"/>
                        <a:pt x="175" y="239"/>
                      </a:cubicBezTo>
                      <a:lnTo>
                        <a:pt x="175" y="239"/>
                      </a:lnTo>
                      <a:cubicBezTo>
                        <a:pt x="174" y="242"/>
                        <a:pt x="174" y="247"/>
                        <a:pt x="174" y="253"/>
                      </a:cubicBezTo>
                      <a:cubicBezTo>
                        <a:pt x="174" y="248"/>
                        <a:pt x="174" y="242"/>
                        <a:pt x="174" y="238"/>
                      </a:cubicBezTo>
                      <a:cubicBezTo>
                        <a:pt x="154" y="228"/>
                        <a:pt x="153" y="206"/>
                        <a:pt x="155" y="179"/>
                      </a:cubicBezTo>
                      <a:lnTo>
                        <a:pt x="155" y="179"/>
                      </a:lnTo>
                      <a:cubicBezTo>
                        <a:pt x="156" y="188"/>
                        <a:pt x="157" y="197"/>
                        <a:pt x="158" y="206"/>
                      </a:cubicBezTo>
                      <a:cubicBezTo>
                        <a:pt x="158" y="174"/>
                        <a:pt x="158" y="136"/>
                        <a:pt x="158" y="127"/>
                      </a:cubicBezTo>
                      <a:lnTo>
                        <a:pt x="158" y="127"/>
                      </a:lnTo>
                      <a:cubicBezTo>
                        <a:pt x="158" y="145"/>
                        <a:pt x="156" y="163"/>
                        <a:pt x="155" y="179"/>
                      </a:cubicBezTo>
                      <a:lnTo>
                        <a:pt x="155" y="179"/>
                      </a:lnTo>
                      <a:cubicBezTo>
                        <a:pt x="149" y="119"/>
                        <a:pt x="151" y="74"/>
                        <a:pt x="146"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75;p59">
                  <a:extLst>
                    <a:ext uri="{FF2B5EF4-FFF2-40B4-BE49-F238E27FC236}">
                      <a16:creationId xmlns:a16="http://schemas.microsoft.com/office/drawing/2014/main" id="{14E4BF3E-33E2-5D6D-6CEA-FA040CD86140}"/>
                    </a:ext>
                  </a:extLst>
                </p:cNvPr>
                <p:cNvSpPr/>
                <p:nvPr/>
              </p:nvSpPr>
              <p:spPr>
                <a:xfrm>
                  <a:off x="3440723" y="3658204"/>
                  <a:ext cx="196970" cy="80212"/>
                </a:xfrm>
                <a:custGeom>
                  <a:avLst/>
                  <a:gdLst/>
                  <a:ahLst/>
                  <a:cxnLst/>
                  <a:rect l="l" t="t" r="r" b="b"/>
                  <a:pathLst>
                    <a:path w="5756" h="2344" extrusionOk="0">
                      <a:moveTo>
                        <a:pt x="102" y="82"/>
                      </a:moveTo>
                      <a:lnTo>
                        <a:pt x="102" y="82"/>
                      </a:lnTo>
                      <a:cubicBezTo>
                        <a:pt x="101" y="82"/>
                        <a:pt x="110" y="89"/>
                        <a:pt x="127" y="101"/>
                      </a:cubicBezTo>
                      <a:lnTo>
                        <a:pt x="127" y="101"/>
                      </a:lnTo>
                      <a:cubicBezTo>
                        <a:pt x="110" y="88"/>
                        <a:pt x="102" y="82"/>
                        <a:pt x="102" y="82"/>
                      </a:cubicBezTo>
                      <a:close/>
                      <a:moveTo>
                        <a:pt x="222" y="143"/>
                      </a:moveTo>
                      <a:cubicBezTo>
                        <a:pt x="282" y="173"/>
                        <a:pt x="313" y="188"/>
                        <a:pt x="371" y="217"/>
                      </a:cubicBezTo>
                      <a:lnTo>
                        <a:pt x="371" y="217"/>
                      </a:lnTo>
                      <a:cubicBezTo>
                        <a:pt x="361" y="201"/>
                        <a:pt x="222" y="143"/>
                        <a:pt x="222" y="143"/>
                      </a:cubicBezTo>
                      <a:close/>
                      <a:moveTo>
                        <a:pt x="318" y="208"/>
                      </a:moveTo>
                      <a:cubicBezTo>
                        <a:pt x="352" y="225"/>
                        <a:pt x="380" y="237"/>
                        <a:pt x="380" y="237"/>
                      </a:cubicBezTo>
                      <a:cubicBezTo>
                        <a:pt x="380" y="238"/>
                        <a:pt x="379" y="239"/>
                        <a:pt x="378" y="239"/>
                      </a:cubicBezTo>
                      <a:cubicBezTo>
                        <a:pt x="371" y="239"/>
                        <a:pt x="346" y="225"/>
                        <a:pt x="318" y="208"/>
                      </a:cubicBezTo>
                      <a:close/>
                      <a:moveTo>
                        <a:pt x="1" y="1"/>
                      </a:moveTo>
                      <a:lnTo>
                        <a:pt x="1" y="1"/>
                      </a:lnTo>
                      <a:cubicBezTo>
                        <a:pt x="6" y="6"/>
                        <a:pt x="11" y="11"/>
                        <a:pt x="16" y="16"/>
                      </a:cubicBezTo>
                      <a:lnTo>
                        <a:pt x="16" y="16"/>
                      </a:lnTo>
                      <a:cubicBezTo>
                        <a:pt x="19" y="19"/>
                        <a:pt x="22" y="22"/>
                        <a:pt x="26" y="26"/>
                      </a:cubicBezTo>
                      <a:lnTo>
                        <a:pt x="26" y="26"/>
                      </a:lnTo>
                      <a:cubicBezTo>
                        <a:pt x="28" y="28"/>
                        <a:pt x="31" y="30"/>
                        <a:pt x="33" y="33"/>
                      </a:cubicBezTo>
                      <a:lnTo>
                        <a:pt x="33" y="33"/>
                      </a:lnTo>
                      <a:lnTo>
                        <a:pt x="32" y="32"/>
                      </a:lnTo>
                      <a:lnTo>
                        <a:pt x="80" y="80"/>
                      </a:lnTo>
                      <a:cubicBezTo>
                        <a:pt x="127" y="143"/>
                        <a:pt x="190" y="190"/>
                        <a:pt x="253" y="237"/>
                      </a:cubicBezTo>
                      <a:cubicBezTo>
                        <a:pt x="601" y="474"/>
                        <a:pt x="995" y="632"/>
                        <a:pt x="1406" y="711"/>
                      </a:cubicBezTo>
                      <a:cubicBezTo>
                        <a:pt x="1406" y="695"/>
                        <a:pt x="1390" y="679"/>
                        <a:pt x="1421" y="679"/>
                      </a:cubicBezTo>
                      <a:cubicBezTo>
                        <a:pt x="1516" y="695"/>
                        <a:pt x="1611" y="743"/>
                        <a:pt x="1690" y="758"/>
                      </a:cubicBezTo>
                      <a:lnTo>
                        <a:pt x="1690" y="743"/>
                      </a:lnTo>
                      <a:cubicBezTo>
                        <a:pt x="1753" y="758"/>
                        <a:pt x="1816" y="790"/>
                        <a:pt x="1879" y="821"/>
                      </a:cubicBezTo>
                      <a:lnTo>
                        <a:pt x="2084" y="885"/>
                      </a:lnTo>
                      <a:lnTo>
                        <a:pt x="2274" y="964"/>
                      </a:lnTo>
                      <a:cubicBezTo>
                        <a:pt x="2274" y="964"/>
                        <a:pt x="2274" y="943"/>
                        <a:pt x="2282" y="943"/>
                      </a:cubicBezTo>
                      <a:cubicBezTo>
                        <a:pt x="2284" y="943"/>
                        <a:pt x="2286" y="945"/>
                        <a:pt x="2290" y="948"/>
                      </a:cubicBezTo>
                      <a:cubicBezTo>
                        <a:pt x="2353" y="964"/>
                        <a:pt x="2416" y="1011"/>
                        <a:pt x="2495" y="1042"/>
                      </a:cubicBezTo>
                      <a:lnTo>
                        <a:pt x="2526" y="1058"/>
                      </a:lnTo>
                      <a:cubicBezTo>
                        <a:pt x="2542" y="1058"/>
                        <a:pt x="2542" y="1042"/>
                        <a:pt x="2542" y="1042"/>
                      </a:cubicBezTo>
                      <a:lnTo>
                        <a:pt x="2637" y="1090"/>
                      </a:lnTo>
                      <a:cubicBezTo>
                        <a:pt x="3031" y="1248"/>
                        <a:pt x="3458" y="1421"/>
                        <a:pt x="3915" y="1626"/>
                      </a:cubicBezTo>
                      <a:cubicBezTo>
                        <a:pt x="4010" y="1658"/>
                        <a:pt x="4121" y="1690"/>
                        <a:pt x="4215" y="1737"/>
                      </a:cubicBezTo>
                      <a:cubicBezTo>
                        <a:pt x="4342" y="1800"/>
                        <a:pt x="4515" y="1895"/>
                        <a:pt x="4642" y="1974"/>
                      </a:cubicBezTo>
                      <a:cubicBezTo>
                        <a:pt x="4642" y="1962"/>
                        <a:pt x="4654" y="1957"/>
                        <a:pt x="4673" y="1957"/>
                      </a:cubicBezTo>
                      <a:cubicBezTo>
                        <a:pt x="4732" y="1957"/>
                        <a:pt x="4857" y="1998"/>
                        <a:pt x="4914" y="1998"/>
                      </a:cubicBezTo>
                      <a:cubicBezTo>
                        <a:pt x="4937" y="1998"/>
                        <a:pt x="4949" y="1992"/>
                        <a:pt x="4941" y="1974"/>
                      </a:cubicBezTo>
                      <a:lnTo>
                        <a:pt x="4941" y="1974"/>
                      </a:lnTo>
                      <a:cubicBezTo>
                        <a:pt x="5005" y="2021"/>
                        <a:pt x="5084" y="2053"/>
                        <a:pt x="5162" y="2084"/>
                      </a:cubicBezTo>
                      <a:cubicBezTo>
                        <a:pt x="5171" y="2080"/>
                        <a:pt x="5182" y="2077"/>
                        <a:pt x="5198" y="2077"/>
                      </a:cubicBezTo>
                      <a:cubicBezTo>
                        <a:pt x="5244" y="2077"/>
                        <a:pt x="5327" y="2101"/>
                        <a:pt x="5478" y="2195"/>
                      </a:cubicBezTo>
                      <a:lnTo>
                        <a:pt x="5610" y="2264"/>
                      </a:lnTo>
                      <a:lnTo>
                        <a:pt x="5610" y="2264"/>
                      </a:lnTo>
                      <a:cubicBezTo>
                        <a:pt x="5319" y="2057"/>
                        <a:pt x="5065" y="1850"/>
                        <a:pt x="4784" y="1642"/>
                      </a:cubicBezTo>
                      <a:cubicBezTo>
                        <a:pt x="4499" y="1421"/>
                        <a:pt x="4215" y="1200"/>
                        <a:pt x="3900" y="979"/>
                      </a:cubicBezTo>
                      <a:cubicBezTo>
                        <a:pt x="3789" y="932"/>
                        <a:pt x="3363" y="648"/>
                        <a:pt x="2858" y="427"/>
                      </a:cubicBezTo>
                      <a:cubicBezTo>
                        <a:pt x="2605" y="301"/>
                        <a:pt x="2337" y="222"/>
                        <a:pt x="2069" y="174"/>
                      </a:cubicBezTo>
                      <a:cubicBezTo>
                        <a:pt x="1958" y="158"/>
                        <a:pt x="1848" y="143"/>
                        <a:pt x="1721" y="127"/>
                      </a:cubicBezTo>
                      <a:lnTo>
                        <a:pt x="1453" y="127"/>
                      </a:lnTo>
                      <a:cubicBezTo>
                        <a:pt x="1216" y="127"/>
                        <a:pt x="932" y="143"/>
                        <a:pt x="743" y="143"/>
                      </a:cubicBezTo>
                      <a:lnTo>
                        <a:pt x="458" y="143"/>
                      </a:lnTo>
                      <a:lnTo>
                        <a:pt x="569" y="174"/>
                      </a:lnTo>
                      <a:cubicBezTo>
                        <a:pt x="474" y="158"/>
                        <a:pt x="380" y="143"/>
                        <a:pt x="348" y="127"/>
                      </a:cubicBezTo>
                      <a:cubicBezTo>
                        <a:pt x="286" y="112"/>
                        <a:pt x="252" y="107"/>
                        <a:pt x="238" y="107"/>
                      </a:cubicBezTo>
                      <a:cubicBezTo>
                        <a:pt x="206" y="107"/>
                        <a:pt x="272" y="136"/>
                        <a:pt x="316" y="158"/>
                      </a:cubicBezTo>
                      <a:cubicBezTo>
                        <a:pt x="395" y="206"/>
                        <a:pt x="301" y="158"/>
                        <a:pt x="380" y="222"/>
                      </a:cubicBezTo>
                      <a:cubicBezTo>
                        <a:pt x="377" y="220"/>
                        <a:pt x="374" y="219"/>
                        <a:pt x="371" y="217"/>
                      </a:cubicBezTo>
                      <a:lnTo>
                        <a:pt x="371" y="217"/>
                      </a:lnTo>
                      <a:cubicBezTo>
                        <a:pt x="372" y="220"/>
                        <a:pt x="370" y="222"/>
                        <a:pt x="364" y="222"/>
                      </a:cubicBezTo>
                      <a:cubicBezTo>
                        <a:pt x="316" y="206"/>
                        <a:pt x="237" y="158"/>
                        <a:pt x="190" y="127"/>
                      </a:cubicBezTo>
                      <a:lnTo>
                        <a:pt x="190" y="127"/>
                      </a:lnTo>
                      <a:cubicBezTo>
                        <a:pt x="193" y="132"/>
                        <a:pt x="199" y="138"/>
                        <a:pt x="208" y="145"/>
                      </a:cubicBezTo>
                      <a:lnTo>
                        <a:pt x="208" y="145"/>
                      </a:lnTo>
                      <a:cubicBezTo>
                        <a:pt x="230" y="166"/>
                        <a:pt x="251" y="180"/>
                        <a:pt x="273" y="191"/>
                      </a:cubicBezTo>
                      <a:lnTo>
                        <a:pt x="273" y="191"/>
                      </a:lnTo>
                      <a:cubicBezTo>
                        <a:pt x="205" y="156"/>
                        <a:pt x="155" y="122"/>
                        <a:pt x="127" y="101"/>
                      </a:cubicBezTo>
                      <a:lnTo>
                        <a:pt x="127" y="101"/>
                      </a:lnTo>
                      <a:cubicBezTo>
                        <a:pt x="138" y="111"/>
                        <a:pt x="154" y="125"/>
                        <a:pt x="174" y="143"/>
                      </a:cubicBezTo>
                      <a:cubicBezTo>
                        <a:pt x="122" y="117"/>
                        <a:pt x="81" y="80"/>
                        <a:pt x="33" y="33"/>
                      </a:cubicBezTo>
                      <a:lnTo>
                        <a:pt x="33" y="33"/>
                      </a:lnTo>
                      <a:lnTo>
                        <a:pt x="34" y="33"/>
                      </a:lnTo>
                      <a:lnTo>
                        <a:pt x="34" y="33"/>
                      </a:lnTo>
                      <a:cubicBezTo>
                        <a:pt x="51" y="49"/>
                        <a:pt x="73" y="68"/>
                        <a:pt x="95" y="80"/>
                      </a:cubicBezTo>
                      <a:lnTo>
                        <a:pt x="95" y="80"/>
                      </a:lnTo>
                      <a:lnTo>
                        <a:pt x="32" y="16"/>
                      </a:lnTo>
                      <a:lnTo>
                        <a:pt x="20" y="16"/>
                      </a:lnTo>
                      <a:lnTo>
                        <a:pt x="1" y="1"/>
                      </a:lnTo>
                      <a:close/>
                      <a:moveTo>
                        <a:pt x="5661" y="2301"/>
                      </a:moveTo>
                      <a:cubicBezTo>
                        <a:pt x="5663" y="2302"/>
                        <a:pt x="5665" y="2303"/>
                        <a:pt x="5668" y="2305"/>
                      </a:cubicBezTo>
                      <a:cubicBezTo>
                        <a:pt x="5666" y="2304"/>
                        <a:pt x="5663" y="2302"/>
                        <a:pt x="5661" y="2301"/>
                      </a:cubicBezTo>
                      <a:close/>
                      <a:moveTo>
                        <a:pt x="5610" y="2264"/>
                      </a:moveTo>
                      <a:lnTo>
                        <a:pt x="5610" y="2264"/>
                      </a:lnTo>
                      <a:cubicBezTo>
                        <a:pt x="5627" y="2277"/>
                        <a:pt x="5644" y="2289"/>
                        <a:pt x="5661" y="2301"/>
                      </a:cubicBezTo>
                      <a:lnTo>
                        <a:pt x="5661" y="2301"/>
                      </a:lnTo>
                      <a:cubicBezTo>
                        <a:pt x="5659" y="2299"/>
                        <a:pt x="5659" y="2299"/>
                        <a:pt x="5660" y="2299"/>
                      </a:cubicBezTo>
                      <a:lnTo>
                        <a:pt x="5660" y="2299"/>
                      </a:lnTo>
                      <a:cubicBezTo>
                        <a:pt x="5665" y="2299"/>
                        <a:pt x="5749" y="2343"/>
                        <a:pt x="5754" y="2343"/>
                      </a:cubicBezTo>
                      <a:cubicBezTo>
                        <a:pt x="5756" y="2343"/>
                        <a:pt x="5753" y="2341"/>
                        <a:pt x="5747" y="2337"/>
                      </a:cubicBezTo>
                      <a:lnTo>
                        <a:pt x="5610" y="226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476;p59">
                  <a:extLst>
                    <a:ext uri="{FF2B5EF4-FFF2-40B4-BE49-F238E27FC236}">
                      <a16:creationId xmlns:a16="http://schemas.microsoft.com/office/drawing/2014/main" id="{178388F3-5C34-B8BB-FEE7-7817FAD3749A}"/>
                    </a:ext>
                  </a:extLst>
                </p:cNvPr>
                <p:cNvSpPr/>
                <p:nvPr/>
              </p:nvSpPr>
              <p:spPr>
                <a:xfrm>
                  <a:off x="3243027" y="3605813"/>
                  <a:ext cx="59714" cy="238377"/>
                </a:xfrm>
                <a:custGeom>
                  <a:avLst/>
                  <a:gdLst/>
                  <a:ahLst/>
                  <a:cxnLst/>
                  <a:rect l="l" t="t" r="r" b="b"/>
                  <a:pathLst>
                    <a:path w="1745" h="6966" extrusionOk="0">
                      <a:moveTo>
                        <a:pt x="407" y="213"/>
                      </a:moveTo>
                      <a:lnTo>
                        <a:pt x="407" y="213"/>
                      </a:lnTo>
                      <a:cubicBezTo>
                        <a:pt x="403" y="220"/>
                        <a:pt x="399" y="228"/>
                        <a:pt x="395" y="237"/>
                      </a:cubicBezTo>
                      <a:cubicBezTo>
                        <a:pt x="399" y="229"/>
                        <a:pt x="403" y="221"/>
                        <a:pt x="407" y="213"/>
                      </a:cubicBezTo>
                      <a:close/>
                      <a:moveTo>
                        <a:pt x="426" y="300"/>
                      </a:moveTo>
                      <a:cubicBezTo>
                        <a:pt x="426" y="301"/>
                        <a:pt x="426" y="301"/>
                        <a:pt x="426" y="302"/>
                      </a:cubicBezTo>
                      <a:lnTo>
                        <a:pt x="426" y="302"/>
                      </a:lnTo>
                      <a:cubicBezTo>
                        <a:pt x="426" y="302"/>
                        <a:pt x="426" y="301"/>
                        <a:pt x="426" y="300"/>
                      </a:cubicBezTo>
                      <a:close/>
                      <a:moveTo>
                        <a:pt x="393" y="451"/>
                      </a:moveTo>
                      <a:cubicBezTo>
                        <a:pt x="388" y="471"/>
                        <a:pt x="383" y="485"/>
                        <a:pt x="381" y="485"/>
                      </a:cubicBezTo>
                      <a:cubicBezTo>
                        <a:pt x="381" y="485"/>
                        <a:pt x="381" y="485"/>
                        <a:pt x="381" y="485"/>
                      </a:cubicBezTo>
                      <a:lnTo>
                        <a:pt x="381" y="485"/>
                      </a:lnTo>
                      <a:cubicBezTo>
                        <a:pt x="380" y="486"/>
                        <a:pt x="380" y="488"/>
                        <a:pt x="379" y="490"/>
                      </a:cubicBezTo>
                      <a:cubicBezTo>
                        <a:pt x="379" y="488"/>
                        <a:pt x="380" y="486"/>
                        <a:pt x="380" y="484"/>
                      </a:cubicBezTo>
                      <a:lnTo>
                        <a:pt x="380" y="484"/>
                      </a:lnTo>
                      <a:cubicBezTo>
                        <a:pt x="380" y="484"/>
                        <a:pt x="381" y="485"/>
                        <a:pt x="381" y="485"/>
                      </a:cubicBezTo>
                      <a:lnTo>
                        <a:pt x="381" y="485"/>
                      </a:lnTo>
                      <a:cubicBezTo>
                        <a:pt x="387" y="465"/>
                        <a:pt x="391" y="456"/>
                        <a:pt x="393" y="451"/>
                      </a:cubicBezTo>
                      <a:close/>
                      <a:moveTo>
                        <a:pt x="490" y="0"/>
                      </a:moveTo>
                      <a:lnTo>
                        <a:pt x="442" y="127"/>
                      </a:lnTo>
                      <a:lnTo>
                        <a:pt x="480" y="39"/>
                      </a:lnTo>
                      <a:lnTo>
                        <a:pt x="480" y="39"/>
                      </a:lnTo>
                      <a:cubicBezTo>
                        <a:pt x="462" y="98"/>
                        <a:pt x="432" y="162"/>
                        <a:pt x="407" y="213"/>
                      </a:cubicBezTo>
                      <a:lnTo>
                        <a:pt x="407" y="213"/>
                      </a:lnTo>
                      <a:cubicBezTo>
                        <a:pt x="428" y="171"/>
                        <a:pt x="438" y="149"/>
                        <a:pt x="442" y="142"/>
                      </a:cubicBezTo>
                      <a:lnTo>
                        <a:pt x="442" y="142"/>
                      </a:lnTo>
                      <a:cubicBezTo>
                        <a:pt x="401" y="226"/>
                        <a:pt x="362" y="306"/>
                        <a:pt x="348" y="348"/>
                      </a:cubicBezTo>
                      <a:cubicBezTo>
                        <a:pt x="158" y="790"/>
                        <a:pt x="48" y="1263"/>
                        <a:pt x="16" y="1737"/>
                      </a:cubicBezTo>
                      <a:cubicBezTo>
                        <a:pt x="25" y="1737"/>
                        <a:pt x="29" y="1727"/>
                        <a:pt x="34" y="1727"/>
                      </a:cubicBezTo>
                      <a:cubicBezTo>
                        <a:pt x="37" y="1727"/>
                        <a:pt x="41" y="1732"/>
                        <a:pt x="48" y="1753"/>
                      </a:cubicBezTo>
                      <a:cubicBezTo>
                        <a:pt x="48" y="1863"/>
                        <a:pt x="0" y="1974"/>
                        <a:pt x="16" y="2084"/>
                      </a:cubicBezTo>
                      <a:lnTo>
                        <a:pt x="32" y="2084"/>
                      </a:lnTo>
                      <a:cubicBezTo>
                        <a:pt x="32" y="2179"/>
                        <a:pt x="16" y="2289"/>
                        <a:pt x="16" y="2384"/>
                      </a:cubicBezTo>
                      <a:cubicBezTo>
                        <a:pt x="32" y="2558"/>
                        <a:pt x="48" y="2747"/>
                        <a:pt x="79" y="2921"/>
                      </a:cubicBezTo>
                      <a:lnTo>
                        <a:pt x="111" y="2921"/>
                      </a:lnTo>
                      <a:cubicBezTo>
                        <a:pt x="127" y="3000"/>
                        <a:pt x="127" y="3094"/>
                        <a:pt x="142" y="3205"/>
                      </a:cubicBezTo>
                      <a:lnTo>
                        <a:pt x="158" y="3252"/>
                      </a:lnTo>
                      <a:cubicBezTo>
                        <a:pt x="158" y="3252"/>
                        <a:pt x="174" y="3268"/>
                        <a:pt x="174" y="3268"/>
                      </a:cubicBezTo>
                      <a:cubicBezTo>
                        <a:pt x="174" y="3315"/>
                        <a:pt x="190" y="3363"/>
                        <a:pt x="190" y="3394"/>
                      </a:cubicBezTo>
                      <a:cubicBezTo>
                        <a:pt x="363" y="3915"/>
                        <a:pt x="553" y="4420"/>
                        <a:pt x="790" y="4925"/>
                      </a:cubicBezTo>
                      <a:cubicBezTo>
                        <a:pt x="853" y="5020"/>
                        <a:pt x="900" y="5131"/>
                        <a:pt x="947" y="5241"/>
                      </a:cubicBezTo>
                      <a:cubicBezTo>
                        <a:pt x="1011" y="5399"/>
                        <a:pt x="1074" y="5604"/>
                        <a:pt x="1153" y="5762"/>
                      </a:cubicBezTo>
                      <a:cubicBezTo>
                        <a:pt x="1155" y="5759"/>
                        <a:pt x="1159" y="5758"/>
                        <a:pt x="1162" y="5758"/>
                      </a:cubicBezTo>
                      <a:cubicBezTo>
                        <a:pt x="1211" y="5758"/>
                        <a:pt x="1326" y="6014"/>
                        <a:pt x="1363" y="6014"/>
                      </a:cubicBezTo>
                      <a:cubicBezTo>
                        <a:pt x="1368" y="6014"/>
                        <a:pt x="1372" y="6009"/>
                        <a:pt x="1374" y="5999"/>
                      </a:cubicBezTo>
                      <a:cubicBezTo>
                        <a:pt x="1405" y="6094"/>
                        <a:pt x="1437" y="6172"/>
                        <a:pt x="1484" y="6267"/>
                      </a:cubicBezTo>
                      <a:cubicBezTo>
                        <a:pt x="1516" y="6283"/>
                        <a:pt x="1579" y="6346"/>
                        <a:pt x="1658" y="6630"/>
                      </a:cubicBezTo>
                      <a:cubicBezTo>
                        <a:pt x="1689" y="6741"/>
                        <a:pt x="1737" y="6914"/>
                        <a:pt x="1737" y="6962"/>
                      </a:cubicBezTo>
                      <a:cubicBezTo>
                        <a:pt x="1738" y="6964"/>
                        <a:pt x="1739" y="6965"/>
                        <a:pt x="1739" y="6965"/>
                      </a:cubicBezTo>
                      <a:cubicBezTo>
                        <a:pt x="1744" y="6965"/>
                        <a:pt x="1717" y="6854"/>
                        <a:pt x="1718" y="6854"/>
                      </a:cubicBezTo>
                      <a:lnTo>
                        <a:pt x="1718" y="6854"/>
                      </a:lnTo>
                      <a:cubicBezTo>
                        <a:pt x="1718" y="6854"/>
                        <a:pt x="1719" y="6858"/>
                        <a:pt x="1721" y="6867"/>
                      </a:cubicBezTo>
                      <a:cubicBezTo>
                        <a:pt x="1642" y="6441"/>
                        <a:pt x="1563" y="6030"/>
                        <a:pt x="1468" y="5620"/>
                      </a:cubicBezTo>
                      <a:lnTo>
                        <a:pt x="1200" y="4389"/>
                      </a:lnTo>
                      <a:cubicBezTo>
                        <a:pt x="1153" y="4262"/>
                        <a:pt x="995" y="3710"/>
                        <a:pt x="884" y="3157"/>
                      </a:cubicBezTo>
                      <a:cubicBezTo>
                        <a:pt x="774" y="2684"/>
                        <a:pt x="679" y="2226"/>
                        <a:pt x="616" y="1753"/>
                      </a:cubicBezTo>
                      <a:lnTo>
                        <a:pt x="616" y="1705"/>
                      </a:lnTo>
                      <a:cubicBezTo>
                        <a:pt x="584" y="1453"/>
                        <a:pt x="553" y="1153"/>
                        <a:pt x="521" y="884"/>
                      </a:cubicBezTo>
                      <a:cubicBezTo>
                        <a:pt x="490" y="774"/>
                        <a:pt x="490" y="663"/>
                        <a:pt x="474" y="553"/>
                      </a:cubicBezTo>
                      <a:cubicBezTo>
                        <a:pt x="474" y="616"/>
                        <a:pt x="474" y="648"/>
                        <a:pt x="458" y="695"/>
                      </a:cubicBezTo>
                      <a:lnTo>
                        <a:pt x="458" y="427"/>
                      </a:lnTo>
                      <a:cubicBezTo>
                        <a:pt x="458" y="329"/>
                        <a:pt x="458" y="296"/>
                        <a:pt x="456" y="296"/>
                      </a:cubicBezTo>
                      <a:cubicBezTo>
                        <a:pt x="453" y="296"/>
                        <a:pt x="445" y="364"/>
                        <a:pt x="426" y="411"/>
                      </a:cubicBezTo>
                      <a:cubicBezTo>
                        <a:pt x="409" y="445"/>
                        <a:pt x="403" y="452"/>
                        <a:pt x="399" y="452"/>
                      </a:cubicBezTo>
                      <a:cubicBezTo>
                        <a:pt x="397" y="452"/>
                        <a:pt x="397" y="448"/>
                        <a:pt x="395" y="448"/>
                      </a:cubicBezTo>
                      <a:cubicBezTo>
                        <a:pt x="395" y="448"/>
                        <a:pt x="394" y="449"/>
                        <a:pt x="393" y="451"/>
                      </a:cubicBezTo>
                      <a:lnTo>
                        <a:pt x="393" y="451"/>
                      </a:lnTo>
                      <a:cubicBezTo>
                        <a:pt x="406" y="403"/>
                        <a:pt x="423" y="316"/>
                        <a:pt x="426" y="302"/>
                      </a:cubicBezTo>
                      <a:lnTo>
                        <a:pt x="426" y="302"/>
                      </a:lnTo>
                      <a:cubicBezTo>
                        <a:pt x="411" y="378"/>
                        <a:pt x="396" y="410"/>
                        <a:pt x="380" y="484"/>
                      </a:cubicBezTo>
                      <a:lnTo>
                        <a:pt x="380" y="484"/>
                      </a:lnTo>
                      <a:cubicBezTo>
                        <a:pt x="380" y="483"/>
                        <a:pt x="379" y="480"/>
                        <a:pt x="379" y="474"/>
                      </a:cubicBezTo>
                      <a:cubicBezTo>
                        <a:pt x="379" y="427"/>
                        <a:pt x="411" y="332"/>
                        <a:pt x="426" y="253"/>
                      </a:cubicBezTo>
                      <a:lnTo>
                        <a:pt x="426" y="253"/>
                      </a:lnTo>
                      <a:cubicBezTo>
                        <a:pt x="411" y="283"/>
                        <a:pt x="367" y="491"/>
                        <a:pt x="363" y="491"/>
                      </a:cubicBezTo>
                      <a:cubicBezTo>
                        <a:pt x="363" y="491"/>
                        <a:pt x="363" y="490"/>
                        <a:pt x="363" y="490"/>
                      </a:cubicBezTo>
                      <a:cubicBezTo>
                        <a:pt x="348" y="490"/>
                        <a:pt x="411" y="300"/>
                        <a:pt x="411" y="285"/>
                      </a:cubicBezTo>
                      <a:lnTo>
                        <a:pt x="411" y="285"/>
                      </a:lnTo>
                      <a:cubicBezTo>
                        <a:pt x="395" y="316"/>
                        <a:pt x="395" y="348"/>
                        <a:pt x="379" y="379"/>
                      </a:cubicBezTo>
                      <a:cubicBezTo>
                        <a:pt x="410" y="237"/>
                        <a:pt x="447" y="140"/>
                        <a:pt x="444" y="140"/>
                      </a:cubicBezTo>
                      <a:lnTo>
                        <a:pt x="444" y="140"/>
                      </a:lnTo>
                      <a:cubicBezTo>
                        <a:pt x="444" y="140"/>
                        <a:pt x="443" y="141"/>
                        <a:pt x="442" y="142"/>
                      </a:cubicBezTo>
                      <a:lnTo>
                        <a:pt x="442" y="142"/>
                      </a:lnTo>
                      <a:cubicBezTo>
                        <a:pt x="447" y="132"/>
                        <a:pt x="453" y="121"/>
                        <a:pt x="458" y="111"/>
                      </a:cubicBezTo>
                      <a:lnTo>
                        <a:pt x="460" y="107"/>
                      </a:lnTo>
                      <a:lnTo>
                        <a:pt x="460" y="107"/>
                      </a:lnTo>
                      <a:cubicBezTo>
                        <a:pt x="459" y="114"/>
                        <a:pt x="458" y="120"/>
                        <a:pt x="458" y="127"/>
                      </a:cubicBezTo>
                      <a:lnTo>
                        <a:pt x="490" y="48"/>
                      </a:lnTo>
                      <a:lnTo>
                        <a:pt x="460" y="107"/>
                      </a:lnTo>
                      <a:lnTo>
                        <a:pt x="460" y="107"/>
                      </a:lnTo>
                      <a:cubicBezTo>
                        <a:pt x="465" y="82"/>
                        <a:pt x="477" y="57"/>
                        <a:pt x="490" y="32"/>
                      </a:cubicBezTo>
                      <a:lnTo>
                        <a:pt x="490" y="16"/>
                      </a:lnTo>
                      <a:lnTo>
                        <a:pt x="480" y="39"/>
                      </a:lnTo>
                      <a:lnTo>
                        <a:pt x="480" y="39"/>
                      </a:lnTo>
                      <a:cubicBezTo>
                        <a:pt x="484" y="26"/>
                        <a:pt x="487" y="13"/>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77;p59">
                  <a:extLst>
                    <a:ext uri="{FF2B5EF4-FFF2-40B4-BE49-F238E27FC236}">
                      <a16:creationId xmlns:a16="http://schemas.microsoft.com/office/drawing/2014/main" id="{112994C4-9AAB-8D51-1D29-6B2306185804}"/>
                    </a:ext>
                  </a:extLst>
                </p:cNvPr>
                <p:cNvSpPr/>
                <p:nvPr/>
              </p:nvSpPr>
              <p:spPr>
                <a:xfrm>
                  <a:off x="3360987" y="3750566"/>
                  <a:ext cx="160800" cy="44418"/>
                </a:xfrm>
                <a:custGeom>
                  <a:avLst/>
                  <a:gdLst/>
                  <a:ahLst/>
                  <a:cxnLst/>
                  <a:rect l="l" t="t" r="r" b="b"/>
                  <a:pathLst>
                    <a:path w="4699" h="1298" extrusionOk="0">
                      <a:moveTo>
                        <a:pt x="4683" y="1"/>
                      </a:moveTo>
                      <a:lnTo>
                        <a:pt x="4635" y="32"/>
                      </a:lnTo>
                      <a:cubicBezTo>
                        <a:pt x="4572" y="64"/>
                        <a:pt x="4525" y="80"/>
                        <a:pt x="4462" y="96"/>
                      </a:cubicBezTo>
                      <a:cubicBezTo>
                        <a:pt x="4193" y="206"/>
                        <a:pt x="3909" y="285"/>
                        <a:pt x="3609" y="317"/>
                      </a:cubicBezTo>
                      <a:cubicBezTo>
                        <a:pt x="3609" y="332"/>
                        <a:pt x="3641" y="332"/>
                        <a:pt x="3609" y="348"/>
                      </a:cubicBezTo>
                      <a:cubicBezTo>
                        <a:pt x="3596" y="352"/>
                        <a:pt x="3582" y="353"/>
                        <a:pt x="3567" y="353"/>
                      </a:cubicBezTo>
                      <a:cubicBezTo>
                        <a:pt x="3528" y="353"/>
                        <a:pt x="3485" y="344"/>
                        <a:pt x="3446" y="344"/>
                      </a:cubicBezTo>
                      <a:cubicBezTo>
                        <a:pt x="3431" y="344"/>
                        <a:pt x="3417" y="345"/>
                        <a:pt x="3404" y="348"/>
                      </a:cubicBezTo>
                      <a:lnTo>
                        <a:pt x="3404" y="364"/>
                      </a:lnTo>
                      <a:lnTo>
                        <a:pt x="3215" y="348"/>
                      </a:lnTo>
                      <a:cubicBezTo>
                        <a:pt x="3104" y="364"/>
                        <a:pt x="2994" y="380"/>
                        <a:pt x="2883" y="396"/>
                      </a:cubicBezTo>
                      <a:lnTo>
                        <a:pt x="2883" y="427"/>
                      </a:lnTo>
                      <a:cubicBezTo>
                        <a:pt x="2820" y="427"/>
                        <a:pt x="2757" y="443"/>
                        <a:pt x="2694" y="443"/>
                      </a:cubicBezTo>
                      <a:lnTo>
                        <a:pt x="2662" y="443"/>
                      </a:lnTo>
                      <a:cubicBezTo>
                        <a:pt x="2662" y="443"/>
                        <a:pt x="2662" y="459"/>
                        <a:pt x="2662" y="459"/>
                      </a:cubicBezTo>
                      <a:lnTo>
                        <a:pt x="2583" y="459"/>
                      </a:lnTo>
                      <a:cubicBezTo>
                        <a:pt x="2236" y="553"/>
                        <a:pt x="1889" y="664"/>
                        <a:pt x="1526" y="774"/>
                      </a:cubicBezTo>
                      <a:cubicBezTo>
                        <a:pt x="1447" y="822"/>
                        <a:pt x="1368" y="853"/>
                        <a:pt x="1289" y="869"/>
                      </a:cubicBezTo>
                      <a:cubicBezTo>
                        <a:pt x="1178" y="901"/>
                        <a:pt x="1020" y="916"/>
                        <a:pt x="910" y="932"/>
                      </a:cubicBezTo>
                      <a:cubicBezTo>
                        <a:pt x="942" y="995"/>
                        <a:pt x="673" y="1059"/>
                        <a:pt x="721" y="1090"/>
                      </a:cubicBezTo>
                      <a:cubicBezTo>
                        <a:pt x="657" y="1090"/>
                        <a:pt x="594" y="1090"/>
                        <a:pt x="531" y="1106"/>
                      </a:cubicBezTo>
                      <a:cubicBezTo>
                        <a:pt x="518" y="1133"/>
                        <a:pt x="480" y="1172"/>
                        <a:pt x="338" y="1172"/>
                      </a:cubicBezTo>
                      <a:cubicBezTo>
                        <a:pt x="316" y="1172"/>
                        <a:pt x="291" y="1171"/>
                        <a:pt x="263" y="1169"/>
                      </a:cubicBezTo>
                      <a:cubicBezTo>
                        <a:pt x="184" y="1153"/>
                        <a:pt x="58" y="1122"/>
                        <a:pt x="26" y="1122"/>
                      </a:cubicBezTo>
                      <a:cubicBezTo>
                        <a:pt x="1" y="1122"/>
                        <a:pt x="77" y="1142"/>
                        <a:pt x="92" y="1142"/>
                      </a:cubicBezTo>
                      <a:cubicBezTo>
                        <a:pt x="95" y="1142"/>
                        <a:pt x="95" y="1141"/>
                        <a:pt x="89" y="1137"/>
                      </a:cubicBezTo>
                      <a:lnTo>
                        <a:pt x="89" y="1137"/>
                      </a:lnTo>
                      <a:cubicBezTo>
                        <a:pt x="515" y="1244"/>
                        <a:pt x="959" y="1297"/>
                        <a:pt x="1401" y="1297"/>
                      </a:cubicBezTo>
                      <a:cubicBezTo>
                        <a:pt x="1548" y="1297"/>
                        <a:pt x="1695" y="1291"/>
                        <a:pt x="1841" y="1280"/>
                      </a:cubicBezTo>
                      <a:cubicBezTo>
                        <a:pt x="1952" y="1248"/>
                        <a:pt x="2331" y="1216"/>
                        <a:pt x="2741" y="1137"/>
                      </a:cubicBezTo>
                      <a:cubicBezTo>
                        <a:pt x="3088" y="1090"/>
                        <a:pt x="3420" y="995"/>
                        <a:pt x="3751" y="869"/>
                      </a:cubicBezTo>
                      <a:lnTo>
                        <a:pt x="3783" y="853"/>
                      </a:lnTo>
                      <a:cubicBezTo>
                        <a:pt x="3988" y="774"/>
                        <a:pt x="4162" y="664"/>
                        <a:pt x="4320" y="506"/>
                      </a:cubicBezTo>
                      <a:cubicBezTo>
                        <a:pt x="4367" y="443"/>
                        <a:pt x="4430" y="380"/>
                        <a:pt x="4477" y="317"/>
                      </a:cubicBezTo>
                      <a:lnTo>
                        <a:pt x="4477" y="317"/>
                      </a:lnTo>
                      <a:cubicBezTo>
                        <a:pt x="4446" y="332"/>
                        <a:pt x="4414" y="364"/>
                        <a:pt x="4399" y="364"/>
                      </a:cubicBezTo>
                      <a:cubicBezTo>
                        <a:pt x="4446" y="332"/>
                        <a:pt x="4477" y="285"/>
                        <a:pt x="4525" y="238"/>
                      </a:cubicBezTo>
                      <a:cubicBezTo>
                        <a:pt x="4575" y="180"/>
                        <a:pt x="4586" y="162"/>
                        <a:pt x="4579" y="162"/>
                      </a:cubicBezTo>
                      <a:cubicBezTo>
                        <a:pt x="4570" y="162"/>
                        <a:pt x="4535" y="189"/>
                        <a:pt x="4509" y="206"/>
                      </a:cubicBezTo>
                      <a:cubicBezTo>
                        <a:pt x="4495" y="213"/>
                        <a:pt x="4487" y="215"/>
                        <a:pt x="4483" y="215"/>
                      </a:cubicBezTo>
                      <a:cubicBezTo>
                        <a:pt x="4473" y="215"/>
                        <a:pt x="4480" y="204"/>
                        <a:pt x="4475" y="204"/>
                      </a:cubicBezTo>
                      <a:cubicBezTo>
                        <a:pt x="4472" y="204"/>
                        <a:pt x="4465" y="208"/>
                        <a:pt x="4446" y="222"/>
                      </a:cubicBezTo>
                      <a:cubicBezTo>
                        <a:pt x="4477" y="190"/>
                        <a:pt x="4509" y="175"/>
                        <a:pt x="4541" y="143"/>
                      </a:cubicBezTo>
                      <a:lnTo>
                        <a:pt x="4541" y="143"/>
                      </a:lnTo>
                      <a:cubicBezTo>
                        <a:pt x="4540" y="143"/>
                        <a:pt x="4459" y="213"/>
                        <a:pt x="4446" y="213"/>
                      </a:cubicBezTo>
                      <a:cubicBezTo>
                        <a:pt x="4444" y="213"/>
                        <a:pt x="4444" y="211"/>
                        <a:pt x="4446" y="206"/>
                      </a:cubicBezTo>
                      <a:cubicBezTo>
                        <a:pt x="4493" y="175"/>
                        <a:pt x="4525" y="143"/>
                        <a:pt x="4572" y="111"/>
                      </a:cubicBezTo>
                      <a:lnTo>
                        <a:pt x="4572" y="111"/>
                      </a:lnTo>
                      <a:cubicBezTo>
                        <a:pt x="4557" y="111"/>
                        <a:pt x="4446" y="208"/>
                        <a:pt x="4432" y="208"/>
                      </a:cubicBezTo>
                      <a:cubicBezTo>
                        <a:pt x="4431" y="208"/>
                        <a:pt x="4430" y="207"/>
                        <a:pt x="4430" y="206"/>
                      </a:cubicBezTo>
                      <a:cubicBezTo>
                        <a:pt x="4477" y="175"/>
                        <a:pt x="4509" y="159"/>
                        <a:pt x="4556" y="111"/>
                      </a:cubicBezTo>
                      <a:lnTo>
                        <a:pt x="4556" y="111"/>
                      </a:lnTo>
                      <a:lnTo>
                        <a:pt x="4493" y="159"/>
                      </a:lnTo>
                      <a:cubicBezTo>
                        <a:pt x="4575" y="97"/>
                        <a:pt x="4631" y="56"/>
                        <a:pt x="4625" y="56"/>
                      </a:cubicBezTo>
                      <a:lnTo>
                        <a:pt x="4625" y="56"/>
                      </a:lnTo>
                      <a:cubicBezTo>
                        <a:pt x="4622" y="56"/>
                        <a:pt x="4601" y="68"/>
                        <a:pt x="4556" y="96"/>
                      </a:cubicBezTo>
                      <a:cubicBezTo>
                        <a:pt x="4604" y="64"/>
                        <a:pt x="4667" y="32"/>
                        <a:pt x="4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78;p59">
                  <a:extLst>
                    <a:ext uri="{FF2B5EF4-FFF2-40B4-BE49-F238E27FC236}">
                      <a16:creationId xmlns:a16="http://schemas.microsoft.com/office/drawing/2014/main" id="{7C35DBF9-9FD8-7F28-FA19-9AB97A6792C1}"/>
                    </a:ext>
                  </a:extLst>
                </p:cNvPr>
                <p:cNvSpPr/>
                <p:nvPr/>
              </p:nvSpPr>
              <p:spPr>
                <a:xfrm>
                  <a:off x="2913511" y="3616079"/>
                  <a:ext cx="85345" cy="257574"/>
                </a:xfrm>
                <a:custGeom>
                  <a:avLst/>
                  <a:gdLst/>
                  <a:ahLst/>
                  <a:cxnLst/>
                  <a:rect l="l" t="t" r="r" b="b"/>
                  <a:pathLst>
                    <a:path w="2494" h="7527" extrusionOk="0">
                      <a:moveTo>
                        <a:pt x="411" y="0"/>
                      </a:moveTo>
                      <a:cubicBezTo>
                        <a:pt x="407" y="19"/>
                        <a:pt x="402" y="40"/>
                        <a:pt x="397" y="61"/>
                      </a:cubicBezTo>
                      <a:lnTo>
                        <a:pt x="397" y="61"/>
                      </a:lnTo>
                      <a:lnTo>
                        <a:pt x="411" y="0"/>
                      </a:lnTo>
                      <a:close/>
                      <a:moveTo>
                        <a:pt x="390" y="109"/>
                      </a:moveTo>
                      <a:lnTo>
                        <a:pt x="379" y="142"/>
                      </a:lnTo>
                      <a:cubicBezTo>
                        <a:pt x="384" y="132"/>
                        <a:pt x="388" y="121"/>
                        <a:pt x="390" y="109"/>
                      </a:cubicBezTo>
                      <a:close/>
                      <a:moveTo>
                        <a:pt x="379" y="142"/>
                      </a:moveTo>
                      <a:cubicBezTo>
                        <a:pt x="379" y="142"/>
                        <a:pt x="379" y="142"/>
                        <a:pt x="379" y="142"/>
                      </a:cubicBezTo>
                      <a:lnTo>
                        <a:pt x="379" y="142"/>
                      </a:lnTo>
                      <a:close/>
                      <a:moveTo>
                        <a:pt x="379" y="347"/>
                      </a:moveTo>
                      <a:cubicBezTo>
                        <a:pt x="379" y="347"/>
                        <a:pt x="379" y="349"/>
                        <a:pt x="378" y="352"/>
                      </a:cubicBezTo>
                      <a:lnTo>
                        <a:pt x="378" y="352"/>
                      </a:lnTo>
                      <a:cubicBezTo>
                        <a:pt x="378" y="351"/>
                        <a:pt x="379" y="349"/>
                        <a:pt x="379" y="348"/>
                      </a:cubicBezTo>
                      <a:cubicBezTo>
                        <a:pt x="379" y="347"/>
                        <a:pt x="379" y="347"/>
                        <a:pt x="379" y="347"/>
                      </a:cubicBezTo>
                      <a:close/>
                      <a:moveTo>
                        <a:pt x="363" y="319"/>
                      </a:moveTo>
                      <a:cubicBezTo>
                        <a:pt x="363" y="326"/>
                        <a:pt x="360" y="341"/>
                        <a:pt x="358" y="361"/>
                      </a:cubicBezTo>
                      <a:lnTo>
                        <a:pt x="358" y="361"/>
                      </a:lnTo>
                      <a:cubicBezTo>
                        <a:pt x="359" y="347"/>
                        <a:pt x="361" y="332"/>
                        <a:pt x="363" y="319"/>
                      </a:cubicBezTo>
                      <a:close/>
                      <a:moveTo>
                        <a:pt x="378" y="352"/>
                      </a:moveTo>
                      <a:cubicBezTo>
                        <a:pt x="366" y="402"/>
                        <a:pt x="364" y="443"/>
                        <a:pt x="354" y="498"/>
                      </a:cubicBezTo>
                      <a:lnTo>
                        <a:pt x="354" y="498"/>
                      </a:lnTo>
                      <a:cubicBezTo>
                        <a:pt x="356" y="492"/>
                        <a:pt x="358" y="489"/>
                        <a:pt x="359" y="488"/>
                      </a:cubicBezTo>
                      <a:lnTo>
                        <a:pt x="359" y="488"/>
                      </a:lnTo>
                      <a:cubicBezTo>
                        <a:pt x="367" y="438"/>
                        <a:pt x="375" y="371"/>
                        <a:pt x="378" y="352"/>
                      </a:cubicBezTo>
                      <a:close/>
                      <a:moveTo>
                        <a:pt x="354" y="498"/>
                      </a:moveTo>
                      <a:lnTo>
                        <a:pt x="354" y="498"/>
                      </a:lnTo>
                      <a:cubicBezTo>
                        <a:pt x="353" y="506"/>
                        <a:pt x="350" y="518"/>
                        <a:pt x="348" y="537"/>
                      </a:cubicBezTo>
                      <a:cubicBezTo>
                        <a:pt x="350" y="523"/>
                        <a:pt x="353" y="511"/>
                        <a:pt x="354" y="498"/>
                      </a:cubicBezTo>
                      <a:close/>
                      <a:moveTo>
                        <a:pt x="411" y="0"/>
                      </a:moveTo>
                      <a:cubicBezTo>
                        <a:pt x="411" y="0"/>
                        <a:pt x="411" y="0"/>
                        <a:pt x="411" y="0"/>
                      </a:cubicBezTo>
                      <a:lnTo>
                        <a:pt x="411" y="0"/>
                      </a:lnTo>
                      <a:cubicBezTo>
                        <a:pt x="397" y="27"/>
                        <a:pt x="384" y="86"/>
                        <a:pt x="380" y="124"/>
                      </a:cubicBezTo>
                      <a:lnTo>
                        <a:pt x="380" y="124"/>
                      </a:lnTo>
                      <a:lnTo>
                        <a:pt x="379" y="127"/>
                      </a:lnTo>
                      <a:cubicBezTo>
                        <a:pt x="348" y="237"/>
                        <a:pt x="300" y="363"/>
                        <a:pt x="284" y="411"/>
                      </a:cubicBezTo>
                      <a:cubicBezTo>
                        <a:pt x="142" y="900"/>
                        <a:pt x="48" y="1421"/>
                        <a:pt x="16" y="1926"/>
                      </a:cubicBezTo>
                      <a:cubicBezTo>
                        <a:pt x="16" y="1926"/>
                        <a:pt x="20" y="1922"/>
                        <a:pt x="24" y="1922"/>
                      </a:cubicBezTo>
                      <a:cubicBezTo>
                        <a:pt x="28" y="1922"/>
                        <a:pt x="32" y="1926"/>
                        <a:pt x="32" y="1942"/>
                      </a:cubicBezTo>
                      <a:cubicBezTo>
                        <a:pt x="32" y="2084"/>
                        <a:pt x="0" y="2195"/>
                        <a:pt x="0" y="2337"/>
                      </a:cubicBezTo>
                      <a:lnTo>
                        <a:pt x="32" y="2337"/>
                      </a:lnTo>
                      <a:cubicBezTo>
                        <a:pt x="16" y="2431"/>
                        <a:pt x="0" y="2542"/>
                        <a:pt x="0" y="2652"/>
                      </a:cubicBezTo>
                      <a:cubicBezTo>
                        <a:pt x="16" y="2857"/>
                        <a:pt x="32" y="3063"/>
                        <a:pt x="63" y="3268"/>
                      </a:cubicBezTo>
                      <a:cubicBezTo>
                        <a:pt x="63" y="3268"/>
                        <a:pt x="79" y="3268"/>
                        <a:pt x="79" y="3284"/>
                      </a:cubicBezTo>
                      <a:cubicBezTo>
                        <a:pt x="95" y="3363"/>
                        <a:pt x="111" y="3473"/>
                        <a:pt x="127" y="3599"/>
                      </a:cubicBezTo>
                      <a:lnTo>
                        <a:pt x="142" y="3663"/>
                      </a:lnTo>
                      <a:cubicBezTo>
                        <a:pt x="142" y="3663"/>
                        <a:pt x="158" y="3678"/>
                        <a:pt x="158" y="3678"/>
                      </a:cubicBezTo>
                      <a:cubicBezTo>
                        <a:pt x="158" y="3726"/>
                        <a:pt x="174" y="3773"/>
                        <a:pt x="190" y="3820"/>
                      </a:cubicBezTo>
                      <a:cubicBezTo>
                        <a:pt x="363" y="4420"/>
                        <a:pt x="616" y="4989"/>
                        <a:pt x="932" y="5525"/>
                      </a:cubicBezTo>
                      <a:cubicBezTo>
                        <a:pt x="1011" y="5636"/>
                        <a:pt x="1089" y="5746"/>
                        <a:pt x="1168" y="5857"/>
                      </a:cubicBezTo>
                      <a:cubicBezTo>
                        <a:pt x="1263" y="6030"/>
                        <a:pt x="1389" y="6251"/>
                        <a:pt x="1500" y="6409"/>
                      </a:cubicBezTo>
                      <a:cubicBezTo>
                        <a:pt x="1502" y="6404"/>
                        <a:pt x="1507" y="6402"/>
                        <a:pt x="1512" y="6402"/>
                      </a:cubicBezTo>
                      <a:cubicBezTo>
                        <a:pt x="1564" y="6402"/>
                        <a:pt x="1737" y="6620"/>
                        <a:pt x="1787" y="6620"/>
                      </a:cubicBezTo>
                      <a:cubicBezTo>
                        <a:pt x="1795" y="6620"/>
                        <a:pt x="1800" y="6613"/>
                        <a:pt x="1800" y="6599"/>
                      </a:cubicBezTo>
                      <a:cubicBezTo>
                        <a:pt x="1847" y="6693"/>
                        <a:pt x="1910" y="6788"/>
                        <a:pt x="1973" y="6867"/>
                      </a:cubicBezTo>
                      <a:cubicBezTo>
                        <a:pt x="2021" y="6867"/>
                        <a:pt x="2100" y="6914"/>
                        <a:pt x="2289" y="7198"/>
                      </a:cubicBezTo>
                      <a:lnTo>
                        <a:pt x="2431" y="7435"/>
                      </a:lnTo>
                      <a:cubicBezTo>
                        <a:pt x="2179" y="7009"/>
                        <a:pt x="1973" y="6599"/>
                        <a:pt x="1768" y="6172"/>
                      </a:cubicBezTo>
                      <a:cubicBezTo>
                        <a:pt x="1563" y="5762"/>
                        <a:pt x="1389" y="5336"/>
                        <a:pt x="1247" y="4910"/>
                      </a:cubicBezTo>
                      <a:cubicBezTo>
                        <a:pt x="1074" y="4468"/>
                        <a:pt x="932" y="4010"/>
                        <a:pt x="837" y="3552"/>
                      </a:cubicBezTo>
                      <a:cubicBezTo>
                        <a:pt x="726" y="3031"/>
                        <a:pt x="647" y="2510"/>
                        <a:pt x="600" y="1974"/>
                      </a:cubicBezTo>
                      <a:lnTo>
                        <a:pt x="600" y="1926"/>
                      </a:lnTo>
                      <a:cubicBezTo>
                        <a:pt x="553" y="1626"/>
                        <a:pt x="521" y="1247"/>
                        <a:pt x="490" y="979"/>
                      </a:cubicBezTo>
                      <a:cubicBezTo>
                        <a:pt x="474" y="869"/>
                        <a:pt x="442" y="742"/>
                        <a:pt x="442" y="616"/>
                      </a:cubicBezTo>
                      <a:cubicBezTo>
                        <a:pt x="442" y="679"/>
                        <a:pt x="426" y="726"/>
                        <a:pt x="426" y="774"/>
                      </a:cubicBezTo>
                      <a:lnTo>
                        <a:pt x="426" y="474"/>
                      </a:lnTo>
                      <a:cubicBezTo>
                        <a:pt x="426" y="360"/>
                        <a:pt x="424" y="320"/>
                        <a:pt x="418" y="320"/>
                      </a:cubicBezTo>
                      <a:cubicBezTo>
                        <a:pt x="410" y="320"/>
                        <a:pt x="397" y="394"/>
                        <a:pt x="379" y="458"/>
                      </a:cubicBezTo>
                      <a:cubicBezTo>
                        <a:pt x="374" y="489"/>
                        <a:pt x="371" y="496"/>
                        <a:pt x="368" y="496"/>
                      </a:cubicBezTo>
                      <a:cubicBezTo>
                        <a:pt x="365" y="496"/>
                        <a:pt x="363" y="488"/>
                        <a:pt x="360" y="488"/>
                      </a:cubicBezTo>
                      <a:cubicBezTo>
                        <a:pt x="360" y="488"/>
                        <a:pt x="359" y="488"/>
                        <a:pt x="359" y="488"/>
                      </a:cubicBezTo>
                      <a:lnTo>
                        <a:pt x="359" y="488"/>
                      </a:lnTo>
                      <a:cubicBezTo>
                        <a:pt x="355" y="521"/>
                        <a:pt x="350" y="547"/>
                        <a:pt x="349" y="547"/>
                      </a:cubicBezTo>
                      <a:cubicBezTo>
                        <a:pt x="348" y="547"/>
                        <a:pt x="348" y="544"/>
                        <a:pt x="348" y="537"/>
                      </a:cubicBezTo>
                      <a:cubicBezTo>
                        <a:pt x="348" y="458"/>
                        <a:pt x="363" y="363"/>
                        <a:pt x="379" y="284"/>
                      </a:cubicBezTo>
                      <a:lnTo>
                        <a:pt x="379" y="284"/>
                      </a:lnTo>
                      <a:cubicBezTo>
                        <a:pt x="364" y="315"/>
                        <a:pt x="334" y="569"/>
                        <a:pt x="332" y="569"/>
                      </a:cubicBezTo>
                      <a:cubicBezTo>
                        <a:pt x="332" y="569"/>
                        <a:pt x="332" y="569"/>
                        <a:pt x="332" y="569"/>
                      </a:cubicBezTo>
                      <a:cubicBezTo>
                        <a:pt x="332" y="544"/>
                        <a:pt x="340" y="483"/>
                        <a:pt x="348" y="427"/>
                      </a:cubicBezTo>
                      <a:lnTo>
                        <a:pt x="348" y="427"/>
                      </a:lnTo>
                      <a:cubicBezTo>
                        <a:pt x="348" y="432"/>
                        <a:pt x="348" y="437"/>
                        <a:pt x="348" y="442"/>
                      </a:cubicBezTo>
                      <a:cubicBezTo>
                        <a:pt x="351" y="414"/>
                        <a:pt x="354" y="387"/>
                        <a:pt x="357" y="362"/>
                      </a:cubicBezTo>
                      <a:lnTo>
                        <a:pt x="357" y="362"/>
                      </a:lnTo>
                      <a:cubicBezTo>
                        <a:pt x="357" y="363"/>
                        <a:pt x="357" y="363"/>
                        <a:pt x="357" y="363"/>
                      </a:cubicBezTo>
                      <a:lnTo>
                        <a:pt x="357" y="363"/>
                      </a:lnTo>
                      <a:cubicBezTo>
                        <a:pt x="357" y="362"/>
                        <a:pt x="357" y="362"/>
                        <a:pt x="358" y="361"/>
                      </a:cubicBezTo>
                      <a:lnTo>
                        <a:pt x="358" y="361"/>
                      </a:lnTo>
                      <a:cubicBezTo>
                        <a:pt x="357" y="362"/>
                        <a:pt x="357" y="362"/>
                        <a:pt x="357" y="362"/>
                      </a:cubicBezTo>
                      <a:lnTo>
                        <a:pt x="357" y="362"/>
                      </a:lnTo>
                      <a:cubicBezTo>
                        <a:pt x="360" y="346"/>
                        <a:pt x="363" y="331"/>
                        <a:pt x="363" y="318"/>
                      </a:cubicBezTo>
                      <a:lnTo>
                        <a:pt x="363" y="318"/>
                      </a:lnTo>
                      <a:cubicBezTo>
                        <a:pt x="363" y="318"/>
                        <a:pt x="363" y="318"/>
                        <a:pt x="363" y="319"/>
                      </a:cubicBezTo>
                      <a:lnTo>
                        <a:pt x="363" y="319"/>
                      </a:lnTo>
                      <a:cubicBezTo>
                        <a:pt x="363" y="318"/>
                        <a:pt x="363" y="317"/>
                        <a:pt x="363" y="316"/>
                      </a:cubicBezTo>
                      <a:lnTo>
                        <a:pt x="363" y="316"/>
                      </a:lnTo>
                      <a:cubicBezTo>
                        <a:pt x="363" y="317"/>
                        <a:pt x="363" y="317"/>
                        <a:pt x="363" y="318"/>
                      </a:cubicBezTo>
                      <a:lnTo>
                        <a:pt x="363" y="318"/>
                      </a:lnTo>
                      <a:cubicBezTo>
                        <a:pt x="377" y="217"/>
                        <a:pt x="387" y="155"/>
                        <a:pt x="383" y="155"/>
                      </a:cubicBezTo>
                      <a:lnTo>
                        <a:pt x="383" y="155"/>
                      </a:lnTo>
                      <a:cubicBezTo>
                        <a:pt x="380" y="155"/>
                        <a:pt x="370" y="190"/>
                        <a:pt x="348" y="269"/>
                      </a:cubicBezTo>
                      <a:cubicBezTo>
                        <a:pt x="355" y="229"/>
                        <a:pt x="367" y="181"/>
                        <a:pt x="379" y="133"/>
                      </a:cubicBezTo>
                      <a:lnTo>
                        <a:pt x="379" y="133"/>
                      </a:lnTo>
                      <a:cubicBezTo>
                        <a:pt x="379" y="137"/>
                        <a:pt x="379" y="140"/>
                        <a:pt x="379" y="142"/>
                      </a:cubicBezTo>
                      <a:lnTo>
                        <a:pt x="387" y="107"/>
                      </a:lnTo>
                      <a:lnTo>
                        <a:pt x="384" y="114"/>
                      </a:lnTo>
                      <a:lnTo>
                        <a:pt x="384" y="114"/>
                      </a:lnTo>
                      <a:cubicBezTo>
                        <a:pt x="389" y="96"/>
                        <a:pt x="393" y="78"/>
                        <a:pt x="397" y="61"/>
                      </a:cubicBezTo>
                      <a:lnTo>
                        <a:pt x="397" y="61"/>
                      </a:lnTo>
                      <a:lnTo>
                        <a:pt x="387" y="107"/>
                      </a:lnTo>
                      <a:lnTo>
                        <a:pt x="395" y="87"/>
                      </a:lnTo>
                      <a:lnTo>
                        <a:pt x="395" y="87"/>
                      </a:lnTo>
                      <a:cubicBezTo>
                        <a:pt x="393" y="94"/>
                        <a:pt x="392" y="102"/>
                        <a:pt x="390" y="109"/>
                      </a:cubicBezTo>
                      <a:lnTo>
                        <a:pt x="390" y="109"/>
                      </a:lnTo>
                      <a:lnTo>
                        <a:pt x="411" y="48"/>
                      </a:lnTo>
                      <a:lnTo>
                        <a:pt x="395" y="87"/>
                      </a:lnTo>
                      <a:lnTo>
                        <a:pt x="395" y="87"/>
                      </a:lnTo>
                      <a:cubicBezTo>
                        <a:pt x="399" y="67"/>
                        <a:pt x="403" y="48"/>
                        <a:pt x="411" y="32"/>
                      </a:cubicBezTo>
                      <a:lnTo>
                        <a:pt x="411" y="0"/>
                      </a:lnTo>
                      <a:close/>
                      <a:moveTo>
                        <a:pt x="2426" y="7423"/>
                      </a:moveTo>
                      <a:cubicBezTo>
                        <a:pt x="2426" y="7423"/>
                        <a:pt x="2427" y="7427"/>
                        <a:pt x="2431" y="7435"/>
                      </a:cubicBezTo>
                      <a:lnTo>
                        <a:pt x="2479" y="7514"/>
                      </a:lnTo>
                      <a:cubicBezTo>
                        <a:pt x="2485" y="7523"/>
                        <a:pt x="2488" y="7526"/>
                        <a:pt x="2489" y="7526"/>
                      </a:cubicBezTo>
                      <a:cubicBezTo>
                        <a:pt x="2494" y="7526"/>
                        <a:pt x="2430" y="7423"/>
                        <a:pt x="2426" y="74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79;p59">
                  <a:extLst>
                    <a:ext uri="{FF2B5EF4-FFF2-40B4-BE49-F238E27FC236}">
                      <a16:creationId xmlns:a16="http://schemas.microsoft.com/office/drawing/2014/main" id="{7BF4EAD6-FC39-C5FE-3696-287753C42891}"/>
                    </a:ext>
                  </a:extLst>
                </p:cNvPr>
                <p:cNvSpPr/>
                <p:nvPr/>
              </p:nvSpPr>
              <p:spPr>
                <a:xfrm>
                  <a:off x="2758831" y="3801178"/>
                  <a:ext cx="232491" cy="97459"/>
                </a:xfrm>
                <a:custGeom>
                  <a:avLst/>
                  <a:gdLst/>
                  <a:ahLst/>
                  <a:cxnLst/>
                  <a:rect l="l" t="t" r="r" b="b"/>
                  <a:pathLst>
                    <a:path w="6794" h="2848" extrusionOk="0">
                      <a:moveTo>
                        <a:pt x="2" y="1"/>
                      </a:moveTo>
                      <a:lnTo>
                        <a:pt x="2" y="1"/>
                      </a:lnTo>
                      <a:cubicBezTo>
                        <a:pt x="1" y="1"/>
                        <a:pt x="2" y="2"/>
                        <a:pt x="6" y="6"/>
                      </a:cubicBezTo>
                      <a:cubicBezTo>
                        <a:pt x="13" y="9"/>
                        <a:pt x="26" y="19"/>
                        <a:pt x="44" y="33"/>
                      </a:cubicBezTo>
                      <a:lnTo>
                        <a:pt x="44" y="33"/>
                      </a:lnTo>
                      <a:cubicBezTo>
                        <a:pt x="24" y="16"/>
                        <a:pt x="4" y="1"/>
                        <a:pt x="2" y="1"/>
                      </a:cubicBezTo>
                      <a:close/>
                      <a:moveTo>
                        <a:pt x="6367" y="2686"/>
                      </a:moveTo>
                      <a:lnTo>
                        <a:pt x="6367" y="2686"/>
                      </a:lnTo>
                      <a:cubicBezTo>
                        <a:pt x="6403" y="2701"/>
                        <a:pt x="6450" y="2718"/>
                        <a:pt x="6475" y="2728"/>
                      </a:cubicBezTo>
                      <a:lnTo>
                        <a:pt x="6475" y="2728"/>
                      </a:lnTo>
                      <a:cubicBezTo>
                        <a:pt x="6437" y="2709"/>
                        <a:pt x="6403" y="2697"/>
                        <a:pt x="6367" y="2686"/>
                      </a:cubicBezTo>
                      <a:close/>
                      <a:moveTo>
                        <a:pt x="6475" y="2728"/>
                      </a:moveTo>
                      <a:cubicBezTo>
                        <a:pt x="6481" y="2731"/>
                        <a:pt x="6487" y="2733"/>
                        <a:pt x="6493" y="2737"/>
                      </a:cubicBezTo>
                      <a:cubicBezTo>
                        <a:pt x="6497" y="2737"/>
                        <a:pt x="6489" y="2733"/>
                        <a:pt x="6475" y="2728"/>
                      </a:cubicBezTo>
                      <a:close/>
                      <a:moveTo>
                        <a:pt x="6419" y="2693"/>
                      </a:moveTo>
                      <a:cubicBezTo>
                        <a:pt x="6458" y="2711"/>
                        <a:pt x="6500" y="2728"/>
                        <a:pt x="6541" y="2737"/>
                      </a:cubicBezTo>
                      <a:cubicBezTo>
                        <a:pt x="6506" y="2728"/>
                        <a:pt x="6462" y="2710"/>
                        <a:pt x="6419" y="2693"/>
                      </a:cubicBezTo>
                      <a:close/>
                      <a:moveTo>
                        <a:pt x="44" y="33"/>
                      </a:moveTo>
                      <a:lnTo>
                        <a:pt x="44" y="33"/>
                      </a:lnTo>
                      <a:cubicBezTo>
                        <a:pt x="67" y="52"/>
                        <a:pt x="90" y="74"/>
                        <a:pt x="82" y="74"/>
                      </a:cubicBezTo>
                      <a:cubicBezTo>
                        <a:pt x="80" y="74"/>
                        <a:pt x="76" y="72"/>
                        <a:pt x="69" y="69"/>
                      </a:cubicBezTo>
                      <a:lnTo>
                        <a:pt x="69" y="69"/>
                      </a:lnTo>
                      <a:cubicBezTo>
                        <a:pt x="732" y="653"/>
                        <a:pt x="1474" y="1142"/>
                        <a:pt x="2279" y="1537"/>
                      </a:cubicBezTo>
                      <a:cubicBezTo>
                        <a:pt x="2421" y="1584"/>
                        <a:pt x="2958" y="1821"/>
                        <a:pt x="3526" y="2042"/>
                      </a:cubicBezTo>
                      <a:cubicBezTo>
                        <a:pt x="4110" y="2263"/>
                        <a:pt x="4725" y="2437"/>
                        <a:pt x="4978" y="2516"/>
                      </a:cubicBezTo>
                      <a:lnTo>
                        <a:pt x="5025" y="2531"/>
                      </a:lnTo>
                      <a:cubicBezTo>
                        <a:pt x="5310" y="2610"/>
                        <a:pt x="5594" y="2673"/>
                        <a:pt x="5894" y="2705"/>
                      </a:cubicBezTo>
                      <a:lnTo>
                        <a:pt x="6225" y="2752"/>
                      </a:lnTo>
                      <a:cubicBezTo>
                        <a:pt x="6178" y="2737"/>
                        <a:pt x="6130" y="2721"/>
                        <a:pt x="6099" y="2705"/>
                      </a:cubicBezTo>
                      <a:lnTo>
                        <a:pt x="6099" y="2705"/>
                      </a:lnTo>
                      <a:cubicBezTo>
                        <a:pt x="6178" y="2721"/>
                        <a:pt x="6272" y="2737"/>
                        <a:pt x="6367" y="2752"/>
                      </a:cubicBezTo>
                      <a:cubicBezTo>
                        <a:pt x="6450" y="2769"/>
                        <a:pt x="6486" y="2776"/>
                        <a:pt x="6495" y="2776"/>
                      </a:cubicBezTo>
                      <a:cubicBezTo>
                        <a:pt x="6513" y="2776"/>
                        <a:pt x="6434" y="2752"/>
                        <a:pt x="6383" y="2721"/>
                      </a:cubicBezTo>
                      <a:cubicBezTo>
                        <a:pt x="6343" y="2697"/>
                        <a:pt x="6351" y="2697"/>
                        <a:pt x="6357" y="2697"/>
                      </a:cubicBezTo>
                      <a:cubicBezTo>
                        <a:pt x="6363" y="2697"/>
                        <a:pt x="6367" y="2697"/>
                        <a:pt x="6320" y="2673"/>
                      </a:cubicBezTo>
                      <a:lnTo>
                        <a:pt x="6320" y="2673"/>
                      </a:lnTo>
                      <a:cubicBezTo>
                        <a:pt x="6336" y="2678"/>
                        <a:pt x="6352" y="2682"/>
                        <a:pt x="6367" y="2686"/>
                      </a:cubicBezTo>
                      <a:lnTo>
                        <a:pt x="6367" y="2686"/>
                      </a:lnTo>
                      <a:cubicBezTo>
                        <a:pt x="6328" y="2671"/>
                        <a:pt x="6301" y="2658"/>
                        <a:pt x="6320" y="2658"/>
                      </a:cubicBezTo>
                      <a:cubicBezTo>
                        <a:pt x="6348" y="2665"/>
                        <a:pt x="6384" y="2678"/>
                        <a:pt x="6419" y="2693"/>
                      </a:cubicBezTo>
                      <a:lnTo>
                        <a:pt x="6419" y="2693"/>
                      </a:lnTo>
                      <a:cubicBezTo>
                        <a:pt x="6384" y="2676"/>
                        <a:pt x="6350" y="2657"/>
                        <a:pt x="6320" y="2642"/>
                      </a:cubicBezTo>
                      <a:lnTo>
                        <a:pt x="6320" y="2642"/>
                      </a:lnTo>
                      <a:cubicBezTo>
                        <a:pt x="6359" y="2661"/>
                        <a:pt x="6398" y="2681"/>
                        <a:pt x="6441" y="2697"/>
                      </a:cubicBezTo>
                      <a:lnTo>
                        <a:pt x="6441" y="2697"/>
                      </a:lnTo>
                      <a:lnTo>
                        <a:pt x="6414" y="2689"/>
                      </a:lnTo>
                      <a:lnTo>
                        <a:pt x="6414" y="2689"/>
                      </a:lnTo>
                      <a:cubicBezTo>
                        <a:pt x="6550" y="2738"/>
                        <a:pt x="6650" y="2780"/>
                        <a:pt x="6663" y="2780"/>
                      </a:cubicBezTo>
                      <a:cubicBezTo>
                        <a:pt x="6672" y="2780"/>
                        <a:pt x="6645" y="2763"/>
                        <a:pt x="6572" y="2721"/>
                      </a:cubicBezTo>
                      <a:lnTo>
                        <a:pt x="6572" y="2721"/>
                      </a:lnTo>
                      <a:lnTo>
                        <a:pt x="6683" y="2784"/>
                      </a:lnTo>
                      <a:lnTo>
                        <a:pt x="6462" y="2642"/>
                      </a:lnTo>
                      <a:cubicBezTo>
                        <a:pt x="6067" y="2405"/>
                        <a:pt x="5657" y="2184"/>
                        <a:pt x="5246" y="1979"/>
                      </a:cubicBezTo>
                      <a:lnTo>
                        <a:pt x="5246" y="1979"/>
                      </a:lnTo>
                      <a:cubicBezTo>
                        <a:pt x="5246" y="1995"/>
                        <a:pt x="5262" y="2010"/>
                        <a:pt x="5215" y="2010"/>
                      </a:cubicBezTo>
                      <a:cubicBezTo>
                        <a:pt x="5104" y="1963"/>
                        <a:pt x="5041" y="1884"/>
                        <a:pt x="4915" y="1837"/>
                      </a:cubicBezTo>
                      <a:lnTo>
                        <a:pt x="4915" y="1853"/>
                      </a:lnTo>
                      <a:lnTo>
                        <a:pt x="4662" y="1711"/>
                      </a:lnTo>
                      <a:cubicBezTo>
                        <a:pt x="4489" y="1632"/>
                        <a:pt x="4331" y="1568"/>
                        <a:pt x="4157" y="1521"/>
                      </a:cubicBezTo>
                      <a:cubicBezTo>
                        <a:pt x="4157" y="1521"/>
                        <a:pt x="4157" y="1528"/>
                        <a:pt x="4153" y="1528"/>
                      </a:cubicBezTo>
                      <a:cubicBezTo>
                        <a:pt x="4150" y="1528"/>
                        <a:pt x="4147" y="1526"/>
                        <a:pt x="4141" y="1521"/>
                      </a:cubicBezTo>
                      <a:cubicBezTo>
                        <a:pt x="4078" y="1505"/>
                        <a:pt x="3984" y="1458"/>
                        <a:pt x="3889" y="1411"/>
                      </a:cubicBezTo>
                      <a:lnTo>
                        <a:pt x="3841" y="1395"/>
                      </a:lnTo>
                      <a:cubicBezTo>
                        <a:pt x="3826" y="1395"/>
                        <a:pt x="3826" y="1395"/>
                        <a:pt x="3826" y="1411"/>
                      </a:cubicBezTo>
                      <a:lnTo>
                        <a:pt x="3699" y="1347"/>
                      </a:lnTo>
                      <a:cubicBezTo>
                        <a:pt x="3194" y="1190"/>
                        <a:pt x="2689" y="1048"/>
                        <a:pt x="2121" y="874"/>
                      </a:cubicBezTo>
                      <a:cubicBezTo>
                        <a:pt x="1995" y="842"/>
                        <a:pt x="1884" y="811"/>
                        <a:pt x="1774" y="779"/>
                      </a:cubicBezTo>
                      <a:cubicBezTo>
                        <a:pt x="1600" y="716"/>
                        <a:pt x="1411" y="606"/>
                        <a:pt x="1253" y="542"/>
                      </a:cubicBezTo>
                      <a:cubicBezTo>
                        <a:pt x="1253" y="553"/>
                        <a:pt x="1241" y="558"/>
                        <a:pt x="1221" y="558"/>
                      </a:cubicBezTo>
                      <a:cubicBezTo>
                        <a:pt x="1152" y="558"/>
                        <a:pt x="990" y="504"/>
                        <a:pt x="934" y="504"/>
                      </a:cubicBezTo>
                      <a:cubicBezTo>
                        <a:pt x="915" y="504"/>
                        <a:pt x="908" y="510"/>
                        <a:pt x="921" y="527"/>
                      </a:cubicBezTo>
                      <a:cubicBezTo>
                        <a:pt x="826" y="479"/>
                        <a:pt x="748" y="432"/>
                        <a:pt x="653" y="400"/>
                      </a:cubicBezTo>
                      <a:cubicBezTo>
                        <a:pt x="647" y="403"/>
                        <a:pt x="639" y="405"/>
                        <a:pt x="629" y="405"/>
                      </a:cubicBezTo>
                      <a:cubicBezTo>
                        <a:pt x="581" y="405"/>
                        <a:pt x="480" y="369"/>
                        <a:pt x="274" y="227"/>
                      </a:cubicBezTo>
                      <a:cubicBezTo>
                        <a:pt x="201" y="166"/>
                        <a:pt x="101" y="78"/>
                        <a:pt x="44" y="33"/>
                      </a:cubicBezTo>
                      <a:close/>
                      <a:moveTo>
                        <a:pt x="6683" y="2784"/>
                      </a:moveTo>
                      <a:lnTo>
                        <a:pt x="6762" y="2831"/>
                      </a:lnTo>
                      <a:lnTo>
                        <a:pt x="6766" y="2831"/>
                      </a:lnTo>
                      <a:lnTo>
                        <a:pt x="6683" y="2784"/>
                      </a:lnTo>
                      <a:close/>
                      <a:moveTo>
                        <a:pt x="6667" y="2768"/>
                      </a:moveTo>
                      <a:lnTo>
                        <a:pt x="6768" y="2831"/>
                      </a:lnTo>
                      <a:lnTo>
                        <a:pt x="6793" y="2831"/>
                      </a:lnTo>
                      <a:lnTo>
                        <a:pt x="6667" y="2768"/>
                      </a:lnTo>
                      <a:close/>
                      <a:moveTo>
                        <a:pt x="6766" y="2831"/>
                      </a:moveTo>
                      <a:lnTo>
                        <a:pt x="6793" y="2847"/>
                      </a:lnTo>
                      <a:lnTo>
                        <a:pt x="6793" y="2847"/>
                      </a:lnTo>
                      <a:lnTo>
                        <a:pt x="6768" y="28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80;p59">
                  <a:extLst>
                    <a:ext uri="{FF2B5EF4-FFF2-40B4-BE49-F238E27FC236}">
                      <a16:creationId xmlns:a16="http://schemas.microsoft.com/office/drawing/2014/main" id="{13F5143C-9C6F-D98D-D010-4120C2B5CBCB}"/>
                    </a:ext>
                  </a:extLst>
                </p:cNvPr>
                <p:cNvSpPr/>
                <p:nvPr/>
              </p:nvSpPr>
              <p:spPr>
                <a:xfrm>
                  <a:off x="2739017" y="3589592"/>
                  <a:ext cx="56771" cy="190742"/>
                </a:xfrm>
                <a:custGeom>
                  <a:avLst/>
                  <a:gdLst/>
                  <a:ahLst/>
                  <a:cxnLst/>
                  <a:rect l="l" t="t" r="r" b="b"/>
                  <a:pathLst>
                    <a:path w="1659" h="5574" extrusionOk="0">
                      <a:moveTo>
                        <a:pt x="1629" y="17"/>
                      </a:moveTo>
                      <a:cubicBezTo>
                        <a:pt x="1621" y="22"/>
                        <a:pt x="1612" y="27"/>
                        <a:pt x="1603" y="33"/>
                      </a:cubicBezTo>
                      <a:lnTo>
                        <a:pt x="1603" y="33"/>
                      </a:lnTo>
                      <a:cubicBezTo>
                        <a:pt x="1619" y="28"/>
                        <a:pt x="1637" y="24"/>
                        <a:pt x="1658" y="17"/>
                      </a:cubicBezTo>
                      <a:close/>
                      <a:moveTo>
                        <a:pt x="1603" y="33"/>
                      </a:moveTo>
                      <a:cubicBezTo>
                        <a:pt x="1582" y="39"/>
                        <a:pt x="1565" y="47"/>
                        <a:pt x="1548" y="64"/>
                      </a:cubicBezTo>
                      <a:cubicBezTo>
                        <a:pt x="1563" y="56"/>
                        <a:pt x="1583" y="44"/>
                        <a:pt x="1603" y="33"/>
                      </a:cubicBezTo>
                      <a:close/>
                      <a:moveTo>
                        <a:pt x="1405" y="167"/>
                      </a:moveTo>
                      <a:cubicBezTo>
                        <a:pt x="1398" y="174"/>
                        <a:pt x="1391" y="180"/>
                        <a:pt x="1384" y="185"/>
                      </a:cubicBezTo>
                      <a:lnTo>
                        <a:pt x="1384" y="185"/>
                      </a:lnTo>
                      <a:cubicBezTo>
                        <a:pt x="1391" y="179"/>
                        <a:pt x="1398" y="173"/>
                        <a:pt x="1405" y="167"/>
                      </a:cubicBezTo>
                      <a:close/>
                      <a:moveTo>
                        <a:pt x="1345" y="236"/>
                      </a:moveTo>
                      <a:lnTo>
                        <a:pt x="1345" y="236"/>
                      </a:lnTo>
                      <a:cubicBezTo>
                        <a:pt x="1331" y="249"/>
                        <a:pt x="1322" y="258"/>
                        <a:pt x="1322" y="258"/>
                      </a:cubicBezTo>
                      <a:cubicBezTo>
                        <a:pt x="1322" y="258"/>
                        <a:pt x="1323" y="257"/>
                        <a:pt x="1327" y="253"/>
                      </a:cubicBezTo>
                      <a:cubicBezTo>
                        <a:pt x="1333" y="247"/>
                        <a:pt x="1339" y="241"/>
                        <a:pt x="1345" y="236"/>
                      </a:cubicBezTo>
                      <a:close/>
                      <a:moveTo>
                        <a:pt x="1658" y="1"/>
                      </a:moveTo>
                      <a:cubicBezTo>
                        <a:pt x="1647" y="6"/>
                        <a:pt x="1637" y="11"/>
                        <a:pt x="1625" y="17"/>
                      </a:cubicBezTo>
                      <a:lnTo>
                        <a:pt x="1625" y="17"/>
                      </a:lnTo>
                      <a:cubicBezTo>
                        <a:pt x="1610" y="17"/>
                        <a:pt x="1599" y="21"/>
                        <a:pt x="1587" y="27"/>
                      </a:cubicBezTo>
                      <a:lnTo>
                        <a:pt x="1587" y="27"/>
                      </a:lnTo>
                      <a:lnTo>
                        <a:pt x="1602" y="23"/>
                      </a:lnTo>
                      <a:lnTo>
                        <a:pt x="1602" y="23"/>
                      </a:lnTo>
                      <a:cubicBezTo>
                        <a:pt x="1587" y="29"/>
                        <a:pt x="1567" y="38"/>
                        <a:pt x="1548" y="48"/>
                      </a:cubicBezTo>
                      <a:cubicBezTo>
                        <a:pt x="1563" y="40"/>
                        <a:pt x="1575" y="32"/>
                        <a:pt x="1587" y="27"/>
                      </a:cubicBezTo>
                      <a:lnTo>
                        <a:pt x="1587" y="27"/>
                      </a:lnTo>
                      <a:lnTo>
                        <a:pt x="1563" y="32"/>
                      </a:lnTo>
                      <a:cubicBezTo>
                        <a:pt x="1484" y="64"/>
                        <a:pt x="1421" y="96"/>
                        <a:pt x="1342" y="127"/>
                      </a:cubicBezTo>
                      <a:cubicBezTo>
                        <a:pt x="1011" y="348"/>
                        <a:pt x="711" y="648"/>
                        <a:pt x="522" y="1011"/>
                      </a:cubicBezTo>
                      <a:cubicBezTo>
                        <a:pt x="522" y="1011"/>
                        <a:pt x="553" y="1011"/>
                        <a:pt x="537" y="1027"/>
                      </a:cubicBezTo>
                      <a:cubicBezTo>
                        <a:pt x="506" y="1122"/>
                        <a:pt x="411" y="1185"/>
                        <a:pt x="379" y="1279"/>
                      </a:cubicBezTo>
                      <a:lnTo>
                        <a:pt x="395" y="1295"/>
                      </a:lnTo>
                      <a:lnTo>
                        <a:pt x="253" y="1516"/>
                      </a:lnTo>
                      <a:cubicBezTo>
                        <a:pt x="206" y="1658"/>
                        <a:pt x="143" y="1800"/>
                        <a:pt x="111" y="1958"/>
                      </a:cubicBezTo>
                      <a:cubicBezTo>
                        <a:pt x="127" y="1958"/>
                        <a:pt x="127" y="1958"/>
                        <a:pt x="127" y="1974"/>
                      </a:cubicBezTo>
                      <a:cubicBezTo>
                        <a:pt x="111" y="2037"/>
                        <a:pt x="80" y="2116"/>
                        <a:pt x="64" y="2211"/>
                      </a:cubicBezTo>
                      <a:lnTo>
                        <a:pt x="64" y="2258"/>
                      </a:lnTo>
                      <a:cubicBezTo>
                        <a:pt x="64" y="2258"/>
                        <a:pt x="64" y="2274"/>
                        <a:pt x="64" y="2274"/>
                      </a:cubicBezTo>
                      <a:lnTo>
                        <a:pt x="32" y="2384"/>
                      </a:lnTo>
                      <a:cubicBezTo>
                        <a:pt x="1" y="2858"/>
                        <a:pt x="16" y="3332"/>
                        <a:pt x="95" y="3789"/>
                      </a:cubicBezTo>
                      <a:cubicBezTo>
                        <a:pt x="111" y="3900"/>
                        <a:pt x="143" y="3995"/>
                        <a:pt x="158" y="4105"/>
                      </a:cubicBezTo>
                      <a:cubicBezTo>
                        <a:pt x="174" y="4247"/>
                        <a:pt x="190" y="4437"/>
                        <a:pt x="206" y="4579"/>
                      </a:cubicBezTo>
                      <a:cubicBezTo>
                        <a:pt x="209" y="4577"/>
                        <a:pt x="212" y="4576"/>
                        <a:pt x="215" y="4576"/>
                      </a:cubicBezTo>
                      <a:cubicBezTo>
                        <a:pt x="269" y="4576"/>
                        <a:pt x="333" y="4812"/>
                        <a:pt x="368" y="4812"/>
                      </a:cubicBezTo>
                      <a:cubicBezTo>
                        <a:pt x="372" y="4812"/>
                        <a:pt x="376" y="4808"/>
                        <a:pt x="379" y="4800"/>
                      </a:cubicBezTo>
                      <a:cubicBezTo>
                        <a:pt x="395" y="4879"/>
                        <a:pt x="395" y="4957"/>
                        <a:pt x="427" y="5036"/>
                      </a:cubicBezTo>
                      <a:cubicBezTo>
                        <a:pt x="458" y="5052"/>
                        <a:pt x="506" y="5115"/>
                        <a:pt x="522" y="5368"/>
                      </a:cubicBezTo>
                      <a:lnTo>
                        <a:pt x="522" y="5573"/>
                      </a:lnTo>
                      <a:cubicBezTo>
                        <a:pt x="522" y="5194"/>
                        <a:pt x="537" y="4847"/>
                        <a:pt x="553" y="4500"/>
                      </a:cubicBezTo>
                      <a:cubicBezTo>
                        <a:pt x="569" y="4152"/>
                        <a:pt x="585" y="3821"/>
                        <a:pt x="616" y="3474"/>
                      </a:cubicBezTo>
                      <a:cubicBezTo>
                        <a:pt x="632" y="3126"/>
                        <a:pt x="664" y="2779"/>
                        <a:pt x="727" y="2448"/>
                      </a:cubicBezTo>
                      <a:cubicBezTo>
                        <a:pt x="806" y="2053"/>
                        <a:pt x="900" y="1674"/>
                        <a:pt x="1027" y="1295"/>
                      </a:cubicBezTo>
                      <a:lnTo>
                        <a:pt x="1027" y="1264"/>
                      </a:lnTo>
                      <a:cubicBezTo>
                        <a:pt x="1090" y="1043"/>
                        <a:pt x="1184" y="790"/>
                        <a:pt x="1248" y="616"/>
                      </a:cubicBezTo>
                      <a:cubicBezTo>
                        <a:pt x="1279" y="522"/>
                        <a:pt x="1311" y="443"/>
                        <a:pt x="1358" y="364"/>
                      </a:cubicBezTo>
                      <a:lnTo>
                        <a:pt x="1358" y="364"/>
                      </a:lnTo>
                      <a:lnTo>
                        <a:pt x="1279" y="443"/>
                      </a:lnTo>
                      <a:cubicBezTo>
                        <a:pt x="1327" y="364"/>
                        <a:pt x="1390" y="301"/>
                        <a:pt x="1405" y="269"/>
                      </a:cubicBezTo>
                      <a:cubicBezTo>
                        <a:pt x="1462" y="199"/>
                        <a:pt x="1477" y="176"/>
                        <a:pt x="1472" y="176"/>
                      </a:cubicBezTo>
                      <a:lnTo>
                        <a:pt x="1472" y="176"/>
                      </a:lnTo>
                      <a:cubicBezTo>
                        <a:pt x="1464" y="176"/>
                        <a:pt x="1425" y="211"/>
                        <a:pt x="1390" y="238"/>
                      </a:cubicBezTo>
                      <a:cubicBezTo>
                        <a:pt x="1375" y="245"/>
                        <a:pt x="1368" y="247"/>
                        <a:pt x="1363" y="247"/>
                      </a:cubicBezTo>
                      <a:cubicBezTo>
                        <a:pt x="1356" y="247"/>
                        <a:pt x="1359" y="240"/>
                        <a:pt x="1358" y="240"/>
                      </a:cubicBezTo>
                      <a:lnTo>
                        <a:pt x="1358" y="240"/>
                      </a:lnTo>
                      <a:cubicBezTo>
                        <a:pt x="1356" y="240"/>
                        <a:pt x="1350" y="246"/>
                        <a:pt x="1327" y="269"/>
                      </a:cubicBezTo>
                      <a:cubicBezTo>
                        <a:pt x="1358" y="222"/>
                        <a:pt x="1405" y="190"/>
                        <a:pt x="1437" y="159"/>
                      </a:cubicBezTo>
                      <a:cubicBezTo>
                        <a:pt x="1437" y="158"/>
                        <a:pt x="1437" y="158"/>
                        <a:pt x="1436" y="158"/>
                      </a:cubicBezTo>
                      <a:lnTo>
                        <a:pt x="1436" y="158"/>
                      </a:lnTo>
                      <a:cubicBezTo>
                        <a:pt x="1447" y="148"/>
                        <a:pt x="1458" y="138"/>
                        <a:pt x="1469" y="127"/>
                      </a:cubicBezTo>
                      <a:cubicBezTo>
                        <a:pt x="1457" y="127"/>
                        <a:pt x="1432" y="145"/>
                        <a:pt x="1405" y="167"/>
                      </a:cubicBezTo>
                      <a:lnTo>
                        <a:pt x="1405" y="167"/>
                      </a:lnTo>
                      <a:cubicBezTo>
                        <a:pt x="1407" y="165"/>
                        <a:pt x="1409" y="163"/>
                        <a:pt x="1411" y="161"/>
                      </a:cubicBezTo>
                      <a:lnTo>
                        <a:pt x="1411" y="161"/>
                      </a:lnTo>
                      <a:cubicBezTo>
                        <a:pt x="1399" y="170"/>
                        <a:pt x="1387" y="180"/>
                        <a:pt x="1374" y="190"/>
                      </a:cubicBezTo>
                      <a:cubicBezTo>
                        <a:pt x="1377" y="189"/>
                        <a:pt x="1381" y="187"/>
                        <a:pt x="1384" y="185"/>
                      </a:cubicBezTo>
                      <a:lnTo>
                        <a:pt x="1384" y="185"/>
                      </a:lnTo>
                      <a:cubicBezTo>
                        <a:pt x="1343" y="218"/>
                        <a:pt x="1303" y="255"/>
                        <a:pt x="1296" y="255"/>
                      </a:cubicBezTo>
                      <a:cubicBezTo>
                        <a:pt x="1295" y="255"/>
                        <a:pt x="1295" y="254"/>
                        <a:pt x="1295" y="253"/>
                      </a:cubicBezTo>
                      <a:cubicBezTo>
                        <a:pt x="1295" y="242"/>
                        <a:pt x="1372" y="187"/>
                        <a:pt x="1419" y="153"/>
                      </a:cubicBezTo>
                      <a:lnTo>
                        <a:pt x="1419" y="153"/>
                      </a:lnTo>
                      <a:cubicBezTo>
                        <a:pt x="1416" y="156"/>
                        <a:pt x="1414" y="159"/>
                        <a:pt x="1411" y="161"/>
                      </a:cubicBezTo>
                      <a:lnTo>
                        <a:pt x="1411" y="161"/>
                      </a:lnTo>
                      <a:cubicBezTo>
                        <a:pt x="1497" y="95"/>
                        <a:pt x="1555" y="57"/>
                        <a:pt x="1549" y="57"/>
                      </a:cubicBezTo>
                      <a:lnTo>
                        <a:pt x="1549" y="57"/>
                      </a:lnTo>
                      <a:cubicBezTo>
                        <a:pt x="1546" y="57"/>
                        <a:pt x="1521" y="69"/>
                        <a:pt x="1469" y="96"/>
                      </a:cubicBezTo>
                      <a:cubicBezTo>
                        <a:pt x="1508" y="69"/>
                        <a:pt x="1569" y="43"/>
                        <a:pt x="1624" y="17"/>
                      </a:cubicBezTo>
                      <a:lnTo>
                        <a:pt x="1624" y="17"/>
                      </a:lnTo>
                      <a:lnTo>
                        <a:pt x="1602" y="23"/>
                      </a:lnTo>
                      <a:lnTo>
                        <a:pt x="1602" y="23"/>
                      </a:lnTo>
                      <a:cubicBezTo>
                        <a:pt x="1612" y="19"/>
                        <a:pt x="1619" y="17"/>
                        <a:pt x="1625" y="17"/>
                      </a:cubicBezTo>
                      <a:lnTo>
                        <a:pt x="1625" y="17"/>
                      </a:lnTo>
                      <a:cubicBezTo>
                        <a:pt x="1625" y="17"/>
                        <a:pt x="1625" y="17"/>
                        <a:pt x="1624" y="17"/>
                      </a:cubicBezTo>
                      <a:lnTo>
                        <a:pt x="1624" y="17"/>
                      </a:lnTo>
                      <a:lnTo>
                        <a:pt x="1626" y="17"/>
                      </a:lnTo>
                      <a:lnTo>
                        <a:pt x="1629" y="17"/>
                      </a:lnTo>
                      <a:cubicBezTo>
                        <a:pt x="1640" y="11"/>
                        <a:pt x="1649" y="5"/>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81;p59">
                  <a:extLst>
                    <a:ext uri="{FF2B5EF4-FFF2-40B4-BE49-F238E27FC236}">
                      <a16:creationId xmlns:a16="http://schemas.microsoft.com/office/drawing/2014/main" id="{C073A686-559C-9953-7772-C4B7214C0052}"/>
                    </a:ext>
                  </a:extLst>
                </p:cNvPr>
                <p:cNvSpPr/>
                <p:nvPr/>
              </p:nvSpPr>
              <p:spPr>
                <a:xfrm>
                  <a:off x="2854684" y="3685204"/>
                  <a:ext cx="60467" cy="24878"/>
                </a:xfrm>
                <a:custGeom>
                  <a:avLst/>
                  <a:gdLst/>
                  <a:ahLst/>
                  <a:cxnLst/>
                  <a:rect l="l" t="t" r="r" b="b"/>
                  <a:pathLst>
                    <a:path w="1767" h="727" extrusionOk="0">
                      <a:moveTo>
                        <a:pt x="14" y="111"/>
                      </a:moveTo>
                      <a:cubicBezTo>
                        <a:pt x="1" y="111"/>
                        <a:pt x="34" y="146"/>
                        <a:pt x="43" y="146"/>
                      </a:cubicBezTo>
                      <a:cubicBezTo>
                        <a:pt x="44" y="146"/>
                        <a:pt x="44" y="146"/>
                        <a:pt x="44" y="146"/>
                      </a:cubicBezTo>
                      <a:lnTo>
                        <a:pt x="44" y="146"/>
                      </a:lnTo>
                      <a:cubicBezTo>
                        <a:pt x="51" y="154"/>
                        <a:pt x="58" y="162"/>
                        <a:pt x="65" y="169"/>
                      </a:cubicBezTo>
                      <a:lnTo>
                        <a:pt x="65" y="169"/>
                      </a:lnTo>
                      <a:cubicBezTo>
                        <a:pt x="59" y="160"/>
                        <a:pt x="52" y="152"/>
                        <a:pt x="46" y="143"/>
                      </a:cubicBezTo>
                      <a:cubicBezTo>
                        <a:pt x="46" y="145"/>
                        <a:pt x="45" y="146"/>
                        <a:pt x="44" y="146"/>
                      </a:cubicBezTo>
                      <a:lnTo>
                        <a:pt x="44" y="146"/>
                      </a:lnTo>
                      <a:cubicBezTo>
                        <a:pt x="32" y="132"/>
                        <a:pt x="22" y="118"/>
                        <a:pt x="14" y="111"/>
                      </a:cubicBezTo>
                      <a:close/>
                      <a:moveTo>
                        <a:pt x="1088" y="1"/>
                      </a:moveTo>
                      <a:cubicBezTo>
                        <a:pt x="930" y="1"/>
                        <a:pt x="772" y="32"/>
                        <a:pt x="630" y="64"/>
                      </a:cubicBezTo>
                      <a:cubicBezTo>
                        <a:pt x="583" y="80"/>
                        <a:pt x="551" y="96"/>
                        <a:pt x="520" y="96"/>
                      </a:cubicBezTo>
                      <a:cubicBezTo>
                        <a:pt x="472" y="96"/>
                        <a:pt x="425" y="96"/>
                        <a:pt x="377" y="80"/>
                      </a:cubicBezTo>
                      <a:cubicBezTo>
                        <a:pt x="377" y="143"/>
                        <a:pt x="267" y="159"/>
                        <a:pt x="267" y="206"/>
                      </a:cubicBezTo>
                      <a:cubicBezTo>
                        <a:pt x="251" y="206"/>
                        <a:pt x="204" y="190"/>
                        <a:pt x="204" y="190"/>
                      </a:cubicBezTo>
                      <a:cubicBezTo>
                        <a:pt x="204" y="200"/>
                        <a:pt x="192" y="222"/>
                        <a:pt x="163" y="222"/>
                      </a:cubicBezTo>
                      <a:cubicBezTo>
                        <a:pt x="146" y="222"/>
                        <a:pt x="123" y="214"/>
                        <a:pt x="93" y="190"/>
                      </a:cubicBezTo>
                      <a:cubicBezTo>
                        <a:pt x="84" y="186"/>
                        <a:pt x="74" y="178"/>
                        <a:pt x="65" y="169"/>
                      </a:cubicBezTo>
                      <a:lnTo>
                        <a:pt x="65" y="169"/>
                      </a:lnTo>
                      <a:cubicBezTo>
                        <a:pt x="140" y="268"/>
                        <a:pt x="227" y="354"/>
                        <a:pt x="314" y="427"/>
                      </a:cubicBezTo>
                      <a:cubicBezTo>
                        <a:pt x="409" y="490"/>
                        <a:pt x="504" y="553"/>
                        <a:pt x="598" y="601"/>
                      </a:cubicBezTo>
                      <a:cubicBezTo>
                        <a:pt x="630" y="601"/>
                        <a:pt x="756" y="632"/>
                        <a:pt x="898" y="664"/>
                      </a:cubicBezTo>
                      <a:cubicBezTo>
                        <a:pt x="1009" y="695"/>
                        <a:pt x="1119" y="711"/>
                        <a:pt x="1246" y="727"/>
                      </a:cubicBezTo>
                      <a:lnTo>
                        <a:pt x="1261" y="727"/>
                      </a:lnTo>
                      <a:cubicBezTo>
                        <a:pt x="1340" y="727"/>
                        <a:pt x="1419" y="727"/>
                        <a:pt x="1498" y="711"/>
                      </a:cubicBezTo>
                      <a:cubicBezTo>
                        <a:pt x="1530" y="695"/>
                        <a:pt x="1561" y="695"/>
                        <a:pt x="1609" y="680"/>
                      </a:cubicBezTo>
                      <a:cubicBezTo>
                        <a:pt x="1593" y="680"/>
                        <a:pt x="1577" y="680"/>
                        <a:pt x="1577" y="664"/>
                      </a:cubicBezTo>
                      <a:lnTo>
                        <a:pt x="1640" y="664"/>
                      </a:lnTo>
                      <a:cubicBezTo>
                        <a:pt x="1719" y="664"/>
                        <a:pt x="1688" y="664"/>
                        <a:pt x="1672" y="632"/>
                      </a:cubicBezTo>
                      <a:cubicBezTo>
                        <a:pt x="1663" y="614"/>
                        <a:pt x="1670" y="612"/>
                        <a:pt x="1674" y="610"/>
                      </a:cubicBezTo>
                      <a:lnTo>
                        <a:pt x="1674" y="610"/>
                      </a:lnTo>
                      <a:cubicBezTo>
                        <a:pt x="1684" y="619"/>
                        <a:pt x="1703" y="632"/>
                        <a:pt x="1703" y="632"/>
                      </a:cubicBezTo>
                      <a:lnTo>
                        <a:pt x="1672" y="601"/>
                      </a:lnTo>
                      <a:lnTo>
                        <a:pt x="1672" y="601"/>
                      </a:lnTo>
                      <a:cubicBezTo>
                        <a:pt x="1678" y="607"/>
                        <a:pt x="1677" y="608"/>
                        <a:pt x="1674" y="610"/>
                      </a:cubicBezTo>
                      <a:lnTo>
                        <a:pt x="1674" y="610"/>
                      </a:lnTo>
                      <a:cubicBezTo>
                        <a:pt x="1669" y="605"/>
                        <a:pt x="1666" y="601"/>
                        <a:pt x="1672" y="601"/>
                      </a:cubicBezTo>
                      <a:cubicBezTo>
                        <a:pt x="1688" y="601"/>
                        <a:pt x="1703" y="616"/>
                        <a:pt x="1719" y="632"/>
                      </a:cubicBezTo>
                      <a:lnTo>
                        <a:pt x="1719" y="632"/>
                      </a:lnTo>
                      <a:cubicBezTo>
                        <a:pt x="1709" y="622"/>
                        <a:pt x="1672" y="585"/>
                        <a:pt x="1672" y="585"/>
                      </a:cubicBezTo>
                      <a:cubicBezTo>
                        <a:pt x="1674" y="583"/>
                        <a:pt x="1675" y="582"/>
                        <a:pt x="1677" y="582"/>
                      </a:cubicBezTo>
                      <a:cubicBezTo>
                        <a:pt x="1689" y="582"/>
                        <a:pt x="1702" y="619"/>
                        <a:pt x="1714" y="619"/>
                      </a:cubicBezTo>
                      <a:cubicBezTo>
                        <a:pt x="1716" y="619"/>
                        <a:pt x="1717" y="618"/>
                        <a:pt x="1719" y="616"/>
                      </a:cubicBezTo>
                      <a:lnTo>
                        <a:pt x="1703" y="601"/>
                      </a:lnTo>
                      <a:lnTo>
                        <a:pt x="1703" y="601"/>
                      </a:lnTo>
                      <a:cubicBezTo>
                        <a:pt x="1727" y="616"/>
                        <a:pt x="1743" y="636"/>
                        <a:pt x="1749" y="644"/>
                      </a:cubicBezTo>
                      <a:lnTo>
                        <a:pt x="1749" y="644"/>
                      </a:lnTo>
                      <a:lnTo>
                        <a:pt x="1767" y="680"/>
                      </a:lnTo>
                      <a:lnTo>
                        <a:pt x="1767" y="648"/>
                      </a:lnTo>
                      <a:cubicBezTo>
                        <a:pt x="1767" y="616"/>
                        <a:pt x="1751" y="601"/>
                        <a:pt x="1735" y="569"/>
                      </a:cubicBezTo>
                      <a:cubicBezTo>
                        <a:pt x="1688" y="427"/>
                        <a:pt x="1609" y="317"/>
                        <a:pt x="1514" y="206"/>
                      </a:cubicBezTo>
                      <a:cubicBezTo>
                        <a:pt x="1514" y="222"/>
                        <a:pt x="1514" y="238"/>
                        <a:pt x="1498" y="238"/>
                      </a:cubicBezTo>
                      <a:cubicBezTo>
                        <a:pt x="1482" y="238"/>
                        <a:pt x="1467" y="159"/>
                        <a:pt x="1435" y="159"/>
                      </a:cubicBezTo>
                      <a:lnTo>
                        <a:pt x="1419" y="175"/>
                      </a:lnTo>
                      <a:lnTo>
                        <a:pt x="1372" y="96"/>
                      </a:lnTo>
                      <a:cubicBezTo>
                        <a:pt x="1325" y="64"/>
                        <a:pt x="1277" y="48"/>
                        <a:pt x="1230" y="32"/>
                      </a:cubicBezTo>
                      <a:cubicBezTo>
                        <a:pt x="1230" y="32"/>
                        <a:pt x="1230" y="48"/>
                        <a:pt x="1230" y="48"/>
                      </a:cubicBezTo>
                      <a:cubicBezTo>
                        <a:pt x="1214" y="48"/>
                        <a:pt x="1183" y="17"/>
                        <a:pt x="1151" y="1"/>
                      </a:cubicBezTo>
                      <a:lnTo>
                        <a:pt x="1135" y="1"/>
                      </a:lnTo>
                      <a:cubicBezTo>
                        <a:pt x="1135" y="17"/>
                        <a:pt x="1135" y="17"/>
                        <a:pt x="1135" y="17"/>
                      </a:cubicBezTo>
                      <a:lnTo>
                        <a:pt x="1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82;p59">
                  <a:extLst>
                    <a:ext uri="{FF2B5EF4-FFF2-40B4-BE49-F238E27FC236}">
                      <a16:creationId xmlns:a16="http://schemas.microsoft.com/office/drawing/2014/main" id="{D8A787BB-9442-1FC6-137F-BA30892C2F2A}"/>
                    </a:ext>
                  </a:extLst>
                </p:cNvPr>
                <p:cNvSpPr/>
                <p:nvPr/>
              </p:nvSpPr>
              <p:spPr>
                <a:xfrm>
                  <a:off x="2855164" y="3632813"/>
                  <a:ext cx="51912" cy="24365"/>
                </a:xfrm>
                <a:custGeom>
                  <a:avLst/>
                  <a:gdLst/>
                  <a:ahLst/>
                  <a:cxnLst/>
                  <a:rect l="l" t="t" r="r" b="b"/>
                  <a:pathLst>
                    <a:path w="1517" h="712" extrusionOk="0">
                      <a:moveTo>
                        <a:pt x="1453" y="569"/>
                      </a:moveTo>
                      <a:cubicBezTo>
                        <a:pt x="1459" y="576"/>
                        <a:pt x="1463" y="583"/>
                        <a:pt x="1467" y="588"/>
                      </a:cubicBezTo>
                      <a:lnTo>
                        <a:pt x="1467" y="588"/>
                      </a:lnTo>
                      <a:cubicBezTo>
                        <a:pt x="1455" y="579"/>
                        <a:pt x="1444" y="569"/>
                        <a:pt x="1453" y="569"/>
                      </a:cubicBezTo>
                      <a:close/>
                      <a:moveTo>
                        <a:pt x="948" y="1"/>
                      </a:moveTo>
                      <a:cubicBezTo>
                        <a:pt x="805" y="16"/>
                        <a:pt x="663" y="32"/>
                        <a:pt x="521" y="80"/>
                      </a:cubicBezTo>
                      <a:cubicBezTo>
                        <a:pt x="490" y="95"/>
                        <a:pt x="458" y="111"/>
                        <a:pt x="427" y="127"/>
                      </a:cubicBezTo>
                      <a:lnTo>
                        <a:pt x="300" y="127"/>
                      </a:lnTo>
                      <a:cubicBezTo>
                        <a:pt x="300" y="174"/>
                        <a:pt x="206" y="190"/>
                        <a:pt x="206" y="237"/>
                      </a:cubicBezTo>
                      <a:cubicBezTo>
                        <a:pt x="195" y="237"/>
                        <a:pt x="178" y="230"/>
                        <a:pt x="162" y="230"/>
                      </a:cubicBezTo>
                      <a:cubicBezTo>
                        <a:pt x="155" y="230"/>
                        <a:pt x="148" y="232"/>
                        <a:pt x="143" y="237"/>
                      </a:cubicBezTo>
                      <a:cubicBezTo>
                        <a:pt x="143" y="237"/>
                        <a:pt x="134" y="264"/>
                        <a:pt x="103" y="264"/>
                      </a:cubicBezTo>
                      <a:cubicBezTo>
                        <a:pt x="92" y="264"/>
                        <a:pt x="79" y="261"/>
                        <a:pt x="64" y="253"/>
                      </a:cubicBezTo>
                      <a:cubicBezTo>
                        <a:pt x="38" y="227"/>
                        <a:pt x="22" y="212"/>
                        <a:pt x="0" y="190"/>
                      </a:cubicBezTo>
                      <a:lnTo>
                        <a:pt x="0" y="190"/>
                      </a:lnTo>
                      <a:cubicBezTo>
                        <a:pt x="79" y="301"/>
                        <a:pt x="158" y="395"/>
                        <a:pt x="253" y="474"/>
                      </a:cubicBezTo>
                      <a:cubicBezTo>
                        <a:pt x="332" y="537"/>
                        <a:pt x="411" y="585"/>
                        <a:pt x="490" y="616"/>
                      </a:cubicBezTo>
                      <a:cubicBezTo>
                        <a:pt x="521" y="616"/>
                        <a:pt x="632" y="648"/>
                        <a:pt x="758" y="679"/>
                      </a:cubicBezTo>
                      <a:cubicBezTo>
                        <a:pt x="853" y="695"/>
                        <a:pt x="963" y="711"/>
                        <a:pt x="1058" y="711"/>
                      </a:cubicBezTo>
                      <a:lnTo>
                        <a:pt x="1074" y="711"/>
                      </a:lnTo>
                      <a:cubicBezTo>
                        <a:pt x="1137" y="711"/>
                        <a:pt x="1216" y="711"/>
                        <a:pt x="1279" y="679"/>
                      </a:cubicBezTo>
                      <a:cubicBezTo>
                        <a:pt x="1326" y="679"/>
                        <a:pt x="1358" y="664"/>
                        <a:pt x="1390" y="648"/>
                      </a:cubicBezTo>
                      <a:lnTo>
                        <a:pt x="1421" y="648"/>
                      </a:lnTo>
                      <a:cubicBezTo>
                        <a:pt x="1484" y="648"/>
                        <a:pt x="1453" y="648"/>
                        <a:pt x="1437" y="616"/>
                      </a:cubicBezTo>
                      <a:cubicBezTo>
                        <a:pt x="1437" y="585"/>
                        <a:pt x="1453" y="601"/>
                        <a:pt x="1437" y="585"/>
                      </a:cubicBezTo>
                      <a:lnTo>
                        <a:pt x="1437" y="585"/>
                      </a:lnTo>
                      <a:lnTo>
                        <a:pt x="1474" y="597"/>
                      </a:lnTo>
                      <a:lnTo>
                        <a:pt x="1474" y="597"/>
                      </a:lnTo>
                      <a:cubicBezTo>
                        <a:pt x="1477" y="599"/>
                        <a:pt x="1480" y="601"/>
                        <a:pt x="1484" y="601"/>
                      </a:cubicBezTo>
                      <a:cubicBezTo>
                        <a:pt x="1484" y="601"/>
                        <a:pt x="1453" y="569"/>
                        <a:pt x="1453" y="553"/>
                      </a:cubicBezTo>
                      <a:lnTo>
                        <a:pt x="1453" y="553"/>
                      </a:lnTo>
                      <a:cubicBezTo>
                        <a:pt x="1453" y="553"/>
                        <a:pt x="1484" y="601"/>
                        <a:pt x="1484" y="601"/>
                      </a:cubicBezTo>
                      <a:cubicBezTo>
                        <a:pt x="1500" y="585"/>
                        <a:pt x="1484" y="585"/>
                        <a:pt x="1468" y="569"/>
                      </a:cubicBezTo>
                      <a:lnTo>
                        <a:pt x="1468" y="569"/>
                      </a:lnTo>
                      <a:cubicBezTo>
                        <a:pt x="1492" y="585"/>
                        <a:pt x="1508" y="604"/>
                        <a:pt x="1514" y="612"/>
                      </a:cubicBezTo>
                      <a:lnTo>
                        <a:pt x="1514" y="612"/>
                      </a:lnTo>
                      <a:lnTo>
                        <a:pt x="1516" y="616"/>
                      </a:lnTo>
                      <a:cubicBezTo>
                        <a:pt x="1516" y="616"/>
                        <a:pt x="1516" y="615"/>
                        <a:pt x="1516" y="615"/>
                      </a:cubicBezTo>
                      <a:lnTo>
                        <a:pt x="1516" y="615"/>
                      </a:lnTo>
                      <a:cubicBezTo>
                        <a:pt x="1516" y="616"/>
                        <a:pt x="1516" y="616"/>
                        <a:pt x="1516" y="616"/>
                      </a:cubicBezTo>
                      <a:cubicBezTo>
                        <a:pt x="1516" y="616"/>
                        <a:pt x="1516" y="615"/>
                        <a:pt x="1516" y="615"/>
                      </a:cubicBezTo>
                      <a:lnTo>
                        <a:pt x="1516" y="615"/>
                      </a:lnTo>
                      <a:cubicBezTo>
                        <a:pt x="1516" y="584"/>
                        <a:pt x="1516" y="553"/>
                        <a:pt x="1500" y="537"/>
                      </a:cubicBezTo>
                      <a:cubicBezTo>
                        <a:pt x="1468" y="411"/>
                        <a:pt x="1390" y="285"/>
                        <a:pt x="1311" y="190"/>
                      </a:cubicBezTo>
                      <a:cubicBezTo>
                        <a:pt x="1311" y="206"/>
                        <a:pt x="1311" y="222"/>
                        <a:pt x="1295" y="222"/>
                      </a:cubicBezTo>
                      <a:cubicBezTo>
                        <a:pt x="1279" y="206"/>
                        <a:pt x="1263" y="143"/>
                        <a:pt x="1232" y="143"/>
                      </a:cubicBezTo>
                      <a:lnTo>
                        <a:pt x="1232" y="159"/>
                      </a:lnTo>
                      <a:lnTo>
                        <a:pt x="1200" y="80"/>
                      </a:lnTo>
                      <a:cubicBezTo>
                        <a:pt x="1153" y="48"/>
                        <a:pt x="1121" y="32"/>
                        <a:pt x="1074" y="16"/>
                      </a:cubicBezTo>
                      <a:cubicBezTo>
                        <a:pt x="1074" y="32"/>
                        <a:pt x="1074" y="32"/>
                        <a:pt x="1058" y="32"/>
                      </a:cubicBezTo>
                      <a:cubicBezTo>
                        <a:pt x="1058" y="32"/>
                        <a:pt x="1026" y="16"/>
                        <a:pt x="995" y="1"/>
                      </a:cubicBezTo>
                      <a:cubicBezTo>
                        <a:pt x="979" y="1"/>
                        <a:pt x="979" y="16"/>
                        <a:pt x="979" y="16"/>
                      </a:cubicBezTo>
                      <a:lnTo>
                        <a:pt x="9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83;p59">
                  <a:extLst>
                    <a:ext uri="{FF2B5EF4-FFF2-40B4-BE49-F238E27FC236}">
                      <a16:creationId xmlns:a16="http://schemas.microsoft.com/office/drawing/2014/main" id="{897BD75E-B223-2766-2389-3FA7AD59006A}"/>
                    </a:ext>
                  </a:extLst>
                </p:cNvPr>
                <p:cNvSpPr/>
                <p:nvPr/>
              </p:nvSpPr>
              <p:spPr>
                <a:xfrm>
                  <a:off x="3428232" y="3670113"/>
                  <a:ext cx="56292" cy="60090"/>
                </a:xfrm>
                <a:custGeom>
                  <a:avLst/>
                  <a:gdLst/>
                  <a:ahLst/>
                  <a:cxnLst/>
                  <a:rect l="l" t="t" r="r" b="b"/>
                  <a:pathLst>
                    <a:path w="1645" h="1756" extrusionOk="0">
                      <a:moveTo>
                        <a:pt x="1475" y="119"/>
                      </a:moveTo>
                      <a:cubicBezTo>
                        <a:pt x="1499" y="119"/>
                        <a:pt x="1534" y="126"/>
                        <a:pt x="1534" y="126"/>
                      </a:cubicBezTo>
                      <a:cubicBezTo>
                        <a:pt x="1534" y="126"/>
                        <a:pt x="1533" y="126"/>
                        <a:pt x="1531" y="127"/>
                      </a:cubicBezTo>
                      <a:lnTo>
                        <a:pt x="1531" y="127"/>
                      </a:lnTo>
                      <a:cubicBezTo>
                        <a:pt x="1522" y="126"/>
                        <a:pt x="1512" y="126"/>
                        <a:pt x="1502" y="126"/>
                      </a:cubicBezTo>
                      <a:lnTo>
                        <a:pt x="1455" y="126"/>
                      </a:lnTo>
                      <a:cubicBezTo>
                        <a:pt x="1455" y="121"/>
                        <a:pt x="1464" y="119"/>
                        <a:pt x="1475" y="119"/>
                      </a:cubicBezTo>
                      <a:close/>
                      <a:moveTo>
                        <a:pt x="1597" y="126"/>
                      </a:moveTo>
                      <a:lnTo>
                        <a:pt x="1613" y="134"/>
                      </a:lnTo>
                      <a:lnTo>
                        <a:pt x="1644" y="142"/>
                      </a:lnTo>
                      <a:lnTo>
                        <a:pt x="1597" y="126"/>
                      </a:lnTo>
                      <a:close/>
                      <a:moveTo>
                        <a:pt x="1129" y="0"/>
                      </a:moveTo>
                      <a:cubicBezTo>
                        <a:pt x="1070" y="0"/>
                        <a:pt x="1010" y="6"/>
                        <a:pt x="950" y="16"/>
                      </a:cubicBezTo>
                      <a:cubicBezTo>
                        <a:pt x="950" y="31"/>
                        <a:pt x="966" y="31"/>
                        <a:pt x="950" y="47"/>
                      </a:cubicBezTo>
                      <a:cubicBezTo>
                        <a:pt x="918" y="47"/>
                        <a:pt x="839" y="47"/>
                        <a:pt x="808" y="63"/>
                      </a:cubicBezTo>
                      <a:lnTo>
                        <a:pt x="808" y="95"/>
                      </a:lnTo>
                      <a:cubicBezTo>
                        <a:pt x="760" y="95"/>
                        <a:pt x="729" y="95"/>
                        <a:pt x="681" y="110"/>
                      </a:cubicBezTo>
                      <a:cubicBezTo>
                        <a:pt x="618" y="142"/>
                        <a:pt x="555" y="189"/>
                        <a:pt x="508" y="237"/>
                      </a:cubicBezTo>
                      <a:cubicBezTo>
                        <a:pt x="508" y="237"/>
                        <a:pt x="508" y="237"/>
                        <a:pt x="508" y="252"/>
                      </a:cubicBezTo>
                      <a:cubicBezTo>
                        <a:pt x="476" y="268"/>
                        <a:pt x="445" y="300"/>
                        <a:pt x="413" y="316"/>
                      </a:cubicBezTo>
                      <a:lnTo>
                        <a:pt x="413" y="331"/>
                      </a:lnTo>
                      <a:cubicBezTo>
                        <a:pt x="413" y="347"/>
                        <a:pt x="413" y="347"/>
                        <a:pt x="413" y="347"/>
                      </a:cubicBezTo>
                      <a:lnTo>
                        <a:pt x="381" y="379"/>
                      </a:lnTo>
                      <a:cubicBezTo>
                        <a:pt x="271" y="568"/>
                        <a:pt x="192" y="773"/>
                        <a:pt x="160" y="979"/>
                      </a:cubicBezTo>
                      <a:cubicBezTo>
                        <a:pt x="176" y="1026"/>
                        <a:pt x="176" y="1073"/>
                        <a:pt x="160" y="1121"/>
                      </a:cubicBezTo>
                      <a:cubicBezTo>
                        <a:pt x="145" y="1168"/>
                        <a:pt x="113" y="1231"/>
                        <a:pt x="97" y="1294"/>
                      </a:cubicBezTo>
                      <a:cubicBezTo>
                        <a:pt x="142" y="1309"/>
                        <a:pt x="130" y="1438"/>
                        <a:pt x="169" y="1438"/>
                      </a:cubicBezTo>
                      <a:cubicBezTo>
                        <a:pt x="171" y="1438"/>
                        <a:pt x="174" y="1437"/>
                        <a:pt x="176" y="1436"/>
                      </a:cubicBezTo>
                      <a:lnTo>
                        <a:pt x="176" y="1436"/>
                      </a:lnTo>
                      <a:cubicBezTo>
                        <a:pt x="160" y="1468"/>
                        <a:pt x="129" y="1531"/>
                        <a:pt x="145" y="1531"/>
                      </a:cubicBezTo>
                      <a:cubicBezTo>
                        <a:pt x="145" y="1531"/>
                        <a:pt x="176" y="1578"/>
                        <a:pt x="113" y="1673"/>
                      </a:cubicBezTo>
                      <a:cubicBezTo>
                        <a:pt x="82" y="1705"/>
                        <a:pt x="50" y="1720"/>
                        <a:pt x="3" y="1752"/>
                      </a:cubicBezTo>
                      <a:cubicBezTo>
                        <a:pt x="0" y="1754"/>
                        <a:pt x="0" y="1755"/>
                        <a:pt x="1" y="1755"/>
                      </a:cubicBezTo>
                      <a:cubicBezTo>
                        <a:pt x="6" y="1755"/>
                        <a:pt x="44" y="1733"/>
                        <a:pt x="42" y="1733"/>
                      </a:cubicBezTo>
                      <a:lnTo>
                        <a:pt x="42" y="1733"/>
                      </a:lnTo>
                      <a:cubicBezTo>
                        <a:pt x="41" y="1733"/>
                        <a:pt x="39" y="1734"/>
                        <a:pt x="34" y="1736"/>
                      </a:cubicBezTo>
                      <a:cubicBezTo>
                        <a:pt x="176" y="1642"/>
                        <a:pt x="303" y="1547"/>
                        <a:pt x="429" y="1436"/>
                      </a:cubicBezTo>
                      <a:cubicBezTo>
                        <a:pt x="524" y="1326"/>
                        <a:pt x="618" y="1231"/>
                        <a:pt x="697" y="1136"/>
                      </a:cubicBezTo>
                      <a:cubicBezTo>
                        <a:pt x="760" y="1042"/>
                        <a:pt x="823" y="931"/>
                        <a:pt x="902" y="837"/>
                      </a:cubicBezTo>
                      <a:cubicBezTo>
                        <a:pt x="997" y="742"/>
                        <a:pt x="1092" y="631"/>
                        <a:pt x="1187" y="537"/>
                      </a:cubicBezTo>
                      <a:lnTo>
                        <a:pt x="1202" y="521"/>
                      </a:lnTo>
                      <a:cubicBezTo>
                        <a:pt x="1265" y="458"/>
                        <a:pt x="1329" y="395"/>
                        <a:pt x="1376" y="331"/>
                      </a:cubicBezTo>
                      <a:cubicBezTo>
                        <a:pt x="1407" y="300"/>
                        <a:pt x="1439" y="252"/>
                        <a:pt x="1471" y="237"/>
                      </a:cubicBezTo>
                      <a:lnTo>
                        <a:pt x="1423" y="237"/>
                      </a:lnTo>
                      <a:cubicBezTo>
                        <a:pt x="1439" y="221"/>
                        <a:pt x="1471" y="205"/>
                        <a:pt x="1502" y="189"/>
                      </a:cubicBezTo>
                      <a:cubicBezTo>
                        <a:pt x="1565" y="158"/>
                        <a:pt x="1534" y="158"/>
                        <a:pt x="1502" y="158"/>
                      </a:cubicBezTo>
                      <a:cubicBezTo>
                        <a:pt x="1476" y="145"/>
                        <a:pt x="1493" y="142"/>
                        <a:pt x="1482" y="133"/>
                      </a:cubicBezTo>
                      <a:lnTo>
                        <a:pt x="1482" y="133"/>
                      </a:lnTo>
                      <a:cubicBezTo>
                        <a:pt x="1481" y="133"/>
                        <a:pt x="1481" y="133"/>
                        <a:pt x="1480" y="133"/>
                      </a:cubicBezTo>
                      <a:cubicBezTo>
                        <a:pt x="1471" y="133"/>
                        <a:pt x="1465" y="131"/>
                        <a:pt x="1471" y="126"/>
                      </a:cubicBezTo>
                      <a:lnTo>
                        <a:pt x="1471" y="126"/>
                      </a:lnTo>
                      <a:cubicBezTo>
                        <a:pt x="1476" y="129"/>
                        <a:pt x="1480" y="131"/>
                        <a:pt x="1482" y="133"/>
                      </a:cubicBezTo>
                      <a:lnTo>
                        <a:pt x="1482" y="133"/>
                      </a:lnTo>
                      <a:cubicBezTo>
                        <a:pt x="1498" y="133"/>
                        <a:pt x="1522" y="128"/>
                        <a:pt x="1531" y="127"/>
                      </a:cubicBezTo>
                      <a:lnTo>
                        <a:pt x="1531" y="127"/>
                      </a:lnTo>
                      <a:cubicBezTo>
                        <a:pt x="1556" y="128"/>
                        <a:pt x="1576" y="130"/>
                        <a:pt x="1585" y="130"/>
                      </a:cubicBezTo>
                      <a:cubicBezTo>
                        <a:pt x="1588" y="130"/>
                        <a:pt x="1590" y="130"/>
                        <a:pt x="1590" y="129"/>
                      </a:cubicBezTo>
                      <a:lnTo>
                        <a:pt x="1590" y="129"/>
                      </a:lnTo>
                      <a:lnTo>
                        <a:pt x="1628" y="142"/>
                      </a:lnTo>
                      <a:lnTo>
                        <a:pt x="1613" y="134"/>
                      </a:lnTo>
                      <a:lnTo>
                        <a:pt x="1590" y="128"/>
                      </a:lnTo>
                      <a:lnTo>
                        <a:pt x="1590" y="128"/>
                      </a:lnTo>
                      <a:cubicBezTo>
                        <a:pt x="1588" y="126"/>
                        <a:pt x="1575" y="121"/>
                        <a:pt x="1550" y="110"/>
                      </a:cubicBezTo>
                      <a:lnTo>
                        <a:pt x="1550" y="110"/>
                      </a:lnTo>
                      <a:lnTo>
                        <a:pt x="1597" y="126"/>
                      </a:lnTo>
                      <a:lnTo>
                        <a:pt x="1597" y="126"/>
                      </a:lnTo>
                      <a:cubicBezTo>
                        <a:pt x="1565" y="110"/>
                        <a:pt x="1534" y="95"/>
                        <a:pt x="1502" y="79"/>
                      </a:cubicBezTo>
                      <a:cubicBezTo>
                        <a:pt x="1384" y="25"/>
                        <a:pt x="1258" y="0"/>
                        <a:pt x="1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484;p59">
                  <a:extLst>
                    <a:ext uri="{FF2B5EF4-FFF2-40B4-BE49-F238E27FC236}">
                      <a16:creationId xmlns:a16="http://schemas.microsoft.com/office/drawing/2014/main" id="{ECA31DB5-920B-FD92-7276-5A0BAC955C74}"/>
                    </a:ext>
                  </a:extLst>
                </p:cNvPr>
                <p:cNvSpPr/>
                <p:nvPr/>
              </p:nvSpPr>
              <p:spPr>
                <a:xfrm>
                  <a:off x="3472514" y="3697627"/>
                  <a:ext cx="61699" cy="52528"/>
                </a:xfrm>
                <a:custGeom>
                  <a:avLst/>
                  <a:gdLst/>
                  <a:ahLst/>
                  <a:cxnLst/>
                  <a:rect l="l" t="t" r="r" b="b"/>
                  <a:pathLst>
                    <a:path w="1803" h="1535" extrusionOk="0">
                      <a:moveTo>
                        <a:pt x="1250" y="1"/>
                      </a:moveTo>
                      <a:lnTo>
                        <a:pt x="1250" y="2"/>
                      </a:lnTo>
                      <a:lnTo>
                        <a:pt x="1250" y="2"/>
                      </a:lnTo>
                      <a:cubicBezTo>
                        <a:pt x="1250" y="2"/>
                        <a:pt x="1251" y="2"/>
                        <a:pt x="1251" y="2"/>
                      </a:cubicBezTo>
                      <a:lnTo>
                        <a:pt x="1251" y="2"/>
                      </a:lnTo>
                      <a:cubicBezTo>
                        <a:pt x="1251" y="2"/>
                        <a:pt x="1250" y="1"/>
                        <a:pt x="1250" y="1"/>
                      </a:cubicBezTo>
                      <a:close/>
                      <a:moveTo>
                        <a:pt x="1234" y="1"/>
                      </a:moveTo>
                      <a:cubicBezTo>
                        <a:pt x="1140" y="1"/>
                        <a:pt x="1203" y="1"/>
                        <a:pt x="1218" y="33"/>
                      </a:cubicBezTo>
                      <a:cubicBezTo>
                        <a:pt x="1218" y="33"/>
                        <a:pt x="1218" y="33"/>
                        <a:pt x="1218" y="17"/>
                      </a:cubicBezTo>
                      <a:lnTo>
                        <a:pt x="1250" y="33"/>
                      </a:lnTo>
                      <a:cubicBezTo>
                        <a:pt x="1250" y="33"/>
                        <a:pt x="1250" y="33"/>
                        <a:pt x="1235" y="17"/>
                      </a:cubicBezTo>
                      <a:lnTo>
                        <a:pt x="1235" y="17"/>
                      </a:lnTo>
                      <a:cubicBezTo>
                        <a:pt x="1241" y="23"/>
                        <a:pt x="1247" y="29"/>
                        <a:pt x="1254" y="35"/>
                      </a:cubicBezTo>
                      <a:lnTo>
                        <a:pt x="1254" y="35"/>
                      </a:lnTo>
                      <a:cubicBezTo>
                        <a:pt x="1250" y="30"/>
                        <a:pt x="1250" y="26"/>
                        <a:pt x="1250" y="17"/>
                      </a:cubicBezTo>
                      <a:lnTo>
                        <a:pt x="1250" y="2"/>
                      </a:lnTo>
                      <a:lnTo>
                        <a:pt x="1250" y="2"/>
                      </a:lnTo>
                      <a:cubicBezTo>
                        <a:pt x="1244" y="1"/>
                        <a:pt x="1239" y="1"/>
                        <a:pt x="1234" y="1"/>
                      </a:cubicBezTo>
                      <a:close/>
                      <a:moveTo>
                        <a:pt x="1250" y="33"/>
                      </a:moveTo>
                      <a:lnTo>
                        <a:pt x="1250" y="33"/>
                      </a:lnTo>
                      <a:cubicBezTo>
                        <a:pt x="1250" y="38"/>
                        <a:pt x="1257" y="44"/>
                        <a:pt x="1265" y="49"/>
                      </a:cubicBezTo>
                      <a:lnTo>
                        <a:pt x="1265" y="49"/>
                      </a:lnTo>
                      <a:cubicBezTo>
                        <a:pt x="1265" y="49"/>
                        <a:pt x="1265" y="49"/>
                        <a:pt x="1266" y="48"/>
                      </a:cubicBezTo>
                      <a:lnTo>
                        <a:pt x="1266" y="48"/>
                      </a:lnTo>
                      <a:lnTo>
                        <a:pt x="1266" y="48"/>
                      </a:lnTo>
                      <a:lnTo>
                        <a:pt x="1250" y="33"/>
                      </a:lnTo>
                      <a:close/>
                      <a:moveTo>
                        <a:pt x="1203" y="33"/>
                      </a:moveTo>
                      <a:cubicBezTo>
                        <a:pt x="1203" y="39"/>
                        <a:pt x="1200" y="43"/>
                        <a:pt x="1197" y="45"/>
                      </a:cubicBezTo>
                      <a:lnTo>
                        <a:pt x="1197" y="45"/>
                      </a:lnTo>
                      <a:lnTo>
                        <a:pt x="1171" y="33"/>
                      </a:lnTo>
                      <a:lnTo>
                        <a:pt x="1171" y="33"/>
                      </a:lnTo>
                      <a:cubicBezTo>
                        <a:pt x="1171" y="33"/>
                        <a:pt x="1182" y="39"/>
                        <a:pt x="1194" y="47"/>
                      </a:cubicBezTo>
                      <a:lnTo>
                        <a:pt x="1194" y="47"/>
                      </a:lnTo>
                      <a:cubicBezTo>
                        <a:pt x="1195" y="46"/>
                        <a:pt x="1196" y="46"/>
                        <a:pt x="1197" y="45"/>
                      </a:cubicBezTo>
                      <a:lnTo>
                        <a:pt x="1197" y="45"/>
                      </a:lnTo>
                      <a:lnTo>
                        <a:pt x="1234" y="64"/>
                      </a:lnTo>
                      <a:cubicBezTo>
                        <a:pt x="1219" y="57"/>
                        <a:pt x="1222" y="56"/>
                        <a:pt x="1226" y="54"/>
                      </a:cubicBezTo>
                      <a:lnTo>
                        <a:pt x="1226" y="54"/>
                      </a:lnTo>
                      <a:cubicBezTo>
                        <a:pt x="1231" y="58"/>
                        <a:pt x="1236" y="60"/>
                        <a:pt x="1241" y="60"/>
                      </a:cubicBezTo>
                      <a:lnTo>
                        <a:pt x="1241" y="60"/>
                      </a:lnTo>
                      <a:cubicBezTo>
                        <a:pt x="1237" y="57"/>
                        <a:pt x="1233" y="54"/>
                        <a:pt x="1229" y="52"/>
                      </a:cubicBezTo>
                      <a:lnTo>
                        <a:pt x="1229" y="52"/>
                      </a:lnTo>
                      <a:cubicBezTo>
                        <a:pt x="1231" y="49"/>
                        <a:pt x="1230" y="44"/>
                        <a:pt x="1218" y="33"/>
                      </a:cubicBezTo>
                      <a:close/>
                      <a:moveTo>
                        <a:pt x="1194" y="47"/>
                      </a:moveTo>
                      <a:cubicBezTo>
                        <a:pt x="1190" y="48"/>
                        <a:pt x="1187" y="48"/>
                        <a:pt x="1187" y="48"/>
                      </a:cubicBezTo>
                      <a:cubicBezTo>
                        <a:pt x="1187" y="48"/>
                        <a:pt x="1187" y="48"/>
                        <a:pt x="1187" y="48"/>
                      </a:cubicBezTo>
                      <a:lnTo>
                        <a:pt x="1187" y="48"/>
                      </a:lnTo>
                      <a:lnTo>
                        <a:pt x="1203" y="64"/>
                      </a:lnTo>
                      <a:cubicBezTo>
                        <a:pt x="1208" y="64"/>
                        <a:pt x="1213" y="66"/>
                        <a:pt x="1218" y="68"/>
                      </a:cubicBezTo>
                      <a:lnTo>
                        <a:pt x="1218" y="68"/>
                      </a:lnTo>
                      <a:cubicBezTo>
                        <a:pt x="1224" y="71"/>
                        <a:pt x="1229" y="75"/>
                        <a:pt x="1234" y="80"/>
                      </a:cubicBezTo>
                      <a:cubicBezTo>
                        <a:pt x="1237" y="80"/>
                        <a:pt x="1237" y="78"/>
                        <a:pt x="1235" y="76"/>
                      </a:cubicBezTo>
                      <a:lnTo>
                        <a:pt x="1235" y="76"/>
                      </a:lnTo>
                      <a:cubicBezTo>
                        <a:pt x="1240" y="78"/>
                        <a:pt x="1245" y="80"/>
                        <a:pt x="1250" y="80"/>
                      </a:cubicBezTo>
                      <a:cubicBezTo>
                        <a:pt x="1250" y="80"/>
                        <a:pt x="1235" y="65"/>
                        <a:pt x="1220" y="64"/>
                      </a:cubicBezTo>
                      <a:lnTo>
                        <a:pt x="1220" y="64"/>
                      </a:lnTo>
                      <a:cubicBezTo>
                        <a:pt x="1212" y="58"/>
                        <a:pt x="1203" y="52"/>
                        <a:pt x="1194" y="47"/>
                      </a:cubicBezTo>
                      <a:close/>
                      <a:moveTo>
                        <a:pt x="1374" y="384"/>
                      </a:moveTo>
                      <a:cubicBezTo>
                        <a:pt x="1376" y="384"/>
                        <a:pt x="1376" y="388"/>
                        <a:pt x="1376" y="396"/>
                      </a:cubicBezTo>
                      <a:lnTo>
                        <a:pt x="1371" y="385"/>
                      </a:lnTo>
                      <a:lnTo>
                        <a:pt x="1371" y="385"/>
                      </a:lnTo>
                      <a:cubicBezTo>
                        <a:pt x="1373" y="384"/>
                        <a:pt x="1374" y="384"/>
                        <a:pt x="1374" y="384"/>
                      </a:cubicBezTo>
                      <a:close/>
                      <a:moveTo>
                        <a:pt x="1297" y="1"/>
                      </a:moveTo>
                      <a:cubicBezTo>
                        <a:pt x="1313" y="1"/>
                        <a:pt x="1329" y="17"/>
                        <a:pt x="1345" y="17"/>
                      </a:cubicBezTo>
                      <a:cubicBezTo>
                        <a:pt x="1318" y="17"/>
                        <a:pt x="1281" y="6"/>
                        <a:pt x="1251" y="2"/>
                      </a:cubicBezTo>
                      <a:lnTo>
                        <a:pt x="1251" y="2"/>
                      </a:lnTo>
                      <a:cubicBezTo>
                        <a:pt x="1265" y="16"/>
                        <a:pt x="1266" y="31"/>
                        <a:pt x="1266" y="45"/>
                      </a:cubicBezTo>
                      <a:lnTo>
                        <a:pt x="1266" y="45"/>
                      </a:lnTo>
                      <a:cubicBezTo>
                        <a:pt x="1261" y="42"/>
                        <a:pt x="1257" y="38"/>
                        <a:pt x="1254" y="35"/>
                      </a:cubicBezTo>
                      <a:lnTo>
                        <a:pt x="1254" y="35"/>
                      </a:lnTo>
                      <a:cubicBezTo>
                        <a:pt x="1256" y="38"/>
                        <a:pt x="1260" y="42"/>
                        <a:pt x="1266" y="48"/>
                      </a:cubicBezTo>
                      <a:cubicBezTo>
                        <a:pt x="1266" y="47"/>
                        <a:pt x="1266" y="46"/>
                        <a:pt x="1266" y="45"/>
                      </a:cubicBezTo>
                      <a:lnTo>
                        <a:pt x="1266" y="45"/>
                      </a:lnTo>
                      <a:cubicBezTo>
                        <a:pt x="1274" y="51"/>
                        <a:pt x="1285" y="58"/>
                        <a:pt x="1297" y="64"/>
                      </a:cubicBezTo>
                      <a:cubicBezTo>
                        <a:pt x="1297" y="64"/>
                        <a:pt x="1279" y="58"/>
                        <a:pt x="1265" y="49"/>
                      </a:cubicBezTo>
                      <a:lnTo>
                        <a:pt x="1265" y="49"/>
                      </a:lnTo>
                      <a:cubicBezTo>
                        <a:pt x="1257" y="57"/>
                        <a:pt x="1250" y="60"/>
                        <a:pt x="1242" y="60"/>
                      </a:cubicBezTo>
                      <a:cubicBezTo>
                        <a:pt x="1242" y="60"/>
                        <a:pt x="1241" y="60"/>
                        <a:pt x="1241" y="60"/>
                      </a:cubicBezTo>
                      <a:lnTo>
                        <a:pt x="1241" y="60"/>
                      </a:lnTo>
                      <a:cubicBezTo>
                        <a:pt x="1258" y="74"/>
                        <a:pt x="1276" y="96"/>
                        <a:pt x="1266" y="96"/>
                      </a:cubicBezTo>
                      <a:cubicBezTo>
                        <a:pt x="1250" y="111"/>
                        <a:pt x="1218" y="127"/>
                        <a:pt x="1203" y="127"/>
                      </a:cubicBezTo>
                      <a:lnTo>
                        <a:pt x="1203" y="143"/>
                      </a:lnTo>
                      <a:cubicBezTo>
                        <a:pt x="1248" y="203"/>
                        <a:pt x="1279" y="264"/>
                        <a:pt x="1295" y="338"/>
                      </a:cubicBezTo>
                      <a:lnTo>
                        <a:pt x="1295" y="338"/>
                      </a:lnTo>
                      <a:cubicBezTo>
                        <a:pt x="1292" y="335"/>
                        <a:pt x="1288" y="332"/>
                        <a:pt x="1282" y="332"/>
                      </a:cubicBezTo>
                      <a:lnTo>
                        <a:pt x="1266" y="317"/>
                      </a:lnTo>
                      <a:lnTo>
                        <a:pt x="1250" y="301"/>
                      </a:lnTo>
                      <a:cubicBezTo>
                        <a:pt x="1234" y="285"/>
                        <a:pt x="1203" y="285"/>
                        <a:pt x="1187" y="285"/>
                      </a:cubicBezTo>
                      <a:lnTo>
                        <a:pt x="1140" y="317"/>
                      </a:lnTo>
                      <a:lnTo>
                        <a:pt x="1076" y="364"/>
                      </a:lnTo>
                      <a:lnTo>
                        <a:pt x="1076" y="380"/>
                      </a:lnTo>
                      <a:cubicBezTo>
                        <a:pt x="1045" y="396"/>
                        <a:pt x="1013" y="396"/>
                        <a:pt x="997" y="411"/>
                      </a:cubicBezTo>
                      <a:lnTo>
                        <a:pt x="982" y="427"/>
                      </a:lnTo>
                      <a:cubicBezTo>
                        <a:pt x="982" y="427"/>
                        <a:pt x="982" y="427"/>
                        <a:pt x="982" y="443"/>
                      </a:cubicBezTo>
                      <a:lnTo>
                        <a:pt x="934" y="459"/>
                      </a:lnTo>
                      <a:cubicBezTo>
                        <a:pt x="808" y="585"/>
                        <a:pt x="682" y="727"/>
                        <a:pt x="524" y="885"/>
                      </a:cubicBezTo>
                      <a:cubicBezTo>
                        <a:pt x="508" y="932"/>
                        <a:pt x="477" y="964"/>
                        <a:pt x="445" y="1011"/>
                      </a:cubicBezTo>
                      <a:cubicBezTo>
                        <a:pt x="398" y="1043"/>
                        <a:pt x="319" y="1090"/>
                        <a:pt x="271" y="1122"/>
                      </a:cubicBezTo>
                      <a:cubicBezTo>
                        <a:pt x="319" y="1169"/>
                        <a:pt x="208" y="1280"/>
                        <a:pt x="271" y="1295"/>
                      </a:cubicBezTo>
                      <a:cubicBezTo>
                        <a:pt x="224" y="1311"/>
                        <a:pt x="177" y="1343"/>
                        <a:pt x="177" y="1358"/>
                      </a:cubicBezTo>
                      <a:cubicBezTo>
                        <a:pt x="192" y="1358"/>
                        <a:pt x="192" y="1422"/>
                        <a:pt x="113" y="1469"/>
                      </a:cubicBezTo>
                      <a:cubicBezTo>
                        <a:pt x="66" y="1485"/>
                        <a:pt x="35" y="1501"/>
                        <a:pt x="3" y="1532"/>
                      </a:cubicBezTo>
                      <a:cubicBezTo>
                        <a:pt x="1" y="1534"/>
                        <a:pt x="0" y="1535"/>
                        <a:pt x="0" y="1535"/>
                      </a:cubicBezTo>
                      <a:cubicBezTo>
                        <a:pt x="1" y="1535"/>
                        <a:pt x="29" y="1507"/>
                        <a:pt x="36" y="1507"/>
                      </a:cubicBezTo>
                      <a:lnTo>
                        <a:pt x="36" y="1507"/>
                      </a:lnTo>
                      <a:cubicBezTo>
                        <a:pt x="38" y="1507"/>
                        <a:pt x="38" y="1510"/>
                        <a:pt x="35" y="1516"/>
                      </a:cubicBezTo>
                      <a:cubicBezTo>
                        <a:pt x="177" y="1453"/>
                        <a:pt x="334" y="1422"/>
                        <a:pt x="477" y="1422"/>
                      </a:cubicBezTo>
                      <a:cubicBezTo>
                        <a:pt x="619" y="1390"/>
                        <a:pt x="761" y="1343"/>
                        <a:pt x="903" y="1295"/>
                      </a:cubicBezTo>
                      <a:cubicBezTo>
                        <a:pt x="950" y="1264"/>
                        <a:pt x="1124" y="1169"/>
                        <a:pt x="1313" y="1043"/>
                      </a:cubicBezTo>
                      <a:cubicBezTo>
                        <a:pt x="1424" y="980"/>
                        <a:pt x="1518" y="901"/>
                        <a:pt x="1613" y="806"/>
                      </a:cubicBezTo>
                      <a:cubicBezTo>
                        <a:pt x="1629" y="774"/>
                        <a:pt x="1645" y="759"/>
                        <a:pt x="1676" y="727"/>
                      </a:cubicBezTo>
                      <a:cubicBezTo>
                        <a:pt x="1692" y="695"/>
                        <a:pt x="1708" y="680"/>
                        <a:pt x="1739" y="648"/>
                      </a:cubicBezTo>
                      <a:cubicBezTo>
                        <a:pt x="1771" y="585"/>
                        <a:pt x="1787" y="506"/>
                        <a:pt x="1803" y="443"/>
                      </a:cubicBezTo>
                      <a:lnTo>
                        <a:pt x="1803" y="380"/>
                      </a:lnTo>
                      <a:cubicBezTo>
                        <a:pt x="1803" y="269"/>
                        <a:pt x="1739" y="159"/>
                        <a:pt x="1645" y="80"/>
                      </a:cubicBezTo>
                      <a:cubicBezTo>
                        <a:pt x="1582" y="33"/>
                        <a:pt x="1518"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85;p59">
                  <a:extLst>
                    <a:ext uri="{FF2B5EF4-FFF2-40B4-BE49-F238E27FC236}">
                      <a16:creationId xmlns:a16="http://schemas.microsoft.com/office/drawing/2014/main" id="{30DA9C42-B17B-7197-D74F-0E7E2FDAD14A}"/>
                    </a:ext>
                  </a:extLst>
                </p:cNvPr>
                <p:cNvSpPr/>
                <p:nvPr/>
              </p:nvSpPr>
              <p:spPr>
                <a:xfrm>
                  <a:off x="3056453" y="1495875"/>
                  <a:ext cx="108820" cy="74736"/>
                </a:xfrm>
                <a:custGeom>
                  <a:avLst/>
                  <a:gdLst/>
                  <a:ahLst/>
                  <a:cxnLst/>
                  <a:rect l="l" t="t" r="r" b="b"/>
                  <a:pathLst>
                    <a:path w="3180" h="2184" extrusionOk="0">
                      <a:moveTo>
                        <a:pt x="3069" y="110"/>
                      </a:moveTo>
                      <a:lnTo>
                        <a:pt x="3051" y="137"/>
                      </a:lnTo>
                      <a:lnTo>
                        <a:pt x="3051" y="137"/>
                      </a:lnTo>
                      <a:cubicBezTo>
                        <a:pt x="3041" y="148"/>
                        <a:pt x="3029" y="160"/>
                        <a:pt x="3019" y="171"/>
                      </a:cubicBezTo>
                      <a:lnTo>
                        <a:pt x="3019" y="171"/>
                      </a:lnTo>
                      <a:cubicBezTo>
                        <a:pt x="3035" y="151"/>
                        <a:pt x="3048" y="131"/>
                        <a:pt x="3069" y="110"/>
                      </a:cubicBezTo>
                      <a:close/>
                      <a:moveTo>
                        <a:pt x="1" y="2065"/>
                      </a:moveTo>
                      <a:cubicBezTo>
                        <a:pt x="0" y="2065"/>
                        <a:pt x="2" y="2066"/>
                        <a:pt x="6" y="2068"/>
                      </a:cubicBezTo>
                      <a:cubicBezTo>
                        <a:pt x="29" y="2076"/>
                        <a:pt x="56" y="2087"/>
                        <a:pt x="85" y="2099"/>
                      </a:cubicBezTo>
                      <a:lnTo>
                        <a:pt x="85" y="2099"/>
                      </a:lnTo>
                      <a:cubicBezTo>
                        <a:pt x="75" y="2094"/>
                        <a:pt x="64" y="2089"/>
                        <a:pt x="54" y="2084"/>
                      </a:cubicBezTo>
                      <a:lnTo>
                        <a:pt x="54" y="2084"/>
                      </a:lnTo>
                      <a:cubicBezTo>
                        <a:pt x="58" y="2086"/>
                        <a:pt x="60" y="2087"/>
                        <a:pt x="59" y="2087"/>
                      </a:cubicBezTo>
                      <a:cubicBezTo>
                        <a:pt x="57" y="2087"/>
                        <a:pt x="4" y="2065"/>
                        <a:pt x="1" y="2065"/>
                      </a:cubicBezTo>
                      <a:close/>
                      <a:moveTo>
                        <a:pt x="3163" y="0"/>
                      </a:moveTo>
                      <a:lnTo>
                        <a:pt x="3132" y="32"/>
                      </a:lnTo>
                      <a:lnTo>
                        <a:pt x="3021" y="126"/>
                      </a:lnTo>
                      <a:lnTo>
                        <a:pt x="2453" y="600"/>
                      </a:lnTo>
                      <a:cubicBezTo>
                        <a:pt x="2453" y="600"/>
                        <a:pt x="2469" y="600"/>
                        <a:pt x="2453" y="616"/>
                      </a:cubicBezTo>
                      <a:cubicBezTo>
                        <a:pt x="2406" y="663"/>
                        <a:pt x="2358" y="679"/>
                        <a:pt x="2311" y="726"/>
                      </a:cubicBezTo>
                      <a:lnTo>
                        <a:pt x="2311" y="742"/>
                      </a:lnTo>
                      <a:lnTo>
                        <a:pt x="2185" y="821"/>
                      </a:lnTo>
                      <a:lnTo>
                        <a:pt x="1964" y="1026"/>
                      </a:lnTo>
                      <a:cubicBezTo>
                        <a:pt x="1932" y="1058"/>
                        <a:pt x="1885" y="1089"/>
                        <a:pt x="1853" y="1105"/>
                      </a:cubicBezTo>
                      <a:lnTo>
                        <a:pt x="1837" y="1137"/>
                      </a:lnTo>
                      <a:lnTo>
                        <a:pt x="1774" y="1184"/>
                      </a:lnTo>
                      <a:cubicBezTo>
                        <a:pt x="1569" y="1389"/>
                        <a:pt x="1364" y="1579"/>
                        <a:pt x="1143" y="1752"/>
                      </a:cubicBezTo>
                      <a:cubicBezTo>
                        <a:pt x="1080" y="1800"/>
                        <a:pt x="1032" y="1831"/>
                        <a:pt x="985" y="1878"/>
                      </a:cubicBezTo>
                      <a:cubicBezTo>
                        <a:pt x="890" y="1926"/>
                        <a:pt x="796" y="1957"/>
                        <a:pt x="701" y="1989"/>
                      </a:cubicBezTo>
                      <a:cubicBezTo>
                        <a:pt x="732" y="2021"/>
                        <a:pt x="527" y="2084"/>
                        <a:pt x="575" y="2099"/>
                      </a:cubicBezTo>
                      <a:cubicBezTo>
                        <a:pt x="511" y="2115"/>
                        <a:pt x="417" y="2115"/>
                        <a:pt x="417" y="2115"/>
                      </a:cubicBezTo>
                      <a:cubicBezTo>
                        <a:pt x="406" y="2126"/>
                        <a:pt x="380" y="2145"/>
                        <a:pt x="308" y="2145"/>
                      </a:cubicBezTo>
                      <a:cubicBezTo>
                        <a:pt x="276" y="2145"/>
                        <a:pt x="234" y="2141"/>
                        <a:pt x="180" y="2131"/>
                      </a:cubicBezTo>
                      <a:cubicBezTo>
                        <a:pt x="148" y="2123"/>
                        <a:pt x="115" y="2111"/>
                        <a:pt x="85" y="2099"/>
                      </a:cubicBezTo>
                      <a:lnTo>
                        <a:pt x="85" y="2099"/>
                      </a:lnTo>
                      <a:cubicBezTo>
                        <a:pt x="213" y="2156"/>
                        <a:pt x="355" y="2184"/>
                        <a:pt x="497" y="2184"/>
                      </a:cubicBezTo>
                      <a:cubicBezTo>
                        <a:pt x="593" y="2184"/>
                        <a:pt x="689" y="2171"/>
                        <a:pt x="780" y="2147"/>
                      </a:cubicBezTo>
                      <a:cubicBezTo>
                        <a:pt x="1017" y="2099"/>
                        <a:pt x="1253" y="2005"/>
                        <a:pt x="1459" y="1863"/>
                      </a:cubicBezTo>
                      <a:cubicBezTo>
                        <a:pt x="1664" y="1736"/>
                        <a:pt x="1869" y="1579"/>
                        <a:pt x="2058" y="1421"/>
                      </a:cubicBezTo>
                      <a:cubicBezTo>
                        <a:pt x="2264" y="1231"/>
                        <a:pt x="2469" y="1042"/>
                        <a:pt x="2642" y="821"/>
                      </a:cubicBezTo>
                      <a:lnTo>
                        <a:pt x="2658" y="805"/>
                      </a:lnTo>
                      <a:cubicBezTo>
                        <a:pt x="2769" y="679"/>
                        <a:pt x="2863" y="552"/>
                        <a:pt x="2942" y="410"/>
                      </a:cubicBezTo>
                      <a:cubicBezTo>
                        <a:pt x="2974" y="363"/>
                        <a:pt x="3006" y="316"/>
                        <a:pt x="3021" y="253"/>
                      </a:cubicBezTo>
                      <a:lnTo>
                        <a:pt x="3021" y="253"/>
                      </a:lnTo>
                      <a:lnTo>
                        <a:pt x="2974" y="316"/>
                      </a:lnTo>
                      <a:cubicBezTo>
                        <a:pt x="3006" y="268"/>
                        <a:pt x="3021" y="237"/>
                        <a:pt x="3053" y="205"/>
                      </a:cubicBezTo>
                      <a:cubicBezTo>
                        <a:pt x="3082" y="148"/>
                        <a:pt x="3091" y="130"/>
                        <a:pt x="3088" y="130"/>
                      </a:cubicBezTo>
                      <a:lnTo>
                        <a:pt x="3088" y="130"/>
                      </a:lnTo>
                      <a:cubicBezTo>
                        <a:pt x="3084" y="130"/>
                        <a:pt x="3063" y="156"/>
                        <a:pt x="3037" y="174"/>
                      </a:cubicBezTo>
                      <a:cubicBezTo>
                        <a:pt x="3025" y="192"/>
                        <a:pt x="3022" y="196"/>
                        <a:pt x="3022" y="196"/>
                      </a:cubicBezTo>
                      <a:cubicBezTo>
                        <a:pt x="3021" y="196"/>
                        <a:pt x="3022" y="193"/>
                        <a:pt x="3020" y="193"/>
                      </a:cubicBezTo>
                      <a:cubicBezTo>
                        <a:pt x="3019" y="193"/>
                        <a:pt x="3015" y="196"/>
                        <a:pt x="3006" y="205"/>
                      </a:cubicBezTo>
                      <a:lnTo>
                        <a:pt x="3084" y="110"/>
                      </a:lnTo>
                      <a:lnTo>
                        <a:pt x="3084" y="110"/>
                      </a:lnTo>
                      <a:cubicBezTo>
                        <a:pt x="3081" y="110"/>
                        <a:pt x="3076" y="114"/>
                        <a:pt x="3069" y="120"/>
                      </a:cubicBezTo>
                      <a:lnTo>
                        <a:pt x="3069" y="120"/>
                      </a:lnTo>
                      <a:cubicBezTo>
                        <a:pt x="3103" y="80"/>
                        <a:pt x="3126" y="55"/>
                        <a:pt x="3125" y="55"/>
                      </a:cubicBezTo>
                      <a:lnTo>
                        <a:pt x="3125" y="55"/>
                      </a:lnTo>
                      <a:cubicBezTo>
                        <a:pt x="3124" y="55"/>
                        <a:pt x="3112" y="67"/>
                        <a:pt x="3084" y="95"/>
                      </a:cubicBezTo>
                      <a:lnTo>
                        <a:pt x="3084" y="95"/>
                      </a:lnTo>
                      <a:lnTo>
                        <a:pt x="3179" y="0"/>
                      </a:lnTo>
                      <a:lnTo>
                        <a:pt x="3179" y="0"/>
                      </a:lnTo>
                      <a:cubicBezTo>
                        <a:pt x="3163" y="16"/>
                        <a:pt x="3147" y="32"/>
                        <a:pt x="3116" y="47"/>
                      </a:cubicBezTo>
                      <a:lnTo>
                        <a:pt x="3179" y="0"/>
                      </a:lnTo>
                      <a:lnTo>
                        <a:pt x="3179" y="0"/>
                      </a:lnTo>
                      <a:lnTo>
                        <a:pt x="3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486;p59">
                  <a:extLst>
                    <a:ext uri="{FF2B5EF4-FFF2-40B4-BE49-F238E27FC236}">
                      <a16:creationId xmlns:a16="http://schemas.microsoft.com/office/drawing/2014/main" id="{C37E48AA-FDEC-2614-20D7-B466E3F65FA7}"/>
                    </a:ext>
                  </a:extLst>
                </p:cNvPr>
                <p:cNvSpPr/>
                <p:nvPr/>
              </p:nvSpPr>
              <p:spPr>
                <a:xfrm>
                  <a:off x="3127222" y="1565548"/>
                  <a:ext cx="126614" cy="62691"/>
                </a:xfrm>
                <a:custGeom>
                  <a:avLst/>
                  <a:gdLst/>
                  <a:ahLst/>
                  <a:cxnLst/>
                  <a:rect l="l" t="t" r="r" b="b"/>
                  <a:pathLst>
                    <a:path w="3700" h="1832" extrusionOk="0">
                      <a:moveTo>
                        <a:pt x="3634" y="162"/>
                      </a:moveTo>
                      <a:cubicBezTo>
                        <a:pt x="3629" y="173"/>
                        <a:pt x="3624" y="184"/>
                        <a:pt x="3618" y="196"/>
                      </a:cubicBezTo>
                      <a:lnTo>
                        <a:pt x="3618" y="196"/>
                      </a:lnTo>
                      <a:cubicBezTo>
                        <a:pt x="3620" y="190"/>
                        <a:pt x="3623" y="183"/>
                        <a:pt x="3626" y="175"/>
                      </a:cubicBezTo>
                      <a:lnTo>
                        <a:pt x="3626" y="175"/>
                      </a:lnTo>
                      <a:cubicBezTo>
                        <a:pt x="3628" y="171"/>
                        <a:pt x="3631" y="167"/>
                        <a:pt x="3634" y="162"/>
                      </a:cubicBezTo>
                      <a:close/>
                      <a:moveTo>
                        <a:pt x="3615" y="191"/>
                      </a:moveTo>
                      <a:cubicBezTo>
                        <a:pt x="3599" y="222"/>
                        <a:pt x="3579" y="253"/>
                        <a:pt x="3558" y="284"/>
                      </a:cubicBezTo>
                      <a:cubicBezTo>
                        <a:pt x="3582" y="249"/>
                        <a:pt x="3596" y="222"/>
                        <a:pt x="3615" y="191"/>
                      </a:cubicBezTo>
                      <a:close/>
                      <a:moveTo>
                        <a:pt x="1" y="1402"/>
                      </a:moveTo>
                      <a:cubicBezTo>
                        <a:pt x="0" y="1402"/>
                        <a:pt x="2" y="1403"/>
                        <a:pt x="6" y="1405"/>
                      </a:cubicBezTo>
                      <a:cubicBezTo>
                        <a:pt x="8" y="1405"/>
                        <a:pt x="9" y="1405"/>
                        <a:pt x="11" y="1405"/>
                      </a:cubicBezTo>
                      <a:lnTo>
                        <a:pt x="11" y="1405"/>
                      </a:lnTo>
                      <a:cubicBezTo>
                        <a:pt x="5" y="1403"/>
                        <a:pt x="1" y="1402"/>
                        <a:pt x="1" y="1402"/>
                      </a:cubicBezTo>
                      <a:close/>
                      <a:moveTo>
                        <a:pt x="3700" y="0"/>
                      </a:moveTo>
                      <a:cubicBezTo>
                        <a:pt x="3700" y="0"/>
                        <a:pt x="3700" y="0"/>
                        <a:pt x="3700" y="0"/>
                      </a:cubicBezTo>
                      <a:lnTo>
                        <a:pt x="3700" y="0"/>
                      </a:lnTo>
                      <a:cubicBezTo>
                        <a:pt x="3693" y="15"/>
                        <a:pt x="3689" y="26"/>
                        <a:pt x="3685" y="37"/>
                      </a:cubicBezTo>
                      <a:lnTo>
                        <a:pt x="3685" y="37"/>
                      </a:lnTo>
                      <a:cubicBezTo>
                        <a:pt x="3684" y="39"/>
                        <a:pt x="3684" y="40"/>
                        <a:pt x="3683" y="42"/>
                      </a:cubicBezTo>
                      <a:lnTo>
                        <a:pt x="3683" y="42"/>
                      </a:lnTo>
                      <a:lnTo>
                        <a:pt x="3684" y="40"/>
                      </a:lnTo>
                      <a:lnTo>
                        <a:pt x="3684" y="40"/>
                      </a:lnTo>
                      <a:cubicBezTo>
                        <a:pt x="3684" y="40"/>
                        <a:pt x="3684" y="40"/>
                        <a:pt x="3684" y="40"/>
                      </a:cubicBezTo>
                      <a:lnTo>
                        <a:pt x="3684" y="40"/>
                      </a:lnTo>
                      <a:cubicBezTo>
                        <a:pt x="3683" y="42"/>
                        <a:pt x="3682" y="45"/>
                        <a:pt x="3680" y="48"/>
                      </a:cubicBezTo>
                      <a:lnTo>
                        <a:pt x="3680" y="48"/>
                      </a:lnTo>
                      <a:cubicBezTo>
                        <a:pt x="3681" y="46"/>
                        <a:pt x="3682" y="44"/>
                        <a:pt x="3683" y="42"/>
                      </a:cubicBezTo>
                      <a:lnTo>
                        <a:pt x="3683" y="42"/>
                      </a:lnTo>
                      <a:lnTo>
                        <a:pt x="3668" y="63"/>
                      </a:lnTo>
                      <a:cubicBezTo>
                        <a:pt x="3674" y="58"/>
                        <a:pt x="3677" y="53"/>
                        <a:pt x="3680" y="48"/>
                      </a:cubicBezTo>
                      <a:lnTo>
                        <a:pt x="3680" y="48"/>
                      </a:lnTo>
                      <a:cubicBezTo>
                        <a:pt x="3668" y="72"/>
                        <a:pt x="3655" y="97"/>
                        <a:pt x="3645" y="122"/>
                      </a:cubicBezTo>
                      <a:lnTo>
                        <a:pt x="3645" y="122"/>
                      </a:lnTo>
                      <a:cubicBezTo>
                        <a:pt x="3648" y="117"/>
                        <a:pt x="3651" y="112"/>
                        <a:pt x="3655" y="107"/>
                      </a:cubicBezTo>
                      <a:lnTo>
                        <a:pt x="3655" y="107"/>
                      </a:lnTo>
                      <a:cubicBezTo>
                        <a:pt x="3650" y="116"/>
                        <a:pt x="3644" y="128"/>
                        <a:pt x="3637" y="142"/>
                      </a:cubicBezTo>
                      <a:cubicBezTo>
                        <a:pt x="3639" y="135"/>
                        <a:pt x="3642" y="128"/>
                        <a:pt x="3645" y="122"/>
                      </a:cubicBezTo>
                      <a:lnTo>
                        <a:pt x="3645" y="122"/>
                      </a:lnTo>
                      <a:cubicBezTo>
                        <a:pt x="3626" y="148"/>
                        <a:pt x="3608" y="171"/>
                        <a:pt x="3589" y="190"/>
                      </a:cubicBezTo>
                      <a:cubicBezTo>
                        <a:pt x="3416" y="395"/>
                        <a:pt x="3211" y="584"/>
                        <a:pt x="3005" y="758"/>
                      </a:cubicBezTo>
                      <a:cubicBezTo>
                        <a:pt x="3005" y="758"/>
                        <a:pt x="3021" y="758"/>
                        <a:pt x="3005" y="774"/>
                      </a:cubicBezTo>
                      <a:cubicBezTo>
                        <a:pt x="2958" y="821"/>
                        <a:pt x="2895" y="853"/>
                        <a:pt x="2848" y="900"/>
                      </a:cubicBezTo>
                      <a:cubicBezTo>
                        <a:pt x="2800" y="932"/>
                        <a:pt x="2753" y="963"/>
                        <a:pt x="2705" y="995"/>
                      </a:cubicBezTo>
                      <a:cubicBezTo>
                        <a:pt x="2627" y="1074"/>
                        <a:pt x="2548" y="1121"/>
                        <a:pt x="2485" y="1184"/>
                      </a:cubicBezTo>
                      <a:lnTo>
                        <a:pt x="2485" y="1200"/>
                      </a:lnTo>
                      <a:cubicBezTo>
                        <a:pt x="2437" y="1216"/>
                        <a:pt x="2390" y="1247"/>
                        <a:pt x="2342" y="1263"/>
                      </a:cubicBezTo>
                      <a:lnTo>
                        <a:pt x="2327" y="1279"/>
                      </a:lnTo>
                      <a:cubicBezTo>
                        <a:pt x="2327" y="1279"/>
                        <a:pt x="2327" y="1295"/>
                        <a:pt x="2327" y="1295"/>
                      </a:cubicBezTo>
                      <a:lnTo>
                        <a:pt x="2264" y="1310"/>
                      </a:lnTo>
                      <a:cubicBezTo>
                        <a:pt x="1979" y="1453"/>
                        <a:pt x="1664" y="1531"/>
                        <a:pt x="1364" y="1547"/>
                      </a:cubicBezTo>
                      <a:cubicBezTo>
                        <a:pt x="1285" y="1547"/>
                        <a:pt x="1222" y="1563"/>
                        <a:pt x="1143" y="1563"/>
                      </a:cubicBezTo>
                      <a:cubicBezTo>
                        <a:pt x="1032" y="1547"/>
                        <a:pt x="922" y="1531"/>
                        <a:pt x="811" y="1516"/>
                      </a:cubicBezTo>
                      <a:cubicBezTo>
                        <a:pt x="811" y="1531"/>
                        <a:pt x="752" y="1531"/>
                        <a:pt x="697" y="1531"/>
                      </a:cubicBezTo>
                      <a:cubicBezTo>
                        <a:pt x="642" y="1531"/>
                        <a:pt x="590" y="1531"/>
                        <a:pt x="606" y="1547"/>
                      </a:cubicBezTo>
                      <a:cubicBezTo>
                        <a:pt x="559" y="1531"/>
                        <a:pt x="496" y="1516"/>
                        <a:pt x="448" y="1516"/>
                      </a:cubicBezTo>
                      <a:cubicBezTo>
                        <a:pt x="442" y="1516"/>
                        <a:pt x="428" y="1518"/>
                        <a:pt x="402" y="1518"/>
                      </a:cubicBezTo>
                      <a:cubicBezTo>
                        <a:pt x="364" y="1518"/>
                        <a:pt x="300" y="1513"/>
                        <a:pt x="196" y="1484"/>
                      </a:cubicBezTo>
                      <a:cubicBezTo>
                        <a:pt x="135" y="1454"/>
                        <a:pt x="46" y="1409"/>
                        <a:pt x="11" y="1405"/>
                      </a:cubicBezTo>
                      <a:lnTo>
                        <a:pt x="11" y="1405"/>
                      </a:lnTo>
                      <a:cubicBezTo>
                        <a:pt x="27" y="1412"/>
                        <a:pt x="57" y="1424"/>
                        <a:pt x="59" y="1424"/>
                      </a:cubicBezTo>
                      <a:cubicBezTo>
                        <a:pt x="60" y="1424"/>
                        <a:pt x="58" y="1423"/>
                        <a:pt x="54" y="1421"/>
                      </a:cubicBezTo>
                      <a:lnTo>
                        <a:pt x="54" y="1421"/>
                      </a:lnTo>
                      <a:cubicBezTo>
                        <a:pt x="290" y="1531"/>
                        <a:pt x="543" y="1626"/>
                        <a:pt x="811" y="1721"/>
                      </a:cubicBezTo>
                      <a:cubicBezTo>
                        <a:pt x="1064" y="1784"/>
                        <a:pt x="1332" y="1831"/>
                        <a:pt x="1616" y="1831"/>
                      </a:cubicBezTo>
                      <a:cubicBezTo>
                        <a:pt x="1900" y="1816"/>
                        <a:pt x="2200" y="1752"/>
                        <a:pt x="2469" y="1626"/>
                      </a:cubicBezTo>
                      <a:cubicBezTo>
                        <a:pt x="2753" y="1468"/>
                        <a:pt x="2990" y="1247"/>
                        <a:pt x="3195" y="995"/>
                      </a:cubicBezTo>
                      <a:lnTo>
                        <a:pt x="3211" y="979"/>
                      </a:lnTo>
                      <a:cubicBezTo>
                        <a:pt x="3321" y="837"/>
                        <a:pt x="3432" y="679"/>
                        <a:pt x="3511" y="537"/>
                      </a:cubicBezTo>
                      <a:cubicBezTo>
                        <a:pt x="3542" y="474"/>
                        <a:pt x="3574" y="411"/>
                        <a:pt x="3605" y="332"/>
                      </a:cubicBezTo>
                      <a:lnTo>
                        <a:pt x="3605" y="332"/>
                      </a:lnTo>
                      <a:cubicBezTo>
                        <a:pt x="3589" y="363"/>
                        <a:pt x="3574" y="379"/>
                        <a:pt x="3558" y="411"/>
                      </a:cubicBezTo>
                      <a:cubicBezTo>
                        <a:pt x="3574" y="363"/>
                        <a:pt x="3605" y="300"/>
                        <a:pt x="3621" y="253"/>
                      </a:cubicBezTo>
                      <a:cubicBezTo>
                        <a:pt x="3648" y="193"/>
                        <a:pt x="3655" y="172"/>
                        <a:pt x="3651" y="172"/>
                      </a:cubicBezTo>
                      <a:lnTo>
                        <a:pt x="3651" y="172"/>
                      </a:lnTo>
                      <a:cubicBezTo>
                        <a:pt x="3647" y="172"/>
                        <a:pt x="3623" y="210"/>
                        <a:pt x="3605" y="237"/>
                      </a:cubicBezTo>
                      <a:cubicBezTo>
                        <a:pt x="3598" y="248"/>
                        <a:pt x="3594" y="253"/>
                        <a:pt x="3592" y="255"/>
                      </a:cubicBezTo>
                      <a:lnTo>
                        <a:pt x="3592" y="255"/>
                      </a:lnTo>
                      <a:cubicBezTo>
                        <a:pt x="3611" y="226"/>
                        <a:pt x="3637" y="174"/>
                        <a:pt x="3637" y="174"/>
                      </a:cubicBezTo>
                      <a:lnTo>
                        <a:pt x="3637" y="174"/>
                      </a:lnTo>
                      <a:cubicBezTo>
                        <a:pt x="3613" y="210"/>
                        <a:pt x="3607" y="228"/>
                        <a:pt x="3591" y="256"/>
                      </a:cubicBezTo>
                      <a:lnTo>
                        <a:pt x="3591" y="256"/>
                      </a:lnTo>
                      <a:cubicBezTo>
                        <a:pt x="3592" y="255"/>
                        <a:pt x="3592" y="255"/>
                        <a:pt x="3592" y="255"/>
                      </a:cubicBezTo>
                      <a:lnTo>
                        <a:pt x="3592" y="255"/>
                      </a:lnTo>
                      <a:cubicBezTo>
                        <a:pt x="3591" y="256"/>
                        <a:pt x="3591" y="257"/>
                        <a:pt x="3590" y="258"/>
                      </a:cubicBezTo>
                      <a:lnTo>
                        <a:pt x="3590" y="258"/>
                      </a:lnTo>
                      <a:cubicBezTo>
                        <a:pt x="3590" y="257"/>
                        <a:pt x="3591" y="257"/>
                        <a:pt x="3591" y="256"/>
                      </a:cubicBezTo>
                      <a:lnTo>
                        <a:pt x="3591" y="256"/>
                      </a:lnTo>
                      <a:cubicBezTo>
                        <a:pt x="3591" y="256"/>
                        <a:pt x="3590" y="256"/>
                        <a:pt x="3590" y="256"/>
                      </a:cubicBezTo>
                      <a:cubicBezTo>
                        <a:pt x="3589" y="256"/>
                        <a:pt x="3590" y="254"/>
                        <a:pt x="3589" y="254"/>
                      </a:cubicBezTo>
                      <a:lnTo>
                        <a:pt x="3589" y="254"/>
                      </a:lnTo>
                      <a:cubicBezTo>
                        <a:pt x="3589" y="254"/>
                        <a:pt x="3587" y="257"/>
                        <a:pt x="3581" y="271"/>
                      </a:cubicBezTo>
                      <a:lnTo>
                        <a:pt x="3581" y="271"/>
                      </a:lnTo>
                      <a:cubicBezTo>
                        <a:pt x="3579" y="273"/>
                        <a:pt x="3577" y="274"/>
                        <a:pt x="3576" y="274"/>
                      </a:cubicBezTo>
                      <a:cubicBezTo>
                        <a:pt x="3574" y="274"/>
                        <a:pt x="3574" y="272"/>
                        <a:pt x="3574" y="269"/>
                      </a:cubicBezTo>
                      <a:cubicBezTo>
                        <a:pt x="3593" y="250"/>
                        <a:pt x="3606" y="225"/>
                        <a:pt x="3617" y="198"/>
                      </a:cubicBezTo>
                      <a:lnTo>
                        <a:pt x="3617" y="198"/>
                      </a:lnTo>
                      <a:lnTo>
                        <a:pt x="3605" y="221"/>
                      </a:lnTo>
                      <a:cubicBezTo>
                        <a:pt x="3610" y="213"/>
                        <a:pt x="3614" y="204"/>
                        <a:pt x="3618" y="196"/>
                      </a:cubicBezTo>
                      <a:lnTo>
                        <a:pt x="3618" y="196"/>
                      </a:lnTo>
                      <a:cubicBezTo>
                        <a:pt x="3617" y="197"/>
                        <a:pt x="3617" y="197"/>
                        <a:pt x="3617" y="198"/>
                      </a:cubicBezTo>
                      <a:lnTo>
                        <a:pt x="3617" y="198"/>
                      </a:lnTo>
                      <a:lnTo>
                        <a:pt x="3637" y="158"/>
                      </a:lnTo>
                      <a:lnTo>
                        <a:pt x="3637" y="158"/>
                      </a:lnTo>
                      <a:cubicBezTo>
                        <a:pt x="3636" y="159"/>
                        <a:pt x="3635" y="161"/>
                        <a:pt x="3634" y="162"/>
                      </a:cubicBezTo>
                      <a:lnTo>
                        <a:pt x="3634" y="162"/>
                      </a:lnTo>
                      <a:cubicBezTo>
                        <a:pt x="3651" y="127"/>
                        <a:pt x="3663" y="100"/>
                        <a:pt x="3668" y="87"/>
                      </a:cubicBezTo>
                      <a:lnTo>
                        <a:pt x="3668" y="87"/>
                      </a:lnTo>
                      <a:cubicBezTo>
                        <a:pt x="3664" y="94"/>
                        <a:pt x="3659" y="101"/>
                        <a:pt x="3655" y="107"/>
                      </a:cubicBezTo>
                      <a:lnTo>
                        <a:pt x="3655" y="107"/>
                      </a:lnTo>
                      <a:cubicBezTo>
                        <a:pt x="3665" y="87"/>
                        <a:pt x="3670" y="78"/>
                        <a:pt x="3671" y="78"/>
                      </a:cubicBezTo>
                      <a:lnTo>
                        <a:pt x="3671" y="78"/>
                      </a:lnTo>
                      <a:cubicBezTo>
                        <a:pt x="3672" y="78"/>
                        <a:pt x="3671" y="81"/>
                        <a:pt x="3668" y="87"/>
                      </a:cubicBezTo>
                      <a:lnTo>
                        <a:pt x="3668" y="87"/>
                      </a:lnTo>
                      <a:cubicBezTo>
                        <a:pt x="3674" y="79"/>
                        <a:pt x="3679" y="71"/>
                        <a:pt x="3684" y="63"/>
                      </a:cubicBezTo>
                      <a:cubicBezTo>
                        <a:pt x="3684" y="60"/>
                        <a:pt x="3684" y="57"/>
                        <a:pt x="3684" y="54"/>
                      </a:cubicBezTo>
                      <a:lnTo>
                        <a:pt x="3684" y="54"/>
                      </a:lnTo>
                      <a:cubicBezTo>
                        <a:pt x="3689" y="43"/>
                        <a:pt x="3693" y="32"/>
                        <a:pt x="3696" y="22"/>
                      </a:cubicBezTo>
                      <a:lnTo>
                        <a:pt x="3696" y="22"/>
                      </a:lnTo>
                      <a:lnTo>
                        <a:pt x="3700" y="16"/>
                      </a:lnTo>
                      <a:lnTo>
                        <a:pt x="37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87;p59">
                  <a:extLst>
                    <a:ext uri="{FF2B5EF4-FFF2-40B4-BE49-F238E27FC236}">
                      <a16:creationId xmlns:a16="http://schemas.microsoft.com/office/drawing/2014/main" id="{108AE279-C743-274A-8A4D-58B36E4ECEB5}"/>
                    </a:ext>
                  </a:extLst>
                </p:cNvPr>
                <p:cNvSpPr/>
                <p:nvPr/>
              </p:nvSpPr>
              <p:spPr>
                <a:xfrm>
                  <a:off x="3033422" y="1674130"/>
                  <a:ext cx="40003" cy="50372"/>
                </a:xfrm>
                <a:custGeom>
                  <a:avLst/>
                  <a:gdLst/>
                  <a:ahLst/>
                  <a:cxnLst/>
                  <a:rect l="l" t="t" r="r" b="b"/>
                  <a:pathLst>
                    <a:path w="1169" h="1472" extrusionOk="0">
                      <a:moveTo>
                        <a:pt x="1058" y="316"/>
                      </a:moveTo>
                      <a:cubicBezTo>
                        <a:pt x="1049" y="316"/>
                        <a:pt x="1066" y="331"/>
                        <a:pt x="1082" y="348"/>
                      </a:cubicBezTo>
                      <a:lnTo>
                        <a:pt x="1082" y="348"/>
                      </a:lnTo>
                      <a:lnTo>
                        <a:pt x="1058" y="316"/>
                      </a:lnTo>
                      <a:lnTo>
                        <a:pt x="1058" y="316"/>
                      </a:lnTo>
                      <a:cubicBezTo>
                        <a:pt x="1058" y="316"/>
                        <a:pt x="1106" y="363"/>
                        <a:pt x="1106" y="363"/>
                      </a:cubicBezTo>
                      <a:cubicBezTo>
                        <a:pt x="1106" y="363"/>
                        <a:pt x="1096" y="353"/>
                        <a:pt x="1084" y="349"/>
                      </a:cubicBezTo>
                      <a:lnTo>
                        <a:pt x="1084" y="349"/>
                      </a:lnTo>
                      <a:cubicBezTo>
                        <a:pt x="1083" y="349"/>
                        <a:pt x="1082" y="348"/>
                        <a:pt x="1082" y="348"/>
                      </a:cubicBezTo>
                      <a:lnTo>
                        <a:pt x="1082" y="348"/>
                      </a:lnTo>
                      <a:lnTo>
                        <a:pt x="1083" y="349"/>
                      </a:lnTo>
                      <a:lnTo>
                        <a:pt x="1083" y="349"/>
                      </a:lnTo>
                      <a:cubicBezTo>
                        <a:pt x="1080" y="348"/>
                        <a:pt x="1078" y="348"/>
                        <a:pt x="1075" y="347"/>
                      </a:cubicBezTo>
                      <a:lnTo>
                        <a:pt x="1075" y="347"/>
                      </a:lnTo>
                      <a:cubicBezTo>
                        <a:pt x="1063" y="334"/>
                        <a:pt x="1049" y="316"/>
                        <a:pt x="1058" y="316"/>
                      </a:cubicBezTo>
                      <a:close/>
                      <a:moveTo>
                        <a:pt x="679" y="0"/>
                      </a:moveTo>
                      <a:cubicBezTo>
                        <a:pt x="679" y="0"/>
                        <a:pt x="679" y="16"/>
                        <a:pt x="679" y="16"/>
                      </a:cubicBezTo>
                      <a:lnTo>
                        <a:pt x="521" y="16"/>
                      </a:lnTo>
                      <a:lnTo>
                        <a:pt x="521" y="32"/>
                      </a:lnTo>
                      <a:cubicBezTo>
                        <a:pt x="474" y="32"/>
                        <a:pt x="443" y="48"/>
                        <a:pt x="395" y="48"/>
                      </a:cubicBezTo>
                      <a:cubicBezTo>
                        <a:pt x="316" y="79"/>
                        <a:pt x="253" y="126"/>
                        <a:pt x="206" y="190"/>
                      </a:cubicBezTo>
                      <a:lnTo>
                        <a:pt x="206" y="205"/>
                      </a:lnTo>
                      <a:cubicBezTo>
                        <a:pt x="174" y="237"/>
                        <a:pt x="143" y="269"/>
                        <a:pt x="111" y="300"/>
                      </a:cubicBezTo>
                      <a:lnTo>
                        <a:pt x="111" y="316"/>
                      </a:lnTo>
                      <a:cubicBezTo>
                        <a:pt x="95" y="316"/>
                        <a:pt x="95" y="316"/>
                        <a:pt x="111" y="332"/>
                      </a:cubicBezTo>
                      <a:cubicBezTo>
                        <a:pt x="95" y="347"/>
                        <a:pt x="80" y="363"/>
                        <a:pt x="80" y="379"/>
                      </a:cubicBezTo>
                      <a:cubicBezTo>
                        <a:pt x="1" y="584"/>
                        <a:pt x="32" y="821"/>
                        <a:pt x="158" y="1010"/>
                      </a:cubicBezTo>
                      <a:cubicBezTo>
                        <a:pt x="190" y="1058"/>
                        <a:pt x="222" y="1089"/>
                        <a:pt x="237" y="1121"/>
                      </a:cubicBezTo>
                      <a:cubicBezTo>
                        <a:pt x="285" y="1168"/>
                        <a:pt x="316" y="1216"/>
                        <a:pt x="379" y="1263"/>
                      </a:cubicBezTo>
                      <a:cubicBezTo>
                        <a:pt x="381" y="1262"/>
                        <a:pt x="383" y="1261"/>
                        <a:pt x="386" y="1261"/>
                      </a:cubicBezTo>
                      <a:cubicBezTo>
                        <a:pt x="407" y="1261"/>
                        <a:pt x="462" y="1294"/>
                        <a:pt x="483" y="1294"/>
                      </a:cubicBezTo>
                      <a:cubicBezTo>
                        <a:pt x="490" y="1294"/>
                        <a:pt x="494" y="1290"/>
                        <a:pt x="490" y="1279"/>
                      </a:cubicBezTo>
                      <a:lnTo>
                        <a:pt x="490" y="1279"/>
                      </a:lnTo>
                      <a:cubicBezTo>
                        <a:pt x="521" y="1310"/>
                        <a:pt x="537" y="1326"/>
                        <a:pt x="569" y="1342"/>
                      </a:cubicBezTo>
                      <a:cubicBezTo>
                        <a:pt x="573" y="1338"/>
                        <a:pt x="578" y="1336"/>
                        <a:pt x="584" y="1336"/>
                      </a:cubicBezTo>
                      <a:cubicBezTo>
                        <a:pt x="603" y="1336"/>
                        <a:pt x="636" y="1354"/>
                        <a:pt x="695" y="1389"/>
                      </a:cubicBezTo>
                      <a:lnTo>
                        <a:pt x="705" y="1398"/>
                      </a:lnTo>
                      <a:lnTo>
                        <a:pt x="705" y="1398"/>
                      </a:lnTo>
                      <a:cubicBezTo>
                        <a:pt x="629" y="1316"/>
                        <a:pt x="554" y="1226"/>
                        <a:pt x="490" y="1137"/>
                      </a:cubicBezTo>
                      <a:cubicBezTo>
                        <a:pt x="427" y="1042"/>
                        <a:pt x="379" y="931"/>
                        <a:pt x="364" y="805"/>
                      </a:cubicBezTo>
                      <a:cubicBezTo>
                        <a:pt x="348" y="710"/>
                        <a:pt x="348" y="600"/>
                        <a:pt x="395" y="505"/>
                      </a:cubicBezTo>
                      <a:cubicBezTo>
                        <a:pt x="458" y="411"/>
                        <a:pt x="553" y="332"/>
                        <a:pt x="664" y="300"/>
                      </a:cubicBezTo>
                      <a:lnTo>
                        <a:pt x="679" y="300"/>
                      </a:lnTo>
                      <a:cubicBezTo>
                        <a:pt x="705" y="294"/>
                        <a:pt x="734" y="290"/>
                        <a:pt x="765" y="290"/>
                      </a:cubicBezTo>
                      <a:cubicBezTo>
                        <a:pt x="808" y="290"/>
                        <a:pt x="854" y="297"/>
                        <a:pt x="900" y="316"/>
                      </a:cubicBezTo>
                      <a:cubicBezTo>
                        <a:pt x="932" y="316"/>
                        <a:pt x="979" y="332"/>
                        <a:pt x="1011" y="347"/>
                      </a:cubicBezTo>
                      <a:lnTo>
                        <a:pt x="963" y="316"/>
                      </a:lnTo>
                      <a:lnTo>
                        <a:pt x="1042" y="363"/>
                      </a:lnTo>
                      <a:cubicBezTo>
                        <a:pt x="1071" y="381"/>
                        <a:pt x="1083" y="387"/>
                        <a:pt x="1086" y="387"/>
                      </a:cubicBezTo>
                      <a:cubicBezTo>
                        <a:pt x="1091" y="387"/>
                        <a:pt x="1068" y="367"/>
                        <a:pt x="1058" y="347"/>
                      </a:cubicBezTo>
                      <a:cubicBezTo>
                        <a:pt x="1042" y="332"/>
                        <a:pt x="1074" y="347"/>
                        <a:pt x="1042" y="316"/>
                      </a:cubicBezTo>
                      <a:lnTo>
                        <a:pt x="1042" y="316"/>
                      </a:lnTo>
                      <a:lnTo>
                        <a:pt x="1090" y="363"/>
                      </a:lnTo>
                      <a:cubicBezTo>
                        <a:pt x="1090" y="363"/>
                        <a:pt x="1084" y="357"/>
                        <a:pt x="1077" y="350"/>
                      </a:cubicBezTo>
                      <a:lnTo>
                        <a:pt x="1077" y="350"/>
                      </a:lnTo>
                      <a:cubicBezTo>
                        <a:pt x="1083" y="354"/>
                        <a:pt x="1089" y="359"/>
                        <a:pt x="1094" y="364"/>
                      </a:cubicBezTo>
                      <a:lnTo>
                        <a:pt x="1094" y="364"/>
                      </a:lnTo>
                      <a:lnTo>
                        <a:pt x="1106" y="379"/>
                      </a:lnTo>
                      <a:cubicBezTo>
                        <a:pt x="1106" y="377"/>
                        <a:pt x="1105" y="375"/>
                        <a:pt x="1103" y="372"/>
                      </a:cubicBezTo>
                      <a:lnTo>
                        <a:pt x="1103" y="372"/>
                      </a:lnTo>
                      <a:cubicBezTo>
                        <a:pt x="1125" y="393"/>
                        <a:pt x="1137" y="409"/>
                        <a:pt x="1137" y="409"/>
                      </a:cubicBezTo>
                      <a:cubicBezTo>
                        <a:pt x="1137" y="409"/>
                        <a:pt x="1132" y="401"/>
                        <a:pt x="1121" y="379"/>
                      </a:cubicBezTo>
                      <a:lnTo>
                        <a:pt x="1121" y="379"/>
                      </a:lnTo>
                      <a:lnTo>
                        <a:pt x="1169" y="442"/>
                      </a:lnTo>
                      <a:lnTo>
                        <a:pt x="1153" y="411"/>
                      </a:lnTo>
                      <a:cubicBezTo>
                        <a:pt x="1137" y="379"/>
                        <a:pt x="1121" y="347"/>
                        <a:pt x="1106" y="332"/>
                      </a:cubicBezTo>
                      <a:cubicBezTo>
                        <a:pt x="1074" y="269"/>
                        <a:pt x="1011" y="190"/>
                        <a:pt x="948" y="142"/>
                      </a:cubicBezTo>
                      <a:cubicBezTo>
                        <a:pt x="869" y="63"/>
                        <a:pt x="774" y="16"/>
                        <a:pt x="679" y="0"/>
                      </a:cubicBezTo>
                      <a:close/>
                      <a:moveTo>
                        <a:pt x="705" y="1398"/>
                      </a:moveTo>
                      <a:cubicBezTo>
                        <a:pt x="723" y="1416"/>
                        <a:pt x="741" y="1435"/>
                        <a:pt x="758" y="1452"/>
                      </a:cubicBezTo>
                      <a:lnTo>
                        <a:pt x="758" y="1452"/>
                      </a:lnTo>
                      <a:cubicBezTo>
                        <a:pt x="756" y="1450"/>
                        <a:pt x="755" y="1449"/>
                        <a:pt x="756" y="1449"/>
                      </a:cubicBezTo>
                      <a:lnTo>
                        <a:pt x="756" y="1449"/>
                      </a:lnTo>
                      <a:cubicBezTo>
                        <a:pt x="759" y="1449"/>
                        <a:pt x="789" y="1471"/>
                        <a:pt x="792" y="1471"/>
                      </a:cubicBezTo>
                      <a:cubicBezTo>
                        <a:pt x="793" y="1471"/>
                        <a:pt x="792" y="1470"/>
                        <a:pt x="790" y="1468"/>
                      </a:cubicBezTo>
                      <a:lnTo>
                        <a:pt x="705" y="13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88;p59">
                  <a:extLst>
                    <a:ext uri="{FF2B5EF4-FFF2-40B4-BE49-F238E27FC236}">
                      <a16:creationId xmlns:a16="http://schemas.microsoft.com/office/drawing/2014/main" id="{BA641DF4-300A-C3AB-AE4C-1F36605B5175}"/>
                    </a:ext>
                  </a:extLst>
                </p:cNvPr>
                <p:cNvSpPr/>
                <p:nvPr/>
              </p:nvSpPr>
              <p:spPr>
                <a:xfrm>
                  <a:off x="3078252" y="1755130"/>
                  <a:ext cx="70356" cy="66592"/>
                </a:xfrm>
                <a:custGeom>
                  <a:avLst/>
                  <a:gdLst/>
                  <a:ahLst/>
                  <a:cxnLst/>
                  <a:rect l="l" t="t" r="r" b="b"/>
                  <a:pathLst>
                    <a:path w="2056" h="1946" extrusionOk="0">
                      <a:moveTo>
                        <a:pt x="1" y="1"/>
                      </a:moveTo>
                      <a:cubicBezTo>
                        <a:pt x="1" y="1"/>
                        <a:pt x="1" y="1"/>
                        <a:pt x="1" y="1"/>
                      </a:cubicBezTo>
                      <a:lnTo>
                        <a:pt x="1" y="1"/>
                      </a:lnTo>
                      <a:lnTo>
                        <a:pt x="1" y="1"/>
                      </a:lnTo>
                      <a:close/>
                      <a:moveTo>
                        <a:pt x="1" y="1"/>
                      </a:moveTo>
                      <a:cubicBezTo>
                        <a:pt x="1" y="18"/>
                        <a:pt x="9" y="38"/>
                        <a:pt x="18" y="57"/>
                      </a:cubicBezTo>
                      <a:lnTo>
                        <a:pt x="18" y="57"/>
                      </a:lnTo>
                      <a:cubicBezTo>
                        <a:pt x="17" y="48"/>
                        <a:pt x="17" y="40"/>
                        <a:pt x="17" y="33"/>
                      </a:cubicBezTo>
                      <a:lnTo>
                        <a:pt x="17" y="48"/>
                      </a:lnTo>
                      <a:cubicBezTo>
                        <a:pt x="17" y="33"/>
                        <a:pt x="1" y="17"/>
                        <a:pt x="1" y="1"/>
                      </a:cubicBezTo>
                      <a:close/>
                      <a:moveTo>
                        <a:pt x="61" y="106"/>
                      </a:moveTo>
                      <a:cubicBezTo>
                        <a:pt x="60" y="106"/>
                        <a:pt x="62" y="111"/>
                        <a:pt x="65" y="118"/>
                      </a:cubicBezTo>
                      <a:lnTo>
                        <a:pt x="65" y="118"/>
                      </a:lnTo>
                      <a:cubicBezTo>
                        <a:pt x="64" y="116"/>
                        <a:pt x="64" y="114"/>
                        <a:pt x="64" y="111"/>
                      </a:cubicBezTo>
                      <a:cubicBezTo>
                        <a:pt x="62" y="107"/>
                        <a:pt x="61" y="106"/>
                        <a:pt x="61" y="106"/>
                      </a:cubicBezTo>
                      <a:close/>
                      <a:moveTo>
                        <a:pt x="65" y="118"/>
                      </a:moveTo>
                      <a:cubicBezTo>
                        <a:pt x="65" y="121"/>
                        <a:pt x="66" y="123"/>
                        <a:pt x="68" y="126"/>
                      </a:cubicBezTo>
                      <a:lnTo>
                        <a:pt x="68" y="126"/>
                      </a:lnTo>
                      <a:cubicBezTo>
                        <a:pt x="67" y="123"/>
                        <a:pt x="66" y="121"/>
                        <a:pt x="65" y="118"/>
                      </a:cubicBezTo>
                      <a:close/>
                      <a:moveTo>
                        <a:pt x="48" y="96"/>
                      </a:moveTo>
                      <a:cubicBezTo>
                        <a:pt x="48" y="103"/>
                        <a:pt x="58" y="123"/>
                        <a:pt x="67" y="142"/>
                      </a:cubicBezTo>
                      <a:lnTo>
                        <a:pt x="67" y="142"/>
                      </a:lnTo>
                      <a:lnTo>
                        <a:pt x="48" y="96"/>
                      </a:lnTo>
                      <a:close/>
                      <a:moveTo>
                        <a:pt x="67" y="142"/>
                      </a:moveTo>
                      <a:lnTo>
                        <a:pt x="80" y="175"/>
                      </a:lnTo>
                      <a:cubicBezTo>
                        <a:pt x="80" y="175"/>
                        <a:pt x="80" y="175"/>
                        <a:pt x="81" y="176"/>
                      </a:cubicBezTo>
                      <a:lnTo>
                        <a:pt x="81" y="176"/>
                      </a:lnTo>
                      <a:cubicBezTo>
                        <a:pt x="78" y="166"/>
                        <a:pt x="72" y="154"/>
                        <a:pt x="67" y="142"/>
                      </a:cubicBezTo>
                      <a:close/>
                      <a:moveTo>
                        <a:pt x="16" y="55"/>
                      </a:moveTo>
                      <a:cubicBezTo>
                        <a:pt x="16" y="55"/>
                        <a:pt x="17" y="57"/>
                        <a:pt x="18" y="60"/>
                      </a:cubicBezTo>
                      <a:lnTo>
                        <a:pt x="18" y="60"/>
                      </a:lnTo>
                      <a:cubicBezTo>
                        <a:pt x="22" y="101"/>
                        <a:pt x="32" y="143"/>
                        <a:pt x="32" y="143"/>
                      </a:cubicBezTo>
                      <a:cubicBezTo>
                        <a:pt x="80" y="332"/>
                        <a:pt x="159" y="506"/>
                        <a:pt x="253" y="664"/>
                      </a:cubicBezTo>
                      <a:cubicBezTo>
                        <a:pt x="253" y="664"/>
                        <a:pt x="253" y="657"/>
                        <a:pt x="258" y="657"/>
                      </a:cubicBezTo>
                      <a:cubicBezTo>
                        <a:pt x="260" y="657"/>
                        <a:pt x="264" y="659"/>
                        <a:pt x="269" y="664"/>
                      </a:cubicBezTo>
                      <a:cubicBezTo>
                        <a:pt x="285" y="680"/>
                        <a:pt x="301" y="759"/>
                        <a:pt x="332" y="790"/>
                      </a:cubicBezTo>
                      <a:lnTo>
                        <a:pt x="380" y="901"/>
                      </a:lnTo>
                      <a:cubicBezTo>
                        <a:pt x="427" y="964"/>
                        <a:pt x="474" y="1011"/>
                        <a:pt x="522" y="1059"/>
                      </a:cubicBezTo>
                      <a:lnTo>
                        <a:pt x="537" y="1059"/>
                      </a:lnTo>
                      <a:cubicBezTo>
                        <a:pt x="569" y="1090"/>
                        <a:pt x="585" y="1122"/>
                        <a:pt x="616" y="1153"/>
                      </a:cubicBezTo>
                      <a:lnTo>
                        <a:pt x="632" y="1169"/>
                      </a:lnTo>
                      <a:lnTo>
                        <a:pt x="648" y="1169"/>
                      </a:lnTo>
                      <a:lnTo>
                        <a:pt x="680" y="1201"/>
                      </a:lnTo>
                      <a:cubicBezTo>
                        <a:pt x="853" y="1343"/>
                        <a:pt x="1043" y="1453"/>
                        <a:pt x="1232" y="1564"/>
                      </a:cubicBezTo>
                      <a:cubicBezTo>
                        <a:pt x="1279" y="1579"/>
                        <a:pt x="1327" y="1595"/>
                        <a:pt x="1374" y="1611"/>
                      </a:cubicBezTo>
                      <a:lnTo>
                        <a:pt x="1563" y="1737"/>
                      </a:lnTo>
                      <a:cubicBezTo>
                        <a:pt x="1563" y="1731"/>
                        <a:pt x="1571" y="1728"/>
                        <a:pt x="1582" y="1728"/>
                      </a:cubicBezTo>
                      <a:cubicBezTo>
                        <a:pt x="1611" y="1728"/>
                        <a:pt x="1671" y="1746"/>
                        <a:pt x="1695" y="1746"/>
                      </a:cubicBezTo>
                      <a:cubicBezTo>
                        <a:pt x="1704" y="1746"/>
                        <a:pt x="1709" y="1744"/>
                        <a:pt x="1706" y="1737"/>
                      </a:cubicBezTo>
                      <a:lnTo>
                        <a:pt x="1706" y="1737"/>
                      </a:lnTo>
                      <a:cubicBezTo>
                        <a:pt x="1737" y="1753"/>
                        <a:pt x="1769" y="1785"/>
                        <a:pt x="1800" y="1800"/>
                      </a:cubicBezTo>
                      <a:cubicBezTo>
                        <a:pt x="1804" y="1797"/>
                        <a:pt x="1809" y="1795"/>
                        <a:pt x="1815" y="1795"/>
                      </a:cubicBezTo>
                      <a:cubicBezTo>
                        <a:pt x="1834" y="1795"/>
                        <a:pt x="1870" y="1815"/>
                        <a:pt x="1942" y="1864"/>
                      </a:cubicBezTo>
                      <a:cubicBezTo>
                        <a:pt x="1951" y="1867"/>
                        <a:pt x="1960" y="1870"/>
                        <a:pt x="1968" y="1874"/>
                      </a:cubicBezTo>
                      <a:lnTo>
                        <a:pt x="1968" y="1874"/>
                      </a:lnTo>
                      <a:cubicBezTo>
                        <a:pt x="1859" y="1769"/>
                        <a:pt x="1751" y="1674"/>
                        <a:pt x="1642" y="1579"/>
                      </a:cubicBezTo>
                      <a:lnTo>
                        <a:pt x="1295" y="1232"/>
                      </a:lnTo>
                      <a:cubicBezTo>
                        <a:pt x="1153" y="1137"/>
                        <a:pt x="1011" y="1027"/>
                        <a:pt x="901" y="916"/>
                      </a:cubicBezTo>
                      <a:cubicBezTo>
                        <a:pt x="727" y="759"/>
                        <a:pt x="569" y="585"/>
                        <a:pt x="506" y="522"/>
                      </a:cubicBezTo>
                      <a:lnTo>
                        <a:pt x="490" y="506"/>
                      </a:lnTo>
                      <a:cubicBezTo>
                        <a:pt x="411" y="427"/>
                        <a:pt x="316" y="332"/>
                        <a:pt x="253" y="269"/>
                      </a:cubicBezTo>
                      <a:cubicBezTo>
                        <a:pt x="222" y="238"/>
                        <a:pt x="174" y="206"/>
                        <a:pt x="143" y="175"/>
                      </a:cubicBezTo>
                      <a:lnTo>
                        <a:pt x="143" y="175"/>
                      </a:lnTo>
                      <a:lnTo>
                        <a:pt x="149" y="184"/>
                      </a:lnTo>
                      <a:lnTo>
                        <a:pt x="149" y="184"/>
                      </a:lnTo>
                      <a:cubicBezTo>
                        <a:pt x="136" y="167"/>
                        <a:pt x="121" y="152"/>
                        <a:pt x="111" y="143"/>
                      </a:cubicBezTo>
                      <a:cubicBezTo>
                        <a:pt x="86" y="111"/>
                        <a:pt x="76" y="100"/>
                        <a:pt x="74" y="100"/>
                      </a:cubicBezTo>
                      <a:lnTo>
                        <a:pt x="74" y="100"/>
                      </a:lnTo>
                      <a:cubicBezTo>
                        <a:pt x="71" y="100"/>
                        <a:pt x="86" y="124"/>
                        <a:pt x="95" y="143"/>
                      </a:cubicBezTo>
                      <a:cubicBezTo>
                        <a:pt x="103" y="159"/>
                        <a:pt x="99" y="159"/>
                        <a:pt x="95" y="159"/>
                      </a:cubicBezTo>
                      <a:cubicBezTo>
                        <a:pt x="92" y="159"/>
                        <a:pt x="88" y="159"/>
                        <a:pt x="95" y="175"/>
                      </a:cubicBezTo>
                      <a:cubicBezTo>
                        <a:pt x="84" y="153"/>
                        <a:pt x="73" y="138"/>
                        <a:pt x="68" y="126"/>
                      </a:cubicBezTo>
                      <a:lnTo>
                        <a:pt x="68" y="126"/>
                      </a:lnTo>
                      <a:cubicBezTo>
                        <a:pt x="75" y="147"/>
                        <a:pt x="86" y="176"/>
                        <a:pt x="82" y="176"/>
                      </a:cubicBezTo>
                      <a:cubicBezTo>
                        <a:pt x="82" y="176"/>
                        <a:pt x="81" y="176"/>
                        <a:pt x="81" y="176"/>
                      </a:cubicBezTo>
                      <a:lnTo>
                        <a:pt x="81" y="176"/>
                      </a:lnTo>
                      <a:cubicBezTo>
                        <a:pt x="84" y="184"/>
                        <a:pt x="84" y="190"/>
                        <a:pt x="80" y="190"/>
                      </a:cubicBezTo>
                      <a:cubicBezTo>
                        <a:pt x="80" y="190"/>
                        <a:pt x="67" y="159"/>
                        <a:pt x="58" y="136"/>
                      </a:cubicBezTo>
                      <a:lnTo>
                        <a:pt x="58" y="136"/>
                      </a:lnTo>
                      <a:cubicBezTo>
                        <a:pt x="60" y="139"/>
                        <a:pt x="62" y="141"/>
                        <a:pt x="64" y="143"/>
                      </a:cubicBezTo>
                      <a:cubicBezTo>
                        <a:pt x="60" y="137"/>
                        <a:pt x="57" y="132"/>
                        <a:pt x="54" y="126"/>
                      </a:cubicBezTo>
                      <a:lnTo>
                        <a:pt x="54" y="126"/>
                      </a:lnTo>
                      <a:cubicBezTo>
                        <a:pt x="51" y="118"/>
                        <a:pt x="48" y="111"/>
                        <a:pt x="48" y="111"/>
                      </a:cubicBezTo>
                      <a:lnTo>
                        <a:pt x="48" y="111"/>
                      </a:lnTo>
                      <a:cubicBezTo>
                        <a:pt x="48" y="111"/>
                        <a:pt x="48" y="114"/>
                        <a:pt x="49" y="117"/>
                      </a:cubicBezTo>
                      <a:lnTo>
                        <a:pt x="49" y="117"/>
                      </a:lnTo>
                      <a:cubicBezTo>
                        <a:pt x="39" y="99"/>
                        <a:pt x="30" y="84"/>
                        <a:pt x="25" y="73"/>
                      </a:cubicBezTo>
                      <a:lnTo>
                        <a:pt x="25" y="73"/>
                      </a:lnTo>
                      <a:cubicBezTo>
                        <a:pt x="23" y="68"/>
                        <a:pt x="20" y="62"/>
                        <a:pt x="18" y="57"/>
                      </a:cubicBezTo>
                      <a:lnTo>
                        <a:pt x="18" y="57"/>
                      </a:lnTo>
                      <a:cubicBezTo>
                        <a:pt x="18" y="57"/>
                        <a:pt x="18" y="58"/>
                        <a:pt x="18" y="59"/>
                      </a:cubicBezTo>
                      <a:lnTo>
                        <a:pt x="18" y="59"/>
                      </a:lnTo>
                      <a:cubicBezTo>
                        <a:pt x="17" y="56"/>
                        <a:pt x="16" y="55"/>
                        <a:pt x="16" y="55"/>
                      </a:cubicBezTo>
                      <a:close/>
                      <a:moveTo>
                        <a:pt x="1968" y="1874"/>
                      </a:moveTo>
                      <a:cubicBezTo>
                        <a:pt x="1986" y="1892"/>
                        <a:pt x="2003" y="1909"/>
                        <a:pt x="2021" y="1927"/>
                      </a:cubicBezTo>
                      <a:cubicBezTo>
                        <a:pt x="2019" y="1924"/>
                        <a:pt x="2018" y="1923"/>
                        <a:pt x="2019" y="1923"/>
                      </a:cubicBezTo>
                      <a:lnTo>
                        <a:pt x="2019" y="1923"/>
                      </a:lnTo>
                      <a:cubicBezTo>
                        <a:pt x="2022" y="1923"/>
                        <a:pt x="2052" y="1946"/>
                        <a:pt x="2055" y="1946"/>
                      </a:cubicBezTo>
                      <a:cubicBezTo>
                        <a:pt x="2056" y="1946"/>
                        <a:pt x="2055" y="1945"/>
                        <a:pt x="2053" y="1943"/>
                      </a:cubicBezTo>
                      <a:cubicBezTo>
                        <a:pt x="2027" y="1917"/>
                        <a:pt x="2002" y="1891"/>
                        <a:pt x="1968"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89;p59">
                  <a:extLst>
                    <a:ext uri="{FF2B5EF4-FFF2-40B4-BE49-F238E27FC236}">
                      <a16:creationId xmlns:a16="http://schemas.microsoft.com/office/drawing/2014/main" id="{DC32C721-0EC0-02A7-FC75-16CD7F005CDD}"/>
                    </a:ext>
                  </a:extLst>
                </p:cNvPr>
                <p:cNvSpPr/>
                <p:nvPr/>
              </p:nvSpPr>
              <p:spPr>
                <a:xfrm>
                  <a:off x="2951873" y="1614141"/>
                  <a:ext cx="101462" cy="189271"/>
                </a:xfrm>
                <a:custGeom>
                  <a:avLst/>
                  <a:gdLst/>
                  <a:ahLst/>
                  <a:cxnLst/>
                  <a:rect l="l" t="t" r="r" b="b"/>
                  <a:pathLst>
                    <a:path w="2965" h="5531" extrusionOk="0">
                      <a:moveTo>
                        <a:pt x="253" y="238"/>
                      </a:moveTo>
                      <a:cubicBezTo>
                        <a:pt x="250" y="241"/>
                        <a:pt x="246" y="249"/>
                        <a:pt x="242" y="261"/>
                      </a:cubicBezTo>
                      <a:lnTo>
                        <a:pt x="242" y="261"/>
                      </a:lnTo>
                      <a:cubicBezTo>
                        <a:pt x="245" y="253"/>
                        <a:pt x="249" y="245"/>
                        <a:pt x="253" y="238"/>
                      </a:cubicBezTo>
                      <a:close/>
                      <a:moveTo>
                        <a:pt x="242" y="261"/>
                      </a:moveTo>
                      <a:lnTo>
                        <a:pt x="242" y="261"/>
                      </a:lnTo>
                      <a:cubicBezTo>
                        <a:pt x="239" y="267"/>
                        <a:pt x="237" y="273"/>
                        <a:pt x="235" y="279"/>
                      </a:cubicBezTo>
                      <a:lnTo>
                        <a:pt x="235" y="279"/>
                      </a:lnTo>
                      <a:cubicBezTo>
                        <a:pt x="236" y="276"/>
                        <a:pt x="236" y="273"/>
                        <a:pt x="237" y="269"/>
                      </a:cubicBezTo>
                      <a:lnTo>
                        <a:pt x="237" y="269"/>
                      </a:lnTo>
                      <a:cubicBezTo>
                        <a:pt x="237" y="269"/>
                        <a:pt x="236" y="274"/>
                        <a:pt x="234" y="281"/>
                      </a:cubicBezTo>
                      <a:lnTo>
                        <a:pt x="234" y="281"/>
                      </a:lnTo>
                      <a:cubicBezTo>
                        <a:pt x="234" y="280"/>
                        <a:pt x="235" y="279"/>
                        <a:pt x="235" y="279"/>
                      </a:cubicBezTo>
                      <a:lnTo>
                        <a:pt x="235" y="279"/>
                      </a:lnTo>
                      <a:cubicBezTo>
                        <a:pt x="234" y="282"/>
                        <a:pt x="234" y="285"/>
                        <a:pt x="233" y="288"/>
                      </a:cubicBezTo>
                      <a:lnTo>
                        <a:pt x="233" y="288"/>
                      </a:lnTo>
                      <a:cubicBezTo>
                        <a:pt x="236" y="278"/>
                        <a:pt x="239" y="269"/>
                        <a:pt x="242" y="261"/>
                      </a:cubicBezTo>
                      <a:close/>
                      <a:moveTo>
                        <a:pt x="331" y="1"/>
                      </a:moveTo>
                      <a:cubicBezTo>
                        <a:pt x="320" y="30"/>
                        <a:pt x="309" y="56"/>
                        <a:pt x="298" y="82"/>
                      </a:cubicBezTo>
                      <a:lnTo>
                        <a:pt x="298" y="82"/>
                      </a:lnTo>
                      <a:cubicBezTo>
                        <a:pt x="299" y="81"/>
                        <a:pt x="300" y="79"/>
                        <a:pt x="301" y="78"/>
                      </a:cubicBezTo>
                      <a:lnTo>
                        <a:pt x="301" y="78"/>
                      </a:lnTo>
                      <a:lnTo>
                        <a:pt x="291" y="98"/>
                      </a:lnTo>
                      <a:lnTo>
                        <a:pt x="291" y="98"/>
                      </a:lnTo>
                      <a:cubicBezTo>
                        <a:pt x="293" y="93"/>
                        <a:pt x="295" y="87"/>
                        <a:pt x="298" y="82"/>
                      </a:cubicBezTo>
                      <a:lnTo>
                        <a:pt x="298" y="82"/>
                      </a:lnTo>
                      <a:cubicBezTo>
                        <a:pt x="294" y="86"/>
                        <a:pt x="289" y="91"/>
                        <a:pt x="284" y="96"/>
                      </a:cubicBezTo>
                      <a:cubicBezTo>
                        <a:pt x="253" y="190"/>
                        <a:pt x="205" y="269"/>
                        <a:pt x="189" y="317"/>
                      </a:cubicBezTo>
                      <a:cubicBezTo>
                        <a:pt x="47" y="711"/>
                        <a:pt x="0" y="1153"/>
                        <a:pt x="79" y="1580"/>
                      </a:cubicBezTo>
                      <a:cubicBezTo>
                        <a:pt x="79" y="1580"/>
                        <a:pt x="79" y="1565"/>
                        <a:pt x="84" y="1565"/>
                      </a:cubicBezTo>
                      <a:cubicBezTo>
                        <a:pt x="86" y="1565"/>
                        <a:pt x="89" y="1569"/>
                        <a:pt x="95" y="1580"/>
                      </a:cubicBezTo>
                      <a:cubicBezTo>
                        <a:pt x="110" y="1690"/>
                        <a:pt x="110" y="1785"/>
                        <a:pt x="142" y="1879"/>
                      </a:cubicBezTo>
                      <a:lnTo>
                        <a:pt x="158" y="1879"/>
                      </a:lnTo>
                      <a:cubicBezTo>
                        <a:pt x="174" y="1974"/>
                        <a:pt x="189" y="2053"/>
                        <a:pt x="205" y="2148"/>
                      </a:cubicBezTo>
                      <a:cubicBezTo>
                        <a:pt x="268" y="2290"/>
                        <a:pt x="331" y="2448"/>
                        <a:pt x="410" y="2590"/>
                      </a:cubicBezTo>
                      <a:lnTo>
                        <a:pt x="426" y="2590"/>
                      </a:lnTo>
                      <a:lnTo>
                        <a:pt x="537" y="2827"/>
                      </a:lnTo>
                      <a:lnTo>
                        <a:pt x="568" y="2858"/>
                      </a:lnTo>
                      <a:lnTo>
                        <a:pt x="584" y="2858"/>
                      </a:lnTo>
                      <a:cubicBezTo>
                        <a:pt x="600" y="2905"/>
                        <a:pt x="616" y="2937"/>
                        <a:pt x="631" y="2969"/>
                      </a:cubicBezTo>
                      <a:cubicBezTo>
                        <a:pt x="931" y="3363"/>
                        <a:pt x="1247" y="3726"/>
                        <a:pt x="1594" y="4058"/>
                      </a:cubicBezTo>
                      <a:cubicBezTo>
                        <a:pt x="1673" y="4137"/>
                        <a:pt x="1752" y="4216"/>
                        <a:pt x="1815" y="4295"/>
                      </a:cubicBezTo>
                      <a:cubicBezTo>
                        <a:pt x="1926" y="4405"/>
                        <a:pt x="2052" y="4547"/>
                        <a:pt x="2147" y="4658"/>
                      </a:cubicBezTo>
                      <a:cubicBezTo>
                        <a:pt x="2147" y="4656"/>
                        <a:pt x="2148" y="4655"/>
                        <a:pt x="2149" y="4655"/>
                      </a:cubicBezTo>
                      <a:cubicBezTo>
                        <a:pt x="2172" y="4655"/>
                        <a:pt x="2352" y="4830"/>
                        <a:pt x="2382" y="4830"/>
                      </a:cubicBezTo>
                      <a:cubicBezTo>
                        <a:pt x="2387" y="4830"/>
                        <a:pt x="2388" y="4826"/>
                        <a:pt x="2384" y="4816"/>
                      </a:cubicBezTo>
                      <a:lnTo>
                        <a:pt x="2384" y="4816"/>
                      </a:lnTo>
                      <a:cubicBezTo>
                        <a:pt x="2447" y="4894"/>
                        <a:pt x="2541" y="5021"/>
                        <a:pt x="2541" y="5021"/>
                      </a:cubicBezTo>
                      <a:cubicBezTo>
                        <a:pt x="2557" y="5021"/>
                        <a:pt x="2636" y="5068"/>
                        <a:pt x="2794" y="5289"/>
                      </a:cubicBezTo>
                      <a:cubicBezTo>
                        <a:pt x="2857" y="5368"/>
                        <a:pt x="2936" y="5510"/>
                        <a:pt x="2952" y="5526"/>
                      </a:cubicBezTo>
                      <a:cubicBezTo>
                        <a:pt x="2955" y="5529"/>
                        <a:pt x="2957" y="5530"/>
                        <a:pt x="2958" y="5530"/>
                      </a:cubicBezTo>
                      <a:cubicBezTo>
                        <a:pt x="2964" y="5530"/>
                        <a:pt x="2914" y="5453"/>
                        <a:pt x="2914" y="5453"/>
                      </a:cubicBezTo>
                      <a:lnTo>
                        <a:pt x="2914" y="5453"/>
                      </a:lnTo>
                      <a:cubicBezTo>
                        <a:pt x="2914" y="5453"/>
                        <a:pt x="2916" y="5456"/>
                        <a:pt x="2920" y="5463"/>
                      </a:cubicBezTo>
                      <a:cubicBezTo>
                        <a:pt x="2715" y="5131"/>
                        <a:pt x="2494" y="4831"/>
                        <a:pt x="2273" y="4531"/>
                      </a:cubicBezTo>
                      <a:cubicBezTo>
                        <a:pt x="2036" y="4216"/>
                        <a:pt x="1800" y="3932"/>
                        <a:pt x="1563" y="3632"/>
                      </a:cubicBezTo>
                      <a:cubicBezTo>
                        <a:pt x="1326" y="3332"/>
                        <a:pt x="1089" y="3016"/>
                        <a:pt x="884" y="2700"/>
                      </a:cubicBezTo>
                      <a:cubicBezTo>
                        <a:pt x="663" y="2337"/>
                        <a:pt x="489" y="1958"/>
                        <a:pt x="379" y="1548"/>
                      </a:cubicBezTo>
                      <a:lnTo>
                        <a:pt x="363" y="1516"/>
                      </a:lnTo>
                      <a:cubicBezTo>
                        <a:pt x="300" y="1264"/>
                        <a:pt x="253" y="1027"/>
                        <a:pt x="237" y="790"/>
                      </a:cubicBezTo>
                      <a:cubicBezTo>
                        <a:pt x="237" y="696"/>
                        <a:pt x="237" y="585"/>
                        <a:pt x="237" y="490"/>
                      </a:cubicBezTo>
                      <a:cubicBezTo>
                        <a:pt x="237" y="538"/>
                        <a:pt x="221" y="585"/>
                        <a:pt x="221" y="617"/>
                      </a:cubicBezTo>
                      <a:cubicBezTo>
                        <a:pt x="221" y="522"/>
                        <a:pt x="237" y="427"/>
                        <a:pt x="253" y="380"/>
                      </a:cubicBezTo>
                      <a:cubicBezTo>
                        <a:pt x="265" y="296"/>
                        <a:pt x="268" y="267"/>
                        <a:pt x="265" y="267"/>
                      </a:cubicBezTo>
                      <a:lnTo>
                        <a:pt x="265" y="267"/>
                      </a:lnTo>
                      <a:cubicBezTo>
                        <a:pt x="261" y="267"/>
                        <a:pt x="246" y="327"/>
                        <a:pt x="237" y="364"/>
                      </a:cubicBezTo>
                      <a:cubicBezTo>
                        <a:pt x="225" y="393"/>
                        <a:pt x="222" y="399"/>
                        <a:pt x="221" y="399"/>
                      </a:cubicBezTo>
                      <a:cubicBezTo>
                        <a:pt x="221" y="399"/>
                        <a:pt x="221" y="397"/>
                        <a:pt x="221" y="397"/>
                      </a:cubicBezTo>
                      <a:lnTo>
                        <a:pt x="221" y="397"/>
                      </a:lnTo>
                      <a:cubicBezTo>
                        <a:pt x="221" y="397"/>
                        <a:pt x="218" y="404"/>
                        <a:pt x="205" y="443"/>
                      </a:cubicBezTo>
                      <a:cubicBezTo>
                        <a:pt x="220" y="385"/>
                        <a:pt x="221" y="354"/>
                        <a:pt x="233" y="288"/>
                      </a:cubicBezTo>
                      <a:lnTo>
                        <a:pt x="233" y="288"/>
                      </a:lnTo>
                      <a:cubicBezTo>
                        <a:pt x="232" y="291"/>
                        <a:pt x="231" y="294"/>
                        <a:pt x="230" y="298"/>
                      </a:cubicBezTo>
                      <a:lnTo>
                        <a:pt x="230" y="298"/>
                      </a:lnTo>
                      <a:cubicBezTo>
                        <a:pt x="232" y="291"/>
                        <a:pt x="233" y="286"/>
                        <a:pt x="234" y="281"/>
                      </a:cubicBezTo>
                      <a:lnTo>
                        <a:pt x="234" y="281"/>
                      </a:lnTo>
                      <a:cubicBezTo>
                        <a:pt x="224" y="310"/>
                        <a:pt x="216" y="339"/>
                        <a:pt x="211" y="366"/>
                      </a:cubicBezTo>
                      <a:lnTo>
                        <a:pt x="211" y="366"/>
                      </a:lnTo>
                      <a:cubicBezTo>
                        <a:pt x="217" y="344"/>
                        <a:pt x="224" y="319"/>
                        <a:pt x="230" y="298"/>
                      </a:cubicBezTo>
                      <a:lnTo>
                        <a:pt x="230" y="298"/>
                      </a:lnTo>
                      <a:cubicBezTo>
                        <a:pt x="223" y="329"/>
                        <a:pt x="212" y="380"/>
                        <a:pt x="206" y="410"/>
                      </a:cubicBezTo>
                      <a:lnTo>
                        <a:pt x="206" y="410"/>
                      </a:lnTo>
                      <a:cubicBezTo>
                        <a:pt x="207" y="397"/>
                        <a:pt x="208" y="382"/>
                        <a:pt x="211" y="366"/>
                      </a:cubicBezTo>
                      <a:lnTo>
                        <a:pt x="211" y="366"/>
                      </a:lnTo>
                      <a:cubicBezTo>
                        <a:pt x="200" y="408"/>
                        <a:pt x="191" y="444"/>
                        <a:pt x="190" y="444"/>
                      </a:cubicBezTo>
                      <a:cubicBezTo>
                        <a:pt x="189" y="444"/>
                        <a:pt x="189" y="444"/>
                        <a:pt x="189" y="443"/>
                      </a:cubicBezTo>
                      <a:lnTo>
                        <a:pt x="237" y="254"/>
                      </a:lnTo>
                      <a:lnTo>
                        <a:pt x="237" y="254"/>
                      </a:lnTo>
                      <a:cubicBezTo>
                        <a:pt x="237" y="254"/>
                        <a:pt x="221" y="301"/>
                        <a:pt x="205" y="332"/>
                      </a:cubicBezTo>
                      <a:cubicBezTo>
                        <a:pt x="244" y="217"/>
                        <a:pt x="276" y="132"/>
                        <a:pt x="282" y="121"/>
                      </a:cubicBezTo>
                      <a:lnTo>
                        <a:pt x="282" y="121"/>
                      </a:lnTo>
                      <a:cubicBezTo>
                        <a:pt x="270" y="150"/>
                        <a:pt x="260" y="178"/>
                        <a:pt x="253" y="206"/>
                      </a:cubicBezTo>
                      <a:cubicBezTo>
                        <a:pt x="275" y="145"/>
                        <a:pt x="283" y="119"/>
                        <a:pt x="282" y="119"/>
                      </a:cubicBezTo>
                      <a:lnTo>
                        <a:pt x="282" y="119"/>
                      </a:lnTo>
                      <a:cubicBezTo>
                        <a:pt x="282" y="119"/>
                        <a:pt x="282" y="120"/>
                        <a:pt x="282" y="121"/>
                      </a:cubicBezTo>
                      <a:lnTo>
                        <a:pt x="282" y="121"/>
                      </a:lnTo>
                      <a:cubicBezTo>
                        <a:pt x="283" y="117"/>
                        <a:pt x="285" y="113"/>
                        <a:pt x="286" y="109"/>
                      </a:cubicBezTo>
                      <a:lnTo>
                        <a:pt x="286" y="109"/>
                      </a:lnTo>
                      <a:cubicBezTo>
                        <a:pt x="285" y="110"/>
                        <a:pt x="285" y="111"/>
                        <a:pt x="284" y="111"/>
                      </a:cubicBezTo>
                      <a:lnTo>
                        <a:pt x="291" y="98"/>
                      </a:lnTo>
                      <a:lnTo>
                        <a:pt x="291" y="98"/>
                      </a:lnTo>
                      <a:cubicBezTo>
                        <a:pt x="289" y="102"/>
                        <a:pt x="288" y="106"/>
                        <a:pt x="286" y="109"/>
                      </a:cubicBezTo>
                      <a:lnTo>
                        <a:pt x="286" y="109"/>
                      </a:lnTo>
                      <a:cubicBezTo>
                        <a:pt x="289" y="106"/>
                        <a:pt x="292" y="102"/>
                        <a:pt x="295" y="98"/>
                      </a:cubicBezTo>
                      <a:lnTo>
                        <a:pt x="295" y="98"/>
                      </a:lnTo>
                      <a:lnTo>
                        <a:pt x="284" y="127"/>
                      </a:lnTo>
                      <a:lnTo>
                        <a:pt x="299" y="92"/>
                      </a:lnTo>
                      <a:lnTo>
                        <a:pt x="299" y="92"/>
                      </a:lnTo>
                      <a:cubicBezTo>
                        <a:pt x="298" y="94"/>
                        <a:pt x="296" y="96"/>
                        <a:pt x="295" y="98"/>
                      </a:cubicBezTo>
                      <a:lnTo>
                        <a:pt x="295" y="98"/>
                      </a:lnTo>
                      <a:lnTo>
                        <a:pt x="304" y="74"/>
                      </a:lnTo>
                      <a:lnTo>
                        <a:pt x="304" y="74"/>
                      </a:lnTo>
                      <a:cubicBezTo>
                        <a:pt x="307" y="70"/>
                        <a:pt x="310" y="67"/>
                        <a:pt x="312" y="63"/>
                      </a:cubicBezTo>
                      <a:lnTo>
                        <a:pt x="312" y="63"/>
                      </a:lnTo>
                      <a:lnTo>
                        <a:pt x="299" y="92"/>
                      </a:lnTo>
                      <a:lnTo>
                        <a:pt x="299" y="92"/>
                      </a:lnTo>
                      <a:cubicBezTo>
                        <a:pt x="310" y="76"/>
                        <a:pt x="321" y="54"/>
                        <a:pt x="331" y="33"/>
                      </a:cubicBezTo>
                      <a:lnTo>
                        <a:pt x="331" y="17"/>
                      </a:lnTo>
                      <a:lnTo>
                        <a:pt x="314" y="57"/>
                      </a:lnTo>
                      <a:lnTo>
                        <a:pt x="314" y="57"/>
                      </a:lnTo>
                      <a:cubicBezTo>
                        <a:pt x="315" y="54"/>
                        <a:pt x="316" y="51"/>
                        <a:pt x="316" y="48"/>
                      </a:cubicBezTo>
                      <a:lnTo>
                        <a:pt x="316" y="48"/>
                      </a:lnTo>
                      <a:lnTo>
                        <a:pt x="308" y="64"/>
                      </a:ln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90;p59">
                  <a:extLst>
                    <a:ext uri="{FF2B5EF4-FFF2-40B4-BE49-F238E27FC236}">
                      <a16:creationId xmlns:a16="http://schemas.microsoft.com/office/drawing/2014/main" id="{D1CDF657-6228-4935-13D6-0C87EBE3B546}"/>
                    </a:ext>
                  </a:extLst>
                </p:cNvPr>
                <p:cNvSpPr/>
                <p:nvPr/>
              </p:nvSpPr>
              <p:spPr>
                <a:xfrm>
                  <a:off x="3188170" y="1693567"/>
                  <a:ext cx="32749" cy="44315"/>
                </a:xfrm>
                <a:custGeom>
                  <a:avLst/>
                  <a:gdLst/>
                  <a:ahLst/>
                  <a:cxnLst/>
                  <a:rect l="l" t="t" r="r" b="b"/>
                  <a:pathLst>
                    <a:path w="957" h="1295" extrusionOk="0">
                      <a:moveTo>
                        <a:pt x="9" y="1090"/>
                      </a:moveTo>
                      <a:cubicBezTo>
                        <a:pt x="1" y="1090"/>
                        <a:pt x="10" y="1099"/>
                        <a:pt x="18" y="1105"/>
                      </a:cubicBezTo>
                      <a:lnTo>
                        <a:pt x="18" y="1105"/>
                      </a:lnTo>
                      <a:cubicBezTo>
                        <a:pt x="15" y="1100"/>
                        <a:pt x="12" y="1095"/>
                        <a:pt x="9" y="1090"/>
                      </a:cubicBezTo>
                      <a:close/>
                      <a:moveTo>
                        <a:pt x="18" y="1105"/>
                      </a:moveTo>
                      <a:lnTo>
                        <a:pt x="18" y="1105"/>
                      </a:lnTo>
                      <a:cubicBezTo>
                        <a:pt x="30" y="1119"/>
                        <a:pt x="45" y="1129"/>
                        <a:pt x="61" y="1139"/>
                      </a:cubicBezTo>
                      <a:lnTo>
                        <a:pt x="61" y="1139"/>
                      </a:lnTo>
                      <a:cubicBezTo>
                        <a:pt x="49" y="1128"/>
                        <a:pt x="37" y="1117"/>
                        <a:pt x="25" y="1105"/>
                      </a:cubicBezTo>
                      <a:lnTo>
                        <a:pt x="25" y="1105"/>
                      </a:lnTo>
                      <a:cubicBezTo>
                        <a:pt x="28" y="1109"/>
                        <a:pt x="29" y="1110"/>
                        <a:pt x="28" y="1110"/>
                      </a:cubicBezTo>
                      <a:cubicBezTo>
                        <a:pt x="26" y="1110"/>
                        <a:pt x="23" y="1108"/>
                        <a:pt x="18" y="1105"/>
                      </a:cubicBezTo>
                      <a:close/>
                      <a:moveTo>
                        <a:pt x="593" y="0"/>
                      </a:moveTo>
                      <a:cubicBezTo>
                        <a:pt x="593" y="16"/>
                        <a:pt x="577" y="64"/>
                        <a:pt x="577" y="64"/>
                      </a:cubicBezTo>
                      <a:cubicBezTo>
                        <a:pt x="546" y="174"/>
                        <a:pt x="530" y="300"/>
                        <a:pt x="530" y="427"/>
                      </a:cubicBezTo>
                      <a:lnTo>
                        <a:pt x="546" y="427"/>
                      </a:lnTo>
                      <a:cubicBezTo>
                        <a:pt x="546" y="427"/>
                        <a:pt x="530" y="474"/>
                        <a:pt x="530" y="506"/>
                      </a:cubicBezTo>
                      <a:lnTo>
                        <a:pt x="546" y="506"/>
                      </a:lnTo>
                      <a:cubicBezTo>
                        <a:pt x="546" y="537"/>
                        <a:pt x="530" y="553"/>
                        <a:pt x="530" y="584"/>
                      </a:cubicBezTo>
                      <a:cubicBezTo>
                        <a:pt x="530" y="616"/>
                        <a:pt x="546" y="679"/>
                        <a:pt x="546" y="727"/>
                      </a:cubicBezTo>
                      <a:lnTo>
                        <a:pt x="561" y="727"/>
                      </a:lnTo>
                      <a:cubicBezTo>
                        <a:pt x="561" y="742"/>
                        <a:pt x="561" y="774"/>
                        <a:pt x="561" y="790"/>
                      </a:cubicBezTo>
                      <a:lnTo>
                        <a:pt x="561" y="805"/>
                      </a:lnTo>
                      <a:lnTo>
                        <a:pt x="577" y="805"/>
                      </a:lnTo>
                      <a:lnTo>
                        <a:pt x="577" y="837"/>
                      </a:lnTo>
                      <a:cubicBezTo>
                        <a:pt x="593" y="900"/>
                        <a:pt x="609" y="932"/>
                        <a:pt x="625" y="948"/>
                      </a:cubicBezTo>
                      <a:cubicBezTo>
                        <a:pt x="625" y="979"/>
                        <a:pt x="625" y="995"/>
                        <a:pt x="561" y="1026"/>
                      </a:cubicBezTo>
                      <a:cubicBezTo>
                        <a:pt x="530" y="1042"/>
                        <a:pt x="498" y="1058"/>
                        <a:pt x="483" y="1074"/>
                      </a:cubicBezTo>
                      <a:cubicBezTo>
                        <a:pt x="435" y="1090"/>
                        <a:pt x="388" y="1090"/>
                        <a:pt x="340" y="1090"/>
                      </a:cubicBezTo>
                      <a:cubicBezTo>
                        <a:pt x="340" y="1121"/>
                        <a:pt x="246" y="1137"/>
                        <a:pt x="262" y="1153"/>
                      </a:cubicBezTo>
                      <a:cubicBezTo>
                        <a:pt x="240" y="1153"/>
                        <a:pt x="212" y="1146"/>
                        <a:pt x="196" y="1146"/>
                      </a:cubicBezTo>
                      <a:cubicBezTo>
                        <a:pt x="188" y="1146"/>
                        <a:pt x="183" y="1147"/>
                        <a:pt x="183" y="1153"/>
                      </a:cubicBezTo>
                      <a:cubicBezTo>
                        <a:pt x="183" y="1162"/>
                        <a:pt x="172" y="1171"/>
                        <a:pt x="151" y="1171"/>
                      </a:cubicBezTo>
                      <a:cubicBezTo>
                        <a:pt x="136" y="1171"/>
                        <a:pt x="115" y="1166"/>
                        <a:pt x="88" y="1153"/>
                      </a:cubicBezTo>
                      <a:cubicBezTo>
                        <a:pt x="79" y="1148"/>
                        <a:pt x="70" y="1144"/>
                        <a:pt x="61" y="1139"/>
                      </a:cubicBezTo>
                      <a:lnTo>
                        <a:pt x="61" y="1139"/>
                      </a:lnTo>
                      <a:cubicBezTo>
                        <a:pt x="147" y="1212"/>
                        <a:pt x="246" y="1251"/>
                        <a:pt x="356" y="1279"/>
                      </a:cubicBezTo>
                      <a:cubicBezTo>
                        <a:pt x="419" y="1295"/>
                        <a:pt x="483" y="1295"/>
                        <a:pt x="546" y="1295"/>
                      </a:cubicBezTo>
                      <a:lnTo>
                        <a:pt x="640" y="1295"/>
                      </a:lnTo>
                      <a:cubicBezTo>
                        <a:pt x="688" y="1279"/>
                        <a:pt x="751" y="1263"/>
                        <a:pt x="798" y="1247"/>
                      </a:cubicBezTo>
                      <a:cubicBezTo>
                        <a:pt x="861" y="1200"/>
                        <a:pt x="909" y="1121"/>
                        <a:pt x="940" y="1042"/>
                      </a:cubicBezTo>
                      <a:cubicBezTo>
                        <a:pt x="956" y="948"/>
                        <a:pt x="956" y="853"/>
                        <a:pt x="924" y="742"/>
                      </a:cubicBezTo>
                      <a:cubicBezTo>
                        <a:pt x="893" y="632"/>
                        <a:pt x="861" y="506"/>
                        <a:pt x="814" y="379"/>
                      </a:cubicBezTo>
                      <a:cubicBezTo>
                        <a:pt x="782" y="300"/>
                        <a:pt x="751" y="237"/>
                        <a:pt x="719" y="174"/>
                      </a:cubicBezTo>
                      <a:cubicBezTo>
                        <a:pt x="704" y="158"/>
                        <a:pt x="688" y="127"/>
                        <a:pt x="672" y="95"/>
                      </a:cubicBezTo>
                      <a:lnTo>
                        <a:pt x="672" y="142"/>
                      </a:lnTo>
                      <a:cubicBezTo>
                        <a:pt x="656" y="111"/>
                        <a:pt x="640" y="95"/>
                        <a:pt x="640" y="79"/>
                      </a:cubicBezTo>
                      <a:cubicBezTo>
                        <a:pt x="627" y="53"/>
                        <a:pt x="622" y="43"/>
                        <a:pt x="621" y="43"/>
                      </a:cubicBezTo>
                      <a:lnTo>
                        <a:pt x="621" y="43"/>
                      </a:lnTo>
                      <a:cubicBezTo>
                        <a:pt x="619" y="43"/>
                        <a:pt x="625" y="61"/>
                        <a:pt x="625" y="79"/>
                      </a:cubicBezTo>
                      <a:cubicBezTo>
                        <a:pt x="625" y="87"/>
                        <a:pt x="621" y="87"/>
                        <a:pt x="617" y="87"/>
                      </a:cubicBezTo>
                      <a:cubicBezTo>
                        <a:pt x="616" y="87"/>
                        <a:pt x="616" y="87"/>
                        <a:pt x="616" y="87"/>
                      </a:cubicBezTo>
                      <a:lnTo>
                        <a:pt x="616" y="87"/>
                      </a:lnTo>
                      <a:cubicBezTo>
                        <a:pt x="616" y="93"/>
                        <a:pt x="615" y="98"/>
                        <a:pt x="613" y="98"/>
                      </a:cubicBezTo>
                      <a:cubicBezTo>
                        <a:pt x="612" y="98"/>
                        <a:pt x="611" y="97"/>
                        <a:pt x="609" y="95"/>
                      </a:cubicBezTo>
                      <a:cubicBezTo>
                        <a:pt x="594" y="80"/>
                        <a:pt x="607" y="52"/>
                        <a:pt x="609" y="35"/>
                      </a:cubicBezTo>
                      <a:lnTo>
                        <a:pt x="609" y="35"/>
                      </a:lnTo>
                      <a:cubicBezTo>
                        <a:pt x="609" y="43"/>
                        <a:pt x="609" y="53"/>
                        <a:pt x="609" y="64"/>
                      </a:cubicBezTo>
                      <a:lnTo>
                        <a:pt x="609" y="95"/>
                      </a:lnTo>
                      <a:cubicBezTo>
                        <a:pt x="609" y="88"/>
                        <a:pt x="612" y="87"/>
                        <a:pt x="616" y="87"/>
                      </a:cubicBezTo>
                      <a:lnTo>
                        <a:pt x="616" y="87"/>
                      </a:lnTo>
                      <a:cubicBezTo>
                        <a:pt x="615" y="73"/>
                        <a:pt x="609" y="48"/>
                        <a:pt x="609" y="48"/>
                      </a:cubicBezTo>
                      <a:lnTo>
                        <a:pt x="609" y="32"/>
                      </a:lnTo>
                      <a:cubicBezTo>
                        <a:pt x="609" y="33"/>
                        <a:pt x="609" y="34"/>
                        <a:pt x="609" y="35"/>
                      </a:cubicBezTo>
                      <a:lnTo>
                        <a:pt x="609" y="35"/>
                      </a:lnTo>
                      <a:cubicBezTo>
                        <a:pt x="608" y="19"/>
                        <a:pt x="607" y="9"/>
                        <a:pt x="604" y="9"/>
                      </a:cubicBezTo>
                      <a:cubicBezTo>
                        <a:pt x="602" y="9"/>
                        <a:pt x="599" y="15"/>
                        <a:pt x="593" y="32"/>
                      </a:cubicBez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91;p59">
                  <a:extLst>
                    <a:ext uri="{FF2B5EF4-FFF2-40B4-BE49-F238E27FC236}">
                      <a16:creationId xmlns:a16="http://schemas.microsoft.com/office/drawing/2014/main" id="{4EDC013C-8F40-DE87-99C4-E9271639B71E}"/>
                    </a:ext>
                  </a:extLst>
                </p:cNvPr>
                <p:cNvSpPr/>
                <p:nvPr/>
              </p:nvSpPr>
              <p:spPr>
                <a:xfrm>
                  <a:off x="3201414" y="1648738"/>
                  <a:ext cx="20566" cy="13517"/>
                </a:xfrm>
                <a:custGeom>
                  <a:avLst/>
                  <a:gdLst/>
                  <a:ahLst/>
                  <a:cxnLst/>
                  <a:rect l="l" t="t" r="r" b="b"/>
                  <a:pathLst>
                    <a:path w="601" h="395" extrusionOk="0">
                      <a:moveTo>
                        <a:pt x="348" y="0"/>
                      </a:moveTo>
                      <a:lnTo>
                        <a:pt x="348" y="16"/>
                      </a:lnTo>
                      <a:lnTo>
                        <a:pt x="317" y="16"/>
                      </a:lnTo>
                      <a:cubicBezTo>
                        <a:pt x="269" y="48"/>
                        <a:pt x="222" y="95"/>
                        <a:pt x="190" y="127"/>
                      </a:cubicBezTo>
                      <a:cubicBezTo>
                        <a:pt x="174" y="142"/>
                        <a:pt x="174" y="158"/>
                        <a:pt x="159" y="174"/>
                      </a:cubicBezTo>
                      <a:lnTo>
                        <a:pt x="111" y="174"/>
                      </a:lnTo>
                      <a:cubicBezTo>
                        <a:pt x="111" y="205"/>
                        <a:pt x="96" y="237"/>
                        <a:pt x="96" y="253"/>
                      </a:cubicBezTo>
                      <a:cubicBezTo>
                        <a:pt x="101" y="258"/>
                        <a:pt x="101" y="260"/>
                        <a:pt x="98" y="260"/>
                      </a:cubicBezTo>
                      <a:cubicBezTo>
                        <a:pt x="94" y="260"/>
                        <a:pt x="80" y="253"/>
                        <a:pt x="80" y="253"/>
                      </a:cubicBezTo>
                      <a:cubicBezTo>
                        <a:pt x="80" y="253"/>
                        <a:pt x="80" y="273"/>
                        <a:pt x="64" y="273"/>
                      </a:cubicBezTo>
                      <a:cubicBezTo>
                        <a:pt x="60" y="273"/>
                        <a:pt x="54" y="272"/>
                        <a:pt x="48" y="269"/>
                      </a:cubicBezTo>
                      <a:cubicBezTo>
                        <a:pt x="17" y="253"/>
                        <a:pt x="17" y="237"/>
                        <a:pt x="17" y="237"/>
                      </a:cubicBezTo>
                      <a:lnTo>
                        <a:pt x="17" y="237"/>
                      </a:lnTo>
                      <a:cubicBezTo>
                        <a:pt x="1" y="237"/>
                        <a:pt x="32" y="253"/>
                        <a:pt x="17" y="253"/>
                      </a:cubicBezTo>
                      <a:cubicBezTo>
                        <a:pt x="80" y="316"/>
                        <a:pt x="159" y="363"/>
                        <a:pt x="253" y="395"/>
                      </a:cubicBezTo>
                      <a:cubicBezTo>
                        <a:pt x="269" y="395"/>
                        <a:pt x="301" y="395"/>
                        <a:pt x="348" y="363"/>
                      </a:cubicBezTo>
                      <a:cubicBezTo>
                        <a:pt x="380" y="363"/>
                        <a:pt x="427" y="348"/>
                        <a:pt x="459" y="316"/>
                      </a:cubicBezTo>
                      <a:cubicBezTo>
                        <a:pt x="490" y="300"/>
                        <a:pt x="506" y="284"/>
                        <a:pt x="522" y="269"/>
                      </a:cubicBezTo>
                      <a:cubicBezTo>
                        <a:pt x="537" y="253"/>
                        <a:pt x="537" y="237"/>
                        <a:pt x="553" y="221"/>
                      </a:cubicBezTo>
                      <a:lnTo>
                        <a:pt x="537" y="221"/>
                      </a:lnTo>
                      <a:cubicBezTo>
                        <a:pt x="553" y="221"/>
                        <a:pt x="553" y="221"/>
                        <a:pt x="569" y="205"/>
                      </a:cubicBezTo>
                      <a:cubicBezTo>
                        <a:pt x="577" y="198"/>
                        <a:pt x="577" y="198"/>
                        <a:pt x="575" y="198"/>
                      </a:cubicBezTo>
                      <a:cubicBezTo>
                        <a:pt x="573" y="198"/>
                        <a:pt x="569" y="198"/>
                        <a:pt x="569" y="190"/>
                      </a:cubicBezTo>
                      <a:lnTo>
                        <a:pt x="569" y="174"/>
                      </a:lnTo>
                      <a:cubicBezTo>
                        <a:pt x="569" y="169"/>
                        <a:pt x="571" y="167"/>
                        <a:pt x="573" y="167"/>
                      </a:cubicBezTo>
                      <a:cubicBezTo>
                        <a:pt x="578" y="167"/>
                        <a:pt x="585" y="174"/>
                        <a:pt x="585" y="174"/>
                      </a:cubicBezTo>
                      <a:lnTo>
                        <a:pt x="569" y="174"/>
                      </a:lnTo>
                      <a:cubicBezTo>
                        <a:pt x="580" y="174"/>
                        <a:pt x="590" y="181"/>
                        <a:pt x="591" y="181"/>
                      </a:cubicBezTo>
                      <a:cubicBezTo>
                        <a:pt x="592" y="181"/>
                        <a:pt x="590" y="179"/>
                        <a:pt x="585" y="174"/>
                      </a:cubicBezTo>
                      <a:lnTo>
                        <a:pt x="585" y="174"/>
                      </a:lnTo>
                      <a:lnTo>
                        <a:pt x="601" y="190"/>
                      </a:lnTo>
                      <a:lnTo>
                        <a:pt x="601" y="174"/>
                      </a:lnTo>
                      <a:cubicBezTo>
                        <a:pt x="601" y="174"/>
                        <a:pt x="585" y="158"/>
                        <a:pt x="585" y="142"/>
                      </a:cubicBezTo>
                      <a:cubicBezTo>
                        <a:pt x="553" y="95"/>
                        <a:pt x="506" y="63"/>
                        <a:pt x="459" y="32"/>
                      </a:cubicBezTo>
                      <a:lnTo>
                        <a:pt x="459" y="48"/>
                      </a:lnTo>
                      <a:cubicBezTo>
                        <a:pt x="459" y="48"/>
                        <a:pt x="427" y="16"/>
                        <a:pt x="427" y="16"/>
                      </a:cubicBezTo>
                      <a:lnTo>
                        <a:pt x="427" y="32"/>
                      </a:lnTo>
                      <a:lnTo>
                        <a:pt x="3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92;p59">
                  <a:extLst>
                    <a:ext uri="{FF2B5EF4-FFF2-40B4-BE49-F238E27FC236}">
                      <a16:creationId xmlns:a16="http://schemas.microsoft.com/office/drawing/2014/main" id="{49B7D664-18A9-80C5-EAEA-04571811600E}"/>
                    </a:ext>
                  </a:extLst>
                </p:cNvPr>
                <p:cNvSpPr/>
                <p:nvPr/>
              </p:nvSpPr>
              <p:spPr>
                <a:xfrm>
                  <a:off x="3121781" y="1660613"/>
                  <a:ext cx="38634" cy="22277"/>
                </a:xfrm>
                <a:custGeom>
                  <a:avLst/>
                  <a:gdLst/>
                  <a:ahLst/>
                  <a:cxnLst/>
                  <a:rect l="l" t="t" r="r" b="b"/>
                  <a:pathLst>
                    <a:path w="1129" h="651" extrusionOk="0">
                      <a:moveTo>
                        <a:pt x="560" y="1"/>
                      </a:moveTo>
                      <a:lnTo>
                        <a:pt x="560" y="16"/>
                      </a:lnTo>
                      <a:lnTo>
                        <a:pt x="465" y="16"/>
                      </a:lnTo>
                      <a:cubicBezTo>
                        <a:pt x="355" y="64"/>
                        <a:pt x="244" y="143"/>
                        <a:pt x="181" y="237"/>
                      </a:cubicBezTo>
                      <a:lnTo>
                        <a:pt x="149" y="316"/>
                      </a:lnTo>
                      <a:cubicBezTo>
                        <a:pt x="118" y="332"/>
                        <a:pt x="86" y="364"/>
                        <a:pt x="71" y="395"/>
                      </a:cubicBezTo>
                      <a:cubicBezTo>
                        <a:pt x="102" y="411"/>
                        <a:pt x="71" y="474"/>
                        <a:pt x="86" y="474"/>
                      </a:cubicBezTo>
                      <a:cubicBezTo>
                        <a:pt x="86" y="490"/>
                        <a:pt x="55" y="521"/>
                        <a:pt x="71" y="521"/>
                      </a:cubicBezTo>
                      <a:cubicBezTo>
                        <a:pt x="71" y="521"/>
                        <a:pt x="86" y="553"/>
                        <a:pt x="55" y="600"/>
                      </a:cubicBezTo>
                      <a:lnTo>
                        <a:pt x="23" y="632"/>
                      </a:lnTo>
                      <a:cubicBezTo>
                        <a:pt x="71" y="585"/>
                        <a:pt x="149" y="537"/>
                        <a:pt x="213" y="506"/>
                      </a:cubicBezTo>
                      <a:cubicBezTo>
                        <a:pt x="276" y="474"/>
                        <a:pt x="323" y="443"/>
                        <a:pt x="386" y="427"/>
                      </a:cubicBezTo>
                      <a:cubicBezTo>
                        <a:pt x="434" y="395"/>
                        <a:pt x="497" y="364"/>
                        <a:pt x="560" y="348"/>
                      </a:cubicBezTo>
                      <a:cubicBezTo>
                        <a:pt x="655" y="316"/>
                        <a:pt x="765" y="300"/>
                        <a:pt x="797" y="285"/>
                      </a:cubicBezTo>
                      <a:cubicBezTo>
                        <a:pt x="860" y="285"/>
                        <a:pt x="907" y="253"/>
                        <a:pt x="954" y="237"/>
                      </a:cubicBezTo>
                      <a:lnTo>
                        <a:pt x="1018" y="206"/>
                      </a:lnTo>
                      <a:lnTo>
                        <a:pt x="1002" y="206"/>
                      </a:lnTo>
                      <a:cubicBezTo>
                        <a:pt x="1018" y="206"/>
                        <a:pt x="1033" y="206"/>
                        <a:pt x="1049" y="190"/>
                      </a:cubicBezTo>
                      <a:cubicBezTo>
                        <a:pt x="1097" y="190"/>
                        <a:pt x="1081" y="190"/>
                        <a:pt x="1049" y="174"/>
                      </a:cubicBezTo>
                      <a:cubicBezTo>
                        <a:pt x="1041" y="166"/>
                        <a:pt x="1041" y="166"/>
                        <a:pt x="1041" y="166"/>
                      </a:cubicBezTo>
                      <a:cubicBezTo>
                        <a:pt x="1041" y="166"/>
                        <a:pt x="1041" y="166"/>
                        <a:pt x="1033" y="158"/>
                      </a:cubicBezTo>
                      <a:lnTo>
                        <a:pt x="1081" y="158"/>
                      </a:lnTo>
                      <a:cubicBezTo>
                        <a:pt x="1081" y="158"/>
                        <a:pt x="1033" y="143"/>
                        <a:pt x="1033" y="143"/>
                      </a:cubicBezTo>
                      <a:cubicBezTo>
                        <a:pt x="1037" y="139"/>
                        <a:pt x="1041" y="138"/>
                        <a:pt x="1045" y="138"/>
                      </a:cubicBezTo>
                      <a:cubicBezTo>
                        <a:pt x="1054" y="138"/>
                        <a:pt x="1065" y="144"/>
                        <a:pt x="1072" y="146"/>
                      </a:cubicBezTo>
                      <a:lnTo>
                        <a:pt x="1072" y="146"/>
                      </a:lnTo>
                      <a:cubicBezTo>
                        <a:pt x="1088" y="154"/>
                        <a:pt x="1102" y="161"/>
                        <a:pt x="1104" y="161"/>
                      </a:cubicBezTo>
                      <a:cubicBezTo>
                        <a:pt x="1107" y="161"/>
                        <a:pt x="1101" y="156"/>
                        <a:pt x="1081" y="143"/>
                      </a:cubicBezTo>
                      <a:lnTo>
                        <a:pt x="1081" y="143"/>
                      </a:lnTo>
                      <a:lnTo>
                        <a:pt x="1128" y="174"/>
                      </a:lnTo>
                      <a:lnTo>
                        <a:pt x="1112" y="158"/>
                      </a:lnTo>
                      <a:lnTo>
                        <a:pt x="1065" y="127"/>
                      </a:lnTo>
                      <a:cubicBezTo>
                        <a:pt x="986" y="79"/>
                        <a:pt x="891" y="48"/>
                        <a:pt x="812" y="16"/>
                      </a:cubicBezTo>
                      <a:lnTo>
                        <a:pt x="812" y="32"/>
                      </a:lnTo>
                      <a:cubicBezTo>
                        <a:pt x="812" y="32"/>
                        <a:pt x="765" y="16"/>
                        <a:pt x="733" y="16"/>
                      </a:cubicBezTo>
                      <a:lnTo>
                        <a:pt x="686" y="1"/>
                      </a:lnTo>
                      <a:close/>
                      <a:moveTo>
                        <a:pt x="21" y="629"/>
                      </a:moveTo>
                      <a:cubicBezTo>
                        <a:pt x="16" y="629"/>
                        <a:pt x="1" y="651"/>
                        <a:pt x="3" y="651"/>
                      </a:cubicBezTo>
                      <a:cubicBezTo>
                        <a:pt x="4" y="651"/>
                        <a:pt x="5" y="650"/>
                        <a:pt x="7" y="648"/>
                      </a:cubicBezTo>
                      <a:lnTo>
                        <a:pt x="23" y="632"/>
                      </a:lnTo>
                      <a:cubicBezTo>
                        <a:pt x="23" y="630"/>
                        <a:pt x="22" y="629"/>
                        <a:pt x="21" y="6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93;p59">
                  <a:extLst>
                    <a:ext uri="{FF2B5EF4-FFF2-40B4-BE49-F238E27FC236}">
                      <a16:creationId xmlns:a16="http://schemas.microsoft.com/office/drawing/2014/main" id="{A83F204A-A8C9-2E7A-F858-21467F7D2565}"/>
                    </a:ext>
                  </a:extLst>
                </p:cNvPr>
                <p:cNvSpPr/>
                <p:nvPr/>
              </p:nvSpPr>
              <p:spPr>
                <a:xfrm>
                  <a:off x="3159287" y="1765396"/>
                  <a:ext cx="51364" cy="26247"/>
                </a:xfrm>
                <a:custGeom>
                  <a:avLst/>
                  <a:gdLst/>
                  <a:ahLst/>
                  <a:cxnLst/>
                  <a:rect l="l" t="t" r="r" b="b"/>
                  <a:pathLst>
                    <a:path w="1501" h="767" extrusionOk="0">
                      <a:moveTo>
                        <a:pt x="1" y="1"/>
                      </a:moveTo>
                      <a:cubicBezTo>
                        <a:pt x="1" y="22"/>
                        <a:pt x="1" y="43"/>
                        <a:pt x="1" y="64"/>
                      </a:cubicBezTo>
                      <a:cubicBezTo>
                        <a:pt x="2" y="68"/>
                        <a:pt x="4" y="71"/>
                        <a:pt x="5" y="75"/>
                      </a:cubicBezTo>
                      <a:lnTo>
                        <a:pt x="5" y="75"/>
                      </a:lnTo>
                      <a:cubicBezTo>
                        <a:pt x="2" y="50"/>
                        <a:pt x="1" y="25"/>
                        <a:pt x="1" y="1"/>
                      </a:cubicBezTo>
                      <a:close/>
                      <a:moveTo>
                        <a:pt x="5" y="75"/>
                      </a:moveTo>
                      <a:cubicBezTo>
                        <a:pt x="16" y="165"/>
                        <a:pt x="46" y="258"/>
                        <a:pt x="95" y="332"/>
                      </a:cubicBezTo>
                      <a:cubicBezTo>
                        <a:pt x="158" y="443"/>
                        <a:pt x="237" y="538"/>
                        <a:pt x="332" y="601"/>
                      </a:cubicBezTo>
                      <a:cubicBezTo>
                        <a:pt x="443" y="664"/>
                        <a:pt x="569" y="711"/>
                        <a:pt x="695" y="743"/>
                      </a:cubicBezTo>
                      <a:cubicBezTo>
                        <a:pt x="758" y="759"/>
                        <a:pt x="825" y="766"/>
                        <a:pt x="894" y="766"/>
                      </a:cubicBezTo>
                      <a:cubicBezTo>
                        <a:pt x="963" y="766"/>
                        <a:pt x="1034" y="759"/>
                        <a:pt x="1106" y="743"/>
                      </a:cubicBezTo>
                      <a:lnTo>
                        <a:pt x="1121" y="743"/>
                      </a:lnTo>
                      <a:cubicBezTo>
                        <a:pt x="1200" y="727"/>
                        <a:pt x="1263" y="695"/>
                        <a:pt x="1327" y="648"/>
                      </a:cubicBezTo>
                      <a:lnTo>
                        <a:pt x="1405" y="585"/>
                      </a:lnTo>
                      <a:lnTo>
                        <a:pt x="1374" y="585"/>
                      </a:lnTo>
                      <a:cubicBezTo>
                        <a:pt x="1390" y="585"/>
                        <a:pt x="1405" y="569"/>
                        <a:pt x="1421" y="553"/>
                      </a:cubicBezTo>
                      <a:cubicBezTo>
                        <a:pt x="1445" y="538"/>
                        <a:pt x="1453" y="534"/>
                        <a:pt x="1451" y="534"/>
                      </a:cubicBezTo>
                      <a:lnTo>
                        <a:pt x="1451" y="534"/>
                      </a:lnTo>
                      <a:cubicBezTo>
                        <a:pt x="1449" y="534"/>
                        <a:pt x="1437" y="538"/>
                        <a:pt x="1421" y="538"/>
                      </a:cubicBezTo>
                      <a:lnTo>
                        <a:pt x="1405" y="538"/>
                      </a:lnTo>
                      <a:lnTo>
                        <a:pt x="1453" y="522"/>
                      </a:lnTo>
                      <a:lnTo>
                        <a:pt x="1453" y="522"/>
                      </a:lnTo>
                      <a:cubicBezTo>
                        <a:pt x="1453" y="522"/>
                        <a:pt x="1453" y="522"/>
                        <a:pt x="1453" y="522"/>
                      </a:cubicBezTo>
                      <a:lnTo>
                        <a:pt x="1453" y="522"/>
                      </a:lnTo>
                      <a:cubicBezTo>
                        <a:pt x="1452" y="522"/>
                        <a:pt x="1425" y="529"/>
                        <a:pt x="1406" y="529"/>
                      </a:cubicBezTo>
                      <a:cubicBezTo>
                        <a:pt x="1397" y="529"/>
                        <a:pt x="1390" y="527"/>
                        <a:pt x="1390" y="522"/>
                      </a:cubicBezTo>
                      <a:cubicBezTo>
                        <a:pt x="1390" y="522"/>
                        <a:pt x="1437" y="522"/>
                        <a:pt x="1453" y="506"/>
                      </a:cubicBezTo>
                      <a:lnTo>
                        <a:pt x="1421" y="506"/>
                      </a:lnTo>
                      <a:cubicBezTo>
                        <a:pt x="1469" y="490"/>
                        <a:pt x="1500" y="490"/>
                        <a:pt x="1453" y="490"/>
                      </a:cubicBezTo>
                      <a:lnTo>
                        <a:pt x="1421" y="490"/>
                      </a:lnTo>
                      <a:cubicBezTo>
                        <a:pt x="1295" y="490"/>
                        <a:pt x="1184" y="474"/>
                        <a:pt x="1074" y="459"/>
                      </a:cubicBezTo>
                      <a:lnTo>
                        <a:pt x="1074" y="474"/>
                      </a:lnTo>
                      <a:cubicBezTo>
                        <a:pt x="1074" y="474"/>
                        <a:pt x="1027" y="459"/>
                        <a:pt x="995" y="459"/>
                      </a:cubicBezTo>
                      <a:lnTo>
                        <a:pt x="995" y="474"/>
                      </a:lnTo>
                      <a:lnTo>
                        <a:pt x="932" y="443"/>
                      </a:lnTo>
                      <a:lnTo>
                        <a:pt x="837" y="427"/>
                      </a:lnTo>
                      <a:cubicBezTo>
                        <a:pt x="806" y="427"/>
                        <a:pt x="790" y="411"/>
                        <a:pt x="774" y="411"/>
                      </a:cubicBezTo>
                      <a:lnTo>
                        <a:pt x="758" y="411"/>
                      </a:lnTo>
                      <a:lnTo>
                        <a:pt x="742" y="396"/>
                      </a:lnTo>
                      <a:cubicBezTo>
                        <a:pt x="616" y="396"/>
                        <a:pt x="506" y="364"/>
                        <a:pt x="395" y="332"/>
                      </a:cubicBezTo>
                      <a:cubicBezTo>
                        <a:pt x="364" y="317"/>
                        <a:pt x="332" y="317"/>
                        <a:pt x="300" y="301"/>
                      </a:cubicBezTo>
                      <a:cubicBezTo>
                        <a:pt x="269" y="269"/>
                        <a:pt x="237" y="238"/>
                        <a:pt x="206" y="206"/>
                      </a:cubicBezTo>
                      <a:cubicBezTo>
                        <a:pt x="202" y="213"/>
                        <a:pt x="196" y="215"/>
                        <a:pt x="189" y="215"/>
                      </a:cubicBezTo>
                      <a:cubicBezTo>
                        <a:pt x="168" y="215"/>
                        <a:pt x="136" y="197"/>
                        <a:pt x="120" y="197"/>
                      </a:cubicBezTo>
                      <a:cubicBezTo>
                        <a:pt x="115" y="197"/>
                        <a:pt x="111" y="199"/>
                        <a:pt x="111" y="206"/>
                      </a:cubicBezTo>
                      <a:cubicBezTo>
                        <a:pt x="95" y="175"/>
                        <a:pt x="64" y="143"/>
                        <a:pt x="64" y="143"/>
                      </a:cubicBezTo>
                      <a:cubicBezTo>
                        <a:pt x="64" y="143"/>
                        <a:pt x="35" y="143"/>
                        <a:pt x="5"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4;p59">
                  <a:extLst>
                    <a:ext uri="{FF2B5EF4-FFF2-40B4-BE49-F238E27FC236}">
                      <a16:creationId xmlns:a16="http://schemas.microsoft.com/office/drawing/2014/main" id="{6C9AB645-F947-3FA7-6863-55A2E9214B3A}"/>
                    </a:ext>
                  </a:extLst>
                </p:cNvPr>
                <p:cNvSpPr/>
                <p:nvPr/>
              </p:nvSpPr>
              <p:spPr>
                <a:xfrm>
                  <a:off x="2616950" y="1997069"/>
                  <a:ext cx="142629" cy="161074"/>
                </a:xfrm>
                <a:custGeom>
                  <a:avLst/>
                  <a:gdLst/>
                  <a:ahLst/>
                  <a:cxnLst/>
                  <a:rect l="l" t="t" r="r" b="b"/>
                  <a:pathLst>
                    <a:path w="4168" h="4707" extrusionOk="0">
                      <a:moveTo>
                        <a:pt x="3978" y="4296"/>
                      </a:moveTo>
                      <a:lnTo>
                        <a:pt x="3988" y="4319"/>
                      </a:lnTo>
                      <a:lnTo>
                        <a:pt x="3988" y="4319"/>
                      </a:lnTo>
                      <a:cubicBezTo>
                        <a:pt x="3986" y="4314"/>
                        <a:pt x="3983" y="4307"/>
                        <a:pt x="3978" y="4296"/>
                      </a:cubicBezTo>
                      <a:close/>
                      <a:moveTo>
                        <a:pt x="3992" y="4280"/>
                      </a:moveTo>
                      <a:cubicBezTo>
                        <a:pt x="3993" y="4280"/>
                        <a:pt x="3993" y="4280"/>
                        <a:pt x="3994" y="4281"/>
                      </a:cubicBezTo>
                      <a:cubicBezTo>
                        <a:pt x="4002" y="4289"/>
                        <a:pt x="4019" y="4335"/>
                        <a:pt x="4035" y="4381"/>
                      </a:cubicBezTo>
                      <a:lnTo>
                        <a:pt x="4035" y="4381"/>
                      </a:lnTo>
                      <a:cubicBezTo>
                        <a:pt x="4012" y="4331"/>
                        <a:pt x="3989" y="4280"/>
                        <a:pt x="3992" y="4280"/>
                      </a:cubicBezTo>
                      <a:close/>
                      <a:moveTo>
                        <a:pt x="4136" y="4596"/>
                      </a:moveTo>
                      <a:lnTo>
                        <a:pt x="4136" y="4596"/>
                      </a:lnTo>
                      <a:lnTo>
                        <a:pt x="4136" y="4596"/>
                      </a:lnTo>
                      <a:close/>
                      <a:moveTo>
                        <a:pt x="4136" y="4596"/>
                      </a:moveTo>
                      <a:lnTo>
                        <a:pt x="4136" y="4596"/>
                      </a:lnTo>
                      <a:lnTo>
                        <a:pt x="4136" y="4596"/>
                      </a:lnTo>
                      <a:close/>
                      <a:moveTo>
                        <a:pt x="4144" y="4612"/>
                      </a:moveTo>
                      <a:lnTo>
                        <a:pt x="4146" y="4623"/>
                      </a:lnTo>
                      <a:lnTo>
                        <a:pt x="4152" y="4636"/>
                      </a:lnTo>
                      <a:lnTo>
                        <a:pt x="4146" y="4617"/>
                      </a:lnTo>
                      <a:lnTo>
                        <a:pt x="4144" y="4612"/>
                      </a:lnTo>
                      <a:close/>
                      <a:moveTo>
                        <a:pt x="8" y="1"/>
                      </a:moveTo>
                      <a:cubicBezTo>
                        <a:pt x="0" y="1"/>
                        <a:pt x="90" y="42"/>
                        <a:pt x="93" y="42"/>
                      </a:cubicBezTo>
                      <a:cubicBezTo>
                        <a:pt x="93" y="42"/>
                        <a:pt x="93" y="42"/>
                        <a:pt x="93" y="42"/>
                      </a:cubicBezTo>
                      <a:lnTo>
                        <a:pt x="93" y="42"/>
                      </a:lnTo>
                      <a:cubicBezTo>
                        <a:pt x="419" y="214"/>
                        <a:pt x="714" y="432"/>
                        <a:pt x="995" y="682"/>
                      </a:cubicBezTo>
                      <a:cubicBezTo>
                        <a:pt x="1263" y="903"/>
                        <a:pt x="1500" y="1171"/>
                        <a:pt x="1721" y="1455"/>
                      </a:cubicBezTo>
                      <a:cubicBezTo>
                        <a:pt x="1973" y="1723"/>
                        <a:pt x="2210" y="2023"/>
                        <a:pt x="2415" y="2339"/>
                      </a:cubicBezTo>
                      <a:lnTo>
                        <a:pt x="3157" y="3412"/>
                      </a:lnTo>
                      <a:lnTo>
                        <a:pt x="3189" y="3444"/>
                      </a:lnTo>
                      <a:cubicBezTo>
                        <a:pt x="3331" y="3665"/>
                        <a:pt x="3489" y="3854"/>
                        <a:pt x="3662" y="4060"/>
                      </a:cubicBezTo>
                      <a:cubicBezTo>
                        <a:pt x="3741" y="4123"/>
                        <a:pt x="3804" y="4202"/>
                        <a:pt x="3868" y="4281"/>
                      </a:cubicBezTo>
                      <a:lnTo>
                        <a:pt x="3804" y="4170"/>
                      </a:lnTo>
                      <a:lnTo>
                        <a:pt x="3804" y="4170"/>
                      </a:lnTo>
                      <a:cubicBezTo>
                        <a:pt x="3852" y="4233"/>
                        <a:pt x="3899" y="4296"/>
                        <a:pt x="3946" y="4360"/>
                      </a:cubicBezTo>
                      <a:cubicBezTo>
                        <a:pt x="3999" y="4431"/>
                        <a:pt x="4019" y="4457"/>
                        <a:pt x="4022" y="4457"/>
                      </a:cubicBezTo>
                      <a:cubicBezTo>
                        <a:pt x="4026" y="4457"/>
                        <a:pt x="3997" y="4406"/>
                        <a:pt x="3978" y="4360"/>
                      </a:cubicBezTo>
                      <a:cubicBezTo>
                        <a:pt x="3970" y="4328"/>
                        <a:pt x="3978" y="4328"/>
                        <a:pt x="3984" y="4328"/>
                      </a:cubicBezTo>
                      <a:cubicBezTo>
                        <a:pt x="3985" y="4328"/>
                        <a:pt x="3986" y="4328"/>
                        <a:pt x="3987" y="4328"/>
                      </a:cubicBezTo>
                      <a:lnTo>
                        <a:pt x="3987" y="4328"/>
                      </a:lnTo>
                      <a:cubicBezTo>
                        <a:pt x="4008" y="4372"/>
                        <a:pt x="4041" y="4438"/>
                        <a:pt x="4041" y="4438"/>
                      </a:cubicBezTo>
                      <a:lnTo>
                        <a:pt x="3988" y="4319"/>
                      </a:lnTo>
                      <a:lnTo>
                        <a:pt x="3988" y="4319"/>
                      </a:lnTo>
                      <a:cubicBezTo>
                        <a:pt x="3990" y="4325"/>
                        <a:pt x="3989" y="4327"/>
                        <a:pt x="3987" y="4328"/>
                      </a:cubicBezTo>
                      <a:lnTo>
                        <a:pt x="3987" y="4328"/>
                      </a:lnTo>
                      <a:cubicBezTo>
                        <a:pt x="3977" y="4305"/>
                        <a:pt x="3970" y="4289"/>
                        <a:pt x="3972" y="4289"/>
                      </a:cubicBezTo>
                      <a:lnTo>
                        <a:pt x="3972" y="4289"/>
                      </a:lnTo>
                      <a:cubicBezTo>
                        <a:pt x="3973" y="4289"/>
                        <a:pt x="3975" y="4291"/>
                        <a:pt x="3978" y="4296"/>
                      </a:cubicBezTo>
                      <a:cubicBezTo>
                        <a:pt x="4003" y="4322"/>
                        <a:pt x="4029" y="4378"/>
                        <a:pt x="4054" y="4432"/>
                      </a:cubicBezTo>
                      <a:lnTo>
                        <a:pt x="4054" y="4432"/>
                      </a:lnTo>
                      <a:cubicBezTo>
                        <a:pt x="4055" y="4434"/>
                        <a:pt x="4056" y="4436"/>
                        <a:pt x="4057" y="4439"/>
                      </a:cubicBezTo>
                      <a:lnTo>
                        <a:pt x="4057" y="4439"/>
                      </a:lnTo>
                      <a:cubicBezTo>
                        <a:pt x="4046" y="4418"/>
                        <a:pt x="4036" y="4397"/>
                        <a:pt x="4026" y="4376"/>
                      </a:cubicBezTo>
                      <a:lnTo>
                        <a:pt x="4026" y="4376"/>
                      </a:lnTo>
                      <a:cubicBezTo>
                        <a:pt x="4086" y="4496"/>
                        <a:pt x="4120" y="4584"/>
                        <a:pt x="4125" y="4584"/>
                      </a:cubicBezTo>
                      <a:cubicBezTo>
                        <a:pt x="4128" y="4584"/>
                        <a:pt x="4122" y="4555"/>
                        <a:pt x="4104" y="4486"/>
                      </a:cubicBezTo>
                      <a:lnTo>
                        <a:pt x="4104" y="4486"/>
                      </a:lnTo>
                      <a:lnTo>
                        <a:pt x="4136" y="4596"/>
                      </a:lnTo>
                      <a:lnTo>
                        <a:pt x="4144" y="4612"/>
                      </a:lnTo>
                      <a:lnTo>
                        <a:pt x="4136" y="4581"/>
                      </a:lnTo>
                      <a:lnTo>
                        <a:pt x="4146" y="4617"/>
                      </a:lnTo>
                      <a:lnTo>
                        <a:pt x="4167" y="4659"/>
                      </a:lnTo>
                      <a:lnTo>
                        <a:pt x="4152" y="4596"/>
                      </a:lnTo>
                      <a:cubicBezTo>
                        <a:pt x="4120" y="4502"/>
                        <a:pt x="4104" y="4407"/>
                        <a:pt x="4089" y="4360"/>
                      </a:cubicBezTo>
                      <a:cubicBezTo>
                        <a:pt x="3994" y="3965"/>
                        <a:pt x="3868" y="3554"/>
                        <a:pt x="3694" y="3176"/>
                      </a:cubicBezTo>
                      <a:cubicBezTo>
                        <a:pt x="3694" y="3176"/>
                        <a:pt x="3694" y="3190"/>
                        <a:pt x="3685" y="3190"/>
                      </a:cubicBezTo>
                      <a:cubicBezTo>
                        <a:pt x="3680" y="3190"/>
                        <a:pt x="3673" y="3186"/>
                        <a:pt x="3662" y="3176"/>
                      </a:cubicBezTo>
                      <a:cubicBezTo>
                        <a:pt x="3615" y="3081"/>
                        <a:pt x="3615" y="2986"/>
                        <a:pt x="3568" y="2891"/>
                      </a:cubicBezTo>
                      <a:lnTo>
                        <a:pt x="3536" y="2891"/>
                      </a:lnTo>
                      <a:lnTo>
                        <a:pt x="3457" y="2639"/>
                      </a:lnTo>
                      <a:cubicBezTo>
                        <a:pt x="3378" y="2497"/>
                        <a:pt x="3299" y="2371"/>
                        <a:pt x="3205" y="2228"/>
                      </a:cubicBezTo>
                      <a:cubicBezTo>
                        <a:pt x="3205" y="2236"/>
                        <a:pt x="3201" y="2240"/>
                        <a:pt x="3197" y="2240"/>
                      </a:cubicBezTo>
                      <a:cubicBezTo>
                        <a:pt x="3193" y="2240"/>
                        <a:pt x="3189" y="2236"/>
                        <a:pt x="3189" y="2228"/>
                      </a:cubicBezTo>
                      <a:cubicBezTo>
                        <a:pt x="3141" y="2181"/>
                        <a:pt x="3110" y="2086"/>
                        <a:pt x="3062" y="2008"/>
                      </a:cubicBezTo>
                      <a:lnTo>
                        <a:pt x="3031" y="1976"/>
                      </a:lnTo>
                      <a:lnTo>
                        <a:pt x="2999" y="1976"/>
                      </a:lnTo>
                      <a:cubicBezTo>
                        <a:pt x="2984" y="1929"/>
                        <a:pt x="2968" y="1897"/>
                        <a:pt x="2952" y="1865"/>
                      </a:cubicBezTo>
                      <a:cubicBezTo>
                        <a:pt x="2636" y="1471"/>
                        <a:pt x="2273" y="1124"/>
                        <a:pt x="1863" y="824"/>
                      </a:cubicBezTo>
                      <a:lnTo>
                        <a:pt x="1579" y="650"/>
                      </a:lnTo>
                      <a:cubicBezTo>
                        <a:pt x="1452" y="555"/>
                        <a:pt x="1295" y="429"/>
                        <a:pt x="1152" y="350"/>
                      </a:cubicBezTo>
                      <a:cubicBezTo>
                        <a:pt x="1152" y="361"/>
                        <a:pt x="1142" y="365"/>
                        <a:pt x="1126" y="365"/>
                      </a:cubicBezTo>
                      <a:cubicBezTo>
                        <a:pt x="1068" y="365"/>
                        <a:pt x="929" y="312"/>
                        <a:pt x="874" y="312"/>
                      </a:cubicBezTo>
                      <a:cubicBezTo>
                        <a:pt x="855" y="312"/>
                        <a:pt x="846" y="318"/>
                        <a:pt x="853" y="334"/>
                      </a:cubicBezTo>
                      <a:cubicBezTo>
                        <a:pt x="789" y="303"/>
                        <a:pt x="710" y="255"/>
                        <a:pt x="632" y="224"/>
                      </a:cubicBezTo>
                      <a:cubicBezTo>
                        <a:pt x="621" y="234"/>
                        <a:pt x="605" y="241"/>
                        <a:pt x="580" y="241"/>
                      </a:cubicBezTo>
                      <a:cubicBezTo>
                        <a:pt x="530" y="241"/>
                        <a:pt x="442" y="213"/>
                        <a:pt x="284" y="129"/>
                      </a:cubicBezTo>
                      <a:cubicBezTo>
                        <a:pt x="190" y="82"/>
                        <a:pt x="47" y="19"/>
                        <a:pt x="16" y="3"/>
                      </a:cubicBezTo>
                      <a:cubicBezTo>
                        <a:pt x="12" y="1"/>
                        <a:pt x="9" y="1"/>
                        <a:pt x="8" y="1"/>
                      </a:cubicBezTo>
                      <a:close/>
                      <a:moveTo>
                        <a:pt x="4152" y="4636"/>
                      </a:moveTo>
                      <a:lnTo>
                        <a:pt x="4167" y="4691"/>
                      </a:lnTo>
                      <a:lnTo>
                        <a:pt x="4167" y="4675"/>
                      </a:lnTo>
                      <a:lnTo>
                        <a:pt x="4152" y="4636"/>
                      </a:lnTo>
                      <a:close/>
                      <a:moveTo>
                        <a:pt x="4136" y="4596"/>
                      </a:moveTo>
                      <a:lnTo>
                        <a:pt x="4167" y="4707"/>
                      </a:lnTo>
                      <a:lnTo>
                        <a:pt x="4146" y="4623"/>
                      </a:lnTo>
                      <a:lnTo>
                        <a:pt x="4136" y="45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95;p59">
                  <a:extLst>
                    <a:ext uri="{FF2B5EF4-FFF2-40B4-BE49-F238E27FC236}">
                      <a16:creationId xmlns:a16="http://schemas.microsoft.com/office/drawing/2014/main" id="{29ACF9CE-2C8B-C9FB-AD38-E9DC103CFC40}"/>
                    </a:ext>
                  </a:extLst>
                </p:cNvPr>
                <p:cNvSpPr/>
                <p:nvPr/>
              </p:nvSpPr>
              <p:spPr>
                <a:xfrm>
                  <a:off x="2807425" y="2029545"/>
                  <a:ext cx="39113" cy="99443"/>
                </a:xfrm>
                <a:custGeom>
                  <a:avLst/>
                  <a:gdLst/>
                  <a:ahLst/>
                  <a:cxnLst/>
                  <a:rect l="l" t="t" r="r" b="b"/>
                  <a:pathLst>
                    <a:path w="1143" h="2906" extrusionOk="0">
                      <a:moveTo>
                        <a:pt x="883" y="194"/>
                      </a:moveTo>
                      <a:lnTo>
                        <a:pt x="883" y="194"/>
                      </a:lnTo>
                      <a:cubicBezTo>
                        <a:pt x="884" y="194"/>
                        <a:pt x="884" y="195"/>
                        <a:pt x="885" y="197"/>
                      </a:cubicBezTo>
                      <a:lnTo>
                        <a:pt x="885" y="197"/>
                      </a:lnTo>
                      <a:cubicBezTo>
                        <a:pt x="884" y="196"/>
                        <a:pt x="883" y="194"/>
                        <a:pt x="883" y="194"/>
                      </a:cubicBezTo>
                      <a:close/>
                      <a:moveTo>
                        <a:pt x="861" y="134"/>
                      </a:moveTo>
                      <a:lnTo>
                        <a:pt x="861" y="134"/>
                      </a:lnTo>
                      <a:cubicBezTo>
                        <a:pt x="866" y="155"/>
                        <a:pt x="882" y="212"/>
                        <a:pt x="878" y="212"/>
                      </a:cubicBezTo>
                      <a:cubicBezTo>
                        <a:pt x="878" y="212"/>
                        <a:pt x="876" y="210"/>
                        <a:pt x="875" y="206"/>
                      </a:cubicBezTo>
                      <a:cubicBezTo>
                        <a:pt x="875" y="194"/>
                        <a:pt x="865" y="162"/>
                        <a:pt x="861" y="134"/>
                      </a:cubicBezTo>
                      <a:close/>
                      <a:moveTo>
                        <a:pt x="827" y="1"/>
                      </a:moveTo>
                      <a:lnTo>
                        <a:pt x="827" y="64"/>
                      </a:lnTo>
                      <a:lnTo>
                        <a:pt x="827" y="159"/>
                      </a:lnTo>
                      <a:cubicBezTo>
                        <a:pt x="827" y="364"/>
                        <a:pt x="827" y="553"/>
                        <a:pt x="811" y="759"/>
                      </a:cubicBezTo>
                      <a:lnTo>
                        <a:pt x="827" y="759"/>
                      </a:lnTo>
                      <a:cubicBezTo>
                        <a:pt x="827" y="806"/>
                        <a:pt x="811" y="853"/>
                        <a:pt x="811" y="901"/>
                      </a:cubicBezTo>
                      <a:cubicBezTo>
                        <a:pt x="811" y="932"/>
                        <a:pt x="796" y="980"/>
                        <a:pt x="796" y="1011"/>
                      </a:cubicBezTo>
                      <a:cubicBezTo>
                        <a:pt x="780" y="1090"/>
                        <a:pt x="780" y="1169"/>
                        <a:pt x="764" y="1232"/>
                      </a:cubicBezTo>
                      <a:cubicBezTo>
                        <a:pt x="748" y="1279"/>
                        <a:pt x="748" y="1311"/>
                        <a:pt x="732" y="1358"/>
                      </a:cubicBezTo>
                      <a:lnTo>
                        <a:pt x="732" y="1374"/>
                      </a:lnTo>
                      <a:lnTo>
                        <a:pt x="717" y="1422"/>
                      </a:lnTo>
                      <a:cubicBezTo>
                        <a:pt x="701" y="1658"/>
                        <a:pt x="654" y="1879"/>
                        <a:pt x="575" y="2100"/>
                      </a:cubicBezTo>
                      <a:cubicBezTo>
                        <a:pt x="559" y="2148"/>
                        <a:pt x="543" y="2195"/>
                        <a:pt x="527" y="2242"/>
                      </a:cubicBezTo>
                      <a:cubicBezTo>
                        <a:pt x="480" y="2321"/>
                        <a:pt x="433" y="2384"/>
                        <a:pt x="385" y="2448"/>
                      </a:cubicBezTo>
                      <a:cubicBezTo>
                        <a:pt x="415" y="2448"/>
                        <a:pt x="331" y="2591"/>
                        <a:pt x="350" y="2591"/>
                      </a:cubicBezTo>
                      <a:cubicBezTo>
                        <a:pt x="351" y="2591"/>
                        <a:pt x="352" y="2590"/>
                        <a:pt x="354" y="2590"/>
                      </a:cubicBezTo>
                      <a:lnTo>
                        <a:pt x="354" y="2590"/>
                      </a:lnTo>
                      <a:cubicBezTo>
                        <a:pt x="322" y="2637"/>
                        <a:pt x="275" y="2684"/>
                        <a:pt x="275" y="2684"/>
                      </a:cubicBezTo>
                      <a:cubicBezTo>
                        <a:pt x="275" y="2700"/>
                        <a:pt x="275" y="2748"/>
                        <a:pt x="148" y="2826"/>
                      </a:cubicBezTo>
                      <a:cubicBezTo>
                        <a:pt x="110" y="2852"/>
                        <a:pt x="50" y="2878"/>
                        <a:pt x="21" y="2895"/>
                      </a:cubicBezTo>
                      <a:lnTo>
                        <a:pt x="21" y="2895"/>
                      </a:lnTo>
                      <a:cubicBezTo>
                        <a:pt x="32" y="2890"/>
                        <a:pt x="47" y="2885"/>
                        <a:pt x="53" y="2885"/>
                      </a:cubicBezTo>
                      <a:cubicBezTo>
                        <a:pt x="56" y="2885"/>
                        <a:pt x="57" y="2886"/>
                        <a:pt x="54" y="2890"/>
                      </a:cubicBezTo>
                      <a:cubicBezTo>
                        <a:pt x="227" y="2811"/>
                        <a:pt x="401" y="2684"/>
                        <a:pt x="543" y="2542"/>
                      </a:cubicBezTo>
                      <a:cubicBezTo>
                        <a:pt x="685" y="2400"/>
                        <a:pt x="811" y="2242"/>
                        <a:pt x="922" y="2069"/>
                      </a:cubicBezTo>
                      <a:cubicBezTo>
                        <a:pt x="1001" y="1879"/>
                        <a:pt x="1064" y="1690"/>
                        <a:pt x="1096" y="1485"/>
                      </a:cubicBezTo>
                      <a:cubicBezTo>
                        <a:pt x="1127" y="1248"/>
                        <a:pt x="1143" y="1011"/>
                        <a:pt x="1111" y="790"/>
                      </a:cubicBezTo>
                      <a:lnTo>
                        <a:pt x="1111" y="759"/>
                      </a:lnTo>
                      <a:cubicBezTo>
                        <a:pt x="1096" y="632"/>
                        <a:pt x="1064" y="490"/>
                        <a:pt x="1001" y="364"/>
                      </a:cubicBezTo>
                      <a:cubicBezTo>
                        <a:pt x="985" y="317"/>
                        <a:pt x="953" y="269"/>
                        <a:pt x="938" y="222"/>
                      </a:cubicBezTo>
                      <a:lnTo>
                        <a:pt x="938" y="222"/>
                      </a:lnTo>
                      <a:cubicBezTo>
                        <a:pt x="938" y="234"/>
                        <a:pt x="938" y="243"/>
                        <a:pt x="938" y="251"/>
                      </a:cubicBezTo>
                      <a:lnTo>
                        <a:pt x="938" y="251"/>
                      </a:lnTo>
                      <a:cubicBezTo>
                        <a:pt x="928" y="225"/>
                        <a:pt x="917" y="196"/>
                        <a:pt x="906" y="175"/>
                      </a:cubicBezTo>
                      <a:cubicBezTo>
                        <a:pt x="888" y="137"/>
                        <a:pt x="879" y="125"/>
                        <a:pt x="876" y="125"/>
                      </a:cubicBezTo>
                      <a:lnTo>
                        <a:pt x="876" y="125"/>
                      </a:lnTo>
                      <a:cubicBezTo>
                        <a:pt x="871" y="125"/>
                        <a:pt x="881" y="155"/>
                        <a:pt x="890" y="175"/>
                      </a:cubicBezTo>
                      <a:cubicBezTo>
                        <a:pt x="890" y="183"/>
                        <a:pt x="890" y="188"/>
                        <a:pt x="889" y="192"/>
                      </a:cubicBezTo>
                      <a:lnTo>
                        <a:pt x="889" y="192"/>
                      </a:lnTo>
                      <a:cubicBezTo>
                        <a:pt x="885" y="170"/>
                        <a:pt x="873" y="155"/>
                        <a:pt x="860" y="130"/>
                      </a:cubicBezTo>
                      <a:lnTo>
                        <a:pt x="860" y="130"/>
                      </a:lnTo>
                      <a:cubicBezTo>
                        <a:pt x="859" y="125"/>
                        <a:pt x="859" y="119"/>
                        <a:pt x="859" y="114"/>
                      </a:cubicBezTo>
                      <a:lnTo>
                        <a:pt x="859" y="114"/>
                      </a:lnTo>
                      <a:cubicBezTo>
                        <a:pt x="859" y="119"/>
                        <a:pt x="859" y="124"/>
                        <a:pt x="860" y="130"/>
                      </a:cubicBezTo>
                      <a:lnTo>
                        <a:pt x="860" y="130"/>
                      </a:lnTo>
                      <a:cubicBezTo>
                        <a:pt x="860" y="129"/>
                        <a:pt x="859" y="128"/>
                        <a:pt x="859" y="127"/>
                      </a:cubicBezTo>
                      <a:lnTo>
                        <a:pt x="859" y="127"/>
                      </a:lnTo>
                      <a:cubicBezTo>
                        <a:pt x="859" y="127"/>
                        <a:pt x="859" y="130"/>
                        <a:pt x="861" y="134"/>
                      </a:cubicBezTo>
                      <a:lnTo>
                        <a:pt x="861" y="134"/>
                      </a:lnTo>
                      <a:cubicBezTo>
                        <a:pt x="865" y="163"/>
                        <a:pt x="874" y="197"/>
                        <a:pt x="875" y="222"/>
                      </a:cubicBezTo>
                      <a:lnTo>
                        <a:pt x="875" y="222"/>
                      </a:lnTo>
                      <a:cubicBezTo>
                        <a:pt x="874" y="190"/>
                        <a:pt x="859" y="159"/>
                        <a:pt x="859" y="127"/>
                      </a:cubicBezTo>
                      <a:cubicBezTo>
                        <a:pt x="859" y="143"/>
                        <a:pt x="859" y="159"/>
                        <a:pt x="859" y="175"/>
                      </a:cubicBezTo>
                      <a:cubicBezTo>
                        <a:pt x="838" y="113"/>
                        <a:pt x="831" y="65"/>
                        <a:pt x="833" y="65"/>
                      </a:cubicBezTo>
                      <a:lnTo>
                        <a:pt x="833" y="65"/>
                      </a:lnTo>
                      <a:cubicBezTo>
                        <a:pt x="834" y="65"/>
                        <a:pt x="837" y="78"/>
                        <a:pt x="843" y="111"/>
                      </a:cubicBezTo>
                      <a:cubicBezTo>
                        <a:pt x="843" y="80"/>
                        <a:pt x="827" y="32"/>
                        <a:pt x="827" y="1"/>
                      </a:cubicBezTo>
                      <a:close/>
                      <a:moveTo>
                        <a:pt x="21" y="2895"/>
                      </a:moveTo>
                      <a:cubicBezTo>
                        <a:pt x="9" y="2900"/>
                        <a:pt x="0" y="2905"/>
                        <a:pt x="6" y="2905"/>
                      </a:cubicBezTo>
                      <a:cubicBezTo>
                        <a:pt x="9" y="2903"/>
                        <a:pt x="14" y="2899"/>
                        <a:pt x="21" y="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96;p59">
                  <a:extLst>
                    <a:ext uri="{FF2B5EF4-FFF2-40B4-BE49-F238E27FC236}">
                      <a16:creationId xmlns:a16="http://schemas.microsoft.com/office/drawing/2014/main" id="{A0D7CB17-70DD-FD48-DDFC-13A0D41E000E}"/>
                    </a:ext>
                  </a:extLst>
                </p:cNvPr>
                <p:cNvSpPr/>
                <p:nvPr/>
              </p:nvSpPr>
              <p:spPr>
                <a:xfrm>
                  <a:off x="2788193" y="2086830"/>
                  <a:ext cx="72957" cy="47771"/>
                </a:xfrm>
                <a:custGeom>
                  <a:avLst/>
                  <a:gdLst/>
                  <a:ahLst/>
                  <a:cxnLst/>
                  <a:rect l="l" t="t" r="r" b="b"/>
                  <a:pathLst>
                    <a:path w="2132" h="1396" extrusionOk="0">
                      <a:moveTo>
                        <a:pt x="2131" y="0"/>
                      </a:moveTo>
                      <a:cubicBezTo>
                        <a:pt x="2131" y="0"/>
                        <a:pt x="2131" y="0"/>
                        <a:pt x="2131" y="0"/>
                      </a:cubicBezTo>
                      <a:lnTo>
                        <a:pt x="2131" y="0"/>
                      </a:lnTo>
                      <a:lnTo>
                        <a:pt x="2131" y="0"/>
                      </a:lnTo>
                      <a:close/>
                      <a:moveTo>
                        <a:pt x="2130" y="1"/>
                      </a:moveTo>
                      <a:cubicBezTo>
                        <a:pt x="2124" y="15"/>
                        <a:pt x="2117" y="29"/>
                        <a:pt x="2110" y="41"/>
                      </a:cubicBezTo>
                      <a:lnTo>
                        <a:pt x="2110" y="41"/>
                      </a:lnTo>
                      <a:cubicBezTo>
                        <a:pt x="2112" y="38"/>
                        <a:pt x="2114" y="35"/>
                        <a:pt x="2115" y="32"/>
                      </a:cubicBezTo>
                      <a:lnTo>
                        <a:pt x="2130" y="1"/>
                      </a:lnTo>
                      <a:close/>
                      <a:moveTo>
                        <a:pt x="2084" y="142"/>
                      </a:moveTo>
                      <a:cubicBezTo>
                        <a:pt x="2076" y="158"/>
                        <a:pt x="2076" y="158"/>
                        <a:pt x="2076" y="158"/>
                      </a:cubicBezTo>
                      <a:cubicBezTo>
                        <a:pt x="2076" y="158"/>
                        <a:pt x="2076" y="158"/>
                        <a:pt x="2068" y="174"/>
                      </a:cubicBezTo>
                      <a:cubicBezTo>
                        <a:pt x="2076" y="166"/>
                        <a:pt x="2080" y="154"/>
                        <a:pt x="2084" y="142"/>
                      </a:cubicBezTo>
                      <a:close/>
                      <a:moveTo>
                        <a:pt x="2100" y="205"/>
                      </a:moveTo>
                      <a:lnTo>
                        <a:pt x="2099" y="211"/>
                      </a:lnTo>
                      <a:lnTo>
                        <a:pt x="2099" y="211"/>
                      </a:lnTo>
                      <a:cubicBezTo>
                        <a:pt x="2099" y="209"/>
                        <a:pt x="2100" y="207"/>
                        <a:pt x="2100" y="205"/>
                      </a:cubicBezTo>
                      <a:close/>
                      <a:moveTo>
                        <a:pt x="0" y="1358"/>
                      </a:moveTo>
                      <a:cubicBezTo>
                        <a:pt x="15" y="1358"/>
                        <a:pt x="74" y="1372"/>
                        <a:pt x="120" y="1373"/>
                      </a:cubicBezTo>
                      <a:lnTo>
                        <a:pt x="120" y="1373"/>
                      </a:lnTo>
                      <a:cubicBezTo>
                        <a:pt x="90" y="1369"/>
                        <a:pt x="61" y="1363"/>
                        <a:pt x="32" y="1358"/>
                      </a:cubicBezTo>
                      <a:close/>
                      <a:moveTo>
                        <a:pt x="2110" y="41"/>
                      </a:moveTo>
                      <a:lnTo>
                        <a:pt x="2110" y="41"/>
                      </a:lnTo>
                      <a:cubicBezTo>
                        <a:pt x="2107" y="45"/>
                        <a:pt x="2104" y="50"/>
                        <a:pt x="2101" y="53"/>
                      </a:cubicBezTo>
                      <a:lnTo>
                        <a:pt x="2101" y="53"/>
                      </a:lnTo>
                      <a:cubicBezTo>
                        <a:pt x="2101" y="51"/>
                        <a:pt x="2101" y="50"/>
                        <a:pt x="2101" y="50"/>
                      </a:cubicBezTo>
                      <a:lnTo>
                        <a:pt x="2101" y="50"/>
                      </a:lnTo>
                      <a:cubicBezTo>
                        <a:pt x="2100" y="50"/>
                        <a:pt x="2097" y="54"/>
                        <a:pt x="2092" y="63"/>
                      </a:cubicBezTo>
                      <a:lnTo>
                        <a:pt x="2092" y="63"/>
                      </a:lnTo>
                      <a:cubicBezTo>
                        <a:pt x="2078" y="78"/>
                        <a:pt x="2062" y="91"/>
                        <a:pt x="2052" y="111"/>
                      </a:cubicBezTo>
                      <a:cubicBezTo>
                        <a:pt x="1973" y="253"/>
                        <a:pt x="1863" y="379"/>
                        <a:pt x="1736" y="489"/>
                      </a:cubicBezTo>
                      <a:cubicBezTo>
                        <a:pt x="1736" y="489"/>
                        <a:pt x="1752" y="489"/>
                        <a:pt x="1736" y="505"/>
                      </a:cubicBezTo>
                      <a:cubicBezTo>
                        <a:pt x="1721" y="521"/>
                        <a:pt x="1673" y="537"/>
                        <a:pt x="1642" y="568"/>
                      </a:cubicBezTo>
                      <a:cubicBezTo>
                        <a:pt x="1610" y="584"/>
                        <a:pt x="1594" y="600"/>
                        <a:pt x="1563" y="616"/>
                      </a:cubicBezTo>
                      <a:lnTo>
                        <a:pt x="1421" y="726"/>
                      </a:lnTo>
                      <a:cubicBezTo>
                        <a:pt x="1389" y="742"/>
                        <a:pt x="1358" y="758"/>
                        <a:pt x="1326" y="774"/>
                      </a:cubicBezTo>
                      <a:cubicBezTo>
                        <a:pt x="1326" y="774"/>
                        <a:pt x="1326" y="789"/>
                        <a:pt x="1326" y="789"/>
                      </a:cubicBezTo>
                      <a:lnTo>
                        <a:pt x="1279" y="805"/>
                      </a:lnTo>
                      <a:cubicBezTo>
                        <a:pt x="1121" y="916"/>
                        <a:pt x="963" y="1026"/>
                        <a:pt x="789" y="1105"/>
                      </a:cubicBezTo>
                      <a:cubicBezTo>
                        <a:pt x="758" y="1137"/>
                        <a:pt x="710" y="1152"/>
                        <a:pt x="679" y="1168"/>
                      </a:cubicBezTo>
                      <a:cubicBezTo>
                        <a:pt x="616" y="1200"/>
                        <a:pt x="537" y="1216"/>
                        <a:pt x="474" y="1231"/>
                      </a:cubicBezTo>
                      <a:cubicBezTo>
                        <a:pt x="489" y="1263"/>
                        <a:pt x="347" y="1295"/>
                        <a:pt x="379" y="1310"/>
                      </a:cubicBezTo>
                      <a:cubicBezTo>
                        <a:pt x="347" y="1326"/>
                        <a:pt x="316" y="1326"/>
                        <a:pt x="268" y="1342"/>
                      </a:cubicBezTo>
                      <a:cubicBezTo>
                        <a:pt x="268" y="1358"/>
                        <a:pt x="237" y="1373"/>
                        <a:pt x="126" y="1373"/>
                      </a:cubicBezTo>
                      <a:cubicBezTo>
                        <a:pt x="124" y="1373"/>
                        <a:pt x="122" y="1373"/>
                        <a:pt x="120" y="1373"/>
                      </a:cubicBezTo>
                      <a:lnTo>
                        <a:pt x="120" y="1373"/>
                      </a:lnTo>
                      <a:cubicBezTo>
                        <a:pt x="209" y="1387"/>
                        <a:pt x="301" y="1395"/>
                        <a:pt x="391" y="1395"/>
                      </a:cubicBezTo>
                      <a:cubicBezTo>
                        <a:pt x="435" y="1395"/>
                        <a:pt x="479" y="1393"/>
                        <a:pt x="521" y="1389"/>
                      </a:cubicBezTo>
                      <a:cubicBezTo>
                        <a:pt x="695" y="1389"/>
                        <a:pt x="852" y="1358"/>
                        <a:pt x="1010" y="1310"/>
                      </a:cubicBezTo>
                      <a:cubicBezTo>
                        <a:pt x="1184" y="1247"/>
                        <a:pt x="1342" y="1168"/>
                        <a:pt x="1500" y="1074"/>
                      </a:cubicBezTo>
                      <a:cubicBezTo>
                        <a:pt x="1658" y="979"/>
                        <a:pt x="1815" y="837"/>
                        <a:pt x="1926" y="679"/>
                      </a:cubicBezTo>
                      <a:lnTo>
                        <a:pt x="1942" y="663"/>
                      </a:lnTo>
                      <a:cubicBezTo>
                        <a:pt x="2005" y="568"/>
                        <a:pt x="2052" y="458"/>
                        <a:pt x="2084" y="347"/>
                      </a:cubicBezTo>
                      <a:lnTo>
                        <a:pt x="2099" y="211"/>
                      </a:lnTo>
                      <a:lnTo>
                        <a:pt x="2099" y="211"/>
                      </a:lnTo>
                      <a:cubicBezTo>
                        <a:pt x="2098" y="214"/>
                        <a:pt x="2097" y="218"/>
                        <a:pt x="2095" y="221"/>
                      </a:cubicBezTo>
                      <a:lnTo>
                        <a:pt x="2095" y="221"/>
                      </a:lnTo>
                      <a:cubicBezTo>
                        <a:pt x="2101" y="200"/>
                        <a:pt x="2105" y="179"/>
                        <a:pt x="2115" y="158"/>
                      </a:cubicBezTo>
                      <a:cubicBezTo>
                        <a:pt x="2115" y="119"/>
                        <a:pt x="2115" y="107"/>
                        <a:pt x="2113" y="107"/>
                      </a:cubicBezTo>
                      <a:cubicBezTo>
                        <a:pt x="2110" y="107"/>
                        <a:pt x="2103" y="130"/>
                        <a:pt x="2087" y="140"/>
                      </a:cubicBezTo>
                      <a:lnTo>
                        <a:pt x="2087" y="140"/>
                      </a:lnTo>
                      <a:cubicBezTo>
                        <a:pt x="2094" y="125"/>
                        <a:pt x="2099" y="111"/>
                        <a:pt x="2100" y="111"/>
                      </a:cubicBezTo>
                      <a:lnTo>
                        <a:pt x="2100" y="111"/>
                      </a:lnTo>
                      <a:cubicBezTo>
                        <a:pt x="2092" y="119"/>
                        <a:pt x="2088" y="130"/>
                        <a:pt x="2084" y="142"/>
                      </a:cubicBezTo>
                      <a:cubicBezTo>
                        <a:pt x="2085" y="142"/>
                        <a:pt x="2086" y="141"/>
                        <a:pt x="2087" y="140"/>
                      </a:cubicBezTo>
                      <a:lnTo>
                        <a:pt x="2087" y="140"/>
                      </a:lnTo>
                      <a:cubicBezTo>
                        <a:pt x="2080" y="157"/>
                        <a:pt x="2071" y="176"/>
                        <a:pt x="2069" y="176"/>
                      </a:cubicBezTo>
                      <a:cubicBezTo>
                        <a:pt x="2068" y="176"/>
                        <a:pt x="2068" y="175"/>
                        <a:pt x="2068" y="174"/>
                      </a:cubicBezTo>
                      <a:cubicBezTo>
                        <a:pt x="2068" y="161"/>
                        <a:pt x="2071" y="148"/>
                        <a:pt x="2075" y="136"/>
                      </a:cubicBezTo>
                      <a:lnTo>
                        <a:pt x="2075" y="136"/>
                      </a:lnTo>
                      <a:cubicBezTo>
                        <a:pt x="2063" y="155"/>
                        <a:pt x="2052" y="174"/>
                        <a:pt x="2052" y="174"/>
                      </a:cubicBezTo>
                      <a:cubicBezTo>
                        <a:pt x="2059" y="159"/>
                        <a:pt x="2067" y="148"/>
                        <a:pt x="2072" y="137"/>
                      </a:cubicBezTo>
                      <a:lnTo>
                        <a:pt x="2072" y="137"/>
                      </a:lnTo>
                      <a:cubicBezTo>
                        <a:pt x="2071" y="139"/>
                        <a:pt x="2070" y="141"/>
                        <a:pt x="2068" y="142"/>
                      </a:cubicBezTo>
                      <a:cubicBezTo>
                        <a:pt x="2074" y="128"/>
                        <a:pt x="2079" y="115"/>
                        <a:pt x="2083" y="103"/>
                      </a:cubicBezTo>
                      <a:lnTo>
                        <a:pt x="2083" y="103"/>
                      </a:lnTo>
                      <a:cubicBezTo>
                        <a:pt x="2082" y="116"/>
                        <a:pt x="2078" y="127"/>
                        <a:pt x="2072" y="137"/>
                      </a:cubicBezTo>
                      <a:lnTo>
                        <a:pt x="2072" y="137"/>
                      </a:lnTo>
                      <a:cubicBezTo>
                        <a:pt x="2074" y="135"/>
                        <a:pt x="2076" y="133"/>
                        <a:pt x="2077" y="131"/>
                      </a:cubicBezTo>
                      <a:lnTo>
                        <a:pt x="2077" y="131"/>
                      </a:lnTo>
                      <a:cubicBezTo>
                        <a:pt x="2076" y="133"/>
                        <a:pt x="2075" y="134"/>
                        <a:pt x="2075" y="136"/>
                      </a:cubicBezTo>
                      <a:lnTo>
                        <a:pt x="2075" y="136"/>
                      </a:lnTo>
                      <a:cubicBezTo>
                        <a:pt x="2087" y="116"/>
                        <a:pt x="2099" y="95"/>
                        <a:pt x="2100" y="95"/>
                      </a:cubicBezTo>
                      <a:lnTo>
                        <a:pt x="2100" y="95"/>
                      </a:lnTo>
                      <a:cubicBezTo>
                        <a:pt x="2093" y="101"/>
                        <a:pt x="2086" y="111"/>
                        <a:pt x="2081" y="122"/>
                      </a:cubicBezTo>
                      <a:lnTo>
                        <a:pt x="2081" y="122"/>
                      </a:lnTo>
                      <a:cubicBezTo>
                        <a:pt x="2083" y="115"/>
                        <a:pt x="2084" y="109"/>
                        <a:pt x="2084" y="102"/>
                      </a:cubicBezTo>
                      <a:lnTo>
                        <a:pt x="2084" y="102"/>
                      </a:lnTo>
                      <a:cubicBezTo>
                        <a:pt x="2084" y="102"/>
                        <a:pt x="2083" y="103"/>
                        <a:pt x="2083" y="103"/>
                      </a:cubicBezTo>
                      <a:lnTo>
                        <a:pt x="2083" y="103"/>
                      </a:lnTo>
                      <a:cubicBezTo>
                        <a:pt x="2084" y="100"/>
                        <a:pt x="2084" y="98"/>
                        <a:pt x="2084" y="95"/>
                      </a:cubicBezTo>
                      <a:lnTo>
                        <a:pt x="2084" y="95"/>
                      </a:lnTo>
                      <a:cubicBezTo>
                        <a:pt x="2084" y="97"/>
                        <a:pt x="2084" y="100"/>
                        <a:pt x="2084" y="102"/>
                      </a:cubicBezTo>
                      <a:lnTo>
                        <a:pt x="2084" y="102"/>
                      </a:lnTo>
                      <a:cubicBezTo>
                        <a:pt x="2091" y="83"/>
                        <a:pt x="2096" y="69"/>
                        <a:pt x="2099" y="60"/>
                      </a:cubicBezTo>
                      <a:lnTo>
                        <a:pt x="2099" y="60"/>
                      </a:lnTo>
                      <a:cubicBezTo>
                        <a:pt x="2103" y="54"/>
                        <a:pt x="2106" y="48"/>
                        <a:pt x="2110" y="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97;p59">
                  <a:extLst>
                    <a:ext uri="{FF2B5EF4-FFF2-40B4-BE49-F238E27FC236}">
                      <a16:creationId xmlns:a16="http://schemas.microsoft.com/office/drawing/2014/main" id="{243C12CE-23DF-F116-CCF3-2389E8946A49}"/>
                    </a:ext>
                  </a:extLst>
                </p:cNvPr>
                <p:cNvSpPr/>
                <p:nvPr/>
              </p:nvSpPr>
              <p:spPr>
                <a:xfrm>
                  <a:off x="3454240" y="2087070"/>
                  <a:ext cx="83291" cy="111591"/>
                </a:xfrm>
                <a:custGeom>
                  <a:avLst/>
                  <a:gdLst/>
                  <a:ahLst/>
                  <a:cxnLst/>
                  <a:rect l="l" t="t" r="r" b="b"/>
                  <a:pathLst>
                    <a:path w="2434" h="3261" extrusionOk="0">
                      <a:moveTo>
                        <a:pt x="2372" y="164"/>
                      </a:moveTo>
                      <a:cubicBezTo>
                        <a:pt x="2375" y="167"/>
                        <a:pt x="2421" y="186"/>
                        <a:pt x="2431" y="186"/>
                      </a:cubicBezTo>
                      <a:cubicBezTo>
                        <a:pt x="2433" y="186"/>
                        <a:pt x="2434" y="185"/>
                        <a:pt x="2431" y="183"/>
                      </a:cubicBezTo>
                      <a:cubicBezTo>
                        <a:pt x="2425" y="183"/>
                        <a:pt x="2402" y="174"/>
                        <a:pt x="2372" y="164"/>
                      </a:cubicBezTo>
                      <a:close/>
                      <a:moveTo>
                        <a:pt x="1693" y="1"/>
                      </a:moveTo>
                      <a:cubicBezTo>
                        <a:pt x="1645" y="1"/>
                        <a:pt x="1596" y="3"/>
                        <a:pt x="1547" y="9"/>
                      </a:cubicBezTo>
                      <a:cubicBezTo>
                        <a:pt x="1389" y="25"/>
                        <a:pt x="1232" y="88"/>
                        <a:pt x="1105" y="183"/>
                      </a:cubicBezTo>
                      <a:cubicBezTo>
                        <a:pt x="979" y="277"/>
                        <a:pt x="884" y="404"/>
                        <a:pt x="805" y="530"/>
                      </a:cubicBezTo>
                      <a:cubicBezTo>
                        <a:pt x="758" y="625"/>
                        <a:pt x="569" y="924"/>
                        <a:pt x="395" y="1272"/>
                      </a:cubicBezTo>
                      <a:cubicBezTo>
                        <a:pt x="300" y="1445"/>
                        <a:pt x="237" y="1619"/>
                        <a:pt x="174" y="1793"/>
                      </a:cubicBezTo>
                      <a:cubicBezTo>
                        <a:pt x="111" y="1951"/>
                        <a:pt x="79" y="2093"/>
                        <a:pt x="48" y="2187"/>
                      </a:cubicBezTo>
                      <a:lnTo>
                        <a:pt x="48" y="2219"/>
                      </a:lnTo>
                      <a:cubicBezTo>
                        <a:pt x="16" y="2408"/>
                        <a:pt x="0" y="2598"/>
                        <a:pt x="16" y="2787"/>
                      </a:cubicBezTo>
                      <a:cubicBezTo>
                        <a:pt x="16" y="2850"/>
                        <a:pt x="32" y="2929"/>
                        <a:pt x="32" y="2992"/>
                      </a:cubicBezTo>
                      <a:lnTo>
                        <a:pt x="32" y="2913"/>
                      </a:lnTo>
                      <a:cubicBezTo>
                        <a:pt x="32" y="2961"/>
                        <a:pt x="48" y="3024"/>
                        <a:pt x="48" y="3071"/>
                      </a:cubicBezTo>
                      <a:cubicBezTo>
                        <a:pt x="60" y="3135"/>
                        <a:pt x="65" y="3158"/>
                        <a:pt x="68" y="3158"/>
                      </a:cubicBezTo>
                      <a:cubicBezTo>
                        <a:pt x="72" y="3158"/>
                        <a:pt x="70" y="3109"/>
                        <a:pt x="79" y="3071"/>
                      </a:cubicBezTo>
                      <a:lnTo>
                        <a:pt x="79" y="3166"/>
                      </a:lnTo>
                      <a:cubicBezTo>
                        <a:pt x="79" y="3215"/>
                        <a:pt x="79" y="3245"/>
                        <a:pt x="79" y="3245"/>
                      </a:cubicBezTo>
                      <a:lnTo>
                        <a:pt x="79" y="3261"/>
                      </a:lnTo>
                      <a:cubicBezTo>
                        <a:pt x="79" y="3213"/>
                        <a:pt x="79" y="3150"/>
                        <a:pt x="95" y="3103"/>
                      </a:cubicBezTo>
                      <a:cubicBezTo>
                        <a:pt x="127" y="2819"/>
                        <a:pt x="206" y="2550"/>
                        <a:pt x="332" y="2298"/>
                      </a:cubicBezTo>
                      <a:cubicBezTo>
                        <a:pt x="332" y="2298"/>
                        <a:pt x="316" y="2298"/>
                        <a:pt x="316" y="2282"/>
                      </a:cubicBezTo>
                      <a:cubicBezTo>
                        <a:pt x="332" y="2219"/>
                        <a:pt x="379" y="2172"/>
                        <a:pt x="411" y="2108"/>
                      </a:cubicBezTo>
                      <a:lnTo>
                        <a:pt x="395" y="2108"/>
                      </a:lnTo>
                      <a:cubicBezTo>
                        <a:pt x="427" y="2045"/>
                        <a:pt x="458" y="1998"/>
                        <a:pt x="474" y="1951"/>
                      </a:cubicBezTo>
                      <a:cubicBezTo>
                        <a:pt x="521" y="1856"/>
                        <a:pt x="569" y="1761"/>
                        <a:pt x="616" y="1651"/>
                      </a:cubicBezTo>
                      <a:cubicBezTo>
                        <a:pt x="632" y="1603"/>
                        <a:pt x="663" y="1556"/>
                        <a:pt x="695" y="1493"/>
                      </a:cubicBezTo>
                      <a:lnTo>
                        <a:pt x="711" y="1461"/>
                      </a:lnTo>
                      <a:cubicBezTo>
                        <a:pt x="711" y="1461"/>
                        <a:pt x="711" y="1461"/>
                        <a:pt x="711" y="1445"/>
                      </a:cubicBezTo>
                      <a:lnTo>
                        <a:pt x="742" y="1382"/>
                      </a:lnTo>
                      <a:lnTo>
                        <a:pt x="947" y="940"/>
                      </a:lnTo>
                      <a:cubicBezTo>
                        <a:pt x="1011" y="782"/>
                        <a:pt x="1089" y="625"/>
                        <a:pt x="1168" y="482"/>
                      </a:cubicBezTo>
                      <a:cubicBezTo>
                        <a:pt x="1200" y="419"/>
                        <a:pt x="1247" y="356"/>
                        <a:pt x="1310" y="325"/>
                      </a:cubicBezTo>
                      <a:cubicBezTo>
                        <a:pt x="1389" y="246"/>
                        <a:pt x="1500" y="198"/>
                        <a:pt x="1610" y="183"/>
                      </a:cubicBezTo>
                      <a:cubicBezTo>
                        <a:pt x="1595" y="167"/>
                        <a:pt x="1658" y="151"/>
                        <a:pt x="1705" y="135"/>
                      </a:cubicBezTo>
                      <a:cubicBezTo>
                        <a:pt x="1768" y="119"/>
                        <a:pt x="1816" y="104"/>
                        <a:pt x="1784" y="88"/>
                      </a:cubicBezTo>
                      <a:lnTo>
                        <a:pt x="1973" y="88"/>
                      </a:lnTo>
                      <a:cubicBezTo>
                        <a:pt x="1973" y="88"/>
                        <a:pt x="1993" y="80"/>
                        <a:pt x="2035" y="80"/>
                      </a:cubicBezTo>
                      <a:cubicBezTo>
                        <a:pt x="2076" y="80"/>
                        <a:pt x="2139" y="88"/>
                        <a:pt x="2226" y="119"/>
                      </a:cubicBezTo>
                      <a:cubicBezTo>
                        <a:pt x="2272" y="129"/>
                        <a:pt x="2330" y="149"/>
                        <a:pt x="2372" y="164"/>
                      </a:cubicBezTo>
                      <a:lnTo>
                        <a:pt x="2372" y="164"/>
                      </a:lnTo>
                      <a:cubicBezTo>
                        <a:pt x="2372" y="164"/>
                        <a:pt x="2372" y="164"/>
                        <a:pt x="2372" y="164"/>
                      </a:cubicBezTo>
                      <a:lnTo>
                        <a:pt x="2372" y="164"/>
                      </a:lnTo>
                      <a:cubicBezTo>
                        <a:pt x="2373" y="164"/>
                        <a:pt x="2377" y="164"/>
                        <a:pt x="2384" y="167"/>
                      </a:cubicBezTo>
                      <a:cubicBezTo>
                        <a:pt x="2162" y="62"/>
                        <a:pt x="1928" y="1"/>
                        <a:pt x="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98;p59">
                  <a:extLst>
                    <a:ext uri="{FF2B5EF4-FFF2-40B4-BE49-F238E27FC236}">
                      <a16:creationId xmlns:a16="http://schemas.microsoft.com/office/drawing/2014/main" id="{EDF12A21-B5D7-374A-E90E-F6AF8845920C}"/>
                    </a:ext>
                  </a:extLst>
                </p:cNvPr>
                <p:cNvSpPr/>
                <p:nvPr/>
              </p:nvSpPr>
              <p:spPr>
                <a:xfrm>
                  <a:off x="3434255" y="2072218"/>
                  <a:ext cx="63752" cy="53520"/>
                </a:xfrm>
                <a:custGeom>
                  <a:avLst/>
                  <a:gdLst/>
                  <a:ahLst/>
                  <a:cxnLst/>
                  <a:rect l="l" t="t" r="r" b="b"/>
                  <a:pathLst>
                    <a:path w="1863" h="1564" extrusionOk="0">
                      <a:moveTo>
                        <a:pt x="1787" y="84"/>
                      </a:moveTo>
                      <a:cubicBezTo>
                        <a:pt x="1794" y="85"/>
                        <a:pt x="1800" y="86"/>
                        <a:pt x="1803" y="86"/>
                      </a:cubicBezTo>
                      <a:lnTo>
                        <a:pt x="1803" y="86"/>
                      </a:lnTo>
                      <a:lnTo>
                        <a:pt x="1831" y="96"/>
                      </a:lnTo>
                      <a:lnTo>
                        <a:pt x="1847" y="96"/>
                      </a:lnTo>
                      <a:lnTo>
                        <a:pt x="1839" y="92"/>
                      </a:lnTo>
                      <a:lnTo>
                        <a:pt x="1839" y="92"/>
                      </a:lnTo>
                      <a:lnTo>
                        <a:pt x="1800" y="85"/>
                      </a:lnTo>
                      <a:lnTo>
                        <a:pt x="1800" y="85"/>
                      </a:lnTo>
                      <a:lnTo>
                        <a:pt x="1800" y="85"/>
                      </a:lnTo>
                      <a:cubicBezTo>
                        <a:pt x="1797" y="85"/>
                        <a:pt x="1792" y="84"/>
                        <a:pt x="1787" y="84"/>
                      </a:cubicBezTo>
                      <a:close/>
                      <a:moveTo>
                        <a:pt x="1816" y="80"/>
                      </a:moveTo>
                      <a:lnTo>
                        <a:pt x="1839" y="92"/>
                      </a:lnTo>
                      <a:lnTo>
                        <a:pt x="1839" y="92"/>
                      </a:lnTo>
                      <a:lnTo>
                        <a:pt x="1863" y="96"/>
                      </a:lnTo>
                      <a:lnTo>
                        <a:pt x="1816" y="80"/>
                      </a:lnTo>
                      <a:close/>
                      <a:moveTo>
                        <a:pt x="1378" y="1"/>
                      </a:moveTo>
                      <a:cubicBezTo>
                        <a:pt x="1317" y="1"/>
                        <a:pt x="1258" y="6"/>
                        <a:pt x="1200" y="17"/>
                      </a:cubicBezTo>
                      <a:cubicBezTo>
                        <a:pt x="1200" y="17"/>
                        <a:pt x="1216" y="17"/>
                        <a:pt x="1200" y="32"/>
                      </a:cubicBezTo>
                      <a:cubicBezTo>
                        <a:pt x="1192" y="40"/>
                        <a:pt x="1172" y="40"/>
                        <a:pt x="1149" y="40"/>
                      </a:cubicBezTo>
                      <a:cubicBezTo>
                        <a:pt x="1125" y="40"/>
                        <a:pt x="1097" y="40"/>
                        <a:pt x="1074" y="48"/>
                      </a:cubicBezTo>
                      <a:lnTo>
                        <a:pt x="1074" y="64"/>
                      </a:lnTo>
                      <a:lnTo>
                        <a:pt x="963" y="80"/>
                      </a:lnTo>
                      <a:cubicBezTo>
                        <a:pt x="900" y="111"/>
                        <a:pt x="837" y="143"/>
                        <a:pt x="774" y="175"/>
                      </a:cubicBezTo>
                      <a:lnTo>
                        <a:pt x="774" y="190"/>
                      </a:lnTo>
                      <a:cubicBezTo>
                        <a:pt x="774" y="190"/>
                        <a:pt x="711" y="222"/>
                        <a:pt x="679" y="238"/>
                      </a:cubicBezTo>
                      <a:lnTo>
                        <a:pt x="663" y="253"/>
                      </a:lnTo>
                      <a:lnTo>
                        <a:pt x="616" y="285"/>
                      </a:lnTo>
                      <a:cubicBezTo>
                        <a:pt x="458" y="427"/>
                        <a:pt x="348" y="601"/>
                        <a:pt x="253" y="774"/>
                      </a:cubicBezTo>
                      <a:cubicBezTo>
                        <a:pt x="237" y="822"/>
                        <a:pt x="221" y="869"/>
                        <a:pt x="205" y="901"/>
                      </a:cubicBezTo>
                      <a:cubicBezTo>
                        <a:pt x="190" y="948"/>
                        <a:pt x="127" y="1027"/>
                        <a:pt x="111" y="1090"/>
                      </a:cubicBezTo>
                      <a:cubicBezTo>
                        <a:pt x="141" y="1090"/>
                        <a:pt x="100" y="1218"/>
                        <a:pt x="122" y="1218"/>
                      </a:cubicBezTo>
                      <a:cubicBezTo>
                        <a:pt x="123" y="1218"/>
                        <a:pt x="125" y="1217"/>
                        <a:pt x="127" y="1216"/>
                      </a:cubicBezTo>
                      <a:lnTo>
                        <a:pt x="127" y="1216"/>
                      </a:lnTo>
                      <a:cubicBezTo>
                        <a:pt x="111" y="1248"/>
                        <a:pt x="95" y="1280"/>
                        <a:pt x="95" y="1311"/>
                      </a:cubicBezTo>
                      <a:cubicBezTo>
                        <a:pt x="95" y="1327"/>
                        <a:pt x="95" y="1358"/>
                        <a:pt x="63" y="1453"/>
                      </a:cubicBezTo>
                      <a:cubicBezTo>
                        <a:pt x="48" y="1485"/>
                        <a:pt x="0" y="1548"/>
                        <a:pt x="0" y="1564"/>
                      </a:cubicBezTo>
                      <a:lnTo>
                        <a:pt x="16" y="1532"/>
                      </a:lnTo>
                      <a:cubicBezTo>
                        <a:pt x="95" y="1406"/>
                        <a:pt x="174" y="1280"/>
                        <a:pt x="269" y="1153"/>
                      </a:cubicBezTo>
                      <a:cubicBezTo>
                        <a:pt x="363" y="1043"/>
                        <a:pt x="458" y="932"/>
                        <a:pt x="553" y="838"/>
                      </a:cubicBezTo>
                      <a:cubicBezTo>
                        <a:pt x="647" y="727"/>
                        <a:pt x="742" y="632"/>
                        <a:pt x="868" y="553"/>
                      </a:cubicBezTo>
                      <a:cubicBezTo>
                        <a:pt x="995" y="459"/>
                        <a:pt x="1137" y="364"/>
                        <a:pt x="1279" y="301"/>
                      </a:cubicBezTo>
                      <a:lnTo>
                        <a:pt x="1295" y="301"/>
                      </a:lnTo>
                      <a:cubicBezTo>
                        <a:pt x="1374" y="269"/>
                        <a:pt x="1484" y="222"/>
                        <a:pt x="1547" y="190"/>
                      </a:cubicBezTo>
                      <a:lnTo>
                        <a:pt x="1658" y="143"/>
                      </a:lnTo>
                      <a:lnTo>
                        <a:pt x="1610" y="143"/>
                      </a:lnTo>
                      <a:lnTo>
                        <a:pt x="1705" y="111"/>
                      </a:lnTo>
                      <a:cubicBezTo>
                        <a:pt x="1745" y="104"/>
                        <a:pt x="1756" y="104"/>
                        <a:pt x="1752" y="104"/>
                      </a:cubicBezTo>
                      <a:cubicBezTo>
                        <a:pt x="1748" y="104"/>
                        <a:pt x="1729" y="104"/>
                        <a:pt x="1705" y="96"/>
                      </a:cubicBezTo>
                      <a:cubicBezTo>
                        <a:pt x="1689" y="88"/>
                        <a:pt x="1689" y="88"/>
                        <a:pt x="1689" y="88"/>
                      </a:cubicBezTo>
                      <a:cubicBezTo>
                        <a:pt x="1689" y="88"/>
                        <a:pt x="1689" y="88"/>
                        <a:pt x="1673" y="80"/>
                      </a:cubicBezTo>
                      <a:cubicBezTo>
                        <a:pt x="1673" y="75"/>
                        <a:pt x="1682" y="73"/>
                        <a:pt x="1694" y="73"/>
                      </a:cubicBezTo>
                      <a:cubicBezTo>
                        <a:pt x="1702" y="73"/>
                        <a:pt x="1712" y="74"/>
                        <a:pt x="1721" y="75"/>
                      </a:cubicBezTo>
                      <a:lnTo>
                        <a:pt x="1721" y="75"/>
                      </a:lnTo>
                      <a:cubicBezTo>
                        <a:pt x="1721" y="76"/>
                        <a:pt x="1721" y="78"/>
                        <a:pt x="1721" y="80"/>
                      </a:cubicBezTo>
                      <a:cubicBezTo>
                        <a:pt x="1748" y="80"/>
                        <a:pt x="1772" y="82"/>
                        <a:pt x="1787" y="84"/>
                      </a:cubicBezTo>
                      <a:lnTo>
                        <a:pt x="1787" y="84"/>
                      </a:lnTo>
                      <a:cubicBezTo>
                        <a:pt x="1782" y="83"/>
                        <a:pt x="1776" y="81"/>
                        <a:pt x="1768" y="80"/>
                      </a:cubicBezTo>
                      <a:lnTo>
                        <a:pt x="1768" y="80"/>
                      </a:lnTo>
                      <a:lnTo>
                        <a:pt x="1800" y="85"/>
                      </a:lnTo>
                      <a:lnTo>
                        <a:pt x="1737" y="64"/>
                      </a:lnTo>
                      <a:cubicBezTo>
                        <a:pt x="1621" y="22"/>
                        <a:pt x="1498" y="1"/>
                        <a:pt x="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99;p59">
                  <a:extLst>
                    <a:ext uri="{FF2B5EF4-FFF2-40B4-BE49-F238E27FC236}">
                      <a16:creationId xmlns:a16="http://schemas.microsoft.com/office/drawing/2014/main" id="{DEA2B8CE-ECAA-827A-C90D-AF296C31E2DF}"/>
                    </a:ext>
                  </a:extLst>
                </p:cNvPr>
                <p:cNvSpPr/>
                <p:nvPr/>
              </p:nvSpPr>
              <p:spPr>
                <a:xfrm>
                  <a:off x="3229509" y="2064963"/>
                  <a:ext cx="229069" cy="207887"/>
                </a:xfrm>
                <a:custGeom>
                  <a:avLst/>
                  <a:gdLst/>
                  <a:ahLst/>
                  <a:cxnLst/>
                  <a:rect l="l" t="t" r="r" b="b"/>
                  <a:pathLst>
                    <a:path w="6694" h="6075" extrusionOk="0">
                      <a:moveTo>
                        <a:pt x="6584" y="16"/>
                      </a:moveTo>
                      <a:cubicBezTo>
                        <a:pt x="6609" y="21"/>
                        <a:pt x="6634" y="29"/>
                        <a:pt x="6659" y="39"/>
                      </a:cubicBezTo>
                      <a:lnTo>
                        <a:pt x="6678" y="39"/>
                      </a:lnTo>
                      <a:cubicBezTo>
                        <a:pt x="6644" y="31"/>
                        <a:pt x="6614" y="22"/>
                        <a:pt x="6584" y="16"/>
                      </a:cubicBezTo>
                      <a:close/>
                      <a:moveTo>
                        <a:pt x="6654" y="39"/>
                      </a:moveTo>
                      <a:cubicBezTo>
                        <a:pt x="6667" y="44"/>
                        <a:pt x="6680" y="49"/>
                        <a:pt x="6694" y="55"/>
                      </a:cubicBezTo>
                      <a:cubicBezTo>
                        <a:pt x="6682" y="49"/>
                        <a:pt x="6670" y="44"/>
                        <a:pt x="6659" y="39"/>
                      </a:cubicBezTo>
                      <a:close/>
                      <a:moveTo>
                        <a:pt x="6185" y="88"/>
                      </a:moveTo>
                      <a:cubicBezTo>
                        <a:pt x="6175" y="93"/>
                        <a:pt x="6165" y="98"/>
                        <a:pt x="6157" y="102"/>
                      </a:cubicBezTo>
                      <a:cubicBezTo>
                        <a:pt x="6108" y="127"/>
                        <a:pt x="6069" y="160"/>
                        <a:pt x="6061" y="160"/>
                      </a:cubicBezTo>
                      <a:cubicBezTo>
                        <a:pt x="6058" y="160"/>
                        <a:pt x="6059" y="157"/>
                        <a:pt x="6062" y="150"/>
                      </a:cubicBezTo>
                      <a:cubicBezTo>
                        <a:pt x="6094" y="130"/>
                        <a:pt x="6129" y="111"/>
                        <a:pt x="6167" y="93"/>
                      </a:cubicBezTo>
                      <a:lnTo>
                        <a:pt x="6167" y="93"/>
                      </a:lnTo>
                      <a:cubicBezTo>
                        <a:pt x="6173" y="91"/>
                        <a:pt x="6179" y="89"/>
                        <a:pt x="6185" y="88"/>
                      </a:cubicBezTo>
                      <a:close/>
                      <a:moveTo>
                        <a:pt x="6015" y="229"/>
                      </a:moveTo>
                      <a:cubicBezTo>
                        <a:pt x="5999" y="244"/>
                        <a:pt x="5984" y="258"/>
                        <a:pt x="5968" y="271"/>
                      </a:cubicBezTo>
                      <a:lnTo>
                        <a:pt x="5968" y="271"/>
                      </a:lnTo>
                      <a:cubicBezTo>
                        <a:pt x="5983" y="257"/>
                        <a:pt x="5999" y="243"/>
                        <a:pt x="6015" y="229"/>
                      </a:cubicBezTo>
                      <a:close/>
                      <a:moveTo>
                        <a:pt x="6464" y="1"/>
                      </a:moveTo>
                      <a:cubicBezTo>
                        <a:pt x="6454" y="1"/>
                        <a:pt x="6440" y="1"/>
                        <a:pt x="6424" y="2"/>
                      </a:cubicBezTo>
                      <a:lnTo>
                        <a:pt x="6424" y="2"/>
                      </a:lnTo>
                      <a:cubicBezTo>
                        <a:pt x="6431" y="2"/>
                        <a:pt x="6438" y="2"/>
                        <a:pt x="6445" y="2"/>
                      </a:cubicBezTo>
                      <a:cubicBezTo>
                        <a:pt x="6446" y="2"/>
                        <a:pt x="6447" y="2"/>
                        <a:pt x="6448" y="2"/>
                      </a:cubicBezTo>
                      <a:lnTo>
                        <a:pt x="6448" y="2"/>
                      </a:lnTo>
                      <a:cubicBezTo>
                        <a:pt x="6437" y="2"/>
                        <a:pt x="6427" y="2"/>
                        <a:pt x="6416" y="3"/>
                      </a:cubicBezTo>
                      <a:lnTo>
                        <a:pt x="6416" y="3"/>
                      </a:lnTo>
                      <a:cubicBezTo>
                        <a:pt x="6419" y="3"/>
                        <a:pt x="6421" y="2"/>
                        <a:pt x="6424" y="2"/>
                      </a:cubicBezTo>
                      <a:lnTo>
                        <a:pt x="6424" y="2"/>
                      </a:lnTo>
                      <a:cubicBezTo>
                        <a:pt x="6403" y="3"/>
                        <a:pt x="6383" y="5"/>
                        <a:pt x="6362" y="8"/>
                      </a:cubicBezTo>
                      <a:lnTo>
                        <a:pt x="6362" y="8"/>
                      </a:lnTo>
                      <a:cubicBezTo>
                        <a:pt x="6380" y="5"/>
                        <a:pt x="6398" y="4"/>
                        <a:pt x="6416" y="3"/>
                      </a:cubicBezTo>
                      <a:lnTo>
                        <a:pt x="6416" y="3"/>
                      </a:lnTo>
                      <a:cubicBezTo>
                        <a:pt x="6401" y="4"/>
                        <a:pt x="6383" y="5"/>
                        <a:pt x="6362" y="8"/>
                      </a:cubicBezTo>
                      <a:lnTo>
                        <a:pt x="6362" y="8"/>
                      </a:lnTo>
                      <a:cubicBezTo>
                        <a:pt x="6362" y="8"/>
                        <a:pt x="6362" y="8"/>
                        <a:pt x="6362" y="8"/>
                      </a:cubicBezTo>
                      <a:cubicBezTo>
                        <a:pt x="6303" y="16"/>
                        <a:pt x="6244" y="31"/>
                        <a:pt x="6188" y="55"/>
                      </a:cubicBezTo>
                      <a:cubicBezTo>
                        <a:pt x="5904" y="181"/>
                        <a:pt x="5652" y="387"/>
                        <a:pt x="5478" y="639"/>
                      </a:cubicBezTo>
                      <a:cubicBezTo>
                        <a:pt x="5289" y="876"/>
                        <a:pt x="5115" y="1113"/>
                        <a:pt x="4941" y="1365"/>
                      </a:cubicBezTo>
                      <a:cubicBezTo>
                        <a:pt x="4941" y="1365"/>
                        <a:pt x="4949" y="1361"/>
                        <a:pt x="4953" y="1361"/>
                      </a:cubicBezTo>
                      <a:lnTo>
                        <a:pt x="4953" y="1361"/>
                      </a:lnTo>
                      <a:cubicBezTo>
                        <a:pt x="4957" y="1361"/>
                        <a:pt x="4957" y="1365"/>
                        <a:pt x="4941" y="1381"/>
                      </a:cubicBezTo>
                      <a:cubicBezTo>
                        <a:pt x="4862" y="1523"/>
                        <a:pt x="4768" y="1618"/>
                        <a:pt x="4689" y="1744"/>
                      </a:cubicBezTo>
                      <a:lnTo>
                        <a:pt x="4689" y="1760"/>
                      </a:lnTo>
                      <a:lnTo>
                        <a:pt x="4468" y="2060"/>
                      </a:lnTo>
                      <a:lnTo>
                        <a:pt x="4105" y="2660"/>
                      </a:lnTo>
                      <a:cubicBezTo>
                        <a:pt x="4105" y="2660"/>
                        <a:pt x="4121" y="2660"/>
                        <a:pt x="4105" y="2675"/>
                      </a:cubicBezTo>
                      <a:cubicBezTo>
                        <a:pt x="4057" y="2754"/>
                        <a:pt x="3979" y="2881"/>
                        <a:pt x="3915" y="2991"/>
                      </a:cubicBezTo>
                      <a:lnTo>
                        <a:pt x="3884" y="3038"/>
                      </a:lnTo>
                      <a:lnTo>
                        <a:pt x="3884" y="3054"/>
                      </a:lnTo>
                      <a:lnTo>
                        <a:pt x="3773" y="3196"/>
                      </a:lnTo>
                      <a:cubicBezTo>
                        <a:pt x="3426" y="3812"/>
                        <a:pt x="3000" y="4364"/>
                        <a:pt x="2510" y="4870"/>
                      </a:cubicBezTo>
                      <a:cubicBezTo>
                        <a:pt x="2400" y="4980"/>
                        <a:pt x="2289" y="5075"/>
                        <a:pt x="2163" y="5185"/>
                      </a:cubicBezTo>
                      <a:cubicBezTo>
                        <a:pt x="1974" y="5327"/>
                        <a:pt x="1769" y="5454"/>
                        <a:pt x="1548" y="5580"/>
                      </a:cubicBezTo>
                      <a:cubicBezTo>
                        <a:pt x="1579" y="5580"/>
                        <a:pt x="1469" y="5643"/>
                        <a:pt x="1374" y="5706"/>
                      </a:cubicBezTo>
                      <a:cubicBezTo>
                        <a:pt x="1263" y="5769"/>
                        <a:pt x="1169" y="5817"/>
                        <a:pt x="1232" y="5817"/>
                      </a:cubicBezTo>
                      <a:cubicBezTo>
                        <a:pt x="1090" y="5864"/>
                        <a:pt x="869" y="5927"/>
                        <a:pt x="869" y="5943"/>
                      </a:cubicBezTo>
                      <a:cubicBezTo>
                        <a:pt x="740" y="6001"/>
                        <a:pt x="612" y="6043"/>
                        <a:pt x="477" y="6060"/>
                      </a:cubicBezTo>
                      <a:lnTo>
                        <a:pt x="477" y="6060"/>
                      </a:lnTo>
                      <a:cubicBezTo>
                        <a:pt x="893" y="6021"/>
                        <a:pt x="1296" y="5901"/>
                        <a:pt x="1674" y="5706"/>
                      </a:cubicBezTo>
                      <a:cubicBezTo>
                        <a:pt x="2195" y="5438"/>
                        <a:pt x="2668" y="5091"/>
                        <a:pt x="3079" y="4680"/>
                      </a:cubicBezTo>
                      <a:cubicBezTo>
                        <a:pt x="3142" y="4601"/>
                        <a:pt x="3316" y="4428"/>
                        <a:pt x="3505" y="4175"/>
                      </a:cubicBezTo>
                      <a:cubicBezTo>
                        <a:pt x="3742" y="3875"/>
                        <a:pt x="3947" y="3575"/>
                        <a:pt x="4152" y="3259"/>
                      </a:cubicBezTo>
                      <a:cubicBezTo>
                        <a:pt x="4578" y="2581"/>
                        <a:pt x="4973" y="1855"/>
                        <a:pt x="5131" y="1570"/>
                      </a:cubicBezTo>
                      <a:lnTo>
                        <a:pt x="5162" y="1523"/>
                      </a:lnTo>
                      <a:cubicBezTo>
                        <a:pt x="5352" y="1207"/>
                        <a:pt x="5573" y="813"/>
                        <a:pt x="5746" y="560"/>
                      </a:cubicBezTo>
                      <a:cubicBezTo>
                        <a:pt x="5810" y="459"/>
                        <a:pt x="5873" y="368"/>
                        <a:pt x="5953" y="287"/>
                      </a:cubicBezTo>
                      <a:lnTo>
                        <a:pt x="5953" y="287"/>
                      </a:lnTo>
                      <a:cubicBezTo>
                        <a:pt x="6016" y="233"/>
                        <a:pt x="6079" y="183"/>
                        <a:pt x="6157" y="150"/>
                      </a:cubicBezTo>
                      <a:cubicBezTo>
                        <a:pt x="6283" y="55"/>
                        <a:pt x="6315" y="55"/>
                        <a:pt x="6299" y="55"/>
                      </a:cubicBezTo>
                      <a:cubicBezTo>
                        <a:pt x="6252" y="71"/>
                        <a:pt x="6204" y="87"/>
                        <a:pt x="6157" y="118"/>
                      </a:cubicBezTo>
                      <a:cubicBezTo>
                        <a:pt x="6136" y="131"/>
                        <a:pt x="6127" y="135"/>
                        <a:pt x="6124" y="135"/>
                      </a:cubicBezTo>
                      <a:cubicBezTo>
                        <a:pt x="6119" y="135"/>
                        <a:pt x="6123" y="128"/>
                        <a:pt x="6120" y="128"/>
                      </a:cubicBezTo>
                      <a:lnTo>
                        <a:pt x="6120" y="128"/>
                      </a:lnTo>
                      <a:cubicBezTo>
                        <a:pt x="6117" y="128"/>
                        <a:pt x="6104" y="136"/>
                        <a:pt x="6062" y="166"/>
                      </a:cubicBezTo>
                      <a:cubicBezTo>
                        <a:pt x="6125" y="118"/>
                        <a:pt x="6204" y="71"/>
                        <a:pt x="6283" y="55"/>
                      </a:cubicBezTo>
                      <a:cubicBezTo>
                        <a:pt x="6253" y="55"/>
                        <a:pt x="6224" y="68"/>
                        <a:pt x="6198" y="81"/>
                      </a:cubicBezTo>
                      <a:lnTo>
                        <a:pt x="6198" y="81"/>
                      </a:lnTo>
                      <a:cubicBezTo>
                        <a:pt x="6207" y="75"/>
                        <a:pt x="6216" y="71"/>
                        <a:pt x="6225" y="67"/>
                      </a:cubicBezTo>
                      <a:lnTo>
                        <a:pt x="6225" y="67"/>
                      </a:lnTo>
                      <a:cubicBezTo>
                        <a:pt x="6236" y="62"/>
                        <a:pt x="6248" y="57"/>
                        <a:pt x="6261" y="52"/>
                      </a:cubicBezTo>
                      <a:lnTo>
                        <a:pt x="6261" y="52"/>
                      </a:lnTo>
                      <a:cubicBezTo>
                        <a:pt x="6286" y="44"/>
                        <a:pt x="6307" y="39"/>
                        <a:pt x="6315" y="39"/>
                      </a:cubicBezTo>
                      <a:cubicBezTo>
                        <a:pt x="6307" y="39"/>
                        <a:pt x="6300" y="40"/>
                        <a:pt x="6293" y="40"/>
                      </a:cubicBezTo>
                      <a:lnTo>
                        <a:pt x="6293" y="40"/>
                      </a:lnTo>
                      <a:cubicBezTo>
                        <a:pt x="6310" y="34"/>
                        <a:pt x="6328" y="29"/>
                        <a:pt x="6346" y="24"/>
                      </a:cubicBezTo>
                      <a:lnTo>
                        <a:pt x="6346" y="24"/>
                      </a:lnTo>
                      <a:cubicBezTo>
                        <a:pt x="6338" y="26"/>
                        <a:pt x="6329" y="28"/>
                        <a:pt x="6320" y="30"/>
                      </a:cubicBezTo>
                      <a:lnTo>
                        <a:pt x="6320" y="30"/>
                      </a:lnTo>
                      <a:cubicBezTo>
                        <a:pt x="6372" y="16"/>
                        <a:pt x="6424" y="8"/>
                        <a:pt x="6473" y="8"/>
                      </a:cubicBezTo>
                      <a:cubicBezTo>
                        <a:pt x="6489" y="8"/>
                        <a:pt x="6498" y="6"/>
                        <a:pt x="6497" y="4"/>
                      </a:cubicBezTo>
                      <a:lnTo>
                        <a:pt x="6497" y="4"/>
                      </a:lnTo>
                      <a:cubicBezTo>
                        <a:pt x="6510" y="5"/>
                        <a:pt x="6524" y="7"/>
                        <a:pt x="6538" y="9"/>
                      </a:cubicBezTo>
                      <a:lnTo>
                        <a:pt x="6538" y="9"/>
                      </a:lnTo>
                      <a:cubicBezTo>
                        <a:pt x="6532" y="9"/>
                        <a:pt x="6527" y="8"/>
                        <a:pt x="6521" y="8"/>
                      </a:cubicBezTo>
                      <a:lnTo>
                        <a:pt x="6521" y="8"/>
                      </a:lnTo>
                      <a:cubicBezTo>
                        <a:pt x="6521" y="8"/>
                        <a:pt x="6520" y="8"/>
                        <a:pt x="6520" y="8"/>
                      </a:cubicBezTo>
                      <a:lnTo>
                        <a:pt x="6520" y="8"/>
                      </a:lnTo>
                      <a:cubicBezTo>
                        <a:pt x="6520" y="8"/>
                        <a:pt x="6520" y="8"/>
                        <a:pt x="6521" y="8"/>
                      </a:cubicBezTo>
                      <a:lnTo>
                        <a:pt x="6521" y="8"/>
                      </a:lnTo>
                      <a:cubicBezTo>
                        <a:pt x="6515" y="8"/>
                        <a:pt x="6510" y="8"/>
                        <a:pt x="6504" y="8"/>
                      </a:cubicBezTo>
                      <a:lnTo>
                        <a:pt x="6504" y="8"/>
                      </a:lnTo>
                      <a:cubicBezTo>
                        <a:pt x="6510" y="8"/>
                        <a:pt x="6515" y="8"/>
                        <a:pt x="6521" y="8"/>
                      </a:cubicBezTo>
                      <a:lnTo>
                        <a:pt x="6521" y="8"/>
                      </a:lnTo>
                      <a:cubicBezTo>
                        <a:pt x="6552" y="24"/>
                        <a:pt x="6599" y="24"/>
                        <a:pt x="6630" y="39"/>
                      </a:cubicBezTo>
                      <a:cubicBezTo>
                        <a:pt x="6615" y="31"/>
                        <a:pt x="6599" y="27"/>
                        <a:pt x="6583" y="24"/>
                      </a:cubicBezTo>
                      <a:lnTo>
                        <a:pt x="6583" y="24"/>
                      </a:lnTo>
                      <a:cubicBezTo>
                        <a:pt x="6603" y="27"/>
                        <a:pt x="6623" y="31"/>
                        <a:pt x="6646" y="39"/>
                      </a:cubicBezTo>
                      <a:lnTo>
                        <a:pt x="6654" y="39"/>
                      </a:lnTo>
                      <a:cubicBezTo>
                        <a:pt x="6615" y="26"/>
                        <a:pt x="6577" y="16"/>
                        <a:pt x="6539" y="9"/>
                      </a:cubicBezTo>
                      <a:lnTo>
                        <a:pt x="6539" y="9"/>
                      </a:lnTo>
                      <a:cubicBezTo>
                        <a:pt x="6554" y="16"/>
                        <a:pt x="6569" y="20"/>
                        <a:pt x="6583" y="24"/>
                      </a:cubicBezTo>
                      <a:cubicBezTo>
                        <a:pt x="6564" y="20"/>
                        <a:pt x="6544" y="16"/>
                        <a:pt x="6521" y="8"/>
                      </a:cubicBezTo>
                      <a:lnTo>
                        <a:pt x="6521" y="8"/>
                      </a:lnTo>
                      <a:cubicBezTo>
                        <a:pt x="6527" y="8"/>
                        <a:pt x="6532" y="9"/>
                        <a:pt x="6538" y="9"/>
                      </a:cubicBezTo>
                      <a:lnTo>
                        <a:pt x="6538" y="9"/>
                      </a:lnTo>
                      <a:cubicBezTo>
                        <a:pt x="6538" y="9"/>
                        <a:pt x="6539" y="9"/>
                        <a:pt x="6539" y="9"/>
                      </a:cubicBezTo>
                      <a:lnTo>
                        <a:pt x="6539" y="9"/>
                      </a:lnTo>
                      <a:cubicBezTo>
                        <a:pt x="6539" y="9"/>
                        <a:pt x="6539" y="9"/>
                        <a:pt x="6539" y="9"/>
                      </a:cubicBezTo>
                      <a:lnTo>
                        <a:pt x="6539" y="9"/>
                      </a:lnTo>
                      <a:cubicBezTo>
                        <a:pt x="6555" y="11"/>
                        <a:pt x="6569" y="13"/>
                        <a:pt x="6584" y="16"/>
                      </a:cubicBezTo>
                      <a:lnTo>
                        <a:pt x="6584" y="16"/>
                      </a:lnTo>
                      <a:cubicBezTo>
                        <a:pt x="6569" y="13"/>
                        <a:pt x="6554" y="11"/>
                        <a:pt x="6539" y="9"/>
                      </a:cubicBezTo>
                      <a:lnTo>
                        <a:pt x="6539" y="9"/>
                      </a:lnTo>
                      <a:cubicBezTo>
                        <a:pt x="6538" y="9"/>
                        <a:pt x="6537" y="8"/>
                        <a:pt x="6536" y="8"/>
                      </a:cubicBezTo>
                      <a:cubicBezTo>
                        <a:pt x="6523" y="6"/>
                        <a:pt x="6509" y="4"/>
                        <a:pt x="6496" y="3"/>
                      </a:cubicBezTo>
                      <a:lnTo>
                        <a:pt x="6496" y="3"/>
                      </a:lnTo>
                      <a:cubicBezTo>
                        <a:pt x="6493" y="2"/>
                        <a:pt x="6483" y="1"/>
                        <a:pt x="6464" y="1"/>
                      </a:cubicBezTo>
                      <a:close/>
                      <a:moveTo>
                        <a:pt x="477" y="6060"/>
                      </a:moveTo>
                      <a:cubicBezTo>
                        <a:pt x="436" y="6064"/>
                        <a:pt x="396" y="6067"/>
                        <a:pt x="356" y="6069"/>
                      </a:cubicBezTo>
                      <a:lnTo>
                        <a:pt x="356" y="6069"/>
                      </a:lnTo>
                      <a:cubicBezTo>
                        <a:pt x="397" y="6068"/>
                        <a:pt x="437" y="6065"/>
                        <a:pt x="477" y="6060"/>
                      </a:cubicBezTo>
                      <a:close/>
                      <a:moveTo>
                        <a:pt x="356" y="6069"/>
                      </a:moveTo>
                      <a:cubicBezTo>
                        <a:pt x="348" y="6069"/>
                        <a:pt x="340" y="6069"/>
                        <a:pt x="332" y="6069"/>
                      </a:cubicBezTo>
                      <a:lnTo>
                        <a:pt x="1" y="6069"/>
                      </a:lnTo>
                      <a:cubicBezTo>
                        <a:pt x="59" y="6072"/>
                        <a:pt x="118" y="6074"/>
                        <a:pt x="176" y="6074"/>
                      </a:cubicBezTo>
                      <a:cubicBezTo>
                        <a:pt x="236" y="6074"/>
                        <a:pt x="296" y="6072"/>
                        <a:pt x="356" y="60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00;p59">
                  <a:extLst>
                    <a:ext uri="{FF2B5EF4-FFF2-40B4-BE49-F238E27FC236}">
                      <a16:creationId xmlns:a16="http://schemas.microsoft.com/office/drawing/2014/main" id="{063E8CC1-17CA-BBBD-B073-D097E1070C83}"/>
                    </a:ext>
                  </a:extLst>
                </p:cNvPr>
                <p:cNvSpPr/>
                <p:nvPr/>
              </p:nvSpPr>
              <p:spPr>
                <a:xfrm>
                  <a:off x="2551724" y="2404842"/>
                  <a:ext cx="156522" cy="115321"/>
                </a:xfrm>
                <a:custGeom>
                  <a:avLst/>
                  <a:gdLst/>
                  <a:ahLst/>
                  <a:cxnLst/>
                  <a:rect l="l" t="t" r="r" b="b"/>
                  <a:pathLst>
                    <a:path w="4574" h="3370" extrusionOk="0">
                      <a:moveTo>
                        <a:pt x="4321" y="3035"/>
                      </a:moveTo>
                      <a:lnTo>
                        <a:pt x="4195" y="3049"/>
                      </a:lnTo>
                      <a:lnTo>
                        <a:pt x="4195" y="3049"/>
                      </a:lnTo>
                      <a:cubicBezTo>
                        <a:pt x="4237" y="3049"/>
                        <a:pt x="4321" y="3035"/>
                        <a:pt x="4321" y="3035"/>
                      </a:cubicBezTo>
                      <a:close/>
                      <a:moveTo>
                        <a:pt x="8" y="0"/>
                      </a:moveTo>
                      <a:lnTo>
                        <a:pt x="8" y="0"/>
                      </a:lnTo>
                      <a:cubicBezTo>
                        <a:pt x="0" y="0"/>
                        <a:pt x="9" y="93"/>
                        <a:pt x="11" y="93"/>
                      </a:cubicBezTo>
                      <a:cubicBezTo>
                        <a:pt x="12" y="93"/>
                        <a:pt x="12" y="90"/>
                        <a:pt x="12" y="84"/>
                      </a:cubicBezTo>
                      <a:cubicBezTo>
                        <a:pt x="12" y="462"/>
                        <a:pt x="91" y="841"/>
                        <a:pt x="249" y="1189"/>
                      </a:cubicBezTo>
                      <a:cubicBezTo>
                        <a:pt x="407" y="1536"/>
                        <a:pt x="628" y="1852"/>
                        <a:pt x="880" y="2136"/>
                      </a:cubicBezTo>
                      <a:cubicBezTo>
                        <a:pt x="1164" y="2404"/>
                        <a:pt x="1464" y="2657"/>
                        <a:pt x="1796" y="2862"/>
                      </a:cubicBezTo>
                      <a:cubicBezTo>
                        <a:pt x="2017" y="3020"/>
                        <a:pt x="2253" y="3130"/>
                        <a:pt x="2490" y="3225"/>
                      </a:cubicBezTo>
                      <a:cubicBezTo>
                        <a:pt x="2680" y="3304"/>
                        <a:pt x="2869" y="3351"/>
                        <a:pt x="3058" y="3367"/>
                      </a:cubicBezTo>
                      <a:lnTo>
                        <a:pt x="3106" y="3367"/>
                      </a:lnTo>
                      <a:cubicBezTo>
                        <a:pt x="3138" y="3369"/>
                        <a:pt x="3171" y="3370"/>
                        <a:pt x="3204" y="3370"/>
                      </a:cubicBezTo>
                      <a:cubicBezTo>
                        <a:pt x="3427" y="3370"/>
                        <a:pt x="3657" y="3325"/>
                        <a:pt x="3864" y="3256"/>
                      </a:cubicBezTo>
                      <a:lnTo>
                        <a:pt x="4148" y="3162"/>
                      </a:lnTo>
                      <a:lnTo>
                        <a:pt x="4148" y="3162"/>
                      </a:lnTo>
                      <a:lnTo>
                        <a:pt x="4021" y="3178"/>
                      </a:lnTo>
                      <a:cubicBezTo>
                        <a:pt x="4100" y="3162"/>
                        <a:pt x="4179" y="3146"/>
                        <a:pt x="4242" y="3114"/>
                      </a:cubicBezTo>
                      <a:cubicBezTo>
                        <a:pt x="4345" y="3083"/>
                        <a:pt x="4365" y="3075"/>
                        <a:pt x="4349" y="3075"/>
                      </a:cubicBezTo>
                      <a:cubicBezTo>
                        <a:pt x="4333" y="3075"/>
                        <a:pt x="4282" y="3083"/>
                        <a:pt x="4242" y="3083"/>
                      </a:cubicBezTo>
                      <a:cubicBezTo>
                        <a:pt x="4163" y="3067"/>
                        <a:pt x="4258" y="3051"/>
                        <a:pt x="4179" y="3051"/>
                      </a:cubicBezTo>
                      <a:lnTo>
                        <a:pt x="4195" y="3049"/>
                      </a:lnTo>
                      <a:lnTo>
                        <a:pt x="4195" y="3049"/>
                      </a:lnTo>
                      <a:cubicBezTo>
                        <a:pt x="4174" y="3049"/>
                        <a:pt x="4163" y="3046"/>
                        <a:pt x="4179" y="3035"/>
                      </a:cubicBezTo>
                      <a:cubicBezTo>
                        <a:pt x="4192" y="3031"/>
                        <a:pt x="4208" y="3029"/>
                        <a:pt x="4225" y="3028"/>
                      </a:cubicBezTo>
                      <a:lnTo>
                        <a:pt x="4225" y="3028"/>
                      </a:lnTo>
                      <a:cubicBezTo>
                        <a:pt x="4241" y="3030"/>
                        <a:pt x="4257" y="3032"/>
                        <a:pt x="4274" y="3032"/>
                      </a:cubicBezTo>
                      <a:cubicBezTo>
                        <a:pt x="4296" y="3032"/>
                        <a:pt x="4319" y="3030"/>
                        <a:pt x="4341" y="3026"/>
                      </a:cubicBezTo>
                      <a:lnTo>
                        <a:pt x="4341" y="3026"/>
                      </a:lnTo>
                      <a:cubicBezTo>
                        <a:pt x="4355" y="3024"/>
                        <a:pt x="4370" y="3023"/>
                        <a:pt x="4384" y="3020"/>
                      </a:cubicBezTo>
                      <a:lnTo>
                        <a:pt x="4274" y="3020"/>
                      </a:lnTo>
                      <a:cubicBezTo>
                        <a:pt x="4479" y="3004"/>
                        <a:pt x="4574" y="3004"/>
                        <a:pt x="4400" y="3004"/>
                      </a:cubicBezTo>
                      <a:lnTo>
                        <a:pt x="4511" y="3004"/>
                      </a:lnTo>
                      <a:lnTo>
                        <a:pt x="4290" y="2972"/>
                      </a:lnTo>
                      <a:cubicBezTo>
                        <a:pt x="3927" y="2941"/>
                        <a:pt x="3564" y="2893"/>
                        <a:pt x="3201" y="2799"/>
                      </a:cubicBezTo>
                      <a:lnTo>
                        <a:pt x="3201" y="2799"/>
                      </a:lnTo>
                      <a:cubicBezTo>
                        <a:pt x="3201" y="2814"/>
                        <a:pt x="3216" y="2814"/>
                        <a:pt x="3185" y="2814"/>
                      </a:cubicBezTo>
                      <a:cubicBezTo>
                        <a:pt x="3106" y="2814"/>
                        <a:pt x="3043" y="2751"/>
                        <a:pt x="2980" y="2720"/>
                      </a:cubicBezTo>
                      <a:lnTo>
                        <a:pt x="2964" y="2736"/>
                      </a:lnTo>
                      <a:cubicBezTo>
                        <a:pt x="2901" y="2704"/>
                        <a:pt x="2837" y="2672"/>
                        <a:pt x="2790" y="2625"/>
                      </a:cubicBezTo>
                      <a:cubicBezTo>
                        <a:pt x="2680" y="2562"/>
                        <a:pt x="2569" y="2499"/>
                        <a:pt x="2443" y="2436"/>
                      </a:cubicBezTo>
                      <a:cubicBezTo>
                        <a:pt x="2443" y="2436"/>
                        <a:pt x="2443" y="2443"/>
                        <a:pt x="2438" y="2443"/>
                      </a:cubicBezTo>
                      <a:cubicBezTo>
                        <a:pt x="2436" y="2443"/>
                        <a:pt x="2432" y="2441"/>
                        <a:pt x="2427" y="2436"/>
                      </a:cubicBezTo>
                      <a:cubicBezTo>
                        <a:pt x="2364" y="2404"/>
                        <a:pt x="2317" y="2357"/>
                        <a:pt x="2253" y="2309"/>
                      </a:cubicBezTo>
                      <a:lnTo>
                        <a:pt x="2222" y="2294"/>
                      </a:lnTo>
                      <a:cubicBezTo>
                        <a:pt x="2206" y="2294"/>
                        <a:pt x="2206" y="2294"/>
                        <a:pt x="2206" y="2309"/>
                      </a:cubicBezTo>
                      <a:cubicBezTo>
                        <a:pt x="2174" y="2278"/>
                        <a:pt x="2143" y="2262"/>
                        <a:pt x="2111" y="2246"/>
                      </a:cubicBezTo>
                      <a:cubicBezTo>
                        <a:pt x="1732" y="2041"/>
                        <a:pt x="1369" y="1804"/>
                        <a:pt x="1038" y="1520"/>
                      </a:cubicBezTo>
                      <a:cubicBezTo>
                        <a:pt x="959" y="1473"/>
                        <a:pt x="880" y="1410"/>
                        <a:pt x="801" y="1331"/>
                      </a:cubicBezTo>
                      <a:cubicBezTo>
                        <a:pt x="706" y="1220"/>
                        <a:pt x="612" y="1094"/>
                        <a:pt x="533" y="968"/>
                      </a:cubicBezTo>
                      <a:cubicBezTo>
                        <a:pt x="528" y="974"/>
                        <a:pt x="522" y="977"/>
                        <a:pt x="514" y="977"/>
                      </a:cubicBezTo>
                      <a:cubicBezTo>
                        <a:pt x="458" y="977"/>
                        <a:pt x="336" y="812"/>
                        <a:pt x="304" y="812"/>
                      </a:cubicBezTo>
                      <a:cubicBezTo>
                        <a:pt x="299" y="812"/>
                        <a:pt x="296" y="816"/>
                        <a:pt x="296" y="826"/>
                      </a:cubicBezTo>
                      <a:cubicBezTo>
                        <a:pt x="264" y="747"/>
                        <a:pt x="217" y="683"/>
                        <a:pt x="186" y="605"/>
                      </a:cubicBezTo>
                      <a:cubicBezTo>
                        <a:pt x="170" y="605"/>
                        <a:pt x="138" y="589"/>
                        <a:pt x="107" y="541"/>
                      </a:cubicBezTo>
                      <a:cubicBezTo>
                        <a:pt x="75" y="462"/>
                        <a:pt x="43" y="384"/>
                        <a:pt x="28" y="289"/>
                      </a:cubicBezTo>
                      <a:cubicBezTo>
                        <a:pt x="12" y="194"/>
                        <a:pt x="12" y="36"/>
                        <a:pt x="12" y="5"/>
                      </a:cubicBezTo>
                      <a:cubicBezTo>
                        <a:pt x="10" y="2"/>
                        <a:pt x="9"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01;p59">
                  <a:extLst>
                    <a:ext uri="{FF2B5EF4-FFF2-40B4-BE49-F238E27FC236}">
                      <a16:creationId xmlns:a16="http://schemas.microsoft.com/office/drawing/2014/main" id="{E4956897-211F-AE76-E03C-1AE96CF44032}"/>
                    </a:ext>
                  </a:extLst>
                </p:cNvPr>
                <p:cNvSpPr/>
                <p:nvPr/>
              </p:nvSpPr>
              <p:spPr>
                <a:xfrm>
                  <a:off x="2641247" y="2231001"/>
                  <a:ext cx="88630" cy="268559"/>
                </a:xfrm>
                <a:custGeom>
                  <a:avLst/>
                  <a:gdLst/>
                  <a:ahLst/>
                  <a:cxnLst/>
                  <a:rect l="l" t="t" r="r" b="b"/>
                  <a:pathLst>
                    <a:path w="2590" h="7848" extrusionOk="0">
                      <a:moveTo>
                        <a:pt x="295" y="0"/>
                      </a:moveTo>
                      <a:cubicBezTo>
                        <a:pt x="295" y="0"/>
                        <a:pt x="292" y="5"/>
                        <a:pt x="285" y="18"/>
                      </a:cubicBezTo>
                      <a:lnTo>
                        <a:pt x="250" y="80"/>
                      </a:lnTo>
                      <a:lnTo>
                        <a:pt x="250" y="80"/>
                      </a:lnTo>
                      <a:cubicBezTo>
                        <a:pt x="269" y="48"/>
                        <a:pt x="296" y="0"/>
                        <a:pt x="295" y="0"/>
                      </a:cubicBezTo>
                      <a:close/>
                      <a:moveTo>
                        <a:pt x="2465" y="7298"/>
                      </a:moveTo>
                      <a:cubicBezTo>
                        <a:pt x="2476" y="7352"/>
                        <a:pt x="2506" y="7454"/>
                        <a:pt x="2519" y="7511"/>
                      </a:cubicBezTo>
                      <a:lnTo>
                        <a:pt x="2519" y="7511"/>
                      </a:lnTo>
                      <a:cubicBezTo>
                        <a:pt x="2506" y="7436"/>
                        <a:pt x="2491" y="7340"/>
                        <a:pt x="2465" y="7298"/>
                      </a:cubicBezTo>
                      <a:close/>
                      <a:moveTo>
                        <a:pt x="2519" y="7511"/>
                      </a:moveTo>
                      <a:lnTo>
                        <a:pt x="2519" y="7511"/>
                      </a:lnTo>
                      <a:cubicBezTo>
                        <a:pt x="2522" y="7524"/>
                        <a:pt x="2524" y="7536"/>
                        <a:pt x="2526" y="7547"/>
                      </a:cubicBezTo>
                      <a:cubicBezTo>
                        <a:pt x="2526" y="7541"/>
                        <a:pt x="2523" y="7528"/>
                        <a:pt x="2519" y="7511"/>
                      </a:cubicBezTo>
                      <a:close/>
                      <a:moveTo>
                        <a:pt x="250" y="80"/>
                      </a:moveTo>
                      <a:cubicBezTo>
                        <a:pt x="240" y="96"/>
                        <a:pt x="233" y="108"/>
                        <a:pt x="232" y="108"/>
                      </a:cubicBezTo>
                      <a:cubicBezTo>
                        <a:pt x="232" y="108"/>
                        <a:pt x="233" y="105"/>
                        <a:pt x="237" y="97"/>
                      </a:cubicBezTo>
                      <a:lnTo>
                        <a:pt x="237" y="97"/>
                      </a:lnTo>
                      <a:cubicBezTo>
                        <a:pt x="111" y="333"/>
                        <a:pt x="48" y="586"/>
                        <a:pt x="32" y="838"/>
                      </a:cubicBezTo>
                      <a:cubicBezTo>
                        <a:pt x="0" y="1091"/>
                        <a:pt x="0" y="1359"/>
                        <a:pt x="32" y="1612"/>
                      </a:cubicBezTo>
                      <a:cubicBezTo>
                        <a:pt x="79" y="2101"/>
                        <a:pt x="190" y="2606"/>
                        <a:pt x="332" y="3080"/>
                      </a:cubicBezTo>
                      <a:cubicBezTo>
                        <a:pt x="395" y="3254"/>
                        <a:pt x="616" y="3869"/>
                        <a:pt x="884" y="4516"/>
                      </a:cubicBezTo>
                      <a:cubicBezTo>
                        <a:pt x="1169" y="5148"/>
                        <a:pt x="1484" y="5795"/>
                        <a:pt x="1611" y="6048"/>
                      </a:cubicBezTo>
                      <a:lnTo>
                        <a:pt x="1642" y="6095"/>
                      </a:lnTo>
                      <a:cubicBezTo>
                        <a:pt x="1784" y="6379"/>
                        <a:pt x="1989" y="6711"/>
                        <a:pt x="2131" y="6947"/>
                      </a:cubicBezTo>
                      <a:cubicBezTo>
                        <a:pt x="2195" y="7058"/>
                        <a:pt x="2274" y="7168"/>
                        <a:pt x="2321" y="7263"/>
                      </a:cubicBezTo>
                      <a:lnTo>
                        <a:pt x="2274" y="7121"/>
                      </a:lnTo>
                      <a:lnTo>
                        <a:pt x="2274" y="7121"/>
                      </a:lnTo>
                      <a:cubicBezTo>
                        <a:pt x="2321" y="7231"/>
                        <a:pt x="2384" y="7358"/>
                        <a:pt x="2400" y="7389"/>
                      </a:cubicBezTo>
                      <a:cubicBezTo>
                        <a:pt x="2452" y="7493"/>
                        <a:pt x="2472" y="7530"/>
                        <a:pt x="2476" y="7530"/>
                      </a:cubicBezTo>
                      <a:cubicBezTo>
                        <a:pt x="2482" y="7530"/>
                        <a:pt x="2456" y="7454"/>
                        <a:pt x="2447" y="7389"/>
                      </a:cubicBezTo>
                      <a:cubicBezTo>
                        <a:pt x="2441" y="7353"/>
                        <a:pt x="2444" y="7347"/>
                        <a:pt x="2449" y="7347"/>
                      </a:cubicBezTo>
                      <a:cubicBezTo>
                        <a:pt x="2451" y="7347"/>
                        <a:pt x="2454" y="7348"/>
                        <a:pt x="2456" y="7348"/>
                      </a:cubicBezTo>
                      <a:cubicBezTo>
                        <a:pt x="2460" y="7348"/>
                        <a:pt x="2460" y="7341"/>
                        <a:pt x="2447" y="7295"/>
                      </a:cubicBezTo>
                      <a:lnTo>
                        <a:pt x="2447" y="7295"/>
                      </a:lnTo>
                      <a:lnTo>
                        <a:pt x="2510" y="7500"/>
                      </a:lnTo>
                      <a:cubicBezTo>
                        <a:pt x="2525" y="7500"/>
                        <a:pt x="2447" y="7289"/>
                        <a:pt x="2457" y="7289"/>
                      </a:cubicBezTo>
                      <a:lnTo>
                        <a:pt x="2457" y="7289"/>
                      </a:lnTo>
                      <a:cubicBezTo>
                        <a:pt x="2458" y="7289"/>
                        <a:pt x="2460" y="7291"/>
                        <a:pt x="2463" y="7295"/>
                      </a:cubicBezTo>
                      <a:cubicBezTo>
                        <a:pt x="2464" y="7296"/>
                        <a:pt x="2464" y="7297"/>
                        <a:pt x="2465" y="7298"/>
                      </a:cubicBezTo>
                      <a:lnTo>
                        <a:pt x="2465" y="7298"/>
                      </a:lnTo>
                      <a:cubicBezTo>
                        <a:pt x="2461" y="7277"/>
                        <a:pt x="2459" y="7263"/>
                        <a:pt x="2463" y="7263"/>
                      </a:cubicBezTo>
                      <a:lnTo>
                        <a:pt x="2463" y="7263"/>
                      </a:lnTo>
                      <a:cubicBezTo>
                        <a:pt x="2479" y="7310"/>
                        <a:pt x="2526" y="7500"/>
                        <a:pt x="2526" y="7516"/>
                      </a:cubicBezTo>
                      <a:cubicBezTo>
                        <a:pt x="2526" y="7484"/>
                        <a:pt x="2510" y="7437"/>
                        <a:pt x="2510" y="7389"/>
                      </a:cubicBezTo>
                      <a:lnTo>
                        <a:pt x="2510" y="7389"/>
                      </a:lnTo>
                      <a:cubicBezTo>
                        <a:pt x="2551" y="7552"/>
                        <a:pt x="2572" y="7668"/>
                        <a:pt x="2573" y="7668"/>
                      </a:cubicBezTo>
                      <a:cubicBezTo>
                        <a:pt x="2574" y="7668"/>
                        <a:pt x="2569" y="7632"/>
                        <a:pt x="2558" y="7547"/>
                      </a:cubicBezTo>
                      <a:lnTo>
                        <a:pt x="2558" y="7547"/>
                      </a:lnTo>
                      <a:cubicBezTo>
                        <a:pt x="2573" y="7642"/>
                        <a:pt x="2589" y="7752"/>
                        <a:pt x="2589" y="7847"/>
                      </a:cubicBezTo>
                      <a:cubicBezTo>
                        <a:pt x="2589" y="7791"/>
                        <a:pt x="2589" y="7747"/>
                        <a:pt x="2589" y="7705"/>
                      </a:cubicBezTo>
                      <a:cubicBezTo>
                        <a:pt x="2589" y="7579"/>
                        <a:pt x="2573" y="7468"/>
                        <a:pt x="2558" y="7405"/>
                      </a:cubicBezTo>
                      <a:cubicBezTo>
                        <a:pt x="2479" y="6884"/>
                        <a:pt x="2337" y="6379"/>
                        <a:pt x="2179" y="5874"/>
                      </a:cubicBezTo>
                      <a:cubicBezTo>
                        <a:pt x="2168" y="5874"/>
                        <a:pt x="2165" y="5888"/>
                        <a:pt x="2159" y="5888"/>
                      </a:cubicBezTo>
                      <a:cubicBezTo>
                        <a:pt x="2156" y="5888"/>
                        <a:pt x="2153" y="5884"/>
                        <a:pt x="2147" y="5874"/>
                      </a:cubicBezTo>
                      <a:cubicBezTo>
                        <a:pt x="2100" y="5748"/>
                        <a:pt x="2100" y="5637"/>
                        <a:pt x="2037" y="5511"/>
                      </a:cubicBezTo>
                      <a:lnTo>
                        <a:pt x="2021" y="5511"/>
                      </a:lnTo>
                      <a:lnTo>
                        <a:pt x="1942" y="5195"/>
                      </a:lnTo>
                      <a:cubicBezTo>
                        <a:pt x="1879" y="4990"/>
                        <a:pt x="1800" y="4816"/>
                        <a:pt x="1721" y="4627"/>
                      </a:cubicBezTo>
                      <a:cubicBezTo>
                        <a:pt x="1721" y="4627"/>
                        <a:pt x="1714" y="4634"/>
                        <a:pt x="1705" y="4634"/>
                      </a:cubicBezTo>
                      <a:cubicBezTo>
                        <a:pt x="1700" y="4634"/>
                        <a:pt x="1695" y="4632"/>
                        <a:pt x="1689" y="4627"/>
                      </a:cubicBezTo>
                      <a:cubicBezTo>
                        <a:pt x="1658" y="4548"/>
                        <a:pt x="1626" y="4437"/>
                        <a:pt x="1595" y="4327"/>
                      </a:cubicBezTo>
                      <a:lnTo>
                        <a:pt x="1563" y="4280"/>
                      </a:lnTo>
                      <a:cubicBezTo>
                        <a:pt x="1563" y="4280"/>
                        <a:pt x="1556" y="4273"/>
                        <a:pt x="1547" y="4273"/>
                      </a:cubicBezTo>
                      <a:cubicBezTo>
                        <a:pt x="1542" y="4273"/>
                        <a:pt x="1537" y="4274"/>
                        <a:pt x="1532" y="4280"/>
                      </a:cubicBezTo>
                      <a:cubicBezTo>
                        <a:pt x="1516" y="4216"/>
                        <a:pt x="1500" y="4185"/>
                        <a:pt x="1484" y="4138"/>
                      </a:cubicBezTo>
                      <a:cubicBezTo>
                        <a:pt x="1232" y="3601"/>
                        <a:pt x="948" y="3080"/>
                        <a:pt x="695" y="2480"/>
                      </a:cubicBezTo>
                      <a:cubicBezTo>
                        <a:pt x="632" y="2370"/>
                        <a:pt x="585" y="2243"/>
                        <a:pt x="537" y="2117"/>
                      </a:cubicBezTo>
                      <a:cubicBezTo>
                        <a:pt x="474" y="1928"/>
                        <a:pt x="411" y="1691"/>
                        <a:pt x="364" y="1501"/>
                      </a:cubicBezTo>
                      <a:cubicBezTo>
                        <a:pt x="362" y="1503"/>
                        <a:pt x="361" y="1503"/>
                        <a:pt x="360" y="1503"/>
                      </a:cubicBezTo>
                      <a:cubicBezTo>
                        <a:pt x="341" y="1503"/>
                        <a:pt x="298" y="1415"/>
                        <a:pt x="269" y="1328"/>
                      </a:cubicBezTo>
                      <a:cubicBezTo>
                        <a:pt x="231" y="1252"/>
                        <a:pt x="213" y="1167"/>
                        <a:pt x="192" y="1167"/>
                      </a:cubicBezTo>
                      <a:cubicBezTo>
                        <a:pt x="186" y="1167"/>
                        <a:pt x="181" y="1173"/>
                        <a:pt x="174" y="1186"/>
                      </a:cubicBezTo>
                      <a:cubicBezTo>
                        <a:pt x="158" y="1059"/>
                        <a:pt x="158" y="870"/>
                        <a:pt x="143" y="854"/>
                      </a:cubicBezTo>
                      <a:cubicBezTo>
                        <a:pt x="111" y="823"/>
                        <a:pt x="95" y="775"/>
                        <a:pt x="95" y="744"/>
                      </a:cubicBezTo>
                      <a:cubicBezTo>
                        <a:pt x="95" y="696"/>
                        <a:pt x="95" y="633"/>
                        <a:pt x="95" y="602"/>
                      </a:cubicBezTo>
                      <a:cubicBezTo>
                        <a:pt x="111" y="523"/>
                        <a:pt x="127" y="444"/>
                        <a:pt x="127" y="381"/>
                      </a:cubicBezTo>
                      <a:cubicBezTo>
                        <a:pt x="158" y="302"/>
                        <a:pt x="174" y="223"/>
                        <a:pt x="206" y="160"/>
                      </a:cubicBezTo>
                      <a:lnTo>
                        <a:pt x="250" y="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2;p59">
                  <a:extLst>
                    <a:ext uri="{FF2B5EF4-FFF2-40B4-BE49-F238E27FC236}">
                      <a16:creationId xmlns:a16="http://schemas.microsoft.com/office/drawing/2014/main" id="{AA0C7085-BDCD-1138-95B5-E3E0909EA14B}"/>
                    </a:ext>
                  </a:extLst>
                </p:cNvPr>
                <p:cNvSpPr/>
                <p:nvPr/>
              </p:nvSpPr>
              <p:spPr>
                <a:xfrm>
                  <a:off x="2641794" y="2150035"/>
                  <a:ext cx="83736" cy="109709"/>
                </a:xfrm>
                <a:custGeom>
                  <a:avLst/>
                  <a:gdLst/>
                  <a:ahLst/>
                  <a:cxnLst/>
                  <a:rect l="l" t="t" r="r" b="b"/>
                  <a:pathLst>
                    <a:path w="2447" h="3206" extrusionOk="0">
                      <a:moveTo>
                        <a:pt x="2204" y="109"/>
                      </a:moveTo>
                      <a:lnTo>
                        <a:pt x="2204" y="109"/>
                      </a:lnTo>
                      <a:cubicBezTo>
                        <a:pt x="2227" y="111"/>
                        <a:pt x="2250" y="111"/>
                        <a:pt x="2273" y="111"/>
                      </a:cubicBezTo>
                      <a:lnTo>
                        <a:pt x="2216" y="111"/>
                      </a:lnTo>
                      <a:cubicBezTo>
                        <a:pt x="2212" y="110"/>
                        <a:pt x="2208" y="109"/>
                        <a:pt x="2204" y="109"/>
                      </a:cubicBezTo>
                      <a:close/>
                      <a:moveTo>
                        <a:pt x="2368" y="142"/>
                      </a:moveTo>
                      <a:lnTo>
                        <a:pt x="2415" y="158"/>
                      </a:lnTo>
                      <a:lnTo>
                        <a:pt x="2400" y="150"/>
                      </a:lnTo>
                      <a:lnTo>
                        <a:pt x="2400" y="150"/>
                      </a:lnTo>
                      <a:lnTo>
                        <a:pt x="2368" y="142"/>
                      </a:lnTo>
                      <a:close/>
                      <a:moveTo>
                        <a:pt x="1815" y="1"/>
                      </a:moveTo>
                      <a:cubicBezTo>
                        <a:pt x="1639" y="1"/>
                        <a:pt x="1462" y="33"/>
                        <a:pt x="1295" y="95"/>
                      </a:cubicBezTo>
                      <a:cubicBezTo>
                        <a:pt x="1295" y="111"/>
                        <a:pt x="1326" y="111"/>
                        <a:pt x="1295" y="126"/>
                      </a:cubicBezTo>
                      <a:cubicBezTo>
                        <a:pt x="1232" y="158"/>
                        <a:pt x="1153" y="158"/>
                        <a:pt x="1074" y="205"/>
                      </a:cubicBezTo>
                      <a:lnTo>
                        <a:pt x="1074" y="221"/>
                      </a:lnTo>
                      <a:cubicBezTo>
                        <a:pt x="1011" y="253"/>
                        <a:pt x="947" y="268"/>
                        <a:pt x="884" y="300"/>
                      </a:cubicBezTo>
                      <a:cubicBezTo>
                        <a:pt x="790" y="363"/>
                        <a:pt x="695" y="458"/>
                        <a:pt x="632" y="537"/>
                      </a:cubicBezTo>
                      <a:cubicBezTo>
                        <a:pt x="632" y="537"/>
                        <a:pt x="647" y="537"/>
                        <a:pt x="632" y="568"/>
                      </a:cubicBezTo>
                      <a:cubicBezTo>
                        <a:pt x="616" y="584"/>
                        <a:pt x="537" y="647"/>
                        <a:pt x="490" y="695"/>
                      </a:cubicBezTo>
                      <a:lnTo>
                        <a:pt x="474" y="726"/>
                      </a:lnTo>
                      <a:cubicBezTo>
                        <a:pt x="474" y="742"/>
                        <a:pt x="474" y="742"/>
                        <a:pt x="474" y="758"/>
                      </a:cubicBezTo>
                      <a:lnTo>
                        <a:pt x="426" y="821"/>
                      </a:lnTo>
                      <a:cubicBezTo>
                        <a:pt x="332" y="979"/>
                        <a:pt x="269" y="1137"/>
                        <a:pt x="237" y="1326"/>
                      </a:cubicBezTo>
                      <a:cubicBezTo>
                        <a:pt x="190" y="1484"/>
                        <a:pt x="158" y="1642"/>
                        <a:pt x="127" y="1815"/>
                      </a:cubicBezTo>
                      <a:cubicBezTo>
                        <a:pt x="111" y="1894"/>
                        <a:pt x="111" y="1973"/>
                        <a:pt x="95" y="2036"/>
                      </a:cubicBezTo>
                      <a:cubicBezTo>
                        <a:pt x="48" y="2147"/>
                        <a:pt x="32" y="2273"/>
                        <a:pt x="0" y="2384"/>
                      </a:cubicBezTo>
                      <a:cubicBezTo>
                        <a:pt x="58" y="2384"/>
                        <a:pt x="63" y="2595"/>
                        <a:pt x="100" y="2595"/>
                      </a:cubicBezTo>
                      <a:cubicBezTo>
                        <a:pt x="103" y="2595"/>
                        <a:pt x="107" y="2593"/>
                        <a:pt x="111" y="2589"/>
                      </a:cubicBezTo>
                      <a:cubicBezTo>
                        <a:pt x="111" y="2636"/>
                        <a:pt x="111" y="2699"/>
                        <a:pt x="111" y="2747"/>
                      </a:cubicBezTo>
                      <a:cubicBezTo>
                        <a:pt x="142" y="2762"/>
                        <a:pt x="190" y="2810"/>
                        <a:pt x="158" y="2983"/>
                      </a:cubicBezTo>
                      <a:cubicBezTo>
                        <a:pt x="142" y="3062"/>
                        <a:pt x="111" y="3173"/>
                        <a:pt x="111" y="3204"/>
                      </a:cubicBezTo>
                      <a:cubicBezTo>
                        <a:pt x="111" y="3205"/>
                        <a:pt x="111" y="3206"/>
                        <a:pt x="111" y="3206"/>
                      </a:cubicBezTo>
                      <a:cubicBezTo>
                        <a:pt x="113" y="3206"/>
                        <a:pt x="123" y="3136"/>
                        <a:pt x="126" y="3136"/>
                      </a:cubicBezTo>
                      <a:cubicBezTo>
                        <a:pt x="126" y="3136"/>
                        <a:pt x="127" y="3137"/>
                        <a:pt x="127" y="3141"/>
                      </a:cubicBezTo>
                      <a:cubicBezTo>
                        <a:pt x="190" y="2905"/>
                        <a:pt x="269" y="2668"/>
                        <a:pt x="363" y="2431"/>
                      </a:cubicBezTo>
                      <a:cubicBezTo>
                        <a:pt x="458" y="2242"/>
                        <a:pt x="584" y="2052"/>
                        <a:pt x="711" y="1815"/>
                      </a:cubicBezTo>
                      <a:cubicBezTo>
                        <a:pt x="711" y="1784"/>
                        <a:pt x="726" y="1752"/>
                        <a:pt x="758" y="1705"/>
                      </a:cubicBezTo>
                      <a:cubicBezTo>
                        <a:pt x="774" y="1657"/>
                        <a:pt x="805" y="1594"/>
                        <a:pt x="821" y="1547"/>
                      </a:cubicBezTo>
                      <a:cubicBezTo>
                        <a:pt x="884" y="1421"/>
                        <a:pt x="947" y="1294"/>
                        <a:pt x="1026" y="1184"/>
                      </a:cubicBezTo>
                      <a:cubicBezTo>
                        <a:pt x="1168" y="963"/>
                        <a:pt x="1358" y="773"/>
                        <a:pt x="1547" y="616"/>
                      </a:cubicBezTo>
                      <a:lnTo>
                        <a:pt x="1579" y="600"/>
                      </a:lnTo>
                      <a:cubicBezTo>
                        <a:pt x="1689" y="505"/>
                        <a:pt x="1816" y="410"/>
                        <a:pt x="1958" y="332"/>
                      </a:cubicBezTo>
                      <a:cubicBezTo>
                        <a:pt x="2005" y="300"/>
                        <a:pt x="2068" y="268"/>
                        <a:pt x="2131" y="237"/>
                      </a:cubicBezTo>
                      <a:lnTo>
                        <a:pt x="2052" y="237"/>
                      </a:lnTo>
                      <a:lnTo>
                        <a:pt x="2194" y="189"/>
                      </a:lnTo>
                      <a:cubicBezTo>
                        <a:pt x="2336" y="158"/>
                        <a:pt x="2258" y="174"/>
                        <a:pt x="2194" y="158"/>
                      </a:cubicBezTo>
                      <a:cubicBezTo>
                        <a:pt x="2131" y="142"/>
                        <a:pt x="2210" y="142"/>
                        <a:pt x="2147" y="126"/>
                      </a:cubicBezTo>
                      <a:cubicBezTo>
                        <a:pt x="2158" y="121"/>
                        <a:pt x="2172" y="119"/>
                        <a:pt x="2187" y="119"/>
                      </a:cubicBezTo>
                      <a:cubicBezTo>
                        <a:pt x="2219" y="119"/>
                        <a:pt x="2258" y="126"/>
                        <a:pt x="2289" y="126"/>
                      </a:cubicBezTo>
                      <a:cubicBezTo>
                        <a:pt x="2266" y="118"/>
                        <a:pt x="2242" y="114"/>
                        <a:pt x="2216" y="111"/>
                      </a:cubicBezTo>
                      <a:lnTo>
                        <a:pt x="2216" y="111"/>
                      </a:lnTo>
                      <a:cubicBezTo>
                        <a:pt x="2274" y="111"/>
                        <a:pt x="2321" y="119"/>
                        <a:pt x="2347" y="125"/>
                      </a:cubicBezTo>
                      <a:lnTo>
                        <a:pt x="2347" y="125"/>
                      </a:lnTo>
                      <a:cubicBezTo>
                        <a:pt x="2337" y="122"/>
                        <a:pt x="2323" y="117"/>
                        <a:pt x="2305" y="111"/>
                      </a:cubicBezTo>
                      <a:lnTo>
                        <a:pt x="2305" y="111"/>
                      </a:lnTo>
                      <a:lnTo>
                        <a:pt x="2358" y="128"/>
                      </a:lnTo>
                      <a:lnTo>
                        <a:pt x="2358" y="128"/>
                      </a:lnTo>
                      <a:cubicBezTo>
                        <a:pt x="2355" y="127"/>
                        <a:pt x="2351" y="126"/>
                        <a:pt x="2347" y="125"/>
                      </a:cubicBezTo>
                      <a:lnTo>
                        <a:pt x="2347" y="125"/>
                      </a:lnTo>
                      <a:cubicBezTo>
                        <a:pt x="2356" y="129"/>
                        <a:pt x="2363" y="130"/>
                        <a:pt x="2366" y="131"/>
                      </a:cubicBezTo>
                      <a:lnTo>
                        <a:pt x="2366" y="131"/>
                      </a:lnTo>
                      <a:cubicBezTo>
                        <a:pt x="2372" y="135"/>
                        <a:pt x="2378" y="138"/>
                        <a:pt x="2384" y="142"/>
                      </a:cubicBezTo>
                      <a:lnTo>
                        <a:pt x="2400" y="150"/>
                      </a:lnTo>
                      <a:lnTo>
                        <a:pt x="2400" y="150"/>
                      </a:lnTo>
                      <a:lnTo>
                        <a:pt x="2431" y="158"/>
                      </a:lnTo>
                      <a:lnTo>
                        <a:pt x="2447" y="158"/>
                      </a:lnTo>
                      <a:lnTo>
                        <a:pt x="2368" y="132"/>
                      </a:lnTo>
                      <a:cubicBezTo>
                        <a:pt x="2369" y="132"/>
                        <a:pt x="2367" y="131"/>
                        <a:pt x="2363" y="130"/>
                      </a:cubicBezTo>
                      <a:lnTo>
                        <a:pt x="2363" y="130"/>
                      </a:lnTo>
                      <a:cubicBezTo>
                        <a:pt x="2364" y="130"/>
                        <a:pt x="2364" y="130"/>
                        <a:pt x="2364" y="130"/>
                      </a:cubicBezTo>
                      <a:lnTo>
                        <a:pt x="2364" y="130"/>
                      </a:lnTo>
                      <a:lnTo>
                        <a:pt x="2358" y="128"/>
                      </a:lnTo>
                      <a:lnTo>
                        <a:pt x="2358" y="128"/>
                      </a:lnTo>
                      <a:cubicBezTo>
                        <a:pt x="2360" y="129"/>
                        <a:pt x="2362" y="129"/>
                        <a:pt x="2363" y="130"/>
                      </a:cubicBezTo>
                      <a:lnTo>
                        <a:pt x="2363" y="130"/>
                      </a:lnTo>
                      <a:cubicBezTo>
                        <a:pt x="2319" y="106"/>
                        <a:pt x="2267" y="90"/>
                        <a:pt x="2226" y="63"/>
                      </a:cubicBezTo>
                      <a:cubicBezTo>
                        <a:pt x="2093" y="21"/>
                        <a:pt x="1954" y="1"/>
                        <a:pt x="1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03;p59">
                  <a:extLst>
                    <a:ext uri="{FF2B5EF4-FFF2-40B4-BE49-F238E27FC236}">
                      <a16:creationId xmlns:a16="http://schemas.microsoft.com/office/drawing/2014/main" id="{DF41EC1E-FD5E-7087-D838-124B6BA6F231}"/>
                    </a:ext>
                  </a:extLst>
                </p:cNvPr>
                <p:cNvSpPr/>
                <p:nvPr/>
              </p:nvSpPr>
              <p:spPr>
                <a:xfrm>
                  <a:off x="2728203" y="2697222"/>
                  <a:ext cx="34" cy="34"/>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04;p59">
                  <a:extLst>
                    <a:ext uri="{FF2B5EF4-FFF2-40B4-BE49-F238E27FC236}">
                      <a16:creationId xmlns:a16="http://schemas.microsoft.com/office/drawing/2014/main" id="{31AD6B2E-508D-7E4C-DC58-249C4D421D60}"/>
                    </a:ext>
                  </a:extLst>
                </p:cNvPr>
                <p:cNvSpPr/>
                <p:nvPr/>
              </p:nvSpPr>
              <p:spPr>
                <a:xfrm>
                  <a:off x="2728203" y="2697222"/>
                  <a:ext cx="34" cy="34"/>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05;p59">
                  <a:extLst>
                    <a:ext uri="{FF2B5EF4-FFF2-40B4-BE49-F238E27FC236}">
                      <a16:creationId xmlns:a16="http://schemas.microsoft.com/office/drawing/2014/main" id="{EC26EB06-E123-1F54-4A11-2109F0E9F875}"/>
                    </a:ext>
                  </a:extLst>
                </p:cNvPr>
                <p:cNvSpPr/>
                <p:nvPr/>
              </p:nvSpPr>
              <p:spPr>
                <a:xfrm>
                  <a:off x="2762800" y="2706941"/>
                  <a:ext cx="34" cy="34"/>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06;p59">
                  <a:extLst>
                    <a:ext uri="{FF2B5EF4-FFF2-40B4-BE49-F238E27FC236}">
                      <a16:creationId xmlns:a16="http://schemas.microsoft.com/office/drawing/2014/main" id="{37BBDE7C-4FC0-E2BA-7405-EF83E418D137}"/>
                    </a:ext>
                  </a:extLst>
                </p:cNvPr>
                <p:cNvSpPr/>
                <p:nvPr/>
              </p:nvSpPr>
              <p:spPr>
                <a:xfrm>
                  <a:off x="2762800" y="2706941"/>
                  <a:ext cx="34" cy="34"/>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07;p59">
                  <a:extLst>
                    <a:ext uri="{FF2B5EF4-FFF2-40B4-BE49-F238E27FC236}">
                      <a16:creationId xmlns:a16="http://schemas.microsoft.com/office/drawing/2014/main" id="{97482A15-6D67-3116-9A46-DE0D94E82FE7}"/>
                    </a:ext>
                  </a:extLst>
                </p:cNvPr>
                <p:cNvSpPr/>
                <p:nvPr/>
              </p:nvSpPr>
              <p:spPr>
                <a:xfrm>
                  <a:off x="3287959" y="3508592"/>
                  <a:ext cx="151184" cy="47703"/>
                </a:xfrm>
                <a:custGeom>
                  <a:avLst/>
                  <a:gdLst/>
                  <a:ahLst/>
                  <a:cxnLst/>
                  <a:rect l="l" t="t" r="r" b="b"/>
                  <a:pathLst>
                    <a:path w="4418" h="1394" extrusionOk="0">
                      <a:moveTo>
                        <a:pt x="4417" y="0"/>
                      </a:moveTo>
                      <a:lnTo>
                        <a:pt x="4354" y="19"/>
                      </a:lnTo>
                      <a:lnTo>
                        <a:pt x="4354" y="19"/>
                      </a:lnTo>
                      <a:lnTo>
                        <a:pt x="4323" y="32"/>
                      </a:lnTo>
                      <a:lnTo>
                        <a:pt x="4417" y="0"/>
                      </a:lnTo>
                      <a:close/>
                      <a:moveTo>
                        <a:pt x="4259" y="79"/>
                      </a:moveTo>
                      <a:cubicBezTo>
                        <a:pt x="4257" y="79"/>
                        <a:pt x="4252" y="81"/>
                        <a:pt x="4244" y="84"/>
                      </a:cubicBezTo>
                      <a:lnTo>
                        <a:pt x="4244" y="84"/>
                      </a:lnTo>
                      <a:cubicBezTo>
                        <a:pt x="4249" y="82"/>
                        <a:pt x="4255" y="81"/>
                        <a:pt x="4259" y="79"/>
                      </a:cubicBezTo>
                      <a:close/>
                      <a:moveTo>
                        <a:pt x="4221" y="94"/>
                      </a:moveTo>
                      <a:cubicBezTo>
                        <a:pt x="4195" y="110"/>
                        <a:pt x="4173" y="121"/>
                        <a:pt x="4148" y="131"/>
                      </a:cubicBezTo>
                      <a:lnTo>
                        <a:pt x="4148" y="131"/>
                      </a:lnTo>
                      <a:cubicBezTo>
                        <a:pt x="4165" y="120"/>
                        <a:pt x="4193" y="106"/>
                        <a:pt x="4221" y="94"/>
                      </a:cubicBezTo>
                      <a:close/>
                      <a:moveTo>
                        <a:pt x="13" y="947"/>
                      </a:moveTo>
                      <a:cubicBezTo>
                        <a:pt x="1" y="947"/>
                        <a:pt x="69" y="988"/>
                        <a:pt x="72" y="988"/>
                      </a:cubicBezTo>
                      <a:cubicBezTo>
                        <a:pt x="73" y="988"/>
                        <a:pt x="71" y="986"/>
                        <a:pt x="64" y="981"/>
                      </a:cubicBezTo>
                      <a:lnTo>
                        <a:pt x="64" y="981"/>
                      </a:lnTo>
                      <a:cubicBezTo>
                        <a:pt x="67" y="983"/>
                        <a:pt x="70" y="985"/>
                        <a:pt x="73" y="986"/>
                      </a:cubicBezTo>
                      <a:lnTo>
                        <a:pt x="73" y="986"/>
                      </a:lnTo>
                      <a:cubicBezTo>
                        <a:pt x="69" y="984"/>
                        <a:pt x="65" y="981"/>
                        <a:pt x="61" y="979"/>
                      </a:cubicBezTo>
                      <a:lnTo>
                        <a:pt x="61" y="979"/>
                      </a:lnTo>
                      <a:cubicBezTo>
                        <a:pt x="62" y="980"/>
                        <a:pt x="63" y="981"/>
                        <a:pt x="64" y="981"/>
                      </a:cubicBezTo>
                      <a:lnTo>
                        <a:pt x="64" y="981"/>
                      </a:lnTo>
                      <a:cubicBezTo>
                        <a:pt x="39" y="966"/>
                        <a:pt x="19" y="953"/>
                        <a:pt x="13" y="947"/>
                      </a:cubicBezTo>
                      <a:close/>
                      <a:moveTo>
                        <a:pt x="4386" y="0"/>
                      </a:moveTo>
                      <a:lnTo>
                        <a:pt x="4338" y="16"/>
                      </a:lnTo>
                      <a:lnTo>
                        <a:pt x="4165" y="47"/>
                      </a:lnTo>
                      <a:lnTo>
                        <a:pt x="3312" y="253"/>
                      </a:lnTo>
                      <a:cubicBezTo>
                        <a:pt x="3312" y="268"/>
                        <a:pt x="3344" y="268"/>
                        <a:pt x="3312" y="284"/>
                      </a:cubicBezTo>
                      <a:cubicBezTo>
                        <a:pt x="3281" y="300"/>
                        <a:pt x="3245" y="300"/>
                        <a:pt x="3212" y="300"/>
                      </a:cubicBezTo>
                      <a:cubicBezTo>
                        <a:pt x="3178" y="300"/>
                        <a:pt x="3147" y="300"/>
                        <a:pt x="3123" y="316"/>
                      </a:cubicBezTo>
                      <a:lnTo>
                        <a:pt x="3123" y="347"/>
                      </a:lnTo>
                      <a:lnTo>
                        <a:pt x="2934" y="347"/>
                      </a:lnTo>
                      <a:cubicBezTo>
                        <a:pt x="2839" y="379"/>
                        <a:pt x="2744" y="410"/>
                        <a:pt x="2634" y="442"/>
                      </a:cubicBezTo>
                      <a:lnTo>
                        <a:pt x="2634" y="458"/>
                      </a:lnTo>
                      <a:cubicBezTo>
                        <a:pt x="2586" y="474"/>
                        <a:pt x="2523" y="489"/>
                        <a:pt x="2476" y="505"/>
                      </a:cubicBezTo>
                      <a:lnTo>
                        <a:pt x="2444" y="505"/>
                      </a:lnTo>
                      <a:cubicBezTo>
                        <a:pt x="2444" y="521"/>
                        <a:pt x="2444" y="521"/>
                        <a:pt x="2444" y="537"/>
                      </a:cubicBezTo>
                      <a:lnTo>
                        <a:pt x="2365" y="537"/>
                      </a:lnTo>
                      <a:cubicBezTo>
                        <a:pt x="2065" y="679"/>
                        <a:pt x="1750" y="789"/>
                        <a:pt x="1418" y="884"/>
                      </a:cubicBezTo>
                      <a:cubicBezTo>
                        <a:pt x="1355" y="900"/>
                        <a:pt x="1276" y="931"/>
                        <a:pt x="1213" y="947"/>
                      </a:cubicBezTo>
                      <a:cubicBezTo>
                        <a:pt x="1087" y="963"/>
                        <a:pt x="976" y="963"/>
                        <a:pt x="850" y="963"/>
                      </a:cubicBezTo>
                      <a:cubicBezTo>
                        <a:pt x="866" y="1026"/>
                        <a:pt x="613" y="1042"/>
                        <a:pt x="660" y="1089"/>
                      </a:cubicBezTo>
                      <a:cubicBezTo>
                        <a:pt x="597" y="1073"/>
                        <a:pt x="534" y="1073"/>
                        <a:pt x="471" y="1073"/>
                      </a:cubicBezTo>
                      <a:cubicBezTo>
                        <a:pt x="462" y="1083"/>
                        <a:pt x="437" y="1102"/>
                        <a:pt x="382" y="1102"/>
                      </a:cubicBezTo>
                      <a:cubicBezTo>
                        <a:pt x="341" y="1102"/>
                        <a:pt x="283" y="1091"/>
                        <a:pt x="203" y="1058"/>
                      </a:cubicBezTo>
                      <a:cubicBezTo>
                        <a:pt x="166" y="1039"/>
                        <a:pt x="113" y="1010"/>
                        <a:pt x="73" y="986"/>
                      </a:cubicBezTo>
                      <a:lnTo>
                        <a:pt x="73" y="986"/>
                      </a:lnTo>
                      <a:cubicBezTo>
                        <a:pt x="322" y="1140"/>
                        <a:pt x="586" y="1248"/>
                        <a:pt x="866" y="1310"/>
                      </a:cubicBezTo>
                      <a:cubicBezTo>
                        <a:pt x="1101" y="1363"/>
                        <a:pt x="1347" y="1393"/>
                        <a:pt x="1586" y="1393"/>
                      </a:cubicBezTo>
                      <a:cubicBezTo>
                        <a:pt x="1636" y="1393"/>
                        <a:pt x="1685" y="1392"/>
                        <a:pt x="1734" y="1389"/>
                      </a:cubicBezTo>
                      <a:cubicBezTo>
                        <a:pt x="2034" y="1342"/>
                        <a:pt x="2318" y="1279"/>
                        <a:pt x="2602" y="1200"/>
                      </a:cubicBezTo>
                      <a:cubicBezTo>
                        <a:pt x="2918" y="1105"/>
                        <a:pt x="3233" y="979"/>
                        <a:pt x="3518" y="805"/>
                      </a:cubicBezTo>
                      <a:lnTo>
                        <a:pt x="3549" y="789"/>
                      </a:lnTo>
                      <a:cubicBezTo>
                        <a:pt x="3723" y="695"/>
                        <a:pt x="3865" y="568"/>
                        <a:pt x="4007" y="442"/>
                      </a:cubicBezTo>
                      <a:cubicBezTo>
                        <a:pt x="4054" y="379"/>
                        <a:pt x="4102" y="316"/>
                        <a:pt x="4149" y="268"/>
                      </a:cubicBezTo>
                      <a:lnTo>
                        <a:pt x="4149" y="268"/>
                      </a:lnTo>
                      <a:cubicBezTo>
                        <a:pt x="4133" y="284"/>
                        <a:pt x="4102" y="300"/>
                        <a:pt x="4070" y="316"/>
                      </a:cubicBezTo>
                      <a:cubicBezTo>
                        <a:pt x="4117" y="268"/>
                        <a:pt x="4165" y="237"/>
                        <a:pt x="4212" y="189"/>
                      </a:cubicBezTo>
                      <a:cubicBezTo>
                        <a:pt x="4261" y="141"/>
                        <a:pt x="4273" y="126"/>
                        <a:pt x="4267" y="126"/>
                      </a:cubicBezTo>
                      <a:cubicBezTo>
                        <a:pt x="4259" y="126"/>
                        <a:pt x="4223" y="149"/>
                        <a:pt x="4196" y="158"/>
                      </a:cubicBezTo>
                      <a:cubicBezTo>
                        <a:pt x="4183" y="161"/>
                        <a:pt x="4175" y="162"/>
                        <a:pt x="4171" y="162"/>
                      </a:cubicBezTo>
                      <a:cubicBezTo>
                        <a:pt x="4159" y="162"/>
                        <a:pt x="4171" y="153"/>
                        <a:pt x="4159" y="153"/>
                      </a:cubicBezTo>
                      <a:cubicBezTo>
                        <a:pt x="4154" y="153"/>
                        <a:pt x="4147" y="155"/>
                        <a:pt x="4133" y="158"/>
                      </a:cubicBezTo>
                      <a:cubicBezTo>
                        <a:pt x="4181" y="142"/>
                        <a:pt x="4196" y="126"/>
                        <a:pt x="4244" y="95"/>
                      </a:cubicBezTo>
                      <a:lnTo>
                        <a:pt x="4244" y="95"/>
                      </a:lnTo>
                      <a:cubicBezTo>
                        <a:pt x="4243" y="95"/>
                        <a:pt x="4156" y="150"/>
                        <a:pt x="4136" y="150"/>
                      </a:cubicBezTo>
                      <a:cubicBezTo>
                        <a:pt x="4132" y="150"/>
                        <a:pt x="4131" y="147"/>
                        <a:pt x="4133" y="142"/>
                      </a:cubicBezTo>
                      <a:cubicBezTo>
                        <a:pt x="4134" y="141"/>
                        <a:pt x="4135" y="140"/>
                        <a:pt x="4136" y="139"/>
                      </a:cubicBezTo>
                      <a:lnTo>
                        <a:pt x="4136" y="139"/>
                      </a:lnTo>
                      <a:cubicBezTo>
                        <a:pt x="4129" y="142"/>
                        <a:pt x="4124" y="144"/>
                        <a:pt x="4120" y="144"/>
                      </a:cubicBezTo>
                      <a:cubicBezTo>
                        <a:pt x="4118" y="144"/>
                        <a:pt x="4117" y="144"/>
                        <a:pt x="4117" y="142"/>
                      </a:cubicBezTo>
                      <a:cubicBezTo>
                        <a:pt x="4128" y="139"/>
                        <a:pt x="4138" y="135"/>
                        <a:pt x="4148" y="131"/>
                      </a:cubicBezTo>
                      <a:lnTo>
                        <a:pt x="4148" y="131"/>
                      </a:lnTo>
                      <a:cubicBezTo>
                        <a:pt x="4143" y="134"/>
                        <a:pt x="4139" y="137"/>
                        <a:pt x="4136" y="139"/>
                      </a:cubicBezTo>
                      <a:lnTo>
                        <a:pt x="4136" y="139"/>
                      </a:lnTo>
                      <a:cubicBezTo>
                        <a:pt x="4164" y="128"/>
                        <a:pt x="4217" y="97"/>
                        <a:pt x="4244" y="84"/>
                      </a:cubicBezTo>
                      <a:lnTo>
                        <a:pt x="4244" y="84"/>
                      </a:lnTo>
                      <a:cubicBezTo>
                        <a:pt x="4237" y="87"/>
                        <a:pt x="4229" y="90"/>
                        <a:pt x="4221" y="94"/>
                      </a:cubicBezTo>
                      <a:lnTo>
                        <a:pt x="4221" y="94"/>
                      </a:lnTo>
                      <a:cubicBezTo>
                        <a:pt x="4228" y="89"/>
                        <a:pt x="4236" y="84"/>
                        <a:pt x="4244" y="79"/>
                      </a:cubicBezTo>
                      <a:lnTo>
                        <a:pt x="4244" y="79"/>
                      </a:lnTo>
                      <a:lnTo>
                        <a:pt x="4181" y="111"/>
                      </a:lnTo>
                      <a:cubicBezTo>
                        <a:pt x="4267" y="57"/>
                        <a:pt x="4324" y="32"/>
                        <a:pt x="4316" y="32"/>
                      </a:cubicBezTo>
                      <a:cubicBezTo>
                        <a:pt x="4312" y="32"/>
                        <a:pt x="4294" y="37"/>
                        <a:pt x="4259" y="47"/>
                      </a:cubicBezTo>
                      <a:lnTo>
                        <a:pt x="4354" y="19"/>
                      </a:lnTo>
                      <a:lnTo>
                        <a:pt x="4354" y="19"/>
                      </a:lnTo>
                      <a:lnTo>
                        <a:pt x="4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08;p59">
                  <a:extLst>
                    <a:ext uri="{FF2B5EF4-FFF2-40B4-BE49-F238E27FC236}">
                      <a16:creationId xmlns:a16="http://schemas.microsoft.com/office/drawing/2014/main" id="{7866901D-C6CB-7ACC-CC1B-92680CD2DB76}"/>
                    </a:ext>
                  </a:extLst>
                </p:cNvPr>
                <p:cNvSpPr/>
                <p:nvPr/>
              </p:nvSpPr>
              <p:spPr>
                <a:xfrm>
                  <a:off x="3166303" y="3396759"/>
                  <a:ext cx="127538" cy="180990"/>
                </a:xfrm>
                <a:custGeom>
                  <a:avLst/>
                  <a:gdLst/>
                  <a:ahLst/>
                  <a:cxnLst/>
                  <a:rect l="l" t="t" r="r" b="b"/>
                  <a:pathLst>
                    <a:path w="3727" h="5289" extrusionOk="0">
                      <a:moveTo>
                        <a:pt x="80" y="332"/>
                      </a:moveTo>
                      <a:cubicBezTo>
                        <a:pt x="80" y="332"/>
                        <a:pt x="82" y="344"/>
                        <a:pt x="85" y="361"/>
                      </a:cubicBezTo>
                      <a:lnTo>
                        <a:pt x="85" y="361"/>
                      </a:lnTo>
                      <a:cubicBezTo>
                        <a:pt x="83" y="352"/>
                        <a:pt x="82" y="342"/>
                        <a:pt x="80" y="332"/>
                      </a:cubicBezTo>
                      <a:close/>
                      <a:moveTo>
                        <a:pt x="81" y="446"/>
                      </a:moveTo>
                      <a:lnTo>
                        <a:pt x="81" y="446"/>
                      </a:lnTo>
                      <a:cubicBezTo>
                        <a:pt x="86" y="485"/>
                        <a:pt x="90" y="521"/>
                        <a:pt x="93" y="540"/>
                      </a:cubicBezTo>
                      <a:lnTo>
                        <a:pt x="93" y="540"/>
                      </a:lnTo>
                      <a:cubicBezTo>
                        <a:pt x="87" y="509"/>
                        <a:pt x="84" y="477"/>
                        <a:pt x="81" y="446"/>
                      </a:cubicBezTo>
                      <a:close/>
                      <a:moveTo>
                        <a:pt x="17" y="1"/>
                      </a:moveTo>
                      <a:lnTo>
                        <a:pt x="17" y="127"/>
                      </a:lnTo>
                      <a:cubicBezTo>
                        <a:pt x="17" y="237"/>
                        <a:pt x="17" y="379"/>
                        <a:pt x="1" y="411"/>
                      </a:cubicBezTo>
                      <a:cubicBezTo>
                        <a:pt x="17" y="916"/>
                        <a:pt x="17" y="1405"/>
                        <a:pt x="48" y="1911"/>
                      </a:cubicBezTo>
                      <a:cubicBezTo>
                        <a:pt x="59" y="1911"/>
                        <a:pt x="69" y="1897"/>
                        <a:pt x="75" y="1897"/>
                      </a:cubicBezTo>
                      <a:cubicBezTo>
                        <a:pt x="78" y="1897"/>
                        <a:pt x="80" y="1900"/>
                        <a:pt x="80" y="1911"/>
                      </a:cubicBezTo>
                      <a:cubicBezTo>
                        <a:pt x="111" y="2037"/>
                        <a:pt x="80" y="2147"/>
                        <a:pt x="95" y="2258"/>
                      </a:cubicBezTo>
                      <a:lnTo>
                        <a:pt x="127" y="2258"/>
                      </a:lnTo>
                      <a:lnTo>
                        <a:pt x="127" y="2574"/>
                      </a:lnTo>
                      <a:cubicBezTo>
                        <a:pt x="143" y="2779"/>
                        <a:pt x="174" y="2968"/>
                        <a:pt x="206" y="3142"/>
                      </a:cubicBezTo>
                      <a:lnTo>
                        <a:pt x="238" y="3142"/>
                      </a:lnTo>
                      <a:cubicBezTo>
                        <a:pt x="253" y="3221"/>
                        <a:pt x="253" y="3347"/>
                        <a:pt x="269" y="3457"/>
                      </a:cubicBezTo>
                      <a:lnTo>
                        <a:pt x="285" y="3505"/>
                      </a:lnTo>
                      <a:cubicBezTo>
                        <a:pt x="285" y="3505"/>
                        <a:pt x="301" y="3521"/>
                        <a:pt x="301" y="3521"/>
                      </a:cubicBezTo>
                      <a:cubicBezTo>
                        <a:pt x="301" y="3568"/>
                        <a:pt x="316" y="3615"/>
                        <a:pt x="316" y="3663"/>
                      </a:cubicBezTo>
                      <a:cubicBezTo>
                        <a:pt x="380" y="3868"/>
                        <a:pt x="443" y="4089"/>
                        <a:pt x="506" y="4310"/>
                      </a:cubicBezTo>
                      <a:cubicBezTo>
                        <a:pt x="537" y="4420"/>
                        <a:pt x="569" y="4531"/>
                        <a:pt x="601" y="4641"/>
                      </a:cubicBezTo>
                      <a:cubicBezTo>
                        <a:pt x="616" y="4705"/>
                        <a:pt x="632" y="4752"/>
                        <a:pt x="648" y="4831"/>
                      </a:cubicBezTo>
                      <a:cubicBezTo>
                        <a:pt x="680" y="4926"/>
                        <a:pt x="727" y="5004"/>
                        <a:pt x="790" y="5068"/>
                      </a:cubicBezTo>
                      <a:cubicBezTo>
                        <a:pt x="869" y="5131"/>
                        <a:pt x="948" y="5178"/>
                        <a:pt x="1043" y="5194"/>
                      </a:cubicBezTo>
                      <a:cubicBezTo>
                        <a:pt x="1122" y="5210"/>
                        <a:pt x="1200" y="5225"/>
                        <a:pt x="1279" y="5225"/>
                      </a:cubicBezTo>
                      <a:lnTo>
                        <a:pt x="1674" y="5225"/>
                      </a:lnTo>
                      <a:cubicBezTo>
                        <a:pt x="1863" y="5241"/>
                        <a:pt x="2100" y="5273"/>
                        <a:pt x="2290" y="5289"/>
                      </a:cubicBezTo>
                      <a:cubicBezTo>
                        <a:pt x="2258" y="5225"/>
                        <a:pt x="2716" y="5210"/>
                        <a:pt x="2621" y="5162"/>
                      </a:cubicBezTo>
                      <a:cubicBezTo>
                        <a:pt x="2716" y="5162"/>
                        <a:pt x="2826" y="5162"/>
                        <a:pt x="2937" y="5147"/>
                      </a:cubicBezTo>
                      <a:cubicBezTo>
                        <a:pt x="2953" y="5115"/>
                        <a:pt x="3032" y="5083"/>
                        <a:pt x="3347" y="5052"/>
                      </a:cubicBezTo>
                      <a:cubicBezTo>
                        <a:pt x="3410" y="5052"/>
                        <a:pt x="3489" y="5020"/>
                        <a:pt x="3568" y="5020"/>
                      </a:cubicBezTo>
                      <a:lnTo>
                        <a:pt x="3710" y="4989"/>
                      </a:lnTo>
                      <a:cubicBezTo>
                        <a:pt x="3722" y="4986"/>
                        <a:pt x="3727" y="4985"/>
                        <a:pt x="3727" y="4985"/>
                      </a:cubicBezTo>
                      <a:lnTo>
                        <a:pt x="3727" y="4985"/>
                      </a:lnTo>
                      <a:cubicBezTo>
                        <a:pt x="3726" y="4985"/>
                        <a:pt x="3613" y="5008"/>
                        <a:pt x="3605" y="5008"/>
                      </a:cubicBezTo>
                      <a:cubicBezTo>
                        <a:pt x="3604" y="5008"/>
                        <a:pt x="3606" y="5007"/>
                        <a:pt x="3616" y="5004"/>
                      </a:cubicBezTo>
                      <a:lnTo>
                        <a:pt x="3616" y="5004"/>
                      </a:lnTo>
                      <a:cubicBezTo>
                        <a:pt x="3463" y="5021"/>
                        <a:pt x="3310" y="5030"/>
                        <a:pt x="3158" y="5030"/>
                      </a:cubicBezTo>
                      <a:cubicBezTo>
                        <a:pt x="2870" y="5030"/>
                        <a:pt x="2584" y="4998"/>
                        <a:pt x="2305" y="4926"/>
                      </a:cubicBezTo>
                      <a:cubicBezTo>
                        <a:pt x="2084" y="4894"/>
                        <a:pt x="1879" y="4847"/>
                        <a:pt x="1658" y="4783"/>
                      </a:cubicBezTo>
                      <a:lnTo>
                        <a:pt x="1327" y="4705"/>
                      </a:lnTo>
                      <a:lnTo>
                        <a:pt x="1248" y="4689"/>
                      </a:lnTo>
                      <a:lnTo>
                        <a:pt x="1232" y="4689"/>
                      </a:lnTo>
                      <a:cubicBezTo>
                        <a:pt x="1232" y="4689"/>
                        <a:pt x="1232" y="4673"/>
                        <a:pt x="1216" y="4657"/>
                      </a:cubicBezTo>
                      <a:lnTo>
                        <a:pt x="1153" y="4326"/>
                      </a:lnTo>
                      <a:cubicBezTo>
                        <a:pt x="1106" y="4073"/>
                        <a:pt x="1058" y="3757"/>
                        <a:pt x="995" y="3442"/>
                      </a:cubicBezTo>
                      <a:cubicBezTo>
                        <a:pt x="869" y="2795"/>
                        <a:pt x="711" y="2132"/>
                        <a:pt x="648" y="1863"/>
                      </a:cubicBezTo>
                      <a:lnTo>
                        <a:pt x="632" y="1816"/>
                      </a:lnTo>
                      <a:cubicBezTo>
                        <a:pt x="553" y="1500"/>
                        <a:pt x="459" y="1200"/>
                        <a:pt x="348" y="916"/>
                      </a:cubicBezTo>
                      <a:cubicBezTo>
                        <a:pt x="301" y="806"/>
                        <a:pt x="253" y="695"/>
                        <a:pt x="222" y="569"/>
                      </a:cubicBezTo>
                      <a:lnTo>
                        <a:pt x="222" y="569"/>
                      </a:lnTo>
                      <a:cubicBezTo>
                        <a:pt x="222" y="632"/>
                        <a:pt x="238" y="679"/>
                        <a:pt x="238" y="727"/>
                      </a:cubicBezTo>
                      <a:cubicBezTo>
                        <a:pt x="206" y="600"/>
                        <a:pt x="174" y="490"/>
                        <a:pt x="159" y="442"/>
                      </a:cubicBezTo>
                      <a:cubicBezTo>
                        <a:pt x="126" y="339"/>
                        <a:pt x="115" y="301"/>
                        <a:pt x="113" y="301"/>
                      </a:cubicBezTo>
                      <a:lnTo>
                        <a:pt x="113" y="301"/>
                      </a:lnTo>
                      <a:cubicBezTo>
                        <a:pt x="111" y="301"/>
                        <a:pt x="127" y="377"/>
                        <a:pt x="127" y="442"/>
                      </a:cubicBezTo>
                      <a:cubicBezTo>
                        <a:pt x="127" y="483"/>
                        <a:pt x="123" y="492"/>
                        <a:pt x="118" y="492"/>
                      </a:cubicBezTo>
                      <a:cubicBezTo>
                        <a:pt x="115" y="492"/>
                        <a:pt x="111" y="488"/>
                        <a:pt x="109" y="488"/>
                      </a:cubicBezTo>
                      <a:lnTo>
                        <a:pt x="109" y="488"/>
                      </a:lnTo>
                      <a:cubicBezTo>
                        <a:pt x="109" y="488"/>
                        <a:pt x="108" y="488"/>
                        <a:pt x="108" y="489"/>
                      </a:cubicBezTo>
                      <a:lnTo>
                        <a:pt x="108" y="489"/>
                      </a:lnTo>
                      <a:cubicBezTo>
                        <a:pt x="101" y="448"/>
                        <a:pt x="91" y="394"/>
                        <a:pt x="85" y="361"/>
                      </a:cubicBezTo>
                      <a:lnTo>
                        <a:pt x="85" y="361"/>
                      </a:lnTo>
                      <a:cubicBezTo>
                        <a:pt x="96" y="424"/>
                        <a:pt x="97" y="468"/>
                        <a:pt x="111" y="537"/>
                      </a:cubicBezTo>
                      <a:cubicBezTo>
                        <a:pt x="107" y="505"/>
                        <a:pt x="106" y="493"/>
                        <a:pt x="108" y="489"/>
                      </a:cubicBezTo>
                      <a:lnTo>
                        <a:pt x="108" y="489"/>
                      </a:lnTo>
                      <a:cubicBezTo>
                        <a:pt x="113" y="520"/>
                        <a:pt x="116" y="543"/>
                        <a:pt x="114" y="543"/>
                      </a:cubicBezTo>
                      <a:cubicBezTo>
                        <a:pt x="113" y="543"/>
                        <a:pt x="113" y="541"/>
                        <a:pt x="111" y="537"/>
                      </a:cubicBezTo>
                      <a:cubicBezTo>
                        <a:pt x="80" y="490"/>
                        <a:pt x="80" y="364"/>
                        <a:pt x="64" y="285"/>
                      </a:cubicBezTo>
                      <a:lnTo>
                        <a:pt x="64" y="285"/>
                      </a:lnTo>
                      <a:cubicBezTo>
                        <a:pt x="64" y="293"/>
                        <a:pt x="66" y="317"/>
                        <a:pt x="69" y="348"/>
                      </a:cubicBezTo>
                      <a:lnTo>
                        <a:pt x="69" y="348"/>
                      </a:lnTo>
                      <a:cubicBezTo>
                        <a:pt x="68" y="337"/>
                        <a:pt x="66" y="327"/>
                        <a:pt x="64" y="316"/>
                      </a:cubicBezTo>
                      <a:lnTo>
                        <a:pt x="64" y="427"/>
                      </a:lnTo>
                      <a:cubicBezTo>
                        <a:pt x="43" y="272"/>
                        <a:pt x="36" y="152"/>
                        <a:pt x="34" y="152"/>
                      </a:cubicBezTo>
                      <a:cubicBezTo>
                        <a:pt x="32" y="152"/>
                        <a:pt x="32" y="186"/>
                        <a:pt x="32" y="269"/>
                      </a:cubicBezTo>
                      <a:cubicBezTo>
                        <a:pt x="32" y="206"/>
                        <a:pt x="32" y="79"/>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9;p59">
                  <a:extLst>
                    <a:ext uri="{FF2B5EF4-FFF2-40B4-BE49-F238E27FC236}">
                      <a16:creationId xmlns:a16="http://schemas.microsoft.com/office/drawing/2014/main" id="{62D94619-DF34-0993-CE57-0F13C953CA15}"/>
                    </a:ext>
                  </a:extLst>
                </p:cNvPr>
                <p:cNvSpPr/>
                <p:nvPr/>
              </p:nvSpPr>
              <p:spPr>
                <a:xfrm>
                  <a:off x="2855711" y="2781679"/>
                  <a:ext cx="526167" cy="832504"/>
                </a:xfrm>
                <a:custGeom>
                  <a:avLst/>
                  <a:gdLst/>
                  <a:ahLst/>
                  <a:cxnLst/>
                  <a:rect l="l" t="t" r="r" b="b"/>
                  <a:pathLst>
                    <a:path w="15376" h="24328" extrusionOk="0">
                      <a:moveTo>
                        <a:pt x="12703" y="0"/>
                      </a:moveTo>
                      <a:lnTo>
                        <a:pt x="12703" y="0"/>
                      </a:lnTo>
                      <a:cubicBezTo>
                        <a:pt x="12703" y="0"/>
                        <a:pt x="12705" y="3"/>
                        <a:pt x="12709" y="7"/>
                      </a:cubicBezTo>
                      <a:lnTo>
                        <a:pt x="12709" y="7"/>
                      </a:lnTo>
                      <a:cubicBezTo>
                        <a:pt x="12705" y="3"/>
                        <a:pt x="12703" y="0"/>
                        <a:pt x="12703" y="0"/>
                      </a:cubicBezTo>
                      <a:close/>
                      <a:moveTo>
                        <a:pt x="12709" y="7"/>
                      </a:moveTo>
                      <a:cubicBezTo>
                        <a:pt x="12720" y="21"/>
                        <a:pt x="12746" y="51"/>
                        <a:pt x="12778" y="90"/>
                      </a:cubicBezTo>
                      <a:lnTo>
                        <a:pt x="12778" y="90"/>
                      </a:lnTo>
                      <a:cubicBezTo>
                        <a:pt x="12762" y="72"/>
                        <a:pt x="12749" y="55"/>
                        <a:pt x="12739" y="42"/>
                      </a:cubicBezTo>
                      <a:cubicBezTo>
                        <a:pt x="12724" y="25"/>
                        <a:pt x="12715" y="14"/>
                        <a:pt x="12709" y="7"/>
                      </a:cubicBezTo>
                      <a:close/>
                      <a:moveTo>
                        <a:pt x="12778" y="90"/>
                      </a:moveTo>
                      <a:cubicBezTo>
                        <a:pt x="12802" y="120"/>
                        <a:pt x="12832" y="158"/>
                        <a:pt x="12865" y="200"/>
                      </a:cubicBezTo>
                      <a:lnTo>
                        <a:pt x="12865" y="200"/>
                      </a:lnTo>
                      <a:cubicBezTo>
                        <a:pt x="12865" y="200"/>
                        <a:pt x="12865" y="200"/>
                        <a:pt x="12865" y="200"/>
                      </a:cubicBezTo>
                      <a:cubicBezTo>
                        <a:pt x="12835" y="161"/>
                        <a:pt x="12804" y="123"/>
                        <a:pt x="12778" y="90"/>
                      </a:cubicBezTo>
                      <a:close/>
                      <a:moveTo>
                        <a:pt x="12976" y="358"/>
                      </a:moveTo>
                      <a:cubicBezTo>
                        <a:pt x="12996" y="386"/>
                        <a:pt x="13005" y="398"/>
                        <a:pt x="13005" y="398"/>
                      </a:cubicBezTo>
                      <a:cubicBezTo>
                        <a:pt x="13005" y="398"/>
                        <a:pt x="13005" y="397"/>
                        <a:pt x="13005" y="397"/>
                      </a:cubicBezTo>
                      <a:lnTo>
                        <a:pt x="13005" y="397"/>
                      </a:lnTo>
                      <a:cubicBezTo>
                        <a:pt x="12995" y="384"/>
                        <a:pt x="12985" y="371"/>
                        <a:pt x="12976" y="358"/>
                      </a:cubicBezTo>
                      <a:close/>
                      <a:moveTo>
                        <a:pt x="288" y="23461"/>
                      </a:moveTo>
                      <a:lnTo>
                        <a:pt x="288" y="23461"/>
                      </a:lnTo>
                      <a:cubicBezTo>
                        <a:pt x="291" y="23465"/>
                        <a:pt x="294" y="23469"/>
                        <a:pt x="297" y="23474"/>
                      </a:cubicBezTo>
                      <a:lnTo>
                        <a:pt x="297" y="23474"/>
                      </a:lnTo>
                      <a:cubicBezTo>
                        <a:pt x="296" y="23472"/>
                        <a:pt x="294" y="23469"/>
                        <a:pt x="292" y="23467"/>
                      </a:cubicBezTo>
                      <a:lnTo>
                        <a:pt x="292" y="23467"/>
                      </a:lnTo>
                      <a:cubicBezTo>
                        <a:pt x="300" y="23478"/>
                        <a:pt x="308" y="23489"/>
                        <a:pt x="316" y="23499"/>
                      </a:cubicBezTo>
                      <a:cubicBezTo>
                        <a:pt x="310" y="23491"/>
                        <a:pt x="304" y="23482"/>
                        <a:pt x="297" y="23474"/>
                      </a:cubicBezTo>
                      <a:lnTo>
                        <a:pt x="297" y="23474"/>
                      </a:lnTo>
                      <a:cubicBezTo>
                        <a:pt x="314" y="23493"/>
                        <a:pt x="330" y="23512"/>
                        <a:pt x="347" y="23531"/>
                      </a:cubicBezTo>
                      <a:cubicBezTo>
                        <a:pt x="327" y="23508"/>
                        <a:pt x="307" y="23485"/>
                        <a:pt x="288" y="23461"/>
                      </a:cubicBezTo>
                      <a:close/>
                      <a:moveTo>
                        <a:pt x="411" y="23594"/>
                      </a:moveTo>
                      <a:lnTo>
                        <a:pt x="411" y="23594"/>
                      </a:lnTo>
                      <a:cubicBezTo>
                        <a:pt x="411" y="23594"/>
                        <a:pt x="411" y="23594"/>
                        <a:pt x="411" y="23594"/>
                      </a:cubicBezTo>
                      <a:cubicBezTo>
                        <a:pt x="412" y="23596"/>
                        <a:pt x="414" y="23598"/>
                        <a:pt x="416" y="23599"/>
                      </a:cubicBezTo>
                      <a:lnTo>
                        <a:pt x="416" y="23599"/>
                      </a:lnTo>
                      <a:cubicBezTo>
                        <a:pt x="414" y="23598"/>
                        <a:pt x="412" y="23596"/>
                        <a:pt x="411" y="23594"/>
                      </a:cubicBezTo>
                      <a:close/>
                      <a:moveTo>
                        <a:pt x="417" y="23600"/>
                      </a:moveTo>
                      <a:cubicBezTo>
                        <a:pt x="447" y="23632"/>
                        <a:pt x="479" y="23662"/>
                        <a:pt x="512" y="23692"/>
                      </a:cubicBezTo>
                      <a:lnTo>
                        <a:pt x="512" y="23692"/>
                      </a:lnTo>
                      <a:cubicBezTo>
                        <a:pt x="478" y="23661"/>
                        <a:pt x="447" y="23630"/>
                        <a:pt x="417" y="23600"/>
                      </a:cubicBezTo>
                      <a:close/>
                      <a:moveTo>
                        <a:pt x="0" y="22994"/>
                      </a:moveTo>
                      <a:cubicBezTo>
                        <a:pt x="41" y="23084"/>
                        <a:pt x="90" y="23174"/>
                        <a:pt x="146" y="23259"/>
                      </a:cubicBezTo>
                      <a:lnTo>
                        <a:pt x="146" y="23259"/>
                      </a:lnTo>
                      <a:cubicBezTo>
                        <a:pt x="128" y="23234"/>
                        <a:pt x="112" y="23209"/>
                        <a:pt x="95" y="23184"/>
                      </a:cubicBezTo>
                      <a:lnTo>
                        <a:pt x="95" y="23184"/>
                      </a:lnTo>
                      <a:cubicBezTo>
                        <a:pt x="100" y="23192"/>
                        <a:pt x="104" y="23200"/>
                        <a:pt x="109" y="23208"/>
                      </a:cubicBezTo>
                      <a:lnTo>
                        <a:pt x="109" y="23208"/>
                      </a:lnTo>
                      <a:cubicBezTo>
                        <a:pt x="94" y="23184"/>
                        <a:pt x="79" y="23161"/>
                        <a:pt x="63" y="23136"/>
                      </a:cubicBezTo>
                      <a:lnTo>
                        <a:pt x="16" y="23042"/>
                      </a:lnTo>
                      <a:lnTo>
                        <a:pt x="16" y="23042"/>
                      </a:lnTo>
                      <a:cubicBezTo>
                        <a:pt x="84" y="23192"/>
                        <a:pt x="176" y="23330"/>
                        <a:pt x="292" y="23467"/>
                      </a:cubicBezTo>
                      <a:lnTo>
                        <a:pt x="292" y="23467"/>
                      </a:lnTo>
                      <a:cubicBezTo>
                        <a:pt x="286" y="23460"/>
                        <a:pt x="280" y="23452"/>
                        <a:pt x="275" y="23444"/>
                      </a:cubicBezTo>
                      <a:lnTo>
                        <a:pt x="275" y="23444"/>
                      </a:lnTo>
                      <a:cubicBezTo>
                        <a:pt x="279" y="23450"/>
                        <a:pt x="283" y="23455"/>
                        <a:pt x="288" y="23461"/>
                      </a:cubicBezTo>
                      <a:lnTo>
                        <a:pt x="288" y="23461"/>
                      </a:lnTo>
                      <a:cubicBezTo>
                        <a:pt x="268" y="23433"/>
                        <a:pt x="248" y="23406"/>
                        <a:pt x="228" y="23380"/>
                      </a:cubicBezTo>
                      <a:lnTo>
                        <a:pt x="228" y="23380"/>
                      </a:lnTo>
                      <a:cubicBezTo>
                        <a:pt x="243" y="23401"/>
                        <a:pt x="259" y="23422"/>
                        <a:pt x="275" y="23444"/>
                      </a:cubicBezTo>
                      <a:lnTo>
                        <a:pt x="275" y="23444"/>
                      </a:lnTo>
                      <a:cubicBezTo>
                        <a:pt x="251" y="23414"/>
                        <a:pt x="229" y="23384"/>
                        <a:pt x="208" y="23352"/>
                      </a:cubicBezTo>
                      <a:lnTo>
                        <a:pt x="208" y="23352"/>
                      </a:lnTo>
                      <a:cubicBezTo>
                        <a:pt x="214" y="23362"/>
                        <a:pt x="221" y="23371"/>
                        <a:pt x="228" y="23380"/>
                      </a:cubicBezTo>
                      <a:lnTo>
                        <a:pt x="228" y="23380"/>
                      </a:lnTo>
                      <a:cubicBezTo>
                        <a:pt x="216" y="23363"/>
                        <a:pt x="204" y="23346"/>
                        <a:pt x="192" y="23329"/>
                      </a:cubicBezTo>
                      <a:lnTo>
                        <a:pt x="192" y="23329"/>
                      </a:lnTo>
                      <a:cubicBezTo>
                        <a:pt x="182" y="23315"/>
                        <a:pt x="172" y="23300"/>
                        <a:pt x="162" y="23284"/>
                      </a:cubicBezTo>
                      <a:lnTo>
                        <a:pt x="162" y="23284"/>
                      </a:lnTo>
                      <a:cubicBezTo>
                        <a:pt x="210" y="23355"/>
                        <a:pt x="261" y="23422"/>
                        <a:pt x="316" y="23484"/>
                      </a:cubicBezTo>
                      <a:cubicBezTo>
                        <a:pt x="332" y="23504"/>
                        <a:pt x="349" y="23525"/>
                        <a:pt x="366" y="23545"/>
                      </a:cubicBezTo>
                      <a:lnTo>
                        <a:pt x="366" y="23545"/>
                      </a:lnTo>
                      <a:cubicBezTo>
                        <a:pt x="366" y="23545"/>
                        <a:pt x="366" y="23545"/>
                        <a:pt x="367" y="23545"/>
                      </a:cubicBezTo>
                      <a:lnTo>
                        <a:pt x="367" y="23545"/>
                      </a:lnTo>
                      <a:cubicBezTo>
                        <a:pt x="369" y="23545"/>
                        <a:pt x="385" y="23560"/>
                        <a:pt x="409" y="23592"/>
                      </a:cubicBezTo>
                      <a:lnTo>
                        <a:pt x="409" y="23592"/>
                      </a:lnTo>
                      <a:cubicBezTo>
                        <a:pt x="395" y="23577"/>
                        <a:pt x="380" y="23561"/>
                        <a:pt x="366" y="23545"/>
                      </a:cubicBezTo>
                      <a:lnTo>
                        <a:pt x="366" y="23545"/>
                      </a:lnTo>
                      <a:cubicBezTo>
                        <a:pt x="366" y="23547"/>
                        <a:pt x="375" y="23558"/>
                        <a:pt x="395" y="23578"/>
                      </a:cubicBezTo>
                      <a:cubicBezTo>
                        <a:pt x="400" y="23584"/>
                        <a:pt x="405" y="23589"/>
                        <a:pt x="411" y="23594"/>
                      </a:cubicBezTo>
                      <a:lnTo>
                        <a:pt x="411" y="23594"/>
                      </a:lnTo>
                      <a:cubicBezTo>
                        <a:pt x="410" y="23593"/>
                        <a:pt x="410" y="23593"/>
                        <a:pt x="409" y="23592"/>
                      </a:cubicBezTo>
                      <a:lnTo>
                        <a:pt x="409" y="23592"/>
                      </a:lnTo>
                      <a:cubicBezTo>
                        <a:pt x="412" y="23595"/>
                        <a:pt x="414" y="23597"/>
                        <a:pt x="417" y="23600"/>
                      </a:cubicBezTo>
                      <a:lnTo>
                        <a:pt x="417" y="23600"/>
                      </a:lnTo>
                      <a:cubicBezTo>
                        <a:pt x="416" y="23600"/>
                        <a:pt x="416" y="23600"/>
                        <a:pt x="416" y="23599"/>
                      </a:cubicBezTo>
                      <a:lnTo>
                        <a:pt x="416" y="23599"/>
                      </a:lnTo>
                      <a:cubicBezTo>
                        <a:pt x="416" y="23600"/>
                        <a:pt x="416" y="23600"/>
                        <a:pt x="417" y="23600"/>
                      </a:cubicBezTo>
                      <a:lnTo>
                        <a:pt x="417" y="23600"/>
                      </a:lnTo>
                      <a:cubicBezTo>
                        <a:pt x="417" y="23600"/>
                        <a:pt x="417" y="23600"/>
                        <a:pt x="417" y="23600"/>
                      </a:cubicBezTo>
                      <a:lnTo>
                        <a:pt x="417" y="23600"/>
                      </a:lnTo>
                      <a:cubicBezTo>
                        <a:pt x="480" y="23663"/>
                        <a:pt x="547" y="23722"/>
                        <a:pt x="618" y="23777"/>
                      </a:cubicBezTo>
                      <a:lnTo>
                        <a:pt x="618" y="23777"/>
                      </a:lnTo>
                      <a:cubicBezTo>
                        <a:pt x="503" y="23680"/>
                        <a:pt x="396" y="23572"/>
                        <a:pt x="300" y="23452"/>
                      </a:cubicBezTo>
                      <a:cubicBezTo>
                        <a:pt x="246" y="23398"/>
                        <a:pt x="199" y="23335"/>
                        <a:pt x="154" y="23271"/>
                      </a:cubicBezTo>
                      <a:lnTo>
                        <a:pt x="154" y="23271"/>
                      </a:lnTo>
                      <a:cubicBezTo>
                        <a:pt x="98" y="23181"/>
                        <a:pt x="47" y="23088"/>
                        <a:pt x="0" y="22994"/>
                      </a:cubicBezTo>
                      <a:close/>
                      <a:moveTo>
                        <a:pt x="789" y="23894"/>
                      </a:moveTo>
                      <a:cubicBezTo>
                        <a:pt x="832" y="23922"/>
                        <a:pt x="875" y="23949"/>
                        <a:pt x="918" y="23973"/>
                      </a:cubicBezTo>
                      <a:lnTo>
                        <a:pt x="918" y="23973"/>
                      </a:lnTo>
                      <a:cubicBezTo>
                        <a:pt x="912" y="23969"/>
                        <a:pt x="906" y="23965"/>
                        <a:pt x="899" y="23961"/>
                      </a:cubicBezTo>
                      <a:lnTo>
                        <a:pt x="899" y="23961"/>
                      </a:lnTo>
                      <a:cubicBezTo>
                        <a:pt x="862" y="23940"/>
                        <a:pt x="826" y="23917"/>
                        <a:pt x="789" y="23894"/>
                      </a:cubicBezTo>
                      <a:close/>
                      <a:moveTo>
                        <a:pt x="1610" y="24232"/>
                      </a:moveTo>
                      <a:cubicBezTo>
                        <a:pt x="1740" y="24257"/>
                        <a:pt x="1812" y="24257"/>
                        <a:pt x="1737" y="24257"/>
                      </a:cubicBezTo>
                      <a:cubicBezTo>
                        <a:pt x="1694" y="24249"/>
                        <a:pt x="1652" y="24241"/>
                        <a:pt x="1610" y="24232"/>
                      </a:cubicBezTo>
                      <a:close/>
                      <a:moveTo>
                        <a:pt x="1211" y="24117"/>
                      </a:moveTo>
                      <a:lnTo>
                        <a:pt x="1211" y="24117"/>
                      </a:lnTo>
                      <a:cubicBezTo>
                        <a:pt x="1254" y="24133"/>
                        <a:pt x="1297" y="24149"/>
                        <a:pt x="1342" y="24162"/>
                      </a:cubicBezTo>
                      <a:cubicBezTo>
                        <a:pt x="1500" y="24210"/>
                        <a:pt x="1658" y="24257"/>
                        <a:pt x="1816" y="24273"/>
                      </a:cubicBezTo>
                      <a:cubicBezTo>
                        <a:pt x="1642" y="24257"/>
                        <a:pt x="1452" y="24210"/>
                        <a:pt x="1279" y="24147"/>
                      </a:cubicBezTo>
                      <a:cubicBezTo>
                        <a:pt x="1256" y="24137"/>
                        <a:pt x="1234" y="24127"/>
                        <a:pt x="1211" y="24117"/>
                      </a:cubicBezTo>
                      <a:close/>
                      <a:moveTo>
                        <a:pt x="12865" y="200"/>
                      </a:moveTo>
                      <a:lnTo>
                        <a:pt x="12865" y="200"/>
                      </a:lnTo>
                      <a:cubicBezTo>
                        <a:pt x="12932" y="289"/>
                        <a:pt x="12998" y="385"/>
                        <a:pt x="13005" y="397"/>
                      </a:cubicBezTo>
                      <a:lnTo>
                        <a:pt x="13005" y="397"/>
                      </a:lnTo>
                      <a:cubicBezTo>
                        <a:pt x="14140" y="1919"/>
                        <a:pt x="14856" y="3705"/>
                        <a:pt x="15091" y="5583"/>
                      </a:cubicBezTo>
                      <a:cubicBezTo>
                        <a:pt x="15138" y="6057"/>
                        <a:pt x="15154" y="6514"/>
                        <a:pt x="15154" y="6988"/>
                      </a:cubicBezTo>
                      <a:cubicBezTo>
                        <a:pt x="15123" y="7461"/>
                        <a:pt x="15059" y="7919"/>
                        <a:pt x="14965" y="8377"/>
                      </a:cubicBezTo>
                      <a:cubicBezTo>
                        <a:pt x="14775" y="9308"/>
                        <a:pt x="14412" y="10192"/>
                        <a:pt x="13907" y="10997"/>
                      </a:cubicBezTo>
                      <a:cubicBezTo>
                        <a:pt x="13528" y="11613"/>
                        <a:pt x="13086" y="12181"/>
                        <a:pt x="12581" y="12702"/>
                      </a:cubicBezTo>
                      <a:cubicBezTo>
                        <a:pt x="11855" y="13476"/>
                        <a:pt x="10971" y="14470"/>
                        <a:pt x="10087" y="15480"/>
                      </a:cubicBezTo>
                      <a:cubicBezTo>
                        <a:pt x="8319" y="17517"/>
                        <a:pt x="6535" y="19695"/>
                        <a:pt x="5809" y="20595"/>
                      </a:cubicBezTo>
                      <a:lnTo>
                        <a:pt x="5683" y="20753"/>
                      </a:lnTo>
                      <a:cubicBezTo>
                        <a:pt x="5493" y="21005"/>
                        <a:pt x="5288" y="21274"/>
                        <a:pt x="5083" y="21542"/>
                      </a:cubicBezTo>
                      <a:cubicBezTo>
                        <a:pt x="4988" y="21668"/>
                        <a:pt x="4894" y="21810"/>
                        <a:pt x="4783" y="21952"/>
                      </a:cubicBezTo>
                      <a:cubicBezTo>
                        <a:pt x="4673" y="22094"/>
                        <a:pt x="4594" y="22237"/>
                        <a:pt x="4499" y="22379"/>
                      </a:cubicBezTo>
                      <a:cubicBezTo>
                        <a:pt x="4357" y="22663"/>
                        <a:pt x="4183" y="22947"/>
                        <a:pt x="3994" y="23199"/>
                      </a:cubicBezTo>
                      <a:cubicBezTo>
                        <a:pt x="3836" y="23436"/>
                        <a:pt x="3631" y="23626"/>
                        <a:pt x="3394" y="23784"/>
                      </a:cubicBezTo>
                      <a:cubicBezTo>
                        <a:pt x="2999" y="24052"/>
                        <a:pt x="2526" y="24210"/>
                        <a:pt x="2037" y="24225"/>
                      </a:cubicBezTo>
                      <a:cubicBezTo>
                        <a:pt x="2242" y="24225"/>
                        <a:pt x="2447" y="24194"/>
                        <a:pt x="2652" y="24147"/>
                      </a:cubicBezTo>
                      <a:lnTo>
                        <a:pt x="2652" y="24147"/>
                      </a:lnTo>
                      <a:cubicBezTo>
                        <a:pt x="2456" y="24199"/>
                        <a:pt x="2271" y="24230"/>
                        <a:pt x="2078" y="24230"/>
                      </a:cubicBezTo>
                      <a:cubicBezTo>
                        <a:pt x="2038" y="24230"/>
                        <a:pt x="1998" y="24228"/>
                        <a:pt x="1958" y="24225"/>
                      </a:cubicBezTo>
                      <a:cubicBezTo>
                        <a:pt x="1800" y="24225"/>
                        <a:pt x="1642" y="24194"/>
                        <a:pt x="1484" y="24162"/>
                      </a:cubicBezTo>
                      <a:cubicBezTo>
                        <a:pt x="1310" y="24115"/>
                        <a:pt x="1153" y="24068"/>
                        <a:pt x="1010" y="23989"/>
                      </a:cubicBezTo>
                      <a:cubicBezTo>
                        <a:pt x="960" y="23959"/>
                        <a:pt x="936" y="23948"/>
                        <a:pt x="932" y="23948"/>
                      </a:cubicBezTo>
                      <a:lnTo>
                        <a:pt x="932" y="23948"/>
                      </a:lnTo>
                      <a:cubicBezTo>
                        <a:pt x="931" y="23948"/>
                        <a:pt x="936" y="23951"/>
                        <a:pt x="947" y="23957"/>
                      </a:cubicBezTo>
                      <a:cubicBezTo>
                        <a:pt x="1105" y="24052"/>
                        <a:pt x="1263" y="24115"/>
                        <a:pt x="1421" y="24162"/>
                      </a:cubicBezTo>
                      <a:cubicBezTo>
                        <a:pt x="1563" y="24210"/>
                        <a:pt x="1547" y="24210"/>
                        <a:pt x="1531" y="24210"/>
                      </a:cubicBezTo>
                      <a:cubicBezTo>
                        <a:pt x="1610" y="24225"/>
                        <a:pt x="1689" y="24241"/>
                        <a:pt x="1784" y="24257"/>
                      </a:cubicBezTo>
                      <a:cubicBezTo>
                        <a:pt x="1642" y="24241"/>
                        <a:pt x="1500" y="24210"/>
                        <a:pt x="1374" y="24162"/>
                      </a:cubicBezTo>
                      <a:cubicBezTo>
                        <a:pt x="1232" y="24115"/>
                        <a:pt x="1107" y="24068"/>
                        <a:pt x="982" y="24006"/>
                      </a:cubicBezTo>
                      <a:lnTo>
                        <a:pt x="982" y="24006"/>
                      </a:lnTo>
                      <a:cubicBezTo>
                        <a:pt x="1107" y="24069"/>
                        <a:pt x="1264" y="24131"/>
                        <a:pt x="1405" y="24178"/>
                      </a:cubicBezTo>
                      <a:cubicBezTo>
                        <a:pt x="1409" y="24180"/>
                        <a:pt x="1414" y="24181"/>
                        <a:pt x="1418" y="24182"/>
                      </a:cubicBezTo>
                      <a:lnTo>
                        <a:pt x="1418" y="24182"/>
                      </a:lnTo>
                      <a:cubicBezTo>
                        <a:pt x="1310" y="24151"/>
                        <a:pt x="1206" y="24113"/>
                        <a:pt x="1106" y="24068"/>
                      </a:cubicBezTo>
                      <a:lnTo>
                        <a:pt x="1106" y="24068"/>
                      </a:lnTo>
                      <a:cubicBezTo>
                        <a:pt x="1023" y="24029"/>
                        <a:pt x="943" y="23988"/>
                        <a:pt x="868" y="23941"/>
                      </a:cubicBezTo>
                      <a:lnTo>
                        <a:pt x="868" y="23941"/>
                      </a:lnTo>
                      <a:cubicBezTo>
                        <a:pt x="879" y="23948"/>
                        <a:pt x="889" y="23955"/>
                        <a:pt x="899" y="23961"/>
                      </a:cubicBezTo>
                      <a:lnTo>
                        <a:pt x="899" y="23961"/>
                      </a:lnTo>
                      <a:cubicBezTo>
                        <a:pt x="922" y="23975"/>
                        <a:pt x="945" y="23988"/>
                        <a:pt x="968" y="24001"/>
                      </a:cubicBezTo>
                      <a:lnTo>
                        <a:pt x="968" y="24001"/>
                      </a:lnTo>
                      <a:cubicBezTo>
                        <a:pt x="951" y="23992"/>
                        <a:pt x="935" y="23983"/>
                        <a:pt x="918" y="23973"/>
                      </a:cubicBezTo>
                      <a:lnTo>
                        <a:pt x="918" y="23973"/>
                      </a:lnTo>
                      <a:cubicBezTo>
                        <a:pt x="1044" y="24051"/>
                        <a:pt x="1171" y="24107"/>
                        <a:pt x="1310" y="24162"/>
                      </a:cubicBezTo>
                      <a:cubicBezTo>
                        <a:pt x="1064" y="24069"/>
                        <a:pt x="827" y="23940"/>
                        <a:pt x="618" y="23777"/>
                      </a:cubicBezTo>
                      <a:lnTo>
                        <a:pt x="618" y="23777"/>
                      </a:lnTo>
                      <a:cubicBezTo>
                        <a:pt x="650" y="23804"/>
                        <a:pt x="683" y="23830"/>
                        <a:pt x="717" y="23856"/>
                      </a:cubicBezTo>
                      <a:lnTo>
                        <a:pt x="717" y="23856"/>
                      </a:lnTo>
                      <a:cubicBezTo>
                        <a:pt x="644" y="23804"/>
                        <a:pt x="576" y="23750"/>
                        <a:pt x="512" y="23692"/>
                      </a:cubicBezTo>
                      <a:lnTo>
                        <a:pt x="512" y="23692"/>
                      </a:lnTo>
                      <a:cubicBezTo>
                        <a:pt x="576" y="23753"/>
                        <a:pt x="647" y="23812"/>
                        <a:pt x="723" y="23860"/>
                      </a:cubicBezTo>
                      <a:lnTo>
                        <a:pt x="723" y="23860"/>
                      </a:lnTo>
                      <a:cubicBezTo>
                        <a:pt x="1127" y="24162"/>
                        <a:pt x="1619" y="24327"/>
                        <a:pt x="2123" y="24327"/>
                      </a:cubicBezTo>
                      <a:cubicBezTo>
                        <a:pt x="2330" y="24327"/>
                        <a:pt x="2540" y="24299"/>
                        <a:pt x="2747" y="24241"/>
                      </a:cubicBezTo>
                      <a:cubicBezTo>
                        <a:pt x="3268" y="24115"/>
                        <a:pt x="3726" y="23831"/>
                        <a:pt x="4073" y="23436"/>
                      </a:cubicBezTo>
                      <a:cubicBezTo>
                        <a:pt x="4246" y="23231"/>
                        <a:pt x="4404" y="23026"/>
                        <a:pt x="4531" y="22805"/>
                      </a:cubicBezTo>
                      <a:cubicBezTo>
                        <a:pt x="4594" y="22694"/>
                        <a:pt x="4657" y="22568"/>
                        <a:pt x="4720" y="22473"/>
                      </a:cubicBezTo>
                      <a:cubicBezTo>
                        <a:pt x="4799" y="22379"/>
                        <a:pt x="4862" y="22284"/>
                        <a:pt x="4941" y="22173"/>
                      </a:cubicBezTo>
                      <a:cubicBezTo>
                        <a:pt x="5225" y="21779"/>
                        <a:pt x="5557" y="21384"/>
                        <a:pt x="5872" y="20990"/>
                      </a:cubicBezTo>
                      <a:lnTo>
                        <a:pt x="5872" y="20990"/>
                      </a:lnTo>
                      <a:cubicBezTo>
                        <a:pt x="5872" y="20990"/>
                        <a:pt x="5850" y="21011"/>
                        <a:pt x="5846" y="21011"/>
                      </a:cubicBezTo>
                      <a:cubicBezTo>
                        <a:pt x="5842" y="21011"/>
                        <a:pt x="5852" y="20994"/>
                        <a:pt x="5904" y="20926"/>
                      </a:cubicBezTo>
                      <a:cubicBezTo>
                        <a:pt x="6235" y="20516"/>
                        <a:pt x="6520" y="20216"/>
                        <a:pt x="6851" y="19806"/>
                      </a:cubicBezTo>
                      <a:lnTo>
                        <a:pt x="6867" y="19774"/>
                      </a:lnTo>
                      <a:lnTo>
                        <a:pt x="7703" y="18811"/>
                      </a:lnTo>
                      <a:lnTo>
                        <a:pt x="9250" y="16996"/>
                      </a:lnTo>
                      <a:lnTo>
                        <a:pt x="9250" y="16996"/>
                      </a:lnTo>
                      <a:cubicBezTo>
                        <a:pt x="9245" y="17001"/>
                        <a:pt x="9242" y="17005"/>
                        <a:pt x="9241" y="17005"/>
                      </a:cubicBezTo>
                      <a:cubicBezTo>
                        <a:pt x="9240" y="17005"/>
                        <a:pt x="9250" y="16991"/>
                        <a:pt x="9282" y="16948"/>
                      </a:cubicBezTo>
                      <a:cubicBezTo>
                        <a:pt x="9487" y="16696"/>
                        <a:pt x="9803" y="16364"/>
                        <a:pt x="10103" y="16001"/>
                      </a:cubicBezTo>
                      <a:cubicBezTo>
                        <a:pt x="10150" y="15954"/>
                        <a:pt x="10198" y="15907"/>
                        <a:pt x="10245" y="15843"/>
                      </a:cubicBezTo>
                      <a:cubicBezTo>
                        <a:pt x="10261" y="15828"/>
                        <a:pt x="10276" y="15812"/>
                        <a:pt x="10292" y="15780"/>
                      </a:cubicBezTo>
                      <a:lnTo>
                        <a:pt x="10671" y="15354"/>
                      </a:lnTo>
                      <a:cubicBezTo>
                        <a:pt x="11429" y="14470"/>
                        <a:pt x="12186" y="13586"/>
                        <a:pt x="13007" y="12702"/>
                      </a:cubicBezTo>
                      <a:cubicBezTo>
                        <a:pt x="13844" y="11787"/>
                        <a:pt x="14491" y="10697"/>
                        <a:pt x="14902" y="9498"/>
                      </a:cubicBezTo>
                      <a:cubicBezTo>
                        <a:pt x="15075" y="8993"/>
                        <a:pt x="15186" y="8456"/>
                        <a:pt x="15249" y="7919"/>
                      </a:cubicBezTo>
                      <a:cubicBezTo>
                        <a:pt x="15375" y="7098"/>
                        <a:pt x="15359" y="6246"/>
                        <a:pt x="15233" y="5409"/>
                      </a:cubicBezTo>
                      <a:cubicBezTo>
                        <a:pt x="15233" y="5414"/>
                        <a:pt x="15233" y="5415"/>
                        <a:pt x="15232" y="5415"/>
                      </a:cubicBezTo>
                      <a:cubicBezTo>
                        <a:pt x="15229" y="5415"/>
                        <a:pt x="15213" y="5328"/>
                        <a:pt x="15186" y="5204"/>
                      </a:cubicBezTo>
                      <a:cubicBezTo>
                        <a:pt x="15154" y="5062"/>
                        <a:pt x="15107" y="4857"/>
                        <a:pt x="15059" y="4667"/>
                      </a:cubicBezTo>
                      <a:cubicBezTo>
                        <a:pt x="14982" y="4345"/>
                        <a:pt x="14883" y="4053"/>
                        <a:pt x="14876" y="4053"/>
                      </a:cubicBezTo>
                      <a:lnTo>
                        <a:pt x="14876" y="4053"/>
                      </a:lnTo>
                      <a:cubicBezTo>
                        <a:pt x="14874" y="4053"/>
                        <a:pt x="14877" y="4068"/>
                        <a:pt x="14886" y="4099"/>
                      </a:cubicBezTo>
                      <a:cubicBezTo>
                        <a:pt x="14759" y="3689"/>
                        <a:pt x="14617" y="3278"/>
                        <a:pt x="14460" y="2884"/>
                      </a:cubicBezTo>
                      <a:cubicBezTo>
                        <a:pt x="14428" y="2836"/>
                        <a:pt x="14365" y="2726"/>
                        <a:pt x="14254" y="2473"/>
                      </a:cubicBezTo>
                      <a:cubicBezTo>
                        <a:pt x="14144" y="2221"/>
                        <a:pt x="13954" y="1842"/>
                        <a:pt x="13607" y="1274"/>
                      </a:cubicBezTo>
                      <a:cubicBezTo>
                        <a:pt x="13465" y="1053"/>
                        <a:pt x="13291" y="769"/>
                        <a:pt x="13118" y="548"/>
                      </a:cubicBezTo>
                      <a:cubicBezTo>
                        <a:pt x="13028" y="413"/>
                        <a:pt x="12938" y="293"/>
                        <a:pt x="12865" y="2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0;p59">
                  <a:extLst>
                    <a:ext uri="{FF2B5EF4-FFF2-40B4-BE49-F238E27FC236}">
                      <a16:creationId xmlns:a16="http://schemas.microsoft.com/office/drawing/2014/main" id="{F0547741-D962-C658-3E44-670268767921}"/>
                    </a:ext>
                  </a:extLst>
                </p:cNvPr>
                <p:cNvSpPr/>
                <p:nvPr/>
              </p:nvSpPr>
              <p:spPr>
                <a:xfrm>
                  <a:off x="2743876" y="3246052"/>
                  <a:ext cx="191256" cy="381416"/>
                </a:xfrm>
                <a:custGeom>
                  <a:avLst/>
                  <a:gdLst/>
                  <a:ahLst/>
                  <a:cxnLst/>
                  <a:rect l="l" t="t" r="r" b="b"/>
                  <a:pathLst>
                    <a:path w="5589" h="11146" extrusionOk="0">
                      <a:moveTo>
                        <a:pt x="5516" y="57"/>
                      </a:moveTo>
                      <a:lnTo>
                        <a:pt x="5431" y="142"/>
                      </a:lnTo>
                      <a:lnTo>
                        <a:pt x="5516" y="57"/>
                      </a:lnTo>
                      <a:close/>
                      <a:moveTo>
                        <a:pt x="5431" y="142"/>
                      </a:moveTo>
                      <a:lnTo>
                        <a:pt x="5431" y="142"/>
                      </a:lnTo>
                      <a:lnTo>
                        <a:pt x="5431" y="142"/>
                      </a:lnTo>
                      <a:lnTo>
                        <a:pt x="5431" y="142"/>
                      </a:lnTo>
                      <a:close/>
                      <a:moveTo>
                        <a:pt x="5095" y="518"/>
                      </a:moveTo>
                      <a:cubicBezTo>
                        <a:pt x="5037" y="586"/>
                        <a:pt x="4974" y="660"/>
                        <a:pt x="4968" y="660"/>
                      </a:cubicBezTo>
                      <a:cubicBezTo>
                        <a:pt x="4967" y="660"/>
                        <a:pt x="4968" y="656"/>
                        <a:pt x="4973" y="648"/>
                      </a:cubicBezTo>
                      <a:lnTo>
                        <a:pt x="5095" y="518"/>
                      </a:lnTo>
                      <a:close/>
                      <a:moveTo>
                        <a:pt x="5589" y="0"/>
                      </a:moveTo>
                      <a:lnTo>
                        <a:pt x="5399" y="174"/>
                      </a:lnTo>
                      <a:lnTo>
                        <a:pt x="5415" y="158"/>
                      </a:lnTo>
                      <a:lnTo>
                        <a:pt x="5431" y="142"/>
                      </a:lnTo>
                      <a:lnTo>
                        <a:pt x="5068" y="458"/>
                      </a:lnTo>
                      <a:cubicBezTo>
                        <a:pt x="4468" y="995"/>
                        <a:pt x="3868" y="1563"/>
                        <a:pt x="3300" y="2131"/>
                      </a:cubicBezTo>
                      <a:cubicBezTo>
                        <a:pt x="3300" y="2131"/>
                        <a:pt x="3307" y="2129"/>
                        <a:pt x="3313" y="2129"/>
                      </a:cubicBezTo>
                      <a:cubicBezTo>
                        <a:pt x="3323" y="2129"/>
                        <a:pt x="3328" y="2135"/>
                        <a:pt x="3300" y="2163"/>
                      </a:cubicBezTo>
                      <a:cubicBezTo>
                        <a:pt x="3158" y="2337"/>
                        <a:pt x="3016" y="2431"/>
                        <a:pt x="2874" y="2589"/>
                      </a:cubicBezTo>
                      <a:lnTo>
                        <a:pt x="2874" y="2621"/>
                      </a:lnTo>
                      <a:lnTo>
                        <a:pt x="2495" y="2968"/>
                      </a:lnTo>
                      <a:cubicBezTo>
                        <a:pt x="2274" y="3205"/>
                        <a:pt x="2069" y="3457"/>
                        <a:pt x="1863" y="3710"/>
                      </a:cubicBezTo>
                      <a:cubicBezTo>
                        <a:pt x="1879" y="3710"/>
                        <a:pt x="1879" y="3710"/>
                        <a:pt x="1863" y="3742"/>
                      </a:cubicBezTo>
                      <a:cubicBezTo>
                        <a:pt x="1784" y="3852"/>
                        <a:pt x="1658" y="3978"/>
                        <a:pt x="1532" y="4136"/>
                      </a:cubicBezTo>
                      <a:lnTo>
                        <a:pt x="1484" y="4199"/>
                      </a:lnTo>
                      <a:cubicBezTo>
                        <a:pt x="1484" y="4215"/>
                        <a:pt x="1484" y="4231"/>
                        <a:pt x="1484" y="4247"/>
                      </a:cubicBezTo>
                      <a:lnTo>
                        <a:pt x="1342" y="4436"/>
                      </a:lnTo>
                      <a:cubicBezTo>
                        <a:pt x="774" y="5273"/>
                        <a:pt x="380" y="6204"/>
                        <a:pt x="159" y="7183"/>
                      </a:cubicBezTo>
                      <a:cubicBezTo>
                        <a:pt x="111" y="7404"/>
                        <a:pt x="95" y="7625"/>
                        <a:pt x="80" y="7846"/>
                      </a:cubicBezTo>
                      <a:cubicBezTo>
                        <a:pt x="32" y="8177"/>
                        <a:pt x="1" y="8524"/>
                        <a:pt x="16" y="8856"/>
                      </a:cubicBezTo>
                      <a:cubicBezTo>
                        <a:pt x="17" y="8855"/>
                        <a:pt x="18" y="8855"/>
                        <a:pt x="19" y="8855"/>
                      </a:cubicBezTo>
                      <a:cubicBezTo>
                        <a:pt x="36" y="8855"/>
                        <a:pt x="81" y="9021"/>
                        <a:pt x="111" y="9172"/>
                      </a:cubicBezTo>
                      <a:cubicBezTo>
                        <a:pt x="137" y="9299"/>
                        <a:pt x="162" y="9415"/>
                        <a:pt x="179" y="9415"/>
                      </a:cubicBezTo>
                      <a:cubicBezTo>
                        <a:pt x="183" y="9415"/>
                        <a:pt x="187" y="9408"/>
                        <a:pt x="190" y="9393"/>
                      </a:cubicBezTo>
                      <a:cubicBezTo>
                        <a:pt x="206" y="9566"/>
                        <a:pt x="237" y="9740"/>
                        <a:pt x="301" y="9898"/>
                      </a:cubicBezTo>
                      <a:cubicBezTo>
                        <a:pt x="348" y="9929"/>
                        <a:pt x="380" y="10071"/>
                        <a:pt x="569" y="10577"/>
                      </a:cubicBezTo>
                      <a:cubicBezTo>
                        <a:pt x="601" y="10671"/>
                        <a:pt x="648" y="10798"/>
                        <a:pt x="695" y="10908"/>
                      </a:cubicBezTo>
                      <a:lnTo>
                        <a:pt x="806" y="11129"/>
                      </a:lnTo>
                      <a:cubicBezTo>
                        <a:pt x="812" y="11141"/>
                        <a:pt x="814" y="11146"/>
                        <a:pt x="815" y="11146"/>
                      </a:cubicBezTo>
                      <a:cubicBezTo>
                        <a:pt x="817" y="11146"/>
                        <a:pt x="735" y="10965"/>
                        <a:pt x="734" y="10965"/>
                      </a:cubicBezTo>
                      <a:lnTo>
                        <a:pt x="734" y="10965"/>
                      </a:lnTo>
                      <a:cubicBezTo>
                        <a:pt x="733" y="10965"/>
                        <a:pt x="736" y="10972"/>
                        <a:pt x="743" y="10987"/>
                      </a:cubicBezTo>
                      <a:cubicBezTo>
                        <a:pt x="443" y="10292"/>
                        <a:pt x="316" y="9551"/>
                        <a:pt x="364" y="8793"/>
                      </a:cubicBezTo>
                      <a:cubicBezTo>
                        <a:pt x="411" y="8067"/>
                        <a:pt x="585" y="7356"/>
                        <a:pt x="885" y="6678"/>
                      </a:cubicBezTo>
                      <a:cubicBezTo>
                        <a:pt x="995" y="6409"/>
                        <a:pt x="1106" y="6157"/>
                        <a:pt x="1248" y="5920"/>
                      </a:cubicBezTo>
                      <a:cubicBezTo>
                        <a:pt x="1484" y="5494"/>
                        <a:pt x="1737" y="5083"/>
                        <a:pt x="2021" y="4689"/>
                      </a:cubicBezTo>
                      <a:cubicBezTo>
                        <a:pt x="2637" y="3836"/>
                        <a:pt x="3379" y="2968"/>
                        <a:pt x="3663" y="2605"/>
                      </a:cubicBezTo>
                      <a:lnTo>
                        <a:pt x="3710" y="2542"/>
                      </a:lnTo>
                      <a:cubicBezTo>
                        <a:pt x="4026" y="2147"/>
                        <a:pt x="4389" y="1642"/>
                        <a:pt x="4642" y="1295"/>
                      </a:cubicBezTo>
                      <a:lnTo>
                        <a:pt x="4973" y="805"/>
                      </a:lnTo>
                      <a:lnTo>
                        <a:pt x="4973" y="805"/>
                      </a:lnTo>
                      <a:cubicBezTo>
                        <a:pt x="4910" y="869"/>
                        <a:pt x="4863" y="932"/>
                        <a:pt x="4815" y="995"/>
                      </a:cubicBezTo>
                      <a:cubicBezTo>
                        <a:pt x="4926" y="837"/>
                        <a:pt x="5052" y="679"/>
                        <a:pt x="5099" y="616"/>
                      </a:cubicBezTo>
                      <a:cubicBezTo>
                        <a:pt x="5214" y="467"/>
                        <a:pt x="5251" y="417"/>
                        <a:pt x="5246" y="417"/>
                      </a:cubicBezTo>
                      <a:lnTo>
                        <a:pt x="5246" y="417"/>
                      </a:lnTo>
                      <a:cubicBezTo>
                        <a:pt x="5238" y="417"/>
                        <a:pt x="5156" y="506"/>
                        <a:pt x="5084" y="569"/>
                      </a:cubicBezTo>
                      <a:cubicBezTo>
                        <a:pt x="5060" y="597"/>
                        <a:pt x="5052" y="604"/>
                        <a:pt x="5049" y="604"/>
                      </a:cubicBezTo>
                      <a:cubicBezTo>
                        <a:pt x="5045" y="604"/>
                        <a:pt x="5048" y="596"/>
                        <a:pt x="5043" y="596"/>
                      </a:cubicBezTo>
                      <a:cubicBezTo>
                        <a:pt x="5038" y="596"/>
                        <a:pt x="5022" y="608"/>
                        <a:pt x="4973" y="663"/>
                      </a:cubicBezTo>
                      <a:lnTo>
                        <a:pt x="5154" y="457"/>
                      </a:lnTo>
                      <a:lnTo>
                        <a:pt x="5154" y="457"/>
                      </a:lnTo>
                      <a:lnTo>
                        <a:pt x="5257" y="348"/>
                      </a:lnTo>
                      <a:lnTo>
                        <a:pt x="5257" y="348"/>
                      </a:lnTo>
                      <a:cubicBezTo>
                        <a:pt x="5245" y="356"/>
                        <a:pt x="5217" y="382"/>
                        <a:pt x="5182" y="416"/>
                      </a:cubicBezTo>
                      <a:lnTo>
                        <a:pt x="5182" y="416"/>
                      </a:lnTo>
                      <a:cubicBezTo>
                        <a:pt x="5205" y="391"/>
                        <a:pt x="5222" y="371"/>
                        <a:pt x="5226" y="363"/>
                      </a:cubicBezTo>
                      <a:lnTo>
                        <a:pt x="5226" y="363"/>
                      </a:lnTo>
                      <a:lnTo>
                        <a:pt x="5084" y="506"/>
                      </a:lnTo>
                      <a:cubicBezTo>
                        <a:pt x="5191" y="392"/>
                        <a:pt x="5281" y="298"/>
                        <a:pt x="5336" y="241"/>
                      </a:cubicBezTo>
                      <a:lnTo>
                        <a:pt x="5336" y="241"/>
                      </a:lnTo>
                      <a:lnTo>
                        <a:pt x="55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11;p59">
                  <a:extLst>
                    <a:ext uri="{FF2B5EF4-FFF2-40B4-BE49-F238E27FC236}">
                      <a16:creationId xmlns:a16="http://schemas.microsoft.com/office/drawing/2014/main" id="{197E96B4-E0A5-07D1-F126-B2386925E6BC}"/>
                    </a:ext>
                  </a:extLst>
                </p:cNvPr>
                <p:cNvSpPr/>
                <p:nvPr/>
              </p:nvSpPr>
              <p:spPr>
                <a:xfrm>
                  <a:off x="2975622" y="2940291"/>
                  <a:ext cx="101462" cy="166583"/>
                </a:xfrm>
                <a:custGeom>
                  <a:avLst/>
                  <a:gdLst/>
                  <a:ahLst/>
                  <a:cxnLst/>
                  <a:rect l="l" t="t" r="r" b="b"/>
                  <a:pathLst>
                    <a:path w="2965" h="4868" extrusionOk="0">
                      <a:moveTo>
                        <a:pt x="55" y="104"/>
                      </a:moveTo>
                      <a:cubicBezTo>
                        <a:pt x="56" y="104"/>
                        <a:pt x="60" y="112"/>
                        <a:pt x="69" y="128"/>
                      </a:cubicBezTo>
                      <a:lnTo>
                        <a:pt x="69" y="128"/>
                      </a:lnTo>
                      <a:cubicBezTo>
                        <a:pt x="60" y="113"/>
                        <a:pt x="55" y="104"/>
                        <a:pt x="55" y="104"/>
                      </a:cubicBezTo>
                      <a:close/>
                      <a:moveTo>
                        <a:pt x="111" y="175"/>
                      </a:moveTo>
                      <a:cubicBezTo>
                        <a:pt x="111" y="195"/>
                        <a:pt x="158" y="262"/>
                        <a:pt x="190" y="307"/>
                      </a:cubicBezTo>
                      <a:lnTo>
                        <a:pt x="190" y="307"/>
                      </a:lnTo>
                      <a:lnTo>
                        <a:pt x="111" y="175"/>
                      </a:lnTo>
                      <a:close/>
                      <a:moveTo>
                        <a:pt x="1" y="1"/>
                      </a:moveTo>
                      <a:lnTo>
                        <a:pt x="48" y="96"/>
                      </a:lnTo>
                      <a:lnTo>
                        <a:pt x="1" y="17"/>
                      </a:lnTo>
                      <a:lnTo>
                        <a:pt x="1" y="32"/>
                      </a:lnTo>
                      <a:lnTo>
                        <a:pt x="32" y="96"/>
                      </a:lnTo>
                      <a:lnTo>
                        <a:pt x="127" y="269"/>
                      </a:lnTo>
                      <a:cubicBezTo>
                        <a:pt x="300" y="601"/>
                        <a:pt x="490" y="916"/>
                        <a:pt x="695" y="1216"/>
                      </a:cubicBezTo>
                      <a:cubicBezTo>
                        <a:pt x="695" y="1216"/>
                        <a:pt x="695" y="1202"/>
                        <a:pt x="704" y="1202"/>
                      </a:cubicBezTo>
                      <a:cubicBezTo>
                        <a:pt x="709" y="1202"/>
                        <a:pt x="716" y="1206"/>
                        <a:pt x="727" y="1216"/>
                      </a:cubicBezTo>
                      <a:cubicBezTo>
                        <a:pt x="774" y="1280"/>
                        <a:pt x="806" y="1358"/>
                        <a:pt x="869" y="1422"/>
                      </a:cubicBezTo>
                      <a:lnTo>
                        <a:pt x="885" y="1422"/>
                      </a:lnTo>
                      <a:lnTo>
                        <a:pt x="995" y="1627"/>
                      </a:lnTo>
                      <a:lnTo>
                        <a:pt x="1263" y="1958"/>
                      </a:lnTo>
                      <a:cubicBezTo>
                        <a:pt x="1263" y="1958"/>
                        <a:pt x="1263" y="1951"/>
                        <a:pt x="1268" y="1951"/>
                      </a:cubicBezTo>
                      <a:cubicBezTo>
                        <a:pt x="1270" y="1951"/>
                        <a:pt x="1274" y="1953"/>
                        <a:pt x="1279" y="1958"/>
                      </a:cubicBezTo>
                      <a:cubicBezTo>
                        <a:pt x="1311" y="2006"/>
                        <a:pt x="1358" y="2069"/>
                        <a:pt x="1405" y="2132"/>
                      </a:cubicBezTo>
                      <a:lnTo>
                        <a:pt x="1421" y="2164"/>
                      </a:lnTo>
                      <a:lnTo>
                        <a:pt x="1437" y="2164"/>
                      </a:lnTo>
                      <a:lnTo>
                        <a:pt x="1500" y="2242"/>
                      </a:lnTo>
                      <a:cubicBezTo>
                        <a:pt x="1784" y="2558"/>
                        <a:pt x="2037" y="2890"/>
                        <a:pt x="2274" y="3221"/>
                      </a:cubicBezTo>
                      <a:cubicBezTo>
                        <a:pt x="2337" y="3300"/>
                        <a:pt x="2400" y="3379"/>
                        <a:pt x="2431" y="3458"/>
                      </a:cubicBezTo>
                      <a:cubicBezTo>
                        <a:pt x="2510" y="3584"/>
                        <a:pt x="2574" y="3742"/>
                        <a:pt x="2637" y="3853"/>
                      </a:cubicBezTo>
                      <a:cubicBezTo>
                        <a:pt x="2637" y="3851"/>
                        <a:pt x="2639" y="3850"/>
                        <a:pt x="2640" y="3850"/>
                      </a:cubicBezTo>
                      <a:cubicBezTo>
                        <a:pt x="2662" y="3850"/>
                        <a:pt x="2757" y="4067"/>
                        <a:pt x="2775" y="4067"/>
                      </a:cubicBezTo>
                      <a:cubicBezTo>
                        <a:pt x="2778" y="4067"/>
                        <a:pt x="2779" y="4064"/>
                        <a:pt x="2779" y="4058"/>
                      </a:cubicBezTo>
                      <a:cubicBezTo>
                        <a:pt x="2810" y="4137"/>
                        <a:pt x="2842" y="4263"/>
                        <a:pt x="2858" y="4279"/>
                      </a:cubicBezTo>
                      <a:cubicBezTo>
                        <a:pt x="2858" y="4279"/>
                        <a:pt x="2921" y="4358"/>
                        <a:pt x="2937" y="4594"/>
                      </a:cubicBezTo>
                      <a:cubicBezTo>
                        <a:pt x="2952" y="4689"/>
                        <a:pt x="2952" y="4831"/>
                        <a:pt x="2952" y="4863"/>
                      </a:cubicBezTo>
                      <a:cubicBezTo>
                        <a:pt x="2954" y="4866"/>
                        <a:pt x="2955" y="4867"/>
                        <a:pt x="2956" y="4867"/>
                      </a:cubicBezTo>
                      <a:cubicBezTo>
                        <a:pt x="2964" y="4867"/>
                        <a:pt x="2956" y="4775"/>
                        <a:pt x="2953" y="4775"/>
                      </a:cubicBezTo>
                      <a:cubicBezTo>
                        <a:pt x="2953" y="4775"/>
                        <a:pt x="2952" y="4778"/>
                        <a:pt x="2952" y="4784"/>
                      </a:cubicBezTo>
                      <a:cubicBezTo>
                        <a:pt x="2952" y="4437"/>
                        <a:pt x="2905" y="4089"/>
                        <a:pt x="2795" y="3774"/>
                      </a:cubicBezTo>
                      <a:cubicBezTo>
                        <a:pt x="2684" y="3442"/>
                        <a:pt x="2526" y="3111"/>
                        <a:pt x="2353" y="2811"/>
                      </a:cubicBezTo>
                      <a:cubicBezTo>
                        <a:pt x="2163" y="2511"/>
                        <a:pt x="1958" y="2227"/>
                        <a:pt x="1737" y="1943"/>
                      </a:cubicBezTo>
                      <a:cubicBezTo>
                        <a:pt x="1437" y="1564"/>
                        <a:pt x="1106" y="1201"/>
                        <a:pt x="963" y="1043"/>
                      </a:cubicBezTo>
                      <a:lnTo>
                        <a:pt x="948" y="1027"/>
                      </a:lnTo>
                      <a:cubicBezTo>
                        <a:pt x="790" y="853"/>
                        <a:pt x="600" y="664"/>
                        <a:pt x="474" y="538"/>
                      </a:cubicBezTo>
                      <a:cubicBezTo>
                        <a:pt x="411" y="474"/>
                        <a:pt x="348" y="411"/>
                        <a:pt x="285" y="348"/>
                      </a:cubicBezTo>
                      <a:lnTo>
                        <a:pt x="285" y="348"/>
                      </a:lnTo>
                      <a:lnTo>
                        <a:pt x="222" y="269"/>
                      </a:lnTo>
                      <a:cubicBezTo>
                        <a:pt x="169" y="211"/>
                        <a:pt x="150" y="190"/>
                        <a:pt x="146" y="190"/>
                      </a:cubicBezTo>
                      <a:lnTo>
                        <a:pt x="146" y="190"/>
                      </a:lnTo>
                      <a:cubicBezTo>
                        <a:pt x="142" y="190"/>
                        <a:pt x="171" y="232"/>
                        <a:pt x="190" y="269"/>
                      </a:cubicBezTo>
                      <a:cubicBezTo>
                        <a:pt x="203" y="295"/>
                        <a:pt x="203" y="300"/>
                        <a:pt x="201" y="301"/>
                      </a:cubicBezTo>
                      <a:lnTo>
                        <a:pt x="201" y="301"/>
                      </a:lnTo>
                      <a:cubicBezTo>
                        <a:pt x="181" y="269"/>
                        <a:pt x="167" y="242"/>
                        <a:pt x="143" y="206"/>
                      </a:cubicBezTo>
                      <a:lnTo>
                        <a:pt x="143" y="206"/>
                      </a:lnTo>
                      <a:cubicBezTo>
                        <a:pt x="143" y="206"/>
                        <a:pt x="215" y="326"/>
                        <a:pt x="212" y="336"/>
                      </a:cubicBezTo>
                      <a:lnTo>
                        <a:pt x="212" y="336"/>
                      </a:lnTo>
                      <a:cubicBezTo>
                        <a:pt x="207" y="329"/>
                        <a:pt x="199" y="318"/>
                        <a:pt x="190" y="307"/>
                      </a:cubicBezTo>
                      <a:lnTo>
                        <a:pt x="190" y="307"/>
                      </a:lnTo>
                      <a:lnTo>
                        <a:pt x="206" y="332"/>
                      </a:lnTo>
                      <a:cubicBezTo>
                        <a:pt x="209" y="335"/>
                        <a:pt x="210" y="337"/>
                        <a:pt x="211" y="337"/>
                      </a:cubicBezTo>
                      <a:cubicBezTo>
                        <a:pt x="212" y="337"/>
                        <a:pt x="212" y="336"/>
                        <a:pt x="212" y="336"/>
                      </a:cubicBezTo>
                      <a:lnTo>
                        <a:pt x="212" y="336"/>
                      </a:lnTo>
                      <a:cubicBezTo>
                        <a:pt x="218" y="344"/>
                        <a:pt x="222" y="348"/>
                        <a:pt x="222" y="348"/>
                      </a:cubicBezTo>
                      <a:cubicBezTo>
                        <a:pt x="209" y="348"/>
                        <a:pt x="154" y="254"/>
                        <a:pt x="125" y="219"/>
                      </a:cubicBezTo>
                      <a:lnTo>
                        <a:pt x="125" y="219"/>
                      </a:lnTo>
                      <a:cubicBezTo>
                        <a:pt x="106" y="188"/>
                        <a:pt x="89" y="161"/>
                        <a:pt x="77" y="141"/>
                      </a:cubicBezTo>
                      <a:lnTo>
                        <a:pt x="77" y="14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12;p59">
                  <a:extLst>
                    <a:ext uri="{FF2B5EF4-FFF2-40B4-BE49-F238E27FC236}">
                      <a16:creationId xmlns:a16="http://schemas.microsoft.com/office/drawing/2014/main" id="{532E5E3C-5502-AA8A-5C87-1BE419755DA3}"/>
                    </a:ext>
                  </a:extLst>
                </p:cNvPr>
                <p:cNvSpPr/>
                <p:nvPr/>
              </p:nvSpPr>
              <p:spPr>
                <a:xfrm>
                  <a:off x="3010733" y="1818883"/>
                  <a:ext cx="79972" cy="89691"/>
                </a:xfrm>
                <a:custGeom>
                  <a:avLst/>
                  <a:gdLst/>
                  <a:ahLst/>
                  <a:cxnLst/>
                  <a:rect l="l" t="t" r="r" b="b"/>
                  <a:pathLst>
                    <a:path w="2337" h="2621" extrusionOk="0">
                      <a:moveTo>
                        <a:pt x="1" y="1"/>
                      </a:moveTo>
                      <a:lnTo>
                        <a:pt x="37" y="22"/>
                      </a:lnTo>
                      <a:lnTo>
                        <a:pt x="16" y="1"/>
                      </a:lnTo>
                      <a:lnTo>
                        <a:pt x="16" y="1"/>
                      </a:lnTo>
                      <a:close/>
                      <a:moveTo>
                        <a:pt x="64" y="33"/>
                      </a:moveTo>
                      <a:cubicBezTo>
                        <a:pt x="64" y="33"/>
                        <a:pt x="70" y="37"/>
                        <a:pt x="80" y="43"/>
                      </a:cubicBezTo>
                      <a:lnTo>
                        <a:pt x="80" y="43"/>
                      </a:lnTo>
                      <a:cubicBezTo>
                        <a:pt x="69" y="36"/>
                        <a:pt x="64" y="33"/>
                        <a:pt x="64" y="33"/>
                      </a:cubicBezTo>
                      <a:close/>
                      <a:moveTo>
                        <a:pt x="37" y="22"/>
                      </a:moveTo>
                      <a:lnTo>
                        <a:pt x="48" y="32"/>
                      </a:lnTo>
                      <a:lnTo>
                        <a:pt x="158" y="111"/>
                      </a:lnTo>
                      <a:lnTo>
                        <a:pt x="711" y="522"/>
                      </a:lnTo>
                      <a:cubicBezTo>
                        <a:pt x="711" y="522"/>
                        <a:pt x="711" y="508"/>
                        <a:pt x="716" y="508"/>
                      </a:cubicBezTo>
                      <a:cubicBezTo>
                        <a:pt x="718" y="508"/>
                        <a:pt x="721" y="511"/>
                        <a:pt x="727" y="522"/>
                      </a:cubicBezTo>
                      <a:cubicBezTo>
                        <a:pt x="774" y="537"/>
                        <a:pt x="806" y="585"/>
                        <a:pt x="853" y="616"/>
                      </a:cubicBezTo>
                      <a:lnTo>
                        <a:pt x="948" y="711"/>
                      </a:lnTo>
                      <a:cubicBezTo>
                        <a:pt x="1027" y="758"/>
                        <a:pt x="1090" y="821"/>
                        <a:pt x="1153" y="869"/>
                      </a:cubicBezTo>
                      <a:lnTo>
                        <a:pt x="1169" y="869"/>
                      </a:lnTo>
                      <a:cubicBezTo>
                        <a:pt x="1169" y="869"/>
                        <a:pt x="1216" y="916"/>
                        <a:pt x="1263" y="948"/>
                      </a:cubicBezTo>
                      <a:lnTo>
                        <a:pt x="1279" y="964"/>
                      </a:lnTo>
                      <a:lnTo>
                        <a:pt x="1295" y="964"/>
                      </a:lnTo>
                      <a:cubicBezTo>
                        <a:pt x="1311" y="979"/>
                        <a:pt x="1311" y="995"/>
                        <a:pt x="1327" y="1011"/>
                      </a:cubicBezTo>
                      <a:cubicBezTo>
                        <a:pt x="1548" y="1169"/>
                        <a:pt x="1721" y="1358"/>
                        <a:pt x="1879" y="1579"/>
                      </a:cubicBezTo>
                      <a:cubicBezTo>
                        <a:pt x="1911" y="1627"/>
                        <a:pt x="1958" y="1674"/>
                        <a:pt x="1990" y="1721"/>
                      </a:cubicBezTo>
                      <a:cubicBezTo>
                        <a:pt x="2021" y="1816"/>
                        <a:pt x="2053" y="1895"/>
                        <a:pt x="2084" y="1990"/>
                      </a:cubicBezTo>
                      <a:cubicBezTo>
                        <a:pt x="2087" y="1987"/>
                        <a:pt x="2089" y="1986"/>
                        <a:pt x="2092" y="1986"/>
                      </a:cubicBezTo>
                      <a:cubicBezTo>
                        <a:pt x="2123" y="1986"/>
                        <a:pt x="2180" y="2108"/>
                        <a:pt x="2203" y="2108"/>
                      </a:cubicBezTo>
                      <a:cubicBezTo>
                        <a:pt x="2206" y="2108"/>
                        <a:pt x="2209" y="2105"/>
                        <a:pt x="2211" y="2100"/>
                      </a:cubicBezTo>
                      <a:cubicBezTo>
                        <a:pt x="2211" y="2147"/>
                        <a:pt x="2226" y="2195"/>
                        <a:pt x="2258" y="2242"/>
                      </a:cubicBezTo>
                      <a:cubicBezTo>
                        <a:pt x="2274" y="2242"/>
                        <a:pt x="2305" y="2289"/>
                        <a:pt x="2321" y="2447"/>
                      </a:cubicBezTo>
                      <a:cubicBezTo>
                        <a:pt x="2321" y="2510"/>
                        <a:pt x="2337" y="2605"/>
                        <a:pt x="2337" y="2621"/>
                      </a:cubicBezTo>
                      <a:cubicBezTo>
                        <a:pt x="2337" y="2614"/>
                        <a:pt x="2337" y="2586"/>
                        <a:pt x="2337" y="2574"/>
                      </a:cubicBezTo>
                      <a:cubicBezTo>
                        <a:pt x="2337" y="2353"/>
                        <a:pt x="2305" y="2132"/>
                        <a:pt x="2258" y="1911"/>
                      </a:cubicBezTo>
                      <a:cubicBezTo>
                        <a:pt x="2195" y="1690"/>
                        <a:pt x="2116" y="1469"/>
                        <a:pt x="2021" y="1263"/>
                      </a:cubicBezTo>
                      <a:cubicBezTo>
                        <a:pt x="1895" y="1058"/>
                        <a:pt x="1737" y="869"/>
                        <a:pt x="1563" y="711"/>
                      </a:cubicBezTo>
                      <a:cubicBezTo>
                        <a:pt x="1358" y="537"/>
                        <a:pt x="1137" y="379"/>
                        <a:pt x="885" y="269"/>
                      </a:cubicBezTo>
                      <a:lnTo>
                        <a:pt x="869" y="269"/>
                      </a:lnTo>
                      <a:cubicBezTo>
                        <a:pt x="727" y="206"/>
                        <a:pt x="585" y="158"/>
                        <a:pt x="443" y="127"/>
                      </a:cubicBezTo>
                      <a:lnTo>
                        <a:pt x="285" y="80"/>
                      </a:lnTo>
                      <a:lnTo>
                        <a:pt x="348" y="111"/>
                      </a:lnTo>
                      <a:cubicBezTo>
                        <a:pt x="285" y="95"/>
                        <a:pt x="237" y="80"/>
                        <a:pt x="222" y="64"/>
                      </a:cubicBezTo>
                      <a:cubicBezTo>
                        <a:pt x="173" y="52"/>
                        <a:pt x="153" y="47"/>
                        <a:pt x="148" y="47"/>
                      </a:cubicBezTo>
                      <a:lnTo>
                        <a:pt x="148" y="47"/>
                      </a:lnTo>
                      <a:cubicBezTo>
                        <a:pt x="141" y="47"/>
                        <a:pt x="177" y="60"/>
                        <a:pt x="206" y="80"/>
                      </a:cubicBezTo>
                      <a:cubicBezTo>
                        <a:pt x="222" y="95"/>
                        <a:pt x="218" y="95"/>
                        <a:pt x="216" y="95"/>
                      </a:cubicBezTo>
                      <a:cubicBezTo>
                        <a:pt x="214" y="95"/>
                        <a:pt x="214" y="95"/>
                        <a:pt x="237" y="111"/>
                      </a:cubicBezTo>
                      <a:lnTo>
                        <a:pt x="143" y="64"/>
                      </a:lnTo>
                      <a:lnTo>
                        <a:pt x="143" y="64"/>
                      </a:lnTo>
                      <a:cubicBezTo>
                        <a:pt x="143" y="64"/>
                        <a:pt x="230" y="114"/>
                        <a:pt x="227" y="114"/>
                      </a:cubicBezTo>
                      <a:cubicBezTo>
                        <a:pt x="227" y="114"/>
                        <a:pt x="225" y="113"/>
                        <a:pt x="222" y="111"/>
                      </a:cubicBezTo>
                      <a:lnTo>
                        <a:pt x="127" y="64"/>
                      </a:lnTo>
                      <a:lnTo>
                        <a:pt x="127" y="64"/>
                      </a:lnTo>
                      <a:cubicBezTo>
                        <a:pt x="127" y="64"/>
                        <a:pt x="237" y="127"/>
                        <a:pt x="237" y="127"/>
                      </a:cubicBezTo>
                      <a:cubicBezTo>
                        <a:pt x="213" y="115"/>
                        <a:pt x="180" y="103"/>
                        <a:pt x="151" y="83"/>
                      </a:cubicBezTo>
                      <a:lnTo>
                        <a:pt x="151" y="83"/>
                      </a:lnTo>
                      <a:cubicBezTo>
                        <a:pt x="159" y="87"/>
                        <a:pt x="166" y="91"/>
                        <a:pt x="174" y="95"/>
                      </a:cubicBezTo>
                      <a:lnTo>
                        <a:pt x="127" y="64"/>
                      </a:lnTo>
                      <a:lnTo>
                        <a:pt x="127" y="64"/>
                      </a:lnTo>
                      <a:cubicBezTo>
                        <a:pt x="127" y="64"/>
                        <a:pt x="127" y="64"/>
                        <a:pt x="127" y="64"/>
                      </a:cubicBezTo>
                      <a:lnTo>
                        <a:pt x="127" y="64"/>
                      </a:lnTo>
                      <a:cubicBezTo>
                        <a:pt x="134" y="71"/>
                        <a:pt x="142" y="78"/>
                        <a:pt x="151" y="83"/>
                      </a:cubicBezTo>
                      <a:lnTo>
                        <a:pt x="151" y="83"/>
                      </a:lnTo>
                      <a:cubicBezTo>
                        <a:pt x="121" y="67"/>
                        <a:pt x="95" y="52"/>
                        <a:pt x="80" y="43"/>
                      </a:cubicBezTo>
                      <a:lnTo>
                        <a:pt x="80" y="43"/>
                      </a:lnTo>
                      <a:cubicBezTo>
                        <a:pt x="87" y="48"/>
                        <a:pt x="98" y="55"/>
                        <a:pt x="111" y="64"/>
                      </a:cubicBezTo>
                      <a:lnTo>
                        <a:pt x="37"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13;p59">
                  <a:extLst>
                    <a:ext uri="{FF2B5EF4-FFF2-40B4-BE49-F238E27FC236}">
                      <a16:creationId xmlns:a16="http://schemas.microsoft.com/office/drawing/2014/main" id="{02040FE1-C27F-9235-3501-51E869E84467}"/>
                    </a:ext>
                  </a:extLst>
                </p:cNvPr>
                <p:cNvSpPr/>
                <p:nvPr/>
              </p:nvSpPr>
              <p:spPr>
                <a:xfrm rot="-8516998" flipH="1">
                  <a:off x="2716760" y="2418858"/>
                  <a:ext cx="194275" cy="312020"/>
                </a:xfrm>
                <a:custGeom>
                  <a:avLst/>
                  <a:gdLst/>
                  <a:ahLst/>
                  <a:cxnLst/>
                  <a:rect l="l" t="t" r="r" b="b"/>
                  <a:pathLst>
                    <a:path w="2965" h="4868" extrusionOk="0">
                      <a:moveTo>
                        <a:pt x="55" y="104"/>
                      </a:moveTo>
                      <a:cubicBezTo>
                        <a:pt x="56" y="104"/>
                        <a:pt x="60" y="112"/>
                        <a:pt x="69" y="128"/>
                      </a:cubicBezTo>
                      <a:lnTo>
                        <a:pt x="69" y="128"/>
                      </a:lnTo>
                      <a:cubicBezTo>
                        <a:pt x="60" y="113"/>
                        <a:pt x="55" y="104"/>
                        <a:pt x="55" y="104"/>
                      </a:cubicBezTo>
                      <a:close/>
                      <a:moveTo>
                        <a:pt x="111" y="175"/>
                      </a:moveTo>
                      <a:cubicBezTo>
                        <a:pt x="111" y="195"/>
                        <a:pt x="158" y="262"/>
                        <a:pt x="190" y="307"/>
                      </a:cubicBezTo>
                      <a:lnTo>
                        <a:pt x="190" y="307"/>
                      </a:lnTo>
                      <a:lnTo>
                        <a:pt x="111" y="175"/>
                      </a:lnTo>
                      <a:close/>
                      <a:moveTo>
                        <a:pt x="1" y="1"/>
                      </a:moveTo>
                      <a:lnTo>
                        <a:pt x="48" y="96"/>
                      </a:lnTo>
                      <a:lnTo>
                        <a:pt x="1" y="17"/>
                      </a:lnTo>
                      <a:lnTo>
                        <a:pt x="1" y="32"/>
                      </a:lnTo>
                      <a:lnTo>
                        <a:pt x="32" y="96"/>
                      </a:lnTo>
                      <a:lnTo>
                        <a:pt x="127" y="269"/>
                      </a:lnTo>
                      <a:cubicBezTo>
                        <a:pt x="300" y="601"/>
                        <a:pt x="490" y="916"/>
                        <a:pt x="695" y="1216"/>
                      </a:cubicBezTo>
                      <a:cubicBezTo>
                        <a:pt x="695" y="1216"/>
                        <a:pt x="695" y="1202"/>
                        <a:pt x="704" y="1202"/>
                      </a:cubicBezTo>
                      <a:cubicBezTo>
                        <a:pt x="709" y="1202"/>
                        <a:pt x="716" y="1206"/>
                        <a:pt x="727" y="1216"/>
                      </a:cubicBezTo>
                      <a:cubicBezTo>
                        <a:pt x="774" y="1280"/>
                        <a:pt x="806" y="1358"/>
                        <a:pt x="869" y="1422"/>
                      </a:cubicBezTo>
                      <a:lnTo>
                        <a:pt x="885" y="1422"/>
                      </a:lnTo>
                      <a:lnTo>
                        <a:pt x="995" y="1627"/>
                      </a:lnTo>
                      <a:lnTo>
                        <a:pt x="1263" y="1958"/>
                      </a:lnTo>
                      <a:cubicBezTo>
                        <a:pt x="1263" y="1958"/>
                        <a:pt x="1263" y="1951"/>
                        <a:pt x="1268" y="1951"/>
                      </a:cubicBezTo>
                      <a:cubicBezTo>
                        <a:pt x="1270" y="1951"/>
                        <a:pt x="1274" y="1953"/>
                        <a:pt x="1279" y="1958"/>
                      </a:cubicBezTo>
                      <a:cubicBezTo>
                        <a:pt x="1311" y="2006"/>
                        <a:pt x="1358" y="2069"/>
                        <a:pt x="1405" y="2132"/>
                      </a:cubicBezTo>
                      <a:lnTo>
                        <a:pt x="1421" y="2164"/>
                      </a:lnTo>
                      <a:lnTo>
                        <a:pt x="1437" y="2164"/>
                      </a:lnTo>
                      <a:lnTo>
                        <a:pt x="1500" y="2242"/>
                      </a:lnTo>
                      <a:cubicBezTo>
                        <a:pt x="1784" y="2558"/>
                        <a:pt x="2037" y="2890"/>
                        <a:pt x="2274" y="3221"/>
                      </a:cubicBezTo>
                      <a:cubicBezTo>
                        <a:pt x="2337" y="3300"/>
                        <a:pt x="2400" y="3379"/>
                        <a:pt x="2431" y="3458"/>
                      </a:cubicBezTo>
                      <a:cubicBezTo>
                        <a:pt x="2510" y="3584"/>
                        <a:pt x="2574" y="3742"/>
                        <a:pt x="2637" y="3853"/>
                      </a:cubicBezTo>
                      <a:cubicBezTo>
                        <a:pt x="2637" y="3851"/>
                        <a:pt x="2639" y="3850"/>
                        <a:pt x="2640" y="3850"/>
                      </a:cubicBezTo>
                      <a:cubicBezTo>
                        <a:pt x="2662" y="3850"/>
                        <a:pt x="2757" y="4067"/>
                        <a:pt x="2775" y="4067"/>
                      </a:cubicBezTo>
                      <a:cubicBezTo>
                        <a:pt x="2778" y="4067"/>
                        <a:pt x="2779" y="4064"/>
                        <a:pt x="2779" y="4058"/>
                      </a:cubicBezTo>
                      <a:cubicBezTo>
                        <a:pt x="2810" y="4137"/>
                        <a:pt x="2842" y="4263"/>
                        <a:pt x="2858" y="4279"/>
                      </a:cubicBezTo>
                      <a:cubicBezTo>
                        <a:pt x="2858" y="4279"/>
                        <a:pt x="2921" y="4358"/>
                        <a:pt x="2937" y="4594"/>
                      </a:cubicBezTo>
                      <a:cubicBezTo>
                        <a:pt x="2952" y="4689"/>
                        <a:pt x="2952" y="4831"/>
                        <a:pt x="2952" y="4863"/>
                      </a:cubicBezTo>
                      <a:cubicBezTo>
                        <a:pt x="2954" y="4866"/>
                        <a:pt x="2955" y="4867"/>
                        <a:pt x="2956" y="4867"/>
                      </a:cubicBezTo>
                      <a:cubicBezTo>
                        <a:pt x="2964" y="4867"/>
                        <a:pt x="2956" y="4775"/>
                        <a:pt x="2953" y="4775"/>
                      </a:cubicBezTo>
                      <a:cubicBezTo>
                        <a:pt x="2953" y="4775"/>
                        <a:pt x="2952" y="4778"/>
                        <a:pt x="2952" y="4784"/>
                      </a:cubicBezTo>
                      <a:cubicBezTo>
                        <a:pt x="2952" y="4437"/>
                        <a:pt x="2905" y="4089"/>
                        <a:pt x="2795" y="3774"/>
                      </a:cubicBezTo>
                      <a:cubicBezTo>
                        <a:pt x="2684" y="3442"/>
                        <a:pt x="2526" y="3111"/>
                        <a:pt x="2353" y="2811"/>
                      </a:cubicBezTo>
                      <a:cubicBezTo>
                        <a:pt x="2163" y="2511"/>
                        <a:pt x="1958" y="2227"/>
                        <a:pt x="1737" y="1943"/>
                      </a:cubicBezTo>
                      <a:cubicBezTo>
                        <a:pt x="1437" y="1564"/>
                        <a:pt x="1106" y="1201"/>
                        <a:pt x="963" y="1043"/>
                      </a:cubicBezTo>
                      <a:lnTo>
                        <a:pt x="948" y="1027"/>
                      </a:lnTo>
                      <a:cubicBezTo>
                        <a:pt x="790" y="853"/>
                        <a:pt x="600" y="664"/>
                        <a:pt x="474" y="538"/>
                      </a:cubicBezTo>
                      <a:cubicBezTo>
                        <a:pt x="411" y="474"/>
                        <a:pt x="348" y="411"/>
                        <a:pt x="285" y="348"/>
                      </a:cubicBezTo>
                      <a:lnTo>
                        <a:pt x="285" y="348"/>
                      </a:lnTo>
                      <a:lnTo>
                        <a:pt x="222" y="269"/>
                      </a:lnTo>
                      <a:cubicBezTo>
                        <a:pt x="169" y="211"/>
                        <a:pt x="150" y="190"/>
                        <a:pt x="146" y="190"/>
                      </a:cubicBezTo>
                      <a:lnTo>
                        <a:pt x="146" y="190"/>
                      </a:lnTo>
                      <a:cubicBezTo>
                        <a:pt x="142" y="190"/>
                        <a:pt x="171" y="232"/>
                        <a:pt x="190" y="269"/>
                      </a:cubicBezTo>
                      <a:cubicBezTo>
                        <a:pt x="203" y="295"/>
                        <a:pt x="203" y="300"/>
                        <a:pt x="201" y="301"/>
                      </a:cubicBezTo>
                      <a:lnTo>
                        <a:pt x="201" y="301"/>
                      </a:lnTo>
                      <a:cubicBezTo>
                        <a:pt x="181" y="269"/>
                        <a:pt x="167" y="242"/>
                        <a:pt x="143" y="206"/>
                      </a:cubicBezTo>
                      <a:lnTo>
                        <a:pt x="143" y="206"/>
                      </a:lnTo>
                      <a:cubicBezTo>
                        <a:pt x="143" y="206"/>
                        <a:pt x="215" y="326"/>
                        <a:pt x="212" y="336"/>
                      </a:cubicBezTo>
                      <a:lnTo>
                        <a:pt x="212" y="336"/>
                      </a:lnTo>
                      <a:cubicBezTo>
                        <a:pt x="207" y="329"/>
                        <a:pt x="199" y="318"/>
                        <a:pt x="190" y="307"/>
                      </a:cubicBezTo>
                      <a:lnTo>
                        <a:pt x="190" y="307"/>
                      </a:lnTo>
                      <a:lnTo>
                        <a:pt x="206" y="332"/>
                      </a:lnTo>
                      <a:cubicBezTo>
                        <a:pt x="209" y="335"/>
                        <a:pt x="210" y="337"/>
                        <a:pt x="211" y="337"/>
                      </a:cubicBezTo>
                      <a:cubicBezTo>
                        <a:pt x="212" y="337"/>
                        <a:pt x="212" y="336"/>
                        <a:pt x="212" y="336"/>
                      </a:cubicBezTo>
                      <a:lnTo>
                        <a:pt x="212" y="336"/>
                      </a:lnTo>
                      <a:cubicBezTo>
                        <a:pt x="218" y="344"/>
                        <a:pt x="222" y="348"/>
                        <a:pt x="222" y="348"/>
                      </a:cubicBezTo>
                      <a:cubicBezTo>
                        <a:pt x="209" y="348"/>
                        <a:pt x="154" y="254"/>
                        <a:pt x="125" y="219"/>
                      </a:cubicBezTo>
                      <a:lnTo>
                        <a:pt x="125" y="219"/>
                      </a:lnTo>
                      <a:cubicBezTo>
                        <a:pt x="106" y="188"/>
                        <a:pt x="89" y="161"/>
                        <a:pt x="77" y="141"/>
                      </a:cubicBezTo>
                      <a:lnTo>
                        <a:pt x="77" y="14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4;p59">
                  <a:extLst>
                    <a:ext uri="{FF2B5EF4-FFF2-40B4-BE49-F238E27FC236}">
                      <a16:creationId xmlns:a16="http://schemas.microsoft.com/office/drawing/2014/main" id="{0C5F7A28-27A5-E1E3-58A0-1FFEA181077F}"/>
                    </a:ext>
                  </a:extLst>
                </p:cNvPr>
                <p:cNvSpPr/>
                <p:nvPr/>
              </p:nvSpPr>
              <p:spPr>
                <a:xfrm rot="3666628">
                  <a:off x="2777630" y="2177965"/>
                  <a:ext cx="497433" cy="212630"/>
                </a:xfrm>
                <a:custGeom>
                  <a:avLst/>
                  <a:gdLst/>
                  <a:ahLst/>
                  <a:cxnLst/>
                  <a:rect l="l" t="t" r="r" b="b"/>
                  <a:pathLst>
                    <a:path w="11733" h="6903" extrusionOk="0">
                      <a:moveTo>
                        <a:pt x="11291" y="5197"/>
                      </a:moveTo>
                      <a:lnTo>
                        <a:pt x="11291" y="5197"/>
                      </a:lnTo>
                      <a:cubicBezTo>
                        <a:pt x="11291" y="5197"/>
                        <a:pt x="11291" y="5197"/>
                        <a:pt x="11291" y="5197"/>
                      </a:cubicBezTo>
                      <a:cubicBezTo>
                        <a:pt x="11243" y="5244"/>
                        <a:pt x="11208" y="5283"/>
                        <a:pt x="11174" y="5319"/>
                      </a:cubicBezTo>
                      <a:lnTo>
                        <a:pt x="11174" y="5319"/>
                      </a:lnTo>
                      <a:cubicBezTo>
                        <a:pt x="11235" y="5256"/>
                        <a:pt x="11291" y="5197"/>
                        <a:pt x="11291" y="5197"/>
                      </a:cubicBezTo>
                      <a:close/>
                      <a:moveTo>
                        <a:pt x="11174" y="5319"/>
                      </a:moveTo>
                      <a:lnTo>
                        <a:pt x="11174" y="5319"/>
                      </a:lnTo>
                      <a:cubicBezTo>
                        <a:pt x="11149" y="5345"/>
                        <a:pt x="11123" y="5372"/>
                        <a:pt x="11100" y="5395"/>
                      </a:cubicBezTo>
                      <a:lnTo>
                        <a:pt x="11100" y="5395"/>
                      </a:lnTo>
                      <a:cubicBezTo>
                        <a:pt x="11126" y="5370"/>
                        <a:pt x="11149" y="5345"/>
                        <a:pt x="11174" y="5319"/>
                      </a:cubicBezTo>
                      <a:close/>
                      <a:moveTo>
                        <a:pt x="7" y="1"/>
                      </a:moveTo>
                      <a:cubicBezTo>
                        <a:pt x="0" y="1"/>
                        <a:pt x="99" y="218"/>
                        <a:pt x="96" y="218"/>
                      </a:cubicBezTo>
                      <a:cubicBezTo>
                        <a:pt x="96" y="218"/>
                        <a:pt x="92" y="210"/>
                        <a:pt x="83" y="193"/>
                      </a:cubicBezTo>
                      <a:lnTo>
                        <a:pt x="83" y="193"/>
                      </a:lnTo>
                      <a:cubicBezTo>
                        <a:pt x="446" y="1014"/>
                        <a:pt x="904" y="1788"/>
                        <a:pt x="1441" y="2498"/>
                      </a:cubicBezTo>
                      <a:cubicBezTo>
                        <a:pt x="1709" y="2845"/>
                        <a:pt x="2009" y="3193"/>
                        <a:pt x="2309" y="3524"/>
                      </a:cubicBezTo>
                      <a:cubicBezTo>
                        <a:pt x="2467" y="3698"/>
                        <a:pt x="2625" y="3856"/>
                        <a:pt x="2782" y="4013"/>
                      </a:cubicBezTo>
                      <a:lnTo>
                        <a:pt x="3051" y="4250"/>
                      </a:lnTo>
                      <a:cubicBezTo>
                        <a:pt x="3066" y="4266"/>
                        <a:pt x="3082" y="4282"/>
                        <a:pt x="3114" y="4298"/>
                      </a:cubicBezTo>
                      <a:lnTo>
                        <a:pt x="3161" y="4329"/>
                      </a:lnTo>
                      <a:lnTo>
                        <a:pt x="3224" y="4376"/>
                      </a:lnTo>
                      <a:lnTo>
                        <a:pt x="3382" y="4471"/>
                      </a:lnTo>
                      <a:lnTo>
                        <a:pt x="5750" y="5813"/>
                      </a:lnTo>
                      <a:cubicBezTo>
                        <a:pt x="6287" y="6113"/>
                        <a:pt x="6839" y="6429"/>
                        <a:pt x="7329" y="6681"/>
                      </a:cubicBezTo>
                      <a:lnTo>
                        <a:pt x="7360" y="6713"/>
                      </a:lnTo>
                      <a:cubicBezTo>
                        <a:pt x="7392" y="6728"/>
                        <a:pt x="7423" y="6744"/>
                        <a:pt x="7455" y="6760"/>
                      </a:cubicBezTo>
                      <a:cubicBezTo>
                        <a:pt x="7471" y="6760"/>
                        <a:pt x="7502" y="6776"/>
                        <a:pt x="7534" y="6776"/>
                      </a:cubicBezTo>
                      <a:lnTo>
                        <a:pt x="7597" y="6792"/>
                      </a:lnTo>
                      <a:lnTo>
                        <a:pt x="7786" y="6823"/>
                      </a:lnTo>
                      <a:cubicBezTo>
                        <a:pt x="7913" y="6855"/>
                        <a:pt x="8039" y="6871"/>
                        <a:pt x="8149" y="6886"/>
                      </a:cubicBezTo>
                      <a:cubicBezTo>
                        <a:pt x="8339" y="6902"/>
                        <a:pt x="8528" y="6902"/>
                        <a:pt x="8718" y="6902"/>
                      </a:cubicBezTo>
                      <a:lnTo>
                        <a:pt x="8828" y="6902"/>
                      </a:lnTo>
                      <a:cubicBezTo>
                        <a:pt x="9160" y="6886"/>
                        <a:pt x="9491" y="6807"/>
                        <a:pt x="9791" y="6665"/>
                      </a:cubicBezTo>
                      <a:cubicBezTo>
                        <a:pt x="10075" y="6539"/>
                        <a:pt x="10328" y="6365"/>
                        <a:pt x="10533" y="6144"/>
                      </a:cubicBezTo>
                      <a:cubicBezTo>
                        <a:pt x="10707" y="5987"/>
                        <a:pt x="10864" y="5813"/>
                        <a:pt x="11006" y="5623"/>
                      </a:cubicBezTo>
                      <a:lnTo>
                        <a:pt x="11006" y="5623"/>
                      </a:lnTo>
                      <a:cubicBezTo>
                        <a:pt x="10928" y="5702"/>
                        <a:pt x="10864" y="5781"/>
                        <a:pt x="10801" y="5829"/>
                      </a:cubicBezTo>
                      <a:cubicBezTo>
                        <a:pt x="10928" y="5702"/>
                        <a:pt x="11054" y="5560"/>
                        <a:pt x="11164" y="5418"/>
                      </a:cubicBezTo>
                      <a:cubicBezTo>
                        <a:pt x="11300" y="5256"/>
                        <a:pt x="11345" y="5201"/>
                        <a:pt x="11342" y="5201"/>
                      </a:cubicBezTo>
                      <a:lnTo>
                        <a:pt x="11342" y="5201"/>
                      </a:lnTo>
                      <a:cubicBezTo>
                        <a:pt x="11337" y="5201"/>
                        <a:pt x="11246" y="5299"/>
                        <a:pt x="11164" y="5371"/>
                      </a:cubicBezTo>
                      <a:cubicBezTo>
                        <a:pt x="11132" y="5399"/>
                        <a:pt x="11120" y="5406"/>
                        <a:pt x="11115" y="5406"/>
                      </a:cubicBezTo>
                      <a:cubicBezTo>
                        <a:pt x="11110" y="5406"/>
                        <a:pt x="11113" y="5398"/>
                        <a:pt x="11108" y="5398"/>
                      </a:cubicBezTo>
                      <a:cubicBezTo>
                        <a:pt x="11104" y="5398"/>
                        <a:pt x="11096" y="5403"/>
                        <a:pt x="11075" y="5420"/>
                      </a:cubicBezTo>
                      <a:lnTo>
                        <a:pt x="11075" y="5420"/>
                      </a:lnTo>
                      <a:cubicBezTo>
                        <a:pt x="11083" y="5412"/>
                        <a:pt x="11091" y="5404"/>
                        <a:pt x="11100" y="5395"/>
                      </a:cubicBezTo>
                      <a:lnTo>
                        <a:pt x="11100" y="5395"/>
                      </a:lnTo>
                      <a:cubicBezTo>
                        <a:pt x="11087" y="5408"/>
                        <a:pt x="11073" y="5420"/>
                        <a:pt x="11059" y="5433"/>
                      </a:cubicBezTo>
                      <a:lnTo>
                        <a:pt x="11059" y="5433"/>
                      </a:lnTo>
                      <a:cubicBezTo>
                        <a:pt x="11065" y="5428"/>
                        <a:pt x="11071" y="5423"/>
                        <a:pt x="11075" y="5420"/>
                      </a:cubicBezTo>
                      <a:lnTo>
                        <a:pt x="11075" y="5420"/>
                      </a:lnTo>
                      <a:cubicBezTo>
                        <a:pt x="11048" y="5447"/>
                        <a:pt x="11029" y="5466"/>
                        <a:pt x="11027" y="5466"/>
                      </a:cubicBezTo>
                      <a:cubicBezTo>
                        <a:pt x="11026" y="5466"/>
                        <a:pt x="11027" y="5463"/>
                        <a:pt x="11032" y="5457"/>
                      </a:cubicBezTo>
                      <a:lnTo>
                        <a:pt x="11032" y="5457"/>
                      </a:lnTo>
                      <a:cubicBezTo>
                        <a:pt x="11041" y="5449"/>
                        <a:pt x="11050" y="5441"/>
                        <a:pt x="11059" y="5433"/>
                      </a:cubicBezTo>
                      <a:lnTo>
                        <a:pt x="11059" y="5433"/>
                      </a:lnTo>
                      <a:cubicBezTo>
                        <a:pt x="11051" y="5440"/>
                        <a:pt x="11043" y="5447"/>
                        <a:pt x="11033" y="5456"/>
                      </a:cubicBezTo>
                      <a:lnTo>
                        <a:pt x="11033" y="5456"/>
                      </a:lnTo>
                      <a:cubicBezTo>
                        <a:pt x="11034" y="5454"/>
                        <a:pt x="11036" y="5452"/>
                        <a:pt x="11038" y="5450"/>
                      </a:cubicBezTo>
                      <a:cubicBezTo>
                        <a:pt x="11133" y="5355"/>
                        <a:pt x="11259" y="5229"/>
                        <a:pt x="11354" y="5118"/>
                      </a:cubicBezTo>
                      <a:lnTo>
                        <a:pt x="11354" y="5118"/>
                      </a:lnTo>
                      <a:cubicBezTo>
                        <a:pt x="11324" y="5149"/>
                        <a:pt x="11019" y="5468"/>
                        <a:pt x="10993" y="5468"/>
                      </a:cubicBezTo>
                      <a:cubicBezTo>
                        <a:pt x="10991" y="5468"/>
                        <a:pt x="10991" y="5467"/>
                        <a:pt x="10991" y="5466"/>
                      </a:cubicBezTo>
                      <a:cubicBezTo>
                        <a:pt x="11056" y="5410"/>
                        <a:pt x="11122" y="5348"/>
                        <a:pt x="11187" y="5284"/>
                      </a:cubicBezTo>
                      <a:lnTo>
                        <a:pt x="11187" y="5284"/>
                      </a:lnTo>
                      <a:cubicBezTo>
                        <a:pt x="11180" y="5292"/>
                        <a:pt x="11172" y="5300"/>
                        <a:pt x="11164" y="5308"/>
                      </a:cubicBezTo>
                      <a:lnTo>
                        <a:pt x="11319" y="5153"/>
                      </a:lnTo>
                      <a:lnTo>
                        <a:pt x="11319" y="5153"/>
                      </a:lnTo>
                      <a:cubicBezTo>
                        <a:pt x="11275" y="5197"/>
                        <a:pt x="11231" y="5241"/>
                        <a:pt x="11187" y="5284"/>
                      </a:cubicBezTo>
                      <a:lnTo>
                        <a:pt x="11187" y="5284"/>
                      </a:lnTo>
                      <a:cubicBezTo>
                        <a:pt x="11388" y="5074"/>
                        <a:pt x="11525" y="4933"/>
                        <a:pt x="11520" y="4933"/>
                      </a:cubicBezTo>
                      <a:lnTo>
                        <a:pt x="11520" y="4933"/>
                      </a:lnTo>
                      <a:cubicBezTo>
                        <a:pt x="11517" y="4933"/>
                        <a:pt x="11466" y="4980"/>
                        <a:pt x="11354" y="5087"/>
                      </a:cubicBezTo>
                      <a:cubicBezTo>
                        <a:pt x="11405" y="5036"/>
                        <a:pt x="11466" y="4975"/>
                        <a:pt x="11527" y="4913"/>
                      </a:cubicBezTo>
                      <a:lnTo>
                        <a:pt x="11733" y="4724"/>
                      </a:lnTo>
                      <a:lnTo>
                        <a:pt x="11685" y="4755"/>
                      </a:lnTo>
                      <a:lnTo>
                        <a:pt x="11559" y="4882"/>
                      </a:lnTo>
                      <a:lnTo>
                        <a:pt x="11559" y="4882"/>
                      </a:lnTo>
                      <a:cubicBezTo>
                        <a:pt x="11401" y="5024"/>
                        <a:pt x="11243" y="5166"/>
                        <a:pt x="11164" y="5229"/>
                      </a:cubicBezTo>
                      <a:cubicBezTo>
                        <a:pt x="10833" y="5545"/>
                        <a:pt x="10454" y="5813"/>
                        <a:pt x="10059" y="6034"/>
                      </a:cubicBezTo>
                      <a:cubicBezTo>
                        <a:pt x="9722" y="6224"/>
                        <a:pt x="9331" y="6320"/>
                        <a:pt x="8935" y="6320"/>
                      </a:cubicBezTo>
                      <a:cubicBezTo>
                        <a:pt x="8905" y="6320"/>
                        <a:pt x="8874" y="6319"/>
                        <a:pt x="8844" y="6318"/>
                      </a:cubicBezTo>
                      <a:lnTo>
                        <a:pt x="8844" y="6318"/>
                      </a:lnTo>
                      <a:cubicBezTo>
                        <a:pt x="8844" y="6318"/>
                        <a:pt x="8891" y="6334"/>
                        <a:pt x="8812" y="6334"/>
                      </a:cubicBezTo>
                      <a:cubicBezTo>
                        <a:pt x="8607" y="6334"/>
                        <a:pt x="8402" y="6302"/>
                        <a:pt x="8197" y="6255"/>
                      </a:cubicBezTo>
                      <a:lnTo>
                        <a:pt x="8165" y="6271"/>
                      </a:lnTo>
                      <a:cubicBezTo>
                        <a:pt x="8086" y="6255"/>
                        <a:pt x="7992" y="6223"/>
                        <a:pt x="7913" y="6208"/>
                      </a:cubicBezTo>
                      <a:lnTo>
                        <a:pt x="7786" y="6160"/>
                      </a:lnTo>
                      <a:lnTo>
                        <a:pt x="7723" y="6129"/>
                      </a:lnTo>
                      <a:lnTo>
                        <a:pt x="7265" y="5860"/>
                      </a:lnTo>
                      <a:lnTo>
                        <a:pt x="6792" y="5592"/>
                      </a:lnTo>
                      <a:cubicBezTo>
                        <a:pt x="6792" y="5600"/>
                        <a:pt x="6792" y="5604"/>
                        <a:pt x="6788" y="5604"/>
                      </a:cubicBezTo>
                      <a:cubicBezTo>
                        <a:pt x="6784" y="5604"/>
                        <a:pt x="6776" y="5600"/>
                        <a:pt x="6760" y="5592"/>
                      </a:cubicBezTo>
                      <a:cubicBezTo>
                        <a:pt x="6634" y="5513"/>
                        <a:pt x="6460" y="5387"/>
                        <a:pt x="6271" y="5292"/>
                      </a:cubicBezTo>
                      <a:lnTo>
                        <a:pt x="6176" y="5245"/>
                      </a:lnTo>
                      <a:lnTo>
                        <a:pt x="6145" y="5245"/>
                      </a:lnTo>
                      <a:lnTo>
                        <a:pt x="5908" y="5103"/>
                      </a:lnTo>
                      <a:cubicBezTo>
                        <a:pt x="5434" y="4850"/>
                        <a:pt x="4961" y="4597"/>
                        <a:pt x="4471" y="4361"/>
                      </a:cubicBezTo>
                      <a:lnTo>
                        <a:pt x="3714" y="3982"/>
                      </a:lnTo>
                      <a:lnTo>
                        <a:pt x="3524" y="3887"/>
                      </a:lnTo>
                      <a:lnTo>
                        <a:pt x="3430" y="3840"/>
                      </a:lnTo>
                      <a:cubicBezTo>
                        <a:pt x="3414" y="3840"/>
                        <a:pt x="3398" y="3824"/>
                        <a:pt x="3366" y="3792"/>
                      </a:cubicBezTo>
                      <a:cubicBezTo>
                        <a:pt x="3256" y="3713"/>
                        <a:pt x="3145" y="3619"/>
                        <a:pt x="3019" y="3524"/>
                      </a:cubicBezTo>
                      <a:cubicBezTo>
                        <a:pt x="2830" y="3366"/>
                        <a:pt x="2625" y="3224"/>
                        <a:pt x="2467" y="3050"/>
                      </a:cubicBezTo>
                      <a:cubicBezTo>
                        <a:pt x="2198" y="2814"/>
                        <a:pt x="1898" y="2466"/>
                        <a:pt x="1677" y="2214"/>
                      </a:cubicBezTo>
                      <a:cubicBezTo>
                        <a:pt x="1677" y="2220"/>
                        <a:pt x="1675" y="2223"/>
                        <a:pt x="1669" y="2223"/>
                      </a:cubicBezTo>
                      <a:cubicBezTo>
                        <a:pt x="1635" y="2223"/>
                        <a:pt x="1503" y="2102"/>
                        <a:pt x="1393" y="1993"/>
                      </a:cubicBezTo>
                      <a:cubicBezTo>
                        <a:pt x="1282" y="1894"/>
                        <a:pt x="1190" y="1795"/>
                        <a:pt x="1171" y="1795"/>
                      </a:cubicBezTo>
                      <a:cubicBezTo>
                        <a:pt x="1165" y="1795"/>
                        <a:pt x="1165" y="1802"/>
                        <a:pt x="1172" y="1819"/>
                      </a:cubicBezTo>
                      <a:cubicBezTo>
                        <a:pt x="1030" y="1630"/>
                        <a:pt x="825" y="1346"/>
                        <a:pt x="809" y="1346"/>
                      </a:cubicBezTo>
                      <a:cubicBezTo>
                        <a:pt x="762" y="1314"/>
                        <a:pt x="620" y="1188"/>
                        <a:pt x="320" y="651"/>
                      </a:cubicBezTo>
                      <a:cubicBezTo>
                        <a:pt x="209" y="446"/>
                        <a:pt x="52" y="99"/>
                        <a:pt x="20" y="20"/>
                      </a:cubicBezTo>
                      <a:cubicBezTo>
                        <a:pt x="12" y="6"/>
                        <a:pt x="8" y="1"/>
                        <a:pt x="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15;p59">
                  <a:extLst>
                    <a:ext uri="{FF2B5EF4-FFF2-40B4-BE49-F238E27FC236}">
                      <a16:creationId xmlns:a16="http://schemas.microsoft.com/office/drawing/2014/main" id="{C30BA9FE-2A49-6570-2CF5-A3138A43AD7B}"/>
                    </a:ext>
                  </a:extLst>
                </p:cNvPr>
                <p:cNvSpPr/>
                <p:nvPr/>
              </p:nvSpPr>
              <p:spPr>
                <a:xfrm>
                  <a:off x="2727518" y="2701260"/>
                  <a:ext cx="409100" cy="513540"/>
                </a:xfrm>
                <a:custGeom>
                  <a:avLst/>
                  <a:gdLst/>
                  <a:ahLst/>
                  <a:cxnLst/>
                  <a:rect l="l" t="t" r="r" b="b"/>
                  <a:pathLst>
                    <a:path w="11955" h="15007" extrusionOk="0">
                      <a:moveTo>
                        <a:pt x="2" y="0"/>
                      </a:moveTo>
                      <a:cubicBezTo>
                        <a:pt x="1" y="0"/>
                        <a:pt x="0" y="33"/>
                        <a:pt x="5" y="83"/>
                      </a:cubicBezTo>
                      <a:lnTo>
                        <a:pt x="5" y="83"/>
                      </a:lnTo>
                      <a:cubicBezTo>
                        <a:pt x="5" y="25"/>
                        <a:pt x="3" y="0"/>
                        <a:pt x="2" y="0"/>
                      </a:cubicBezTo>
                      <a:close/>
                      <a:moveTo>
                        <a:pt x="1062" y="245"/>
                      </a:moveTo>
                      <a:lnTo>
                        <a:pt x="1062" y="245"/>
                      </a:lnTo>
                      <a:cubicBezTo>
                        <a:pt x="1062" y="245"/>
                        <a:pt x="1064" y="253"/>
                        <a:pt x="1068" y="267"/>
                      </a:cubicBezTo>
                      <a:lnTo>
                        <a:pt x="1068" y="267"/>
                      </a:lnTo>
                      <a:cubicBezTo>
                        <a:pt x="1064" y="252"/>
                        <a:pt x="1062" y="245"/>
                        <a:pt x="1062" y="245"/>
                      </a:cubicBezTo>
                      <a:close/>
                      <a:moveTo>
                        <a:pt x="71" y="261"/>
                      </a:moveTo>
                      <a:cubicBezTo>
                        <a:pt x="72" y="266"/>
                        <a:pt x="73" y="269"/>
                        <a:pt x="73" y="269"/>
                      </a:cubicBezTo>
                      <a:cubicBezTo>
                        <a:pt x="72" y="269"/>
                        <a:pt x="71" y="266"/>
                        <a:pt x="68" y="261"/>
                      </a:cubicBezTo>
                      <a:close/>
                      <a:moveTo>
                        <a:pt x="1094" y="325"/>
                      </a:moveTo>
                      <a:cubicBezTo>
                        <a:pt x="1082" y="325"/>
                        <a:pt x="1098" y="353"/>
                        <a:pt x="1106" y="380"/>
                      </a:cubicBezTo>
                      <a:lnTo>
                        <a:pt x="1106" y="380"/>
                      </a:lnTo>
                      <a:cubicBezTo>
                        <a:pt x="1099" y="354"/>
                        <a:pt x="1094" y="331"/>
                        <a:pt x="1094" y="325"/>
                      </a:cubicBezTo>
                      <a:close/>
                      <a:moveTo>
                        <a:pt x="1106" y="380"/>
                      </a:moveTo>
                      <a:lnTo>
                        <a:pt x="1106" y="380"/>
                      </a:lnTo>
                      <a:cubicBezTo>
                        <a:pt x="1107" y="382"/>
                        <a:pt x="1107" y="384"/>
                        <a:pt x="1108" y="386"/>
                      </a:cubicBezTo>
                      <a:lnTo>
                        <a:pt x="1108" y="386"/>
                      </a:lnTo>
                      <a:cubicBezTo>
                        <a:pt x="1107" y="384"/>
                        <a:pt x="1107" y="382"/>
                        <a:pt x="1106" y="380"/>
                      </a:cubicBezTo>
                      <a:close/>
                      <a:moveTo>
                        <a:pt x="2944" y="3435"/>
                      </a:moveTo>
                      <a:lnTo>
                        <a:pt x="2989" y="3466"/>
                      </a:lnTo>
                      <a:cubicBezTo>
                        <a:pt x="2991" y="3467"/>
                        <a:pt x="2993" y="3468"/>
                        <a:pt x="2994" y="3469"/>
                      </a:cubicBezTo>
                      <a:lnTo>
                        <a:pt x="2994" y="3469"/>
                      </a:lnTo>
                      <a:cubicBezTo>
                        <a:pt x="2980" y="3459"/>
                        <a:pt x="2963" y="3448"/>
                        <a:pt x="2944" y="3435"/>
                      </a:cubicBezTo>
                      <a:close/>
                      <a:moveTo>
                        <a:pt x="3241" y="3466"/>
                      </a:moveTo>
                      <a:lnTo>
                        <a:pt x="3525" y="3655"/>
                      </a:lnTo>
                      <a:lnTo>
                        <a:pt x="3525" y="3655"/>
                      </a:lnTo>
                      <a:lnTo>
                        <a:pt x="3257" y="3497"/>
                      </a:lnTo>
                      <a:cubicBezTo>
                        <a:pt x="3257" y="3482"/>
                        <a:pt x="3241" y="3482"/>
                        <a:pt x="3241" y="3466"/>
                      </a:cubicBezTo>
                      <a:close/>
                      <a:moveTo>
                        <a:pt x="5" y="83"/>
                      </a:moveTo>
                      <a:cubicBezTo>
                        <a:pt x="5" y="85"/>
                        <a:pt x="5" y="86"/>
                        <a:pt x="5" y="88"/>
                      </a:cubicBezTo>
                      <a:cubicBezTo>
                        <a:pt x="5" y="118"/>
                        <a:pt x="5" y="149"/>
                        <a:pt x="5" y="182"/>
                      </a:cubicBezTo>
                      <a:cubicBezTo>
                        <a:pt x="37" y="546"/>
                        <a:pt x="147" y="909"/>
                        <a:pt x="337" y="1224"/>
                      </a:cubicBezTo>
                      <a:cubicBezTo>
                        <a:pt x="337" y="1224"/>
                        <a:pt x="337" y="1217"/>
                        <a:pt x="346" y="1217"/>
                      </a:cubicBezTo>
                      <a:cubicBezTo>
                        <a:pt x="351" y="1217"/>
                        <a:pt x="358" y="1219"/>
                        <a:pt x="368" y="1224"/>
                      </a:cubicBezTo>
                      <a:cubicBezTo>
                        <a:pt x="416" y="1303"/>
                        <a:pt x="431" y="1382"/>
                        <a:pt x="494" y="1461"/>
                      </a:cubicBezTo>
                      <a:lnTo>
                        <a:pt x="510" y="1461"/>
                      </a:lnTo>
                      <a:cubicBezTo>
                        <a:pt x="542" y="1524"/>
                        <a:pt x="589" y="1587"/>
                        <a:pt x="637" y="1650"/>
                      </a:cubicBezTo>
                      <a:cubicBezTo>
                        <a:pt x="715" y="1777"/>
                        <a:pt x="810" y="1887"/>
                        <a:pt x="905" y="1982"/>
                      </a:cubicBezTo>
                      <a:lnTo>
                        <a:pt x="921" y="1982"/>
                      </a:lnTo>
                      <a:cubicBezTo>
                        <a:pt x="952" y="2029"/>
                        <a:pt x="1000" y="2092"/>
                        <a:pt x="1063" y="2156"/>
                      </a:cubicBezTo>
                      <a:lnTo>
                        <a:pt x="1079" y="2187"/>
                      </a:lnTo>
                      <a:lnTo>
                        <a:pt x="1094" y="2187"/>
                      </a:lnTo>
                      <a:cubicBezTo>
                        <a:pt x="1126" y="2219"/>
                        <a:pt x="1142" y="2235"/>
                        <a:pt x="1173" y="2266"/>
                      </a:cubicBezTo>
                      <a:cubicBezTo>
                        <a:pt x="1457" y="2550"/>
                        <a:pt x="1757" y="2850"/>
                        <a:pt x="2089" y="3150"/>
                      </a:cubicBezTo>
                      <a:cubicBezTo>
                        <a:pt x="2152" y="3213"/>
                        <a:pt x="2231" y="3276"/>
                        <a:pt x="2294" y="3355"/>
                      </a:cubicBezTo>
                      <a:cubicBezTo>
                        <a:pt x="2389" y="3450"/>
                        <a:pt x="2499" y="3592"/>
                        <a:pt x="2594" y="3671"/>
                      </a:cubicBezTo>
                      <a:cubicBezTo>
                        <a:pt x="2594" y="3669"/>
                        <a:pt x="2595" y="3668"/>
                        <a:pt x="2597" y="3668"/>
                      </a:cubicBezTo>
                      <a:cubicBezTo>
                        <a:pt x="2623" y="3668"/>
                        <a:pt x="2789" y="3809"/>
                        <a:pt x="2814" y="3809"/>
                      </a:cubicBezTo>
                      <a:cubicBezTo>
                        <a:pt x="2818" y="3809"/>
                        <a:pt x="2819" y="3805"/>
                        <a:pt x="2815" y="3797"/>
                      </a:cubicBezTo>
                      <a:lnTo>
                        <a:pt x="2815" y="3797"/>
                      </a:lnTo>
                      <a:cubicBezTo>
                        <a:pt x="2878" y="3845"/>
                        <a:pt x="2925" y="3892"/>
                        <a:pt x="2989" y="3939"/>
                      </a:cubicBezTo>
                      <a:cubicBezTo>
                        <a:pt x="3020" y="3939"/>
                        <a:pt x="3083" y="3971"/>
                        <a:pt x="3273" y="4066"/>
                      </a:cubicBezTo>
                      <a:cubicBezTo>
                        <a:pt x="3352" y="4097"/>
                        <a:pt x="3446" y="4129"/>
                        <a:pt x="3525" y="4160"/>
                      </a:cubicBezTo>
                      <a:cubicBezTo>
                        <a:pt x="3573" y="4160"/>
                        <a:pt x="3415" y="4129"/>
                        <a:pt x="3462" y="4129"/>
                      </a:cubicBezTo>
                      <a:cubicBezTo>
                        <a:pt x="3162" y="4018"/>
                        <a:pt x="2894" y="3813"/>
                        <a:pt x="2704" y="3545"/>
                      </a:cubicBezTo>
                      <a:lnTo>
                        <a:pt x="2310" y="3055"/>
                      </a:lnTo>
                      <a:lnTo>
                        <a:pt x="2689" y="3355"/>
                      </a:lnTo>
                      <a:cubicBezTo>
                        <a:pt x="3636" y="4081"/>
                        <a:pt x="4599" y="4776"/>
                        <a:pt x="5562" y="5455"/>
                      </a:cubicBezTo>
                      <a:cubicBezTo>
                        <a:pt x="5562" y="5455"/>
                        <a:pt x="5547" y="5434"/>
                        <a:pt x="5562" y="5434"/>
                      </a:cubicBezTo>
                      <a:cubicBezTo>
                        <a:pt x="5569" y="5434"/>
                        <a:pt x="5583" y="5439"/>
                        <a:pt x="5609" y="5455"/>
                      </a:cubicBezTo>
                      <a:cubicBezTo>
                        <a:pt x="5877" y="5628"/>
                        <a:pt x="6051" y="5802"/>
                        <a:pt x="6303" y="5960"/>
                      </a:cubicBezTo>
                      <a:lnTo>
                        <a:pt x="6335" y="5960"/>
                      </a:lnTo>
                      <a:lnTo>
                        <a:pt x="6935" y="6418"/>
                      </a:lnTo>
                      <a:lnTo>
                        <a:pt x="8087" y="7207"/>
                      </a:lnTo>
                      <a:cubicBezTo>
                        <a:pt x="8087" y="7198"/>
                        <a:pt x="8087" y="7189"/>
                        <a:pt x="8093" y="7189"/>
                      </a:cubicBezTo>
                      <a:cubicBezTo>
                        <a:pt x="8098" y="7189"/>
                        <a:pt x="8105" y="7194"/>
                        <a:pt x="8119" y="7207"/>
                      </a:cubicBezTo>
                      <a:cubicBezTo>
                        <a:pt x="8277" y="7302"/>
                        <a:pt x="8482" y="7475"/>
                        <a:pt x="8703" y="7633"/>
                      </a:cubicBezTo>
                      <a:lnTo>
                        <a:pt x="8813" y="7696"/>
                      </a:lnTo>
                      <a:lnTo>
                        <a:pt x="8861" y="7696"/>
                      </a:lnTo>
                      <a:lnTo>
                        <a:pt x="9113" y="7901"/>
                      </a:lnTo>
                      <a:cubicBezTo>
                        <a:pt x="9681" y="8265"/>
                        <a:pt x="10218" y="8675"/>
                        <a:pt x="10723" y="9117"/>
                      </a:cubicBezTo>
                      <a:cubicBezTo>
                        <a:pt x="10850" y="9227"/>
                        <a:pt x="10960" y="9354"/>
                        <a:pt x="11071" y="9480"/>
                      </a:cubicBezTo>
                      <a:lnTo>
                        <a:pt x="11228" y="9669"/>
                      </a:lnTo>
                      <a:lnTo>
                        <a:pt x="11260" y="9717"/>
                      </a:lnTo>
                      <a:lnTo>
                        <a:pt x="11292" y="9764"/>
                      </a:lnTo>
                      <a:cubicBezTo>
                        <a:pt x="11307" y="9780"/>
                        <a:pt x="11307" y="9811"/>
                        <a:pt x="11323" y="9843"/>
                      </a:cubicBezTo>
                      <a:cubicBezTo>
                        <a:pt x="11402" y="10096"/>
                        <a:pt x="11276" y="10443"/>
                        <a:pt x="11102" y="10743"/>
                      </a:cubicBezTo>
                      <a:cubicBezTo>
                        <a:pt x="10976" y="11027"/>
                        <a:pt x="10802" y="11280"/>
                        <a:pt x="10613" y="11516"/>
                      </a:cubicBezTo>
                      <a:cubicBezTo>
                        <a:pt x="10297" y="11895"/>
                        <a:pt x="9981" y="12242"/>
                        <a:pt x="9618" y="12590"/>
                      </a:cubicBezTo>
                      <a:cubicBezTo>
                        <a:pt x="9666" y="12590"/>
                        <a:pt x="9508" y="12779"/>
                        <a:pt x="9350" y="12953"/>
                      </a:cubicBezTo>
                      <a:cubicBezTo>
                        <a:pt x="9215" y="13088"/>
                        <a:pt x="9091" y="13234"/>
                        <a:pt x="9128" y="13234"/>
                      </a:cubicBezTo>
                      <a:cubicBezTo>
                        <a:pt x="9134" y="13234"/>
                        <a:pt x="9145" y="13230"/>
                        <a:pt x="9161" y="13221"/>
                      </a:cubicBezTo>
                      <a:lnTo>
                        <a:pt x="9161" y="13221"/>
                      </a:lnTo>
                      <a:cubicBezTo>
                        <a:pt x="8940" y="13426"/>
                        <a:pt x="8608" y="13710"/>
                        <a:pt x="8592" y="13726"/>
                      </a:cubicBezTo>
                      <a:cubicBezTo>
                        <a:pt x="8561" y="13805"/>
                        <a:pt x="8419" y="13979"/>
                        <a:pt x="7803" y="14468"/>
                      </a:cubicBezTo>
                      <a:cubicBezTo>
                        <a:pt x="7658" y="14584"/>
                        <a:pt x="7459" y="14730"/>
                        <a:pt x="7309" y="14840"/>
                      </a:cubicBezTo>
                      <a:lnTo>
                        <a:pt x="7309" y="14840"/>
                      </a:lnTo>
                      <a:cubicBezTo>
                        <a:pt x="7309" y="14840"/>
                        <a:pt x="7310" y="14840"/>
                        <a:pt x="7310" y="14840"/>
                      </a:cubicBezTo>
                      <a:lnTo>
                        <a:pt x="7310" y="14840"/>
                      </a:lnTo>
                      <a:cubicBezTo>
                        <a:pt x="7311" y="14840"/>
                        <a:pt x="7303" y="14847"/>
                        <a:pt x="7282" y="14863"/>
                      </a:cubicBezTo>
                      <a:cubicBezTo>
                        <a:pt x="8198" y="14216"/>
                        <a:pt x="9097" y="13521"/>
                        <a:pt x="9934" y="12779"/>
                      </a:cubicBezTo>
                      <a:cubicBezTo>
                        <a:pt x="10376" y="12400"/>
                        <a:pt x="10771" y="11990"/>
                        <a:pt x="11150" y="11564"/>
                      </a:cubicBezTo>
                      <a:cubicBezTo>
                        <a:pt x="11339" y="11343"/>
                        <a:pt x="11513" y="11090"/>
                        <a:pt x="11670" y="10822"/>
                      </a:cubicBezTo>
                      <a:cubicBezTo>
                        <a:pt x="11749" y="10680"/>
                        <a:pt x="11812" y="10522"/>
                        <a:pt x="11860" y="10364"/>
                      </a:cubicBezTo>
                      <a:cubicBezTo>
                        <a:pt x="11939" y="10175"/>
                        <a:pt x="11955" y="9969"/>
                        <a:pt x="11939" y="9764"/>
                      </a:cubicBezTo>
                      <a:cubicBezTo>
                        <a:pt x="11923" y="9717"/>
                        <a:pt x="11907" y="9685"/>
                        <a:pt x="11907" y="9638"/>
                      </a:cubicBezTo>
                      <a:cubicBezTo>
                        <a:pt x="11891" y="9590"/>
                        <a:pt x="11860" y="9527"/>
                        <a:pt x="11844" y="9480"/>
                      </a:cubicBezTo>
                      <a:lnTo>
                        <a:pt x="11797" y="9385"/>
                      </a:lnTo>
                      <a:cubicBezTo>
                        <a:pt x="11781" y="9370"/>
                        <a:pt x="11765" y="9354"/>
                        <a:pt x="11749" y="9322"/>
                      </a:cubicBezTo>
                      <a:lnTo>
                        <a:pt x="11655" y="9180"/>
                      </a:lnTo>
                      <a:cubicBezTo>
                        <a:pt x="11607" y="9133"/>
                        <a:pt x="11576" y="9070"/>
                        <a:pt x="11528" y="9022"/>
                      </a:cubicBezTo>
                      <a:lnTo>
                        <a:pt x="11386" y="8864"/>
                      </a:lnTo>
                      <a:lnTo>
                        <a:pt x="11244" y="8707"/>
                      </a:lnTo>
                      <a:lnTo>
                        <a:pt x="11071" y="8533"/>
                      </a:lnTo>
                      <a:cubicBezTo>
                        <a:pt x="10518" y="8028"/>
                        <a:pt x="9950" y="7570"/>
                        <a:pt x="9334" y="7144"/>
                      </a:cubicBezTo>
                      <a:cubicBezTo>
                        <a:pt x="8040" y="6228"/>
                        <a:pt x="6619" y="5376"/>
                        <a:pt x="6051" y="5029"/>
                      </a:cubicBezTo>
                      <a:lnTo>
                        <a:pt x="5940" y="4965"/>
                      </a:lnTo>
                      <a:cubicBezTo>
                        <a:pt x="5309" y="4587"/>
                        <a:pt x="4535" y="4160"/>
                        <a:pt x="3983" y="3860"/>
                      </a:cubicBezTo>
                      <a:lnTo>
                        <a:pt x="3241" y="3466"/>
                      </a:lnTo>
                      <a:cubicBezTo>
                        <a:pt x="3020" y="3166"/>
                        <a:pt x="2815" y="2882"/>
                        <a:pt x="2610" y="2566"/>
                      </a:cubicBezTo>
                      <a:cubicBezTo>
                        <a:pt x="2547" y="2503"/>
                        <a:pt x="2341" y="2219"/>
                        <a:pt x="2120" y="1903"/>
                      </a:cubicBezTo>
                      <a:cubicBezTo>
                        <a:pt x="1915" y="1587"/>
                        <a:pt x="1710" y="1256"/>
                        <a:pt x="1631" y="1130"/>
                      </a:cubicBezTo>
                      <a:lnTo>
                        <a:pt x="1615" y="1098"/>
                      </a:lnTo>
                      <a:cubicBezTo>
                        <a:pt x="1536" y="956"/>
                        <a:pt x="1426" y="767"/>
                        <a:pt x="1331" y="640"/>
                      </a:cubicBezTo>
                      <a:cubicBezTo>
                        <a:pt x="1284" y="593"/>
                        <a:pt x="1252" y="530"/>
                        <a:pt x="1221" y="467"/>
                      </a:cubicBezTo>
                      <a:lnTo>
                        <a:pt x="1221" y="467"/>
                      </a:lnTo>
                      <a:lnTo>
                        <a:pt x="1252" y="546"/>
                      </a:lnTo>
                      <a:lnTo>
                        <a:pt x="1173" y="403"/>
                      </a:lnTo>
                      <a:cubicBezTo>
                        <a:pt x="1142" y="353"/>
                        <a:pt x="1128" y="335"/>
                        <a:pt x="1123" y="335"/>
                      </a:cubicBezTo>
                      <a:lnTo>
                        <a:pt x="1123" y="335"/>
                      </a:lnTo>
                      <a:cubicBezTo>
                        <a:pt x="1117" y="335"/>
                        <a:pt x="1132" y="375"/>
                        <a:pt x="1142" y="403"/>
                      </a:cubicBezTo>
                      <a:cubicBezTo>
                        <a:pt x="1147" y="424"/>
                        <a:pt x="1147" y="430"/>
                        <a:pt x="1145" y="430"/>
                      </a:cubicBezTo>
                      <a:cubicBezTo>
                        <a:pt x="1143" y="430"/>
                        <a:pt x="1140" y="424"/>
                        <a:pt x="1138" y="424"/>
                      </a:cubicBezTo>
                      <a:lnTo>
                        <a:pt x="1138" y="424"/>
                      </a:lnTo>
                      <a:cubicBezTo>
                        <a:pt x="1138" y="424"/>
                        <a:pt x="1137" y="425"/>
                        <a:pt x="1137" y="425"/>
                      </a:cubicBezTo>
                      <a:lnTo>
                        <a:pt x="1137" y="425"/>
                      </a:lnTo>
                      <a:cubicBezTo>
                        <a:pt x="1127" y="391"/>
                        <a:pt x="1110" y="340"/>
                        <a:pt x="1110" y="340"/>
                      </a:cubicBezTo>
                      <a:lnTo>
                        <a:pt x="1110" y="340"/>
                      </a:lnTo>
                      <a:lnTo>
                        <a:pt x="1142" y="451"/>
                      </a:lnTo>
                      <a:cubicBezTo>
                        <a:pt x="1138" y="434"/>
                        <a:pt x="1137" y="427"/>
                        <a:pt x="1137" y="425"/>
                      </a:cubicBezTo>
                      <a:lnTo>
                        <a:pt x="1137" y="425"/>
                      </a:lnTo>
                      <a:cubicBezTo>
                        <a:pt x="1142" y="442"/>
                        <a:pt x="1146" y="455"/>
                        <a:pt x="1145" y="455"/>
                      </a:cubicBezTo>
                      <a:cubicBezTo>
                        <a:pt x="1144" y="455"/>
                        <a:pt x="1143" y="454"/>
                        <a:pt x="1142" y="451"/>
                      </a:cubicBezTo>
                      <a:lnTo>
                        <a:pt x="1094" y="309"/>
                      </a:lnTo>
                      <a:lnTo>
                        <a:pt x="1094" y="309"/>
                      </a:lnTo>
                      <a:cubicBezTo>
                        <a:pt x="1094" y="340"/>
                        <a:pt x="1142" y="467"/>
                        <a:pt x="1142" y="467"/>
                      </a:cubicBezTo>
                      <a:cubicBezTo>
                        <a:pt x="1133" y="467"/>
                        <a:pt x="1118" y="424"/>
                        <a:pt x="1108" y="386"/>
                      </a:cubicBezTo>
                      <a:lnTo>
                        <a:pt x="1108" y="386"/>
                      </a:lnTo>
                      <a:cubicBezTo>
                        <a:pt x="1109" y="392"/>
                        <a:pt x="1110" y="398"/>
                        <a:pt x="1110" y="403"/>
                      </a:cubicBezTo>
                      <a:cubicBezTo>
                        <a:pt x="1090" y="343"/>
                        <a:pt x="1075" y="293"/>
                        <a:pt x="1068" y="267"/>
                      </a:cubicBezTo>
                      <a:lnTo>
                        <a:pt x="1068" y="267"/>
                      </a:lnTo>
                      <a:cubicBezTo>
                        <a:pt x="1070" y="277"/>
                        <a:pt x="1074" y="291"/>
                        <a:pt x="1079" y="309"/>
                      </a:cubicBezTo>
                      <a:cubicBezTo>
                        <a:pt x="1063" y="277"/>
                        <a:pt x="1047" y="214"/>
                        <a:pt x="1031" y="167"/>
                      </a:cubicBezTo>
                      <a:lnTo>
                        <a:pt x="1031" y="182"/>
                      </a:lnTo>
                      <a:lnTo>
                        <a:pt x="1031" y="230"/>
                      </a:lnTo>
                      <a:cubicBezTo>
                        <a:pt x="1047" y="293"/>
                        <a:pt x="1063" y="372"/>
                        <a:pt x="1079" y="388"/>
                      </a:cubicBezTo>
                      <a:cubicBezTo>
                        <a:pt x="1142" y="672"/>
                        <a:pt x="1221" y="956"/>
                        <a:pt x="1331" y="1224"/>
                      </a:cubicBezTo>
                      <a:cubicBezTo>
                        <a:pt x="1331" y="1224"/>
                        <a:pt x="1331" y="1217"/>
                        <a:pt x="1336" y="1217"/>
                      </a:cubicBezTo>
                      <a:cubicBezTo>
                        <a:pt x="1338" y="1217"/>
                        <a:pt x="1342" y="1219"/>
                        <a:pt x="1347" y="1224"/>
                      </a:cubicBezTo>
                      <a:cubicBezTo>
                        <a:pt x="1394" y="1287"/>
                        <a:pt x="1394" y="1351"/>
                        <a:pt x="1426" y="1414"/>
                      </a:cubicBezTo>
                      <a:lnTo>
                        <a:pt x="1442" y="1414"/>
                      </a:lnTo>
                      <a:cubicBezTo>
                        <a:pt x="1457" y="1477"/>
                        <a:pt x="1473" y="1540"/>
                        <a:pt x="1505" y="1587"/>
                      </a:cubicBezTo>
                      <a:cubicBezTo>
                        <a:pt x="1552" y="1698"/>
                        <a:pt x="1615" y="1793"/>
                        <a:pt x="1678" y="1887"/>
                      </a:cubicBezTo>
                      <a:lnTo>
                        <a:pt x="1694" y="1887"/>
                      </a:lnTo>
                      <a:cubicBezTo>
                        <a:pt x="1710" y="1935"/>
                        <a:pt x="1741" y="1982"/>
                        <a:pt x="1773" y="2045"/>
                      </a:cubicBezTo>
                      <a:lnTo>
                        <a:pt x="1789" y="2077"/>
                      </a:lnTo>
                      <a:lnTo>
                        <a:pt x="1805" y="2077"/>
                      </a:lnTo>
                      <a:lnTo>
                        <a:pt x="1852" y="2140"/>
                      </a:lnTo>
                      <a:cubicBezTo>
                        <a:pt x="2057" y="2424"/>
                        <a:pt x="2278" y="2677"/>
                        <a:pt x="2531" y="2929"/>
                      </a:cubicBezTo>
                      <a:cubicBezTo>
                        <a:pt x="2578" y="2992"/>
                        <a:pt x="2641" y="3040"/>
                        <a:pt x="2689" y="3087"/>
                      </a:cubicBezTo>
                      <a:lnTo>
                        <a:pt x="2862" y="3292"/>
                      </a:lnTo>
                      <a:cubicBezTo>
                        <a:pt x="2679" y="3189"/>
                        <a:pt x="2610" y="3151"/>
                        <a:pt x="2604" y="3151"/>
                      </a:cubicBezTo>
                      <a:lnTo>
                        <a:pt x="2604" y="3151"/>
                      </a:lnTo>
                      <a:cubicBezTo>
                        <a:pt x="2594" y="3151"/>
                        <a:pt x="2746" y="3246"/>
                        <a:pt x="2862" y="3324"/>
                      </a:cubicBezTo>
                      <a:cubicBezTo>
                        <a:pt x="3004" y="3434"/>
                        <a:pt x="2799" y="3308"/>
                        <a:pt x="3020" y="3466"/>
                      </a:cubicBezTo>
                      <a:lnTo>
                        <a:pt x="2610" y="3197"/>
                      </a:lnTo>
                      <a:lnTo>
                        <a:pt x="2610" y="3197"/>
                      </a:lnTo>
                      <a:cubicBezTo>
                        <a:pt x="2595" y="3197"/>
                        <a:pt x="3028" y="3474"/>
                        <a:pt x="3008" y="3474"/>
                      </a:cubicBezTo>
                      <a:cubicBezTo>
                        <a:pt x="3006" y="3474"/>
                        <a:pt x="3002" y="3472"/>
                        <a:pt x="2994" y="3469"/>
                      </a:cubicBezTo>
                      <a:lnTo>
                        <a:pt x="2994" y="3469"/>
                      </a:lnTo>
                      <a:cubicBezTo>
                        <a:pt x="3022" y="3487"/>
                        <a:pt x="3038" y="3498"/>
                        <a:pt x="3037" y="3498"/>
                      </a:cubicBezTo>
                      <a:cubicBezTo>
                        <a:pt x="3037" y="3498"/>
                        <a:pt x="3037" y="3498"/>
                        <a:pt x="3036" y="3497"/>
                      </a:cubicBezTo>
                      <a:cubicBezTo>
                        <a:pt x="2989" y="3474"/>
                        <a:pt x="2878" y="3398"/>
                        <a:pt x="2773" y="3324"/>
                      </a:cubicBezTo>
                      <a:lnTo>
                        <a:pt x="2773" y="3324"/>
                      </a:lnTo>
                      <a:cubicBezTo>
                        <a:pt x="2835" y="3364"/>
                        <a:pt x="2896" y="3404"/>
                        <a:pt x="2944" y="3435"/>
                      </a:cubicBezTo>
                      <a:lnTo>
                        <a:pt x="2944" y="3435"/>
                      </a:lnTo>
                      <a:lnTo>
                        <a:pt x="2641" y="3231"/>
                      </a:lnTo>
                      <a:lnTo>
                        <a:pt x="2641" y="3231"/>
                      </a:lnTo>
                      <a:cubicBezTo>
                        <a:pt x="2592" y="3196"/>
                        <a:pt x="2556" y="3170"/>
                        <a:pt x="2547" y="3166"/>
                      </a:cubicBezTo>
                      <a:lnTo>
                        <a:pt x="2547" y="3166"/>
                      </a:lnTo>
                      <a:cubicBezTo>
                        <a:pt x="2546" y="3166"/>
                        <a:pt x="2546" y="3166"/>
                        <a:pt x="2546" y="3166"/>
                      </a:cubicBezTo>
                      <a:lnTo>
                        <a:pt x="2546" y="3166"/>
                      </a:lnTo>
                      <a:lnTo>
                        <a:pt x="2499" y="3134"/>
                      </a:lnTo>
                      <a:lnTo>
                        <a:pt x="2499" y="3134"/>
                      </a:lnTo>
                      <a:cubicBezTo>
                        <a:pt x="2506" y="3141"/>
                        <a:pt x="2521" y="3153"/>
                        <a:pt x="2543" y="3168"/>
                      </a:cubicBezTo>
                      <a:lnTo>
                        <a:pt x="2543" y="3168"/>
                      </a:lnTo>
                      <a:cubicBezTo>
                        <a:pt x="2548" y="3186"/>
                        <a:pt x="2712" y="3282"/>
                        <a:pt x="2783" y="3340"/>
                      </a:cubicBezTo>
                      <a:cubicBezTo>
                        <a:pt x="2547" y="3182"/>
                        <a:pt x="2357" y="3040"/>
                        <a:pt x="2278" y="2992"/>
                      </a:cubicBezTo>
                      <a:cubicBezTo>
                        <a:pt x="2199" y="2929"/>
                        <a:pt x="2152" y="2834"/>
                        <a:pt x="2073" y="2755"/>
                      </a:cubicBezTo>
                      <a:cubicBezTo>
                        <a:pt x="1978" y="2645"/>
                        <a:pt x="1678" y="2313"/>
                        <a:pt x="1378" y="1982"/>
                      </a:cubicBezTo>
                      <a:cubicBezTo>
                        <a:pt x="1110" y="1698"/>
                        <a:pt x="858" y="1414"/>
                        <a:pt x="621" y="1114"/>
                      </a:cubicBezTo>
                      <a:lnTo>
                        <a:pt x="589" y="1082"/>
                      </a:lnTo>
                      <a:cubicBezTo>
                        <a:pt x="463" y="909"/>
                        <a:pt x="337" y="719"/>
                        <a:pt x="242" y="530"/>
                      </a:cubicBezTo>
                      <a:cubicBezTo>
                        <a:pt x="195" y="451"/>
                        <a:pt x="147" y="388"/>
                        <a:pt x="116" y="309"/>
                      </a:cubicBezTo>
                      <a:lnTo>
                        <a:pt x="116" y="309"/>
                      </a:lnTo>
                      <a:lnTo>
                        <a:pt x="147" y="403"/>
                      </a:lnTo>
                      <a:cubicBezTo>
                        <a:pt x="116" y="325"/>
                        <a:pt x="100" y="246"/>
                        <a:pt x="84" y="214"/>
                      </a:cubicBezTo>
                      <a:cubicBezTo>
                        <a:pt x="65" y="137"/>
                        <a:pt x="56" y="109"/>
                        <a:pt x="52" y="109"/>
                      </a:cubicBezTo>
                      <a:lnTo>
                        <a:pt x="52" y="109"/>
                      </a:lnTo>
                      <a:cubicBezTo>
                        <a:pt x="47" y="109"/>
                        <a:pt x="52" y="167"/>
                        <a:pt x="52" y="214"/>
                      </a:cubicBezTo>
                      <a:cubicBezTo>
                        <a:pt x="58" y="242"/>
                        <a:pt x="60" y="248"/>
                        <a:pt x="59" y="248"/>
                      </a:cubicBezTo>
                      <a:cubicBezTo>
                        <a:pt x="59" y="248"/>
                        <a:pt x="58" y="243"/>
                        <a:pt x="56" y="243"/>
                      </a:cubicBezTo>
                      <a:cubicBezTo>
                        <a:pt x="54" y="243"/>
                        <a:pt x="52" y="250"/>
                        <a:pt x="52" y="277"/>
                      </a:cubicBezTo>
                      <a:cubicBezTo>
                        <a:pt x="52" y="230"/>
                        <a:pt x="37" y="182"/>
                        <a:pt x="37" y="135"/>
                      </a:cubicBezTo>
                      <a:cubicBezTo>
                        <a:pt x="37" y="137"/>
                        <a:pt x="37" y="138"/>
                        <a:pt x="37" y="138"/>
                      </a:cubicBezTo>
                      <a:cubicBezTo>
                        <a:pt x="36" y="138"/>
                        <a:pt x="34" y="101"/>
                        <a:pt x="21" y="88"/>
                      </a:cubicBezTo>
                      <a:lnTo>
                        <a:pt x="21" y="88"/>
                      </a:lnTo>
                      <a:cubicBezTo>
                        <a:pt x="21" y="104"/>
                        <a:pt x="52" y="293"/>
                        <a:pt x="52" y="293"/>
                      </a:cubicBezTo>
                      <a:cubicBezTo>
                        <a:pt x="52" y="293"/>
                        <a:pt x="21" y="119"/>
                        <a:pt x="21" y="119"/>
                      </a:cubicBezTo>
                      <a:cubicBezTo>
                        <a:pt x="21" y="135"/>
                        <a:pt x="21" y="167"/>
                        <a:pt x="21" y="198"/>
                      </a:cubicBezTo>
                      <a:cubicBezTo>
                        <a:pt x="13" y="155"/>
                        <a:pt x="8" y="115"/>
                        <a:pt x="5" y="83"/>
                      </a:cubicBezTo>
                      <a:close/>
                      <a:moveTo>
                        <a:pt x="7309" y="14840"/>
                      </a:moveTo>
                      <a:lnTo>
                        <a:pt x="7309" y="14840"/>
                      </a:lnTo>
                      <a:cubicBezTo>
                        <a:pt x="7294" y="14847"/>
                        <a:pt x="7075" y="15006"/>
                        <a:pt x="7081" y="15006"/>
                      </a:cubicBezTo>
                      <a:cubicBezTo>
                        <a:pt x="7082" y="15006"/>
                        <a:pt x="7090" y="15001"/>
                        <a:pt x="7108" y="14989"/>
                      </a:cubicBezTo>
                      <a:cubicBezTo>
                        <a:pt x="7139" y="14965"/>
                        <a:pt x="7214" y="14910"/>
                        <a:pt x="7309" y="148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098179308"/>
      </p:ext>
    </p:extLst>
  </p:cSld>
  <p:clrMapOvr>
    <a:masterClrMapping/>
  </p:clrMapOvr>
</p:sld>
</file>

<file path=ppt/theme/theme1.xml><?xml version="1.0" encoding="utf-8"?>
<a:theme xmlns:a="http://schemas.openxmlformats.org/drawingml/2006/main" name="Dance of Eternity Portfolio by Slidesgo">
  <a:themeElements>
    <a:clrScheme name="Simple Light">
      <a:dk1>
        <a:srgbClr val="012770"/>
      </a:dk1>
      <a:lt1>
        <a:srgbClr val="FFF8F8"/>
      </a:lt1>
      <a:dk2>
        <a:srgbClr val="012770"/>
      </a:dk2>
      <a:lt2>
        <a:srgbClr val="FFF8F8"/>
      </a:lt2>
      <a:accent1>
        <a:srgbClr val="FEC34D"/>
      </a:accent1>
      <a:accent2>
        <a:srgbClr val="F47A5E"/>
      </a:accent2>
      <a:accent3>
        <a:srgbClr val="86CFA1"/>
      </a:accent3>
      <a:accent4>
        <a:srgbClr val="FFFFFF"/>
      </a:accent4>
      <a:accent5>
        <a:srgbClr val="FFFFFF"/>
      </a:accent5>
      <a:accent6>
        <a:srgbClr val="FFFFFF"/>
      </a:accent6>
      <a:hlink>
        <a:srgbClr val="0127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1517</Words>
  <Application>Microsoft Office PowerPoint</Application>
  <PresentationFormat>Presentación en pantalla (16:9)</PresentationFormat>
  <Paragraphs>85</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Amatic SC</vt:lpstr>
      <vt:lpstr>Kristen ITC</vt:lpstr>
      <vt:lpstr>Arial</vt:lpstr>
      <vt:lpstr>Montserrat</vt:lpstr>
      <vt:lpstr>Century Gothic</vt:lpstr>
      <vt:lpstr>Raleway</vt:lpstr>
      <vt:lpstr>Courgette</vt:lpstr>
      <vt:lpstr>Dance of Eternity Portfolio by Slidesgo</vt:lpstr>
      <vt:lpstr>LAS ACTIVIDADES COREOGRÁFICAS EN LA ESCUELA</vt:lpstr>
      <vt:lpstr>Pulso musical </vt:lpstr>
      <vt:lpstr>Danza educativa</vt:lpstr>
      <vt:lpstr>Danzas del Mundo Orígenes</vt:lpstr>
      <vt:lpstr>La Danza en el Siglo XX</vt:lpstr>
      <vt:lpstr>Tempo</vt:lpstr>
      <vt:lpstr>Acento</vt:lpstr>
      <vt:lpstr>Presentación de PowerPoint</vt:lpstr>
      <vt:lpstr>Motricidad Gruesa</vt:lpstr>
      <vt:lpstr>Motricidad Fina </vt:lpstr>
      <vt:lpstr>Presentación de PowerPoint</vt:lpstr>
      <vt:lpstr>Puntos o centros de proyección </vt:lpstr>
      <vt:lpstr>Presentación de PowerPoint</vt:lpstr>
      <vt:lpstr>Presentación de PowerPoint</vt:lpstr>
      <vt:lpstr>Formas básicas de locomoción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OF ETERNITY Portfolio</dc:title>
  <cp:lastModifiedBy>JURITZI MARIEL ZUÑIGA MUÑOZ</cp:lastModifiedBy>
  <cp:revision>3</cp:revision>
  <dcterms:modified xsi:type="dcterms:W3CDTF">2022-05-08T22:45:58Z</dcterms:modified>
</cp:coreProperties>
</file>