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2" r:id="rId2"/>
    <p:sldId id="256" r:id="rId3"/>
    <p:sldId id="257" r:id="rId4"/>
    <p:sldId id="258" r:id="rId5"/>
    <p:sldId id="259" r:id="rId6"/>
    <p:sldId id="266" r:id="rId7"/>
    <p:sldId id="267" r:id="rId8"/>
    <p:sldId id="268" r:id="rId9"/>
    <p:sldId id="277" r:id="rId10"/>
    <p:sldId id="275" r:id="rId11"/>
    <p:sldId id="276" r:id="rId12"/>
    <p:sldId id="278" r:id="rId13"/>
    <p:sldId id="279" r:id="rId14"/>
    <p:sldId id="280" r:id="rId15"/>
    <p:sldId id="260" r:id="rId16"/>
    <p:sldId id="261" r:id="rId17"/>
    <p:sldId id="262" r:id="rId18"/>
    <p:sldId id="263" r:id="rId19"/>
    <p:sldId id="264" r:id="rId20"/>
    <p:sldId id="265" r:id="rId21"/>
    <p:sldId id="270" r:id="rId22"/>
    <p:sldId id="269" r:id="rId23"/>
    <p:sldId id="272" r:id="rId24"/>
    <p:sldId id="271" r:id="rId25"/>
    <p:sldId id="273" r:id="rId26"/>
    <p:sldId id="274" r:id="rId27"/>
    <p:sldId id="283" r:id="rId28"/>
    <p:sldId id="281" r:id="rId29"/>
    <p:sldId id="282" r:id="rId30"/>
    <p:sldId id="284" r:id="rId31"/>
    <p:sldId id="285" r:id="rId32"/>
    <p:sldId id="286" r:id="rId33"/>
    <p:sldId id="287" r:id="rId34"/>
    <p:sldId id="288" r:id="rId35"/>
    <p:sldId id="289" r:id="rId36"/>
    <p:sldId id="290" r:id="rId37"/>
    <p:sldId id="291" r:id="rId38"/>
    <p:sldId id="293" r:id="rId39"/>
    <p:sldId id="294" r:id="rId40"/>
    <p:sldId id="295" r:id="rId41"/>
    <p:sldId id="296" r:id="rId42"/>
    <p:sldId id="297" r:id="rId43"/>
    <p:sldId id="300" r:id="rId44"/>
    <p:sldId id="299" r:id="rId45"/>
    <p:sldId id="301" r:id="rId46"/>
    <p:sldId id="302" r:id="rId47"/>
    <p:sldId id="303" r:id="rId48"/>
    <p:sldId id="305" r:id="rId49"/>
    <p:sldId id="304" r:id="rId50"/>
    <p:sldId id="306" r:id="rId51"/>
    <p:sldId id="307" r:id="rId52"/>
    <p:sldId id="308" r:id="rId53"/>
    <p:sldId id="310" r:id="rId54"/>
    <p:sldId id="309" r:id="rId55"/>
    <p:sldId id="311" r:id="rId56"/>
    <p:sldId id="312" r:id="rId57"/>
    <p:sldId id="313"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5/26/2022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5/26/2022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5/26/2022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5/26/2022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50D8F6A-4DAC-CD4C-6559-0872AAA4D48C}"/>
              </a:ext>
            </a:extLst>
          </p:cNvPr>
          <p:cNvSpPr txBox="1">
            <a:spLocks noGrp="1"/>
          </p:cNvSpPr>
          <p:nvPr>
            <p:ph type="title"/>
          </p:nvPr>
        </p:nvSpPr>
        <p:spPr>
          <a:xfrm>
            <a:off x="2338336" y="752419"/>
            <a:ext cx="7780368" cy="726736"/>
          </a:xfrm>
          <a:prstGeom prst="rect">
            <a:avLst/>
          </a:prstGeom>
        </p:spPr>
        <p:txBody>
          <a:bodyPr vert="horz" wrap="square" lIns="0" tIns="110108" rIns="0" bIns="0" rtlCol="0">
            <a:spAutoFit/>
          </a:bodyPr>
          <a:lstStyle/>
          <a:p>
            <a:pPr marL="260350" algn="ctr">
              <a:lnSpc>
                <a:spcPct val="100000"/>
              </a:lnSpc>
              <a:spcBef>
                <a:spcPts val="100"/>
              </a:spcBef>
            </a:pPr>
            <a:r>
              <a:rPr sz="2000" b="1" spc="-70" dirty="0">
                <a:solidFill>
                  <a:srgbClr val="212121"/>
                </a:solidFill>
                <a:latin typeface="Tahoma"/>
                <a:cs typeface="Tahoma"/>
              </a:rPr>
              <a:t>ESCUELA</a:t>
            </a:r>
            <a:r>
              <a:rPr sz="2000" b="1" spc="-25" dirty="0">
                <a:solidFill>
                  <a:srgbClr val="212121"/>
                </a:solidFill>
                <a:latin typeface="Tahoma"/>
                <a:cs typeface="Tahoma"/>
              </a:rPr>
              <a:t> </a:t>
            </a:r>
            <a:r>
              <a:rPr sz="2000" b="1" spc="-70" dirty="0">
                <a:solidFill>
                  <a:srgbClr val="212121"/>
                </a:solidFill>
                <a:latin typeface="Tahoma"/>
                <a:cs typeface="Tahoma"/>
              </a:rPr>
              <a:t>NORMAL</a:t>
            </a:r>
            <a:r>
              <a:rPr sz="2000" b="1" spc="-25" dirty="0">
                <a:solidFill>
                  <a:srgbClr val="212121"/>
                </a:solidFill>
                <a:latin typeface="Tahoma"/>
                <a:cs typeface="Tahoma"/>
              </a:rPr>
              <a:t> </a:t>
            </a:r>
            <a:r>
              <a:rPr sz="2000" b="1" spc="-85" dirty="0">
                <a:solidFill>
                  <a:srgbClr val="212121"/>
                </a:solidFill>
                <a:latin typeface="Tahoma"/>
                <a:cs typeface="Tahoma"/>
              </a:rPr>
              <a:t>DE</a:t>
            </a:r>
            <a:r>
              <a:rPr sz="2000" b="1" spc="-25" dirty="0">
                <a:solidFill>
                  <a:srgbClr val="212121"/>
                </a:solidFill>
                <a:latin typeface="Tahoma"/>
                <a:cs typeface="Tahoma"/>
              </a:rPr>
              <a:t> </a:t>
            </a:r>
            <a:r>
              <a:rPr sz="2000" b="1" spc="-80" dirty="0">
                <a:solidFill>
                  <a:srgbClr val="212121"/>
                </a:solidFill>
                <a:latin typeface="Tahoma"/>
                <a:cs typeface="Tahoma"/>
              </a:rPr>
              <a:t>EDUC</a:t>
            </a:r>
            <a:r>
              <a:rPr sz="2000" b="1" spc="-90" dirty="0">
                <a:solidFill>
                  <a:srgbClr val="212121"/>
                </a:solidFill>
                <a:latin typeface="Tahoma"/>
                <a:cs typeface="Tahoma"/>
              </a:rPr>
              <a:t>A</a:t>
            </a:r>
            <a:r>
              <a:rPr sz="2000" b="1" spc="-145" dirty="0">
                <a:solidFill>
                  <a:srgbClr val="212121"/>
                </a:solidFill>
                <a:latin typeface="Tahoma"/>
                <a:cs typeface="Tahoma"/>
              </a:rPr>
              <a:t>CIÓN</a:t>
            </a:r>
            <a:r>
              <a:rPr sz="2000" b="1" spc="-25" dirty="0">
                <a:solidFill>
                  <a:srgbClr val="212121"/>
                </a:solidFill>
                <a:latin typeface="Tahoma"/>
                <a:cs typeface="Tahoma"/>
              </a:rPr>
              <a:t> </a:t>
            </a:r>
            <a:r>
              <a:rPr sz="2000" b="1" spc="-70" dirty="0">
                <a:solidFill>
                  <a:srgbClr val="212121"/>
                </a:solidFill>
                <a:latin typeface="Tahoma"/>
                <a:cs typeface="Tahoma"/>
              </a:rPr>
              <a:t>PREESCOLAR</a:t>
            </a:r>
            <a:endParaRPr sz="2000" dirty="0">
              <a:latin typeface="Tahoma"/>
              <a:cs typeface="Tahoma"/>
            </a:endParaRPr>
          </a:p>
          <a:p>
            <a:pPr marL="260350" algn="ctr">
              <a:lnSpc>
                <a:spcPct val="100000"/>
              </a:lnSpc>
              <a:spcBef>
                <a:spcPts val="15"/>
              </a:spcBef>
            </a:pPr>
            <a:r>
              <a:rPr sz="2000" spc="-90" dirty="0">
                <a:solidFill>
                  <a:srgbClr val="212121"/>
                </a:solidFill>
                <a:latin typeface="Verdana"/>
                <a:cs typeface="Verdana"/>
              </a:rPr>
              <a:t>LICENCIATURA</a:t>
            </a:r>
            <a:r>
              <a:rPr sz="2000" spc="-114" dirty="0">
                <a:solidFill>
                  <a:srgbClr val="212121"/>
                </a:solidFill>
                <a:latin typeface="Verdana"/>
                <a:cs typeface="Verdana"/>
              </a:rPr>
              <a:t> </a:t>
            </a:r>
            <a:r>
              <a:rPr sz="2000" spc="-65" dirty="0">
                <a:solidFill>
                  <a:srgbClr val="212121"/>
                </a:solidFill>
                <a:latin typeface="Verdana"/>
                <a:cs typeface="Verdana"/>
              </a:rPr>
              <a:t>EN</a:t>
            </a:r>
            <a:r>
              <a:rPr sz="2000" spc="-114" dirty="0">
                <a:solidFill>
                  <a:srgbClr val="212121"/>
                </a:solidFill>
                <a:latin typeface="Verdana"/>
                <a:cs typeface="Verdana"/>
              </a:rPr>
              <a:t> </a:t>
            </a:r>
            <a:r>
              <a:rPr sz="2000" spc="-85" dirty="0">
                <a:solidFill>
                  <a:srgbClr val="212121"/>
                </a:solidFill>
                <a:latin typeface="Verdana"/>
                <a:cs typeface="Verdana"/>
              </a:rPr>
              <a:t>EDUCACIÓN</a:t>
            </a:r>
            <a:r>
              <a:rPr sz="2000" spc="-114" dirty="0">
                <a:solidFill>
                  <a:srgbClr val="212121"/>
                </a:solidFill>
                <a:latin typeface="Verdana"/>
                <a:cs typeface="Verdana"/>
              </a:rPr>
              <a:t> </a:t>
            </a:r>
            <a:r>
              <a:rPr sz="2000" spc="-65" dirty="0">
                <a:solidFill>
                  <a:srgbClr val="212121"/>
                </a:solidFill>
                <a:latin typeface="Verdana"/>
                <a:cs typeface="Verdana"/>
              </a:rPr>
              <a:t>PREESCOLAR</a:t>
            </a:r>
            <a:endParaRPr sz="2000" dirty="0">
              <a:latin typeface="Verdana"/>
              <a:cs typeface="Verdana"/>
            </a:endParaRPr>
          </a:p>
        </p:txBody>
      </p:sp>
      <p:sp>
        <p:nvSpPr>
          <p:cNvPr id="5" name="object 3">
            <a:extLst>
              <a:ext uri="{FF2B5EF4-FFF2-40B4-BE49-F238E27FC236}">
                <a16:creationId xmlns:a16="http://schemas.microsoft.com/office/drawing/2014/main" id="{6CC2ADDC-3881-448F-C4E3-446C7F5F800A}"/>
              </a:ext>
            </a:extLst>
          </p:cNvPr>
          <p:cNvSpPr txBox="1"/>
          <p:nvPr/>
        </p:nvSpPr>
        <p:spPr>
          <a:xfrm>
            <a:off x="3731557" y="2697069"/>
            <a:ext cx="5458460" cy="1463862"/>
          </a:xfrm>
          <a:prstGeom prst="rect">
            <a:avLst/>
          </a:prstGeom>
        </p:spPr>
        <p:txBody>
          <a:bodyPr vert="horz" wrap="square" lIns="0" tIns="17145" rIns="0" bIns="0" rtlCol="0">
            <a:spAutoFit/>
          </a:bodyPr>
          <a:lstStyle/>
          <a:p>
            <a:pPr algn="ctr">
              <a:lnSpc>
                <a:spcPct val="100000"/>
              </a:lnSpc>
              <a:spcBef>
                <a:spcPts val="135"/>
              </a:spcBef>
            </a:pPr>
            <a:r>
              <a:rPr sz="1900" i="1" u="heavy" spc="-25" dirty="0">
                <a:solidFill>
                  <a:srgbClr val="212121"/>
                </a:solidFill>
                <a:uFill>
                  <a:solidFill>
                    <a:srgbClr val="212121"/>
                  </a:solidFill>
                </a:uFill>
                <a:latin typeface="Verdana"/>
                <a:cs typeface="Verdana"/>
              </a:rPr>
              <a:t>OP</a:t>
            </a:r>
            <a:r>
              <a:rPr sz="1900" i="1" u="heavy" spc="-114" dirty="0">
                <a:solidFill>
                  <a:srgbClr val="212121"/>
                </a:solidFill>
                <a:uFill>
                  <a:solidFill>
                    <a:srgbClr val="212121"/>
                  </a:solidFill>
                </a:uFill>
                <a:latin typeface="Verdana"/>
                <a:cs typeface="Verdana"/>
              </a:rPr>
              <a:t>T</a:t>
            </a:r>
            <a:r>
              <a:rPr sz="1900" i="1" u="heavy" spc="-170" dirty="0">
                <a:solidFill>
                  <a:srgbClr val="212121"/>
                </a:solidFill>
                <a:uFill>
                  <a:solidFill>
                    <a:srgbClr val="212121"/>
                  </a:solidFill>
                </a:uFill>
                <a:latin typeface="Verdana"/>
                <a:cs typeface="Verdana"/>
              </a:rPr>
              <a:t>A</a:t>
            </a:r>
            <a:r>
              <a:rPr sz="1900" i="1" u="heavy" spc="-105" dirty="0">
                <a:solidFill>
                  <a:srgbClr val="212121"/>
                </a:solidFill>
                <a:uFill>
                  <a:solidFill>
                    <a:srgbClr val="212121"/>
                  </a:solidFill>
                </a:uFill>
                <a:latin typeface="Verdana"/>
                <a:cs typeface="Verdana"/>
              </a:rPr>
              <a:t>TI</a:t>
            </a:r>
            <a:r>
              <a:rPr sz="1900" i="1" u="heavy" spc="-204" dirty="0">
                <a:solidFill>
                  <a:srgbClr val="212121"/>
                </a:solidFill>
                <a:uFill>
                  <a:solidFill>
                    <a:srgbClr val="212121"/>
                  </a:solidFill>
                </a:uFill>
                <a:latin typeface="Verdana"/>
                <a:cs typeface="Verdana"/>
              </a:rPr>
              <a:t>V</a:t>
            </a:r>
            <a:r>
              <a:rPr sz="1900" i="1" u="heavy" spc="-75" dirty="0">
                <a:solidFill>
                  <a:srgbClr val="212121"/>
                </a:solidFill>
                <a:uFill>
                  <a:solidFill>
                    <a:srgbClr val="212121"/>
                  </a:solidFill>
                </a:uFill>
                <a:latin typeface="Verdana"/>
                <a:cs typeface="Verdana"/>
              </a:rPr>
              <a:t>A</a:t>
            </a:r>
            <a:r>
              <a:rPr sz="1900" i="1" u="heavy" spc="-150" dirty="0">
                <a:solidFill>
                  <a:srgbClr val="212121"/>
                </a:solidFill>
                <a:uFill>
                  <a:solidFill>
                    <a:srgbClr val="212121"/>
                  </a:solidFill>
                </a:uFill>
                <a:latin typeface="Verdana"/>
                <a:cs typeface="Verdana"/>
              </a:rPr>
              <a:t> </a:t>
            </a:r>
            <a:r>
              <a:rPr sz="1900" i="1" u="heavy" spc="-114" dirty="0">
                <a:solidFill>
                  <a:srgbClr val="212121"/>
                </a:solidFill>
                <a:uFill>
                  <a:solidFill>
                    <a:srgbClr val="212121"/>
                  </a:solidFill>
                </a:uFill>
                <a:latin typeface="Verdana"/>
                <a:cs typeface="Verdana"/>
              </a:rPr>
              <a:t>FI</a:t>
            </a:r>
            <a:r>
              <a:rPr sz="1900" i="1" u="heavy" spc="-150" dirty="0">
                <a:solidFill>
                  <a:srgbClr val="212121"/>
                </a:solidFill>
                <a:uFill>
                  <a:solidFill>
                    <a:srgbClr val="212121"/>
                  </a:solidFill>
                </a:uFill>
                <a:latin typeface="Verdana"/>
                <a:cs typeface="Verdana"/>
              </a:rPr>
              <a:t>L</a:t>
            </a:r>
            <a:r>
              <a:rPr sz="1900" i="1" u="heavy" spc="-125" dirty="0">
                <a:solidFill>
                  <a:srgbClr val="212121"/>
                </a:solidFill>
                <a:uFill>
                  <a:solidFill>
                    <a:srgbClr val="212121"/>
                  </a:solidFill>
                </a:uFill>
                <a:latin typeface="Verdana"/>
                <a:cs typeface="Verdana"/>
              </a:rPr>
              <a:t>OSOFÍ</a:t>
            </a:r>
            <a:r>
              <a:rPr sz="1900" i="1" u="heavy" spc="-75" dirty="0">
                <a:solidFill>
                  <a:srgbClr val="212121"/>
                </a:solidFill>
                <a:uFill>
                  <a:solidFill>
                    <a:srgbClr val="212121"/>
                  </a:solidFill>
                </a:uFill>
                <a:latin typeface="Verdana"/>
                <a:cs typeface="Verdana"/>
              </a:rPr>
              <a:t>A</a:t>
            </a:r>
            <a:r>
              <a:rPr sz="1900" i="1" u="heavy" spc="-150" dirty="0">
                <a:solidFill>
                  <a:srgbClr val="212121"/>
                </a:solidFill>
                <a:uFill>
                  <a:solidFill>
                    <a:srgbClr val="212121"/>
                  </a:solidFill>
                </a:uFill>
                <a:latin typeface="Verdana"/>
                <a:cs typeface="Verdana"/>
              </a:rPr>
              <a:t> </a:t>
            </a:r>
            <a:r>
              <a:rPr sz="1900" i="1" u="heavy" spc="-95" dirty="0">
                <a:solidFill>
                  <a:srgbClr val="212121"/>
                </a:solidFill>
                <a:uFill>
                  <a:solidFill>
                    <a:srgbClr val="212121"/>
                  </a:solidFill>
                </a:uFill>
                <a:latin typeface="Verdana"/>
                <a:cs typeface="Verdana"/>
              </a:rPr>
              <a:t>D</a:t>
            </a:r>
            <a:r>
              <a:rPr sz="1900" i="1" u="heavy" spc="-120" dirty="0">
                <a:solidFill>
                  <a:srgbClr val="212121"/>
                </a:solidFill>
                <a:uFill>
                  <a:solidFill>
                    <a:srgbClr val="212121"/>
                  </a:solidFill>
                </a:uFill>
                <a:latin typeface="Verdana"/>
                <a:cs typeface="Verdana"/>
              </a:rPr>
              <a:t>E</a:t>
            </a:r>
            <a:r>
              <a:rPr sz="1900" i="1" u="heavy" spc="-150" dirty="0">
                <a:solidFill>
                  <a:srgbClr val="212121"/>
                </a:solidFill>
                <a:uFill>
                  <a:solidFill>
                    <a:srgbClr val="212121"/>
                  </a:solidFill>
                </a:uFill>
                <a:latin typeface="Verdana"/>
                <a:cs typeface="Verdana"/>
              </a:rPr>
              <a:t> </a:t>
            </a:r>
            <a:r>
              <a:rPr sz="1900" i="1" u="heavy" spc="-30" dirty="0">
                <a:solidFill>
                  <a:srgbClr val="212121"/>
                </a:solidFill>
                <a:uFill>
                  <a:solidFill>
                    <a:srgbClr val="212121"/>
                  </a:solidFill>
                </a:uFill>
                <a:latin typeface="Verdana"/>
                <a:cs typeface="Verdana"/>
              </a:rPr>
              <a:t>L</a:t>
            </a:r>
            <a:r>
              <a:rPr sz="1900" i="1" u="heavy" spc="-75" dirty="0">
                <a:solidFill>
                  <a:srgbClr val="212121"/>
                </a:solidFill>
                <a:uFill>
                  <a:solidFill>
                    <a:srgbClr val="212121"/>
                  </a:solidFill>
                </a:uFill>
                <a:latin typeface="Verdana"/>
                <a:cs typeface="Verdana"/>
              </a:rPr>
              <a:t>A</a:t>
            </a:r>
            <a:r>
              <a:rPr sz="1900" i="1" u="heavy" spc="-150" dirty="0">
                <a:solidFill>
                  <a:srgbClr val="212121"/>
                </a:solidFill>
                <a:uFill>
                  <a:solidFill>
                    <a:srgbClr val="212121"/>
                  </a:solidFill>
                </a:uFill>
                <a:latin typeface="Verdana"/>
                <a:cs typeface="Verdana"/>
              </a:rPr>
              <a:t> </a:t>
            </a:r>
            <a:r>
              <a:rPr sz="1900" i="1" u="heavy" spc="-90" dirty="0">
                <a:solidFill>
                  <a:srgbClr val="212121"/>
                </a:solidFill>
                <a:uFill>
                  <a:solidFill>
                    <a:srgbClr val="212121"/>
                  </a:solidFill>
                </a:uFill>
                <a:latin typeface="Verdana"/>
                <a:cs typeface="Verdana"/>
              </a:rPr>
              <a:t>EDUC</a:t>
            </a:r>
            <a:r>
              <a:rPr sz="1900" i="1" u="heavy" spc="-95" dirty="0">
                <a:solidFill>
                  <a:srgbClr val="212121"/>
                </a:solidFill>
                <a:uFill>
                  <a:solidFill>
                    <a:srgbClr val="212121"/>
                  </a:solidFill>
                </a:uFill>
                <a:latin typeface="Verdana"/>
                <a:cs typeface="Verdana"/>
              </a:rPr>
              <a:t>A</a:t>
            </a:r>
            <a:r>
              <a:rPr sz="1900" i="1" u="heavy" spc="-160" dirty="0">
                <a:solidFill>
                  <a:srgbClr val="212121"/>
                </a:solidFill>
                <a:uFill>
                  <a:solidFill>
                    <a:srgbClr val="212121"/>
                  </a:solidFill>
                </a:uFill>
                <a:latin typeface="Verdana"/>
                <a:cs typeface="Verdana"/>
              </a:rPr>
              <a:t>CIÓN.</a:t>
            </a:r>
            <a:endParaRPr sz="1900" dirty="0">
              <a:latin typeface="Verdana"/>
              <a:cs typeface="Verdana"/>
            </a:endParaRPr>
          </a:p>
          <a:p>
            <a:pPr>
              <a:lnSpc>
                <a:spcPct val="100000"/>
              </a:lnSpc>
              <a:spcBef>
                <a:spcPts val="30"/>
              </a:spcBef>
            </a:pPr>
            <a:endParaRPr sz="1850" dirty="0">
              <a:latin typeface="Verdana"/>
              <a:cs typeface="Verdana"/>
            </a:endParaRPr>
          </a:p>
          <a:p>
            <a:pPr algn="ctr">
              <a:lnSpc>
                <a:spcPct val="100000"/>
              </a:lnSpc>
              <a:spcBef>
                <a:spcPts val="5"/>
              </a:spcBef>
            </a:pPr>
            <a:r>
              <a:rPr sz="1900" b="1" spc="-70" dirty="0">
                <a:solidFill>
                  <a:srgbClr val="212121"/>
                </a:solidFill>
                <a:latin typeface="Tahoma"/>
                <a:cs typeface="Tahoma"/>
              </a:rPr>
              <a:t>DOCENTE:</a:t>
            </a:r>
            <a:r>
              <a:rPr sz="1900" b="1" spc="-40" dirty="0">
                <a:solidFill>
                  <a:srgbClr val="212121"/>
                </a:solidFill>
                <a:latin typeface="Tahoma"/>
                <a:cs typeface="Tahoma"/>
              </a:rPr>
              <a:t> </a:t>
            </a:r>
            <a:r>
              <a:rPr sz="1900" dirty="0">
                <a:solidFill>
                  <a:srgbClr val="212121"/>
                </a:solidFill>
                <a:latin typeface="Verdana"/>
                <a:cs typeface="Verdana"/>
              </a:rPr>
              <a:t>JOEL</a:t>
            </a:r>
            <a:r>
              <a:rPr sz="1900" spc="-150" dirty="0">
                <a:solidFill>
                  <a:srgbClr val="212121"/>
                </a:solidFill>
                <a:latin typeface="Verdana"/>
                <a:cs typeface="Verdana"/>
              </a:rPr>
              <a:t> </a:t>
            </a:r>
            <a:r>
              <a:rPr sz="1900" spc="-60" dirty="0">
                <a:solidFill>
                  <a:srgbClr val="212121"/>
                </a:solidFill>
                <a:latin typeface="Verdana"/>
                <a:cs typeface="Verdana"/>
              </a:rPr>
              <a:t>R</a:t>
            </a:r>
            <a:r>
              <a:rPr sz="1900" spc="-110" dirty="0">
                <a:solidFill>
                  <a:srgbClr val="212121"/>
                </a:solidFill>
                <a:latin typeface="Verdana"/>
                <a:cs typeface="Verdana"/>
              </a:rPr>
              <a:t>ODRÍGUEZ</a:t>
            </a:r>
            <a:r>
              <a:rPr sz="1900" spc="-150" dirty="0">
                <a:solidFill>
                  <a:srgbClr val="212121"/>
                </a:solidFill>
                <a:latin typeface="Verdana"/>
                <a:cs typeface="Verdana"/>
              </a:rPr>
              <a:t> </a:t>
            </a:r>
            <a:r>
              <a:rPr sz="1900" spc="-95" dirty="0">
                <a:solidFill>
                  <a:srgbClr val="212121"/>
                </a:solidFill>
                <a:latin typeface="Verdana"/>
                <a:cs typeface="Verdana"/>
              </a:rPr>
              <a:t>PINAL</a:t>
            </a:r>
            <a:endParaRPr sz="1900" dirty="0">
              <a:latin typeface="Verdana"/>
              <a:cs typeface="Verdana"/>
            </a:endParaRPr>
          </a:p>
          <a:p>
            <a:pPr>
              <a:lnSpc>
                <a:spcPct val="100000"/>
              </a:lnSpc>
              <a:spcBef>
                <a:spcPts val="30"/>
              </a:spcBef>
            </a:pPr>
            <a:endParaRPr sz="1850" dirty="0">
              <a:latin typeface="Verdana"/>
              <a:cs typeface="Verdana"/>
            </a:endParaRPr>
          </a:p>
          <a:p>
            <a:pPr algn="ctr">
              <a:lnSpc>
                <a:spcPct val="100000"/>
              </a:lnSpc>
            </a:pPr>
            <a:r>
              <a:rPr lang="es-ES" sz="1900" b="1" spc="-95" dirty="0">
                <a:solidFill>
                  <a:srgbClr val="212121"/>
                </a:solidFill>
                <a:latin typeface="Tahoma"/>
                <a:cs typeface="Tahoma"/>
              </a:rPr>
              <a:t>ALUMNA: Pamela Yudith </a:t>
            </a:r>
            <a:r>
              <a:rPr lang="es-ES" sz="1900" b="1" spc="-95" dirty="0" err="1">
                <a:solidFill>
                  <a:srgbClr val="212121"/>
                </a:solidFill>
                <a:latin typeface="Tahoma"/>
                <a:cs typeface="Tahoma"/>
              </a:rPr>
              <a:t>Avila</a:t>
            </a:r>
            <a:r>
              <a:rPr lang="es-ES" sz="1900" b="1" spc="-95" dirty="0">
                <a:solidFill>
                  <a:srgbClr val="212121"/>
                </a:solidFill>
                <a:latin typeface="Tahoma"/>
                <a:cs typeface="Tahoma"/>
              </a:rPr>
              <a:t> Castillo n.1</a:t>
            </a:r>
            <a:endParaRPr sz="1900" dirty="0">
              <a:latin typeface="Verdana"/>
              <a:cs typeface="Verdana"/>
            </a:endParaRPr>
          </a:p>
        </p:txBody>
      </p:sp>
      <p:pic>
        <p:nvPicPr>
          <p:cNvPr id="6" name="object 4">
            <a:extLst>
              <a:ext uri="{FF2B5EF4-FFF2-40B4-BE49-F238E27FC236}">
                <a16:creationId xmlns:a16="http://schemas.microsoft.com/office/drawing/2014/main" id="{E6B747C1-882F-E605-FCB4-5151C12A1A1A}"/>
              </a:ext>
            </a:extLst>
          </p:cNvPr>
          <p:cNvPicPr/>
          <p:nvPr/>
        </p:nvPicPr>
        <p:blipFill>
          <a:blip r:embed="rId2" cstate="print"/>
          <a:stretch>
            <a:fillRect/>
          </a:stretch>
        </p:blipFill>
        <p:spPr>
          <a:xfrm>
            <a:off x="9561078" y="1397550"/>
            <a:ext cx="1857374" cy="1381124"/>
          </a:xfrm>
          <a:prstGeom prst="rect">
            <a:avLst/>
          </a:prstGeom>
        </p:spPr>
      </p:pic>
    </p:spTree>
    <p:extLst>
      <p:ext uri="{BB962C8B-B14F-4D97-AF65-F5344CB8AC3E}">
        <p14:creationId xmlns:p14="http://schemas.microsoft.com/office/powerpoint/2010/main" val="371122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09;p47">
            <a:extLst>
              <a:ext uri="{FF2B5EF4-FFF2-40B4-BE49-F238E27FC236}">
                <a16:creationId xmlns:a16="http://schemas.microsoft.com/office/drawing/2014/main" id="{3A29F324-F69E-A4A3-DCB1-6A9CA843E23C}"/>
              </a:ext>
            </a:extLst>
          </p:cNvPr>
          <p:cNvSpPr txBox="1">
            <a:spLocks noGrp="1"/>
          </p:cNvSpPr>
          <p:nvPr>
            <p:ph type="title"/>
          </p:nvPr>
        </p:nvSpPr>
        <p:spPr>
          <a:xfrm rot="-535">
            <a:off x="1760147" y="47783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POSTURA EDUCATIVA</a:t>
            </a:r>
            <a:endParaRPr dirty="0"/>
          </a:p>
        </p:txBody>
      </p:sp>
      <p:sp>
        <p:nvSpPr>
          <p:cNvPr id="4" name="Google Shape;510;p47">
            <a:extLst>
              <a:ext uri="{FF2B5EF4-FFF2-40B4-BE49-F238E27FC236}">
                <a16:creationId xmlns:a16="http://schemas.microsoft.com/office/drawing/2014/main" id="{9804F4B5-1AA4-E4D9-BC39-F0D254993792}"/>
              </a:ext>
            </a:extLst>
          </p:cNvPr>
          <p:cNvSpPr txBox="1">
            <a:spLocks/>
          </p:cNvSpPr>
          <p:nvPr/>
        </p:nvSpPr>
        <p:spPr>
          <a:xfrm>
            <a:off x="2237250" y="1774770"/>
            <a:ext cx="7717500" cy="2462700"/>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257175" indent="-349250">
              <a:spcAft>
                <a:spcPts val="0"/>
              </a:spcAft>
              <a:buSzPts val="1900"/>
              <a:buFont typeface="Amiri"/>
              <a:buChar char="●"/>
            </a:pPr>
            <a:r>
              <a:rPr lang="es-ES" sz="1900"/>
              <a:t>No existen ideas innatas ni aprehensión innata de la manera como el mundo es.</a:t>
            </a:r>
          </a:p>
          <a:p>
            <a:pPr marL="257175" indent="-349250">
              <a:spcAft>
                <a:spcPts val="0"/>
              </a:spcAft>
              <a:buSzPts val="1900"/>
              <a:buFont typeface="Franklin Gothic Book" panose="020B0503020102020204" pitchFamily="34" charset="0"/>
              <a:buChar char="●"/>
            </a:pPr>
            <a:r>
              <a:rPr lang="es-ES" sz="1900"/>
              <a:t>A través de la experiencia se deriva el fundamento de todo el saber.</a:t>
            </a:r>
          </a:p>
          <a:p>
            <a:pPr marL="257175" indent="-349250">
              <a:spcAft>
                <a:spcPts val="0"/>
              </a:spcAft>
              <a:buSzPts val="1900"/>
              <a:buFont typeface="Franklin Gothic Book" panose="020B0503020102020204" pitchFamily="34" charset="0"/>
              <a:buChar char="●"/>
            </a:pPr>
            <a:r>
              <a:rPr lang="es-ES" sz="1900"/>
              <a:t>El saber, sólo pueden venir de las percepciones suministradas por los sentidos. </a:t>
            </a:r>
          </a:p>
          <a:p>
            <a:pPr marL="257175" indent="-349250">
              <a:spcAft>
                <a:spcPts val="0"/>
              </a:spcAft>
              <a:buSzPts val="1900"/>
              <a:buFont typeface="Franklin Gothic Book" panose="020B0503020102020204" pitchFamily="34" charset="0"/>
              <a:buChar char="●"/>
            </a:pPr>
            <a:r>
              <a:rPr lang="es-ES" sz="1900"/>
              <a:t>Todas las ideas provienen de dos fuentes: por sensación y por reflexión.</a:t>
            </a:r>
          </a:p>
          <a:p>
            <a:pPr marL="257175" indent="-349250">
              <a:spcAft>
                <a:spcPts val="0"/>
              </a:spcAft>
              <a:buSzPts val="1900"/>
              <a:buFont typeface="Franklin Gothic Book" panose="020B0503020102020204" pitchFamily="34" charset="0"/>
              <a:buChar char="●"/>
            </a:pPr>
            <a:r>
              <a:rPr lang="es-ES" sz="1900"/>
              <a:t>Denomina como verdades con respecto a la educación: la práctica y el hábito.  «sólo la práctica lleva a la perfección las potencias de la mente y el cuerpo»</a:t>
            </a:r>
            <a:endParaRPr lang="es-ES" sz="1900" dirty="0"/>
          </a:p>
        </p:txBody>
      </p:sp>
    </p:spTree>
    <p:extLst>
      <p:ext uri="{BB962C8B-B14F-4D97-AF65-F5344CB8AC3E}">
        <p14:creationId xmlns:p14="http://schemas.microsoft.com/office/powerpoint/2010/main" val="21114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15;p48">
            <a:extLst>
              <a:ext uri="{FF2B5EF4-FFF2-40B4-BE49-F238E27FC236}">
                <a16:creationId xmlns:a16="http://schemas.microsoft.com/office/drawing/2014/main" id="{8F072053-C63E-6235-0A60-251FE62820AE}"/>
              </a:ext>
            </a:extLst>
          </p:cNvPr>
          <p:cNvSpPr txBox="1">
            <a:spLocks noGrp="1"/>
          </p:cNvSpPr>
          <p:nvPr>
            <p:ph type="title"/>
          </p:nvPr>
        </p:nvSpPr>
        <p:spPr>
          <a:xfrm rot="-535">
            <a:off x="2621564" y="464589"/>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CONCEPCIÓN DE LA EDUCACIÓN</a:t>
            </a:r>
            <a:endParaRPr dirty="0"/>
          </a:p>
        </p:txBody>
      </p:sp>
      <p:pic>
        <p:nvPicPr>
          <p:cNvPr id="3" name="Google Shape;518;p48">
            <a:extLst>
              <a:ext uri="{FF2B5EF4-FFF2-40B4-BE49-F238E27FC236}">
                <a16:creationId xmlns:a16="http://schemas.microsoft.com/office/drawing/2014/main" id="{915A269A-2E5A-41AF-FBCE-0946072E6F74}"/>
              </a:ext>
            </a:extLst>
          </p:cNvPr>
          <p:cNvPicPr preferRelativeResize="0"/>
          <p:nvPr/>
        </p:nvPicPr>
        <p:blipFill rotWithShape="1">
          <a:blip r:embed="rId2">
            <a:alphaModFix/>
          </a:blip>
          <a:srcRect l="47202" t="37002" r="23506" b="16477"/>
          <a:stretch/>
        </p:blipFill>
        <p:spPr>
          <a:xfrm>
            <a:off x="4558025" y="2120911"/>
            <a:ext cx="4136125" cy="3693400"/>
          </a:xfrm>
          <a:prstGeom prst="rect">
            <a:avLst/>
          </a:prstGeom>
          <a:noFill/>
          <a:ln>
            <a:noFill/>
          </a:ln>
        </p:spPr>
      </p:pic>
    </p:spTree>
    <p:extLst>
      <p:ext uri="{BB962C8B-B14F-4D97-AF65-F5344CB8AC3E}">
        <p14:creationId xmlns:p14="http://schemas.microsoft.com/office/powerpoint/2010/main" val="379177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5" name="Rectangle 74">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523;p49">
            <a:extLst>
              <a:ext uri="{FF2B5EF4-FFF2-40B4-BE49-F238E27FC236}">
                <a16:creationId xmlns:a16="http://schemas.microsoft.com/office/drawing/2014/main" id="{3E980AB5-33CB-6D76-77F4-F49A1F2A2C34}"/>
              </a:ext>
            </a:extLst>
          </p:cNvPr>
          <p:cNvSpPr txBox="1">
            <a:spLocks noGrp="1"/>
          </p:cNvSpPr>
          <p:nvPr>
            <p:ph type="title"/>
          </p:nvPr>
        </p:nvSpPr>
        <p:spPr>
          <a:xfrm>
            <a:off x="6138004" y="1480929"/>
            <a:ext cx="5607908" cy="3254321"/>
          </a:xfrm>
          <a:prstGeom prst="rect">
            <a:avLst/>
          </a:prstGeom>
        </p:spPr>
        <p:txBody>
          <a:bodyPr spcFirstLastPara="1" vert="horz" lIns="91440" tIns="45720" rIns="91440" bIns="45720" rtlCol="0" anchor="b" anchorCtr="0">
            <a:normAutofit/>
          </a:bodyPr>
          <a:lstStyle/>
          <a:p>
            <a:pPr marL="0" lvl="0" indent="0">
              <a:spcAft>
                <a:spcPts val="0"/>
              </a:spcAft>
            </a:pPr>
            <a:r>
              <a:rPr lang="en-US" sz="7000" cap="all"/>
              <a:t>KANT</a:t>
            </a:r>
          </a:p>
        </p:txBody>
      </p:sp>
      <p:sp>
        <p:nvSpPr>
          <p:cNvPr id="77"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9"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6146" name="Picture 2" descr="Immanuel Kant – Store norske leksikon">
            <a:extLst>
              <a:ext uri="{FF2B5EF4-FFF2-40B4-BE49-F238E27FC236}">
                <a16:creationId xmlns:a16="http://schemas.microsoft.com/office/drawing/2014/main" id="{E07D9125-AAC8-3CCA-CB79-B63DE5BBC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769" r="2767" b="-1"/>
          <a:stretch/>
        </p:blipFill>
        <p:spPr bwMode="auto">
          <a:xfrm>
            <a:off x="1155560" y="1129353"/>
            <a:ext cx="3914583" cy="458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0;p50">
            <a:extLst>
              <a:ext uri="{FF2B5EF4-FFF2-40B4-BE49-F238E27FC236}">
                <a16:creationId xmlns:a16="http://schemas.microsoft.com/office/drawing/2014/main" id="{163B0C2F-295B-7222-990D-38D030AD577B}"/>
              </a:ext>
            </a:extLst>
          </p:cNvPr>
          <p:cNvSpPr txBox="1">
            <a:spLocks noGrp="1"/>
          </p:cNvSpPr>
          <p:nvPr>
            <p:ph type="title"/>
          </p:nvPr>
        </p:nvSpPr>
        <p:spPr>
          <a:xfrm rot="-536">
            <a:off x="2131207" y="5308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 educacion segun kant</a:t>
            </a:r>
            <a:endParaRPr dirty="0"/>
          </a:p>
        </p:txBody>
      </p:sp>
      <p:sp>
        <p:nvSpPr>
          <p:cNvPr id="3" name="Google Shape;531;p50">
            <a:extLst>
              <a:ext uri="{FF2B5EF4-FFF2-40B4-BE49-F238E27FC236}">
                <a16:creationId xmlns:a16="http://schemas.microsoft.com/office/drawing/2014/main" id="{1E25B0D9-FC34-028B-D759-22AC46B96630}"/>
              </a:ext>
            </a:extLst>
          </p:cNvPr>
          <p:cNvSpPr txBox="1">
            <a:spLocks/>
          </p:cNvSpPr>
          <p:nvPr/>
        </p:nvSpPr>
        <p:spPr>
          <a:xfrm>
            <a:off x="3040580" y="1730806"/>
            <a:ext cx="5535900" cy="1974600"/>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spcBef>
                <a:spcPts val="0"/>
              </a:spcBef>
              <a:spcAft>
                <a:spcPts val="0"/>
              </a:spcAft>
              <a:buClr>
                <a:schemeClr val="dk1"/>
              </a:buClr>
              <a:buSzPts val="1100"/>
              <a:buFont typeface="Arial"/>
              <a:buNone/>
            </a:pPr>
            <a:r>
              <a:rPr lang="es-ES"/>
              <a:t>Es un arte cuya pretensión central es la búsqueda de la perfección humana.</a:t>
            </a:r>
          </a:p>
          <a:p>
            <a:pPr marL="0" indent="0">
              <a:spcBef>
                <a:spcPts val="0"/>
              </a:spcBef>
              <a:spcAft>
                <a:spcPts val="0"/>
              </a:spcAft>
              <a:buClr>
                <a:schemeClr val="dk1"/>
              </a:buClr>
              <a:buSzPts val="1100"/>
              <a:buFont typeface="Arial"/>
              <a:buNone/>
            </a:pPr>
            <a:endParaRPr lang="es-ES"/>
          </a:p>
          <a:p>
            <a:pPr marL="0" indent="0">
              <a:spcBef>
                <a:spcPts val="0"/>
              </a:spcBef>
              <a:spcAft>
                <a:spcPts val="0"/>
              </a:spcAft>
              <a:buClr>
                <a:schemeClr val="dk1"/>
              </a:buClr>
              <a:buSzPts val="1100"/>
              <a:buFont typeface="Arial"/>
              <a:buNone/>
            </a:pPr>
            <a:r>
              <a:rPr lang="es-ES"/>
              <a:t>Cuenta con dos partes constitutivas:</a:t>
            </a:r>
          </a:p>
          <a:p>
            <a:pPr marL="0" indent="0">
              <a:spcBef>
                <a:spcPts val="0"/>
              </a:spcBef>
              <a:spcAft>
                <a:spcPts val="0"/>
              </a:spcAft>
              <a:buClr>
                <a:schemeClr val="dk1"/>
              </a:buClr>
              <a:buSzPts val="1100"/>
              <a:buFont typeface="Arial"/>
              <a:buNone/>
            </a:pPr>
            <a:r>
              <a:rPr lang="es-ES"/>
              <a:t>La disciplina: tiene como función la represión de la animalidad. De lo instintivo.</a:t>
            </a:r>
          </a:p>
          <a:p>
            <a:pPr marL="0" indent="0">
              <a:spcBef>
                <a:spcPts val="0"/>
              </a:spcBef>
              <a:spcAft>
                <a:spcPts val="0"/>
              </a:spcAft>
              <a:buClr>
                <a:schemeClr val="dk1"/>
              </a:buClr>
              <a:buSzPts val="1100"/>
              <a:buFont typeface="Arial"/>
              <a:buNone/>
            </a:pPr>
            <a:r>
              <a:rPr lang="es-ES"/>
              <a:t>La instrucción: es la parte positiva de la educación y consiste en la transmisión de conocimiento de una generación a otra. </a:t>
            </a:r>
          </a:p>
        </p:txBody>
      </p:sp>
    </p:spTree>
    <p:extLst>
      <p:ext uri="{BB962C8B-B14F-4D97-AF65-F5344CB8AC3E}">
        <p14:creationId xmlns:p14="http://schemas.microsoft.com/office/powerpoint/2010/main" val="358086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37;p51">
            <a:extLst>
              <a:ext uri="{FF2B5EF4-FFF2-40B4-BE49-F238E27FC236}">
                <a16:creationId xmlns:a16="http://schemas.microsoft.com/office/drawing/2014/main" id="{3B47B2A3-7385-059E-A08D-88B218FDB3E8}"/>
              </a:ext>
            </a:extLst>
          </p:cNvPr>
          <p:cNvSpPr txBox="1">
            <a:spLocks noGrp="1"/>
          </p:cNvSpPr>
          <p:nvPr>
            <p:ph type="title"/>
          </p:nvPr>
        </p:nvSpPr>
        <p:spPr>
          <a:xfrm rot="-536">
            <a:off x="3141686" y="541652"/>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Segun kant “educarse” le resulta indispensable al ser humano por tres razones.</a:t>
            </a:r>
            <a:endParaRPr dirty="0"/>
          </a:p>
        </p:txBody>
      </p:sp>
      <p:sp>
        <p:nvSpPr>
          <p:cNvPr id="3" name="Google Shape;540;p51">
            <a:extLst>
              <a:ext uri="{FF2B5EF4-FFF2-40B4-BE49-F238E27FC236}">
                <a16:creationId xmlns:a16="http://schemas.microsoft.com/office/drawing/2014/main" id="{41F0D868-67FC-60C8-9003-210FFB2E4BB5}"/>
              </a:ext>
            </a:extLst>
          </p:cNvPr>
          <p:cNvSpPr txBox="1">
            <a:spLocks/>
          </p:cNvSpPr>
          <p:nvPr/>
        </p:nvSpPr>
        <p:spPr>
          <a:xfrm>
            <a:off x="1266804" y="3235050"/>
            <a:ext cx="2413500" cy="387900"/>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457200" indent="-342900" algn="ctr">
              <a:spcBef>
                <a:spcPts val="0"/>
              </a:spcBef>
              <a:spcAft>
                <a:spcPts val="0"/>
              </a:spcAft>
              <a:buClr>
                <a:schemeClr val="accent1"/>
              </a:buClr>
              <a:buSzPts val="1800"/>
              <a:buFont typeface="Cinzel Decorative"/>
              <a:buAutoNum type="arabicPeriod"/>
            </a:pPr>
            <a:r>
              <a:rPr lang="es-ES" b="1">
                <a:solidFill>
                  <a:schemeClr val="accent1"/>
                </a:solidFill>
                <a:latin typeface="Cinzel Decorative"/>
                <a:ea typeface="Cinzel Decorative"/>
                <a:cs typeface="Cinzel Decorative"/>
                <a:sym typeface="Cinzel Decorative"/>
              </a:rPr>
              <a:t>Únicamente por la educacion se llega a ser hombre</a:t>
            </a:r>
            <a:endParaRPr lang="es-ES" b="1" dirty="0">
              <a:solidFill>
                <a:schemeClr val="accent1"/>
              </a:solidFill>
              <a:latin typeface="Cinzel Decorative"/>
              <a:ea typeface="Cinzel Decorative"/>
              <a:cs typeface="Cinzel Decorative"/>
              <a:sym typeface="Cinzel Decorative"/>
            </a:endParaRPr>
          </a:p>
        </p:txBody>
      </p:sp>
      <p:sp>
        <p:nvSpPr>
          <p:cNvPr id="4" name="Google Shape;541;p51">
            <a:extLst>
              <a:ext uri="{FF2B5EF4-FFF2-40B4-BE49-F238E27FC236}">
                <a16:creationId xmlns:a16="http://schemas.microsoft.com/office/drawing/2014/main" id="{55D02C98-F5D7-EEB9-1125-2AED6557DA70}"/>
              </a:ext>
            </a:extLst>
          </p:cNvPr>
          <p:cNvSpPr txBox="1">
            <a:spLocks/>
          </p:cNvSpPr>
          <p:nvPr/>
        </p:nvSpPr>
        <p:spPr>
          <a:xfrm>
            <a:off x="4577786" y="3235050"/>
            <a:ext cx="2413500" cy="387900"/>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spcBef>
                <a:spcPts val="0"/>
              </a:spcBef>
              <a:spcAft>
                <a:spcPts val="0"/>
              </a:spcAft>
              <a:buFont typeface="Franklin Gothic Book" panose="020B0503020102020204" pitchFamily="34" charset="0"/>
              <a:buNone/>
            </a:pPr>
            <a:r>
              <a:rPr lang="es-ES" b="1">
                <a:solidFill>
                  <a:schemeClr val="accent1"/>
                </a:solidFill>
                <a:latin typeface="Cinzel Decorative"/>
                <a:ea typeface="Cinzel Decorative"/>
                <a:cs typeface="Cinzel Decorative"/>
                <a:sym typeface="Cinzel Decorative"/>
              </a:rPr>
              <a:t>2. Porque el hombre es la única criatura que de ser educada</a:t>
            </a:r>
            <a:endParaRPr lang="es-ES" b="1" dirty="0">
              <a:solidFill>
                <a:schemeClr val="accent1"/>
              </a:solidFill>
              <a:latin typeface="Cinzel Decorative"/>
              <a:ea typeface="Cinzel Decorative"/>
              <a:cs typeface="Cinzel Decorative"/>
              <a:sym typeface="Cinzel Decorative"/>
            </a:endParaRPr>
          </a:p>
        </p:txBody>
      </p:sp>
      <p:sp>
        <p:nvSpPr>
          <p:cNvPr id="5" name="Google Shape;542;p51">
            <a:extLst>
              <a:ext uri="{FF2B5EF4-FFF2-40B4-BE49-F238E27FC236}">
                <a16:creationId xmlns:a16="http://schemas.microsoft.com/office/drawing/2014/main" id="{DBB06178-4A8D-4D4D-72BA-75E14C854246}"/>
              </a:ext>
            </a:extLst>
          </p:cNvPr>
          <p:cNvSpPr txBox="1">
            <a:spLocks/>
          </p:cNvSpPr>
          <p:nvPr/>
        </p:nvSpPr>
        <p:spPr>
          <a:xfrm>
            <a:off x="7539191" y="3235050"/>
            <a:ext cx="3203100" cy="387900"/>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spcBef>
                <a:spcPts val="0"/>
              </a:spcBef>
              <a:spcAft>
                <a:spcPts val="0"/>
              </a:spcAft>
              <a:buFont typeface="Franklin Gothic Book" panose="020B0503020102020204" pitchFamily="34" charset="0"/>
              <a:buNone/>
            </a:pPr>
            <a:r>
              <a:rPr lang="es-ES" b="1">
                <a:solidFill>
                  <a:schemeClr val="accent1"/>
                </a:solidFill>
                <a:latin typeface="Cinzel Decorative"/>
                <a:ea typeface="Cinzel Decorative"/>
                <a:cs typeface="Cinzel Decorative"/>
                <a:sym typeface="Cinzel Decorative"/>
              </a:rPr>
              <a:t>3.Porque esas facultades alcanzadas por medio de la educación no solo son herramientas para su subsistencia, sino que es el secreto de la perfección humana </a:t>
            </a:r>
            <a:endParaRPr lang="es-ES" b="1" dirty="0">
              <a:solidFill>
                <a:schemeClr val="accent1"/>
              </a:solidFill>
              <a:latin typeface="Cinzel Decorative"/>
              <a:ea typeface="Cinzel Decorative"/>
              <a:cs typeface="Cinzel Decorative"/>
              <a:sym typeface="Cinzel Decorative"/>
            </a:endParaRPr>
          </a:p>
        </p:txBody>
      </p:sp>
    </p:spTree>
    <p:extLst>
      <p:ext uri="{BB962C8B-B14F-4D97-AF65-F5344CB8AC3E}">
        <p14:creationId xmlns:p14="http://schemas.microsoft.com/office/powerpoint/2010/main" val="123040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33C95-C389-5E05-5EEF-DB23AEA9AE4E}"/>
              </a:ext>
            </a:extLst>
          </p:cNvPr>
          <p:cNvSpPr>
            <a:spLocks noGrp="1"/>
          </p:cNvSpPr>
          <p:nvPr>
            <p:ph type="ctrTitle"/>
          </p:nvPr>
        </p:nvSpPr>
        <p:spPr>
          <a:xfrm>
            <a:off x="1915126" y="2159515"/>
            <a:ext cx="8361229" cy="2098226"/>
          </a:xfrm>
        </p:spPr>
        <p:txBody>
          <a:bodyPr/>
          <a:lstStyle/>
          <a:p>
            <a:r>
              <a:rPr lang="es-ES" sz="6600" dirty="0"/>
              <a:t>Las raíces del comunitarismo en platón y marx</a:t>
            </a:r>
            <a:endParaRPr lang="es-MX" sz="6600" dirty="0"/>
          </a:p>
        </p:txBody>
      </p:sp>
      <p:sp>
        <p:nvSpPr>
          <p:cNvPr id="3" name="Subtítulo 2">
            <a:extLst>
              <a:ext uri="{FF2B5EF4-FFF2-40B4-BE49-F238E27FC236}">
                <a16:creationId xmlns:a16="http://schemas.microsoft.com/office/drawing/2014/main" id="{73CEFFFF-1850-1849-AB66-E0A59658BCDC}"/>
              </a:ext>
            </a:extLst>
          </p:cNvPr>
          <p:cNvSpPr>
            <a:spLocks noGrp="1"/>
          </p:cNvSpPr>
          <p:nvPr>
            <p:ph type="subTitle" idx="1"/>
          </p:nvPr>
        </p:nvSpPr>
        <p:spPr>
          <a:xfrm>
            <a:off x="2679905" y="4446609"/>
            <a:ext cx="6831673" cy="1086237"/>
          </a:xfrm>
        </p:spPr>
        <p:txBody>
          <a:bodyPr/>
          <a:lstStyle/>
          <a:p>
            <a:r>
              <a:rPr lang="es-ES" dirty="0"/>
              <a:t>Concepciones comunitaristas contemporáneas en </a:t>
            </a:r>
            <a:r>
              <a:rPr lang="es-ES" dirty="0" err="1"/>
              <a:t>Mlntyre</a:t>
            </a:r>
            <a:r>
              <a:rPr lang="es-ES" dirty="0"/>
              <a:t> y Luis </a:t>
            </a:r>
            <a:r>
              <a:rPr lang="es-ES" dirty="0" err="1"/>
              <a:t>Villora</a:t>
            </a:r>
            <a:endParaRPr lang="es-MX" dirty="0"/>
          </a:p>
        </p:txBody>
      </p:sp>
    </p:spTree>
    <p:extLst>
      <p:ext uri="{BB962C8B-B14F-4D97-AF65-F5344CB8AC3E}">
        <p14:creationId xmlns:p14="http://schemas.microsoft.com/office/powerpoint/2010/main" val="1849457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A1951E-0383-ACAD-9022-DF10B8F4F691}"/>
              </a:ext>
            </a:extLst>
          </p:cNvPr>
          <p:cNvSpPr txBox="1">
            <a:spLocks noGrp="1"/>
          </p:cNvSpPr>
          <p:nvPr>
            <p:ph type="title"/>
          </p:nvPr>
        </p:nvSpPr>
        <p:spPr>
          <a:xfrm>
            <a:off x="4543738" y="372419"/>
            <a:ext cx="3987800" cy="863600"/>
          </a:xfrm>
          <a:prstGeom prst="rect">
            <a:avLst/>
          </a:prstGeom>
        </p:spPr>
        <p:txBody>
          <a:bodyPr vert="horz" wrap="square" lIns="0" tIns="12700" rIns="0" bIns="0" rtlCol="0">
            <a:spAutoFit/>
          </a:bodyPr>
          <a:lstStyle/>
          <a:p>
            <a:pPr marL="12700" marR="5080" indent="678180">
              <a:lnSpc>
                <a:spcPct val="114599"/>
              </a:lnSpc>
              <a:spcBef>
                <a:spcPts val="100"/>
              </a:spcBef>
            </a:pPr>
            <a:r>
              <a:rPr sz="2400" b="0" spc="215" dirty="0">
                <a:latin typeface="Georgia"/>
                <a:cs typeface="Georgia"/>
              </a:rPr>
              <a:t>LAS </a:t>
            </a:r>
            <a:r>
              <a:rPr sz="2400" b="0" spc="175" dirty="0">
                <a:latin typeface="Georgia"/>
                <a:cs typeface="Georgia"/>
              </a:rPr>
              <a:t>RAÍCES </a:t>
            </a:r>
            <a:r>
              <a:rPr sz="2400" b="0" spc="90" dirty="0">
                <a:latin typeface="Georgia"/>
                <a:cs typeface="Georgia"/>
              </a:rPr>
              <a:t>DEL </a:t>
            </a:r>
            <a:r>
              <a:rPr sz="2400" b="0" spc="95" dirty="0">
                <a:latin typeface="Georgia"/>
                <a:cs typeface="Georgia"/>
              </a:rPr>
              <a:t> </a:t>
            </a:r>
            <a:r>
              <a:rPr sz="2400" b="0" spc="114" dirty="0">
                <a:latin typeface="Georgia"/>
                <a:cs typeface="Georgia"/>
              </a:rPr>
              <a:t>COMUNITARISMO</a:t>
            </a:r>
            <a:r>
              <a:rPr sz="2400" b="0" spc="-65" dirty="0">
                <a:latin typeface="Georgia"/>
                <a:cs typeface="Georgia"/>
              </a:rPr>
              <a:t> </a:t>
            </a:r>
            <a:r>
              <a:rPr sz="2400" b="0" spc="160" dirty="0">
                <a:latin typeface="Georgia"/>
                <a:cs typeface="Georgia"/>
              </a:rPr>
              <a:t>MARX</a:t>
            </a:r>
            <a:endParaRPr sz="2400" dirty="0">
              <a:latin typeface="Georgia"/>
              <a:cs typeface="Georgia"/>
            </a:endParaRPr>
          </a:p>
        </p:txBody>
      </p:sp>
      <p:sp>
        <p:nvSpPr>
          <p:cNvPr id="5" name="object 3">
            <a:extLst>
              <a:ext uri="{FF2B5EF4-FFF2-40B4-BE49-F238E27FC236}">
                <a16:creationId xmlns:a16="http://schemas.microsoft.com/office/drawing/2014/main" id="{14ED655A-3C71-D0D4-5D12-3BF5558AC2E9}"/>
              </a:ext>
            </a:extLst>
          </p:cNvPr>
          <p:cNvSpPr txBox="1"/>
          <p:nvPr/>
        </p:nvSpPr>
        <p:spPr>
          <a:xfrm>
            <a:off x="7315354" y="2249999"/>
            <a:ext cx="3902075" cy="2550795"/>
          </a:xfrm>
          <a:prstGeom prst="rect">
            <a:avLst/>
          </a:prstGeom>
        </p:spPr>
        <p:txBody>
          <a:bodyPr vert="horz" wrap="square" lIns="0" tIns="13335" rIns="0" bIns="0" rtlCol="0">
            <a:spAutoFit/>
          </a:bodyPr>
          <a:lstStyle/>
          <a:p>
            <a:pPr marL="317500" marR="5080" indent="-304800">
              <a:lnSpc>
                <a:spcPct val="115100"/>
              </a:lnSpc>
              <a:spcBef>
                <a:spcPts val="105"/>
              </a:spcBef>
              <a:buSzPct val="75000"/>
              <a:buFont typeface="Times New Roman"/>
              <a:buChar char="●"/>
              <a:tabLst>
                <a:tab pos="316865" algn="l"/>
                <a:tab pos="317500" algn="l"/>
              </a:tabLst>
            </a:pPr>
            <a:r>
              <a:rPr sz="1600" spc="-10" dirty="0">
                <a:latin typeface="Microsoft JhengHei"/>
                <a:cs typeface="Microsoft JhengHei"/>
              </a:rPr>
              <a:t>Llega</a:t>
            </a:r>
            <a:r>
              <a:rPr sz="1600" spc="10" dirty="0">
                <a:latin typeface="Microsoft JhengHei"/>
                <a:cs typeface="Microsoft JhengHei"/>
              </a:rPr>
              <a:t> </a:t>
            </a:r>
            <a:r>
              <a:rPr sz="1600" spc="-5" dirty="0">
                <a:latin typeface="Microsoft JhengHei"/>
                <a:cs typeface="Microsoft JhengHei"/>
              </a:rPr>
              <a:t>a </a:t>
            </a:r>
            <a:r>
              <a:rPr sz="1600" spc="-10" dirty="0">
                <a:latin typeface="Microsoft JhengHei"/>
                <a:cs typeface="Microsoft JhengHei"/>
              </a:rPr>
              <a:t>defender</a:t>
            </a:r>
            <a:r>
              <a:rPr sz="1600" spc="20" dirty="0">
                <a:latin typeface="Microsoft JhengHei"/>
                <a:cs typeface="Microsoft JhengHei"/>
              </a:rPr>
              <a:t> </a:t>
            </a:r>
            <a:r>
              <a:rPr sz="1600" spc="-10" dirty="0">
                <a:latin typeface="Microsoft JhengHei"/>
                <a:cs typeface="Microsoft JhengHei"/>
              </a:rPr>
              <a:t>incluso</a:t>
            </a:r>
            <a:r>
              <a:rPr sz="1600" spc="15" dirty="0">
                <a:latin typeface="Microsoft JhengHei"/>
                <a:cs typeface="Microsoft JhengHei"/>
              </a:rPr>
              <a:t> </a:t>
            </a:r>
            <a:r>
              <a:rPr sz="1600" spc="-10" dirty="0">
                <a:latin typeface="Microsoft JhengHei"/>
                <a:cs typeface="Microsoft JhengHei"/>
              </a:rPr>
              <a:t>la</a:t>
            </a:r>
            <a:r>
              <a:rPr sz="1600" dirty="0">
                <a:latin typeface="Microsoft JhengHei"/>
                <a:cs typeface="Microsoft JhengHei"/>
              </a:rPr>
              <a:t> </a:t>
            </a:r>
            <a:r>
              <a:rPr sz="1600" spc="-10" dirty="0">
                <a:latin typeface="Microsoft JhengHei"/>
                <a:cs typeface="Microsoft JhengHei"/>
              </a:rPr>
              <a:t>propiedad </a:t>
            </a:r>
            <a:r>
              <a:rPr sz="1600" spc="-385" dirty="0">
                <a:latin typeface="Microsoft JhengHei"/>
                <a:cs typeface="Microsoft JhengHei"/>
              </a:rPr>
              <a:t> </a:t>
            </a:r>
            <a:r>
              <a:rPr sz="1600" spc="-5" dirty="0">
                <a:latin typeface="Microsoft JhengHei"/>
                <a:cs typeface="Microsoft JhengHei"/>
              </a:rPr>
              <a:t>común</a:t>
            </a:r>
            <a:r>
              <a:rPr sz="1600" spc="25" dirty="0">
                <a:latin typeface="Microsoft JhengHei"/>
                <a:cs typeface="Microsoft JhengHei"/>
              </a:rPr>
              <a:t> </a:t>
            </a:r>
            <a:r>
              <a:rPr sz="1600" spc="-5" dirty="0">
                <a:latin typeface="Microsoft JhengHei"/>
                <a:cs typeface="Microsoft JhengHei"/>
              </a:rPr>
              <a:t>de </a:t>
            </a:r>
            <a:r>
              <a:rPr sz="1600" spc="-10" dirty="0">
                <a:latin typeface="Microsoft JhengHei"/>
                <a:cs typeface="Microsoft JhengHei"/>
              </a:rPr>
              <a:t>mujeres</a:t>
            </a:r>
            <a:r>
              <a:rPr sz="1600" spc="15" dirty="0">
                <a:latin typeface="Microsoft JhengHei"/>
                <a:cs typeface="Microsoft JhengHei"/>
              </a:rPr>
              <a:t> </a:t>
            </a:r>
            <a:r>
              <a:rPr sz="1600" spc="-5" dirty="0">
                <a:latin typeface="Microsoft JhengHei"/>
                <a:cs typeface="Microsoft JhengHei"/>
              </a:rPr>
              <a:t>e</a:t>
            </a:r>
            <a:r>
              <a:rPr sz="1600" spc="-10" dirty="0">
                <a:latin typeface="Microsoft JhengHei"/>
                <a:cs typeface="Microsoft JhengHei"/>
              </a:rPr>
              <a:t> </a:t>
            </a:r>
            <a:r>
              <a:rPr sz="1600" spc="-5" dirty="0">
                <a:latin typeface="Microsoft JhengHei"/>
                <a:cs typeface="Microsoft JhengHei"/>
              </a:rPr>
              <a:t>hijos,</a:t>
            </a:r>
            <a:r>
              <a:rPr sz="1600" spc="15" dirty="0">
                <a:latin typeface="Microsoft JhengHei"/>
                <a:cs typeface="Microsoft JhengHei"/>
              </a:rPr>
              <a:t> </a:t>
            </a:r>
            <a:r>
              <a:rPr sz="1600" spc="-10" dirty="0">
                <a:latin typeface="Microsoft JhengHei"/>
                <a:cs typeface="Microsoft JhengHei"/>
              </a:rPr>
              <a:t>negando </a:t>
            </a:r>
            <a:r>
              <a:rPr sz="1600" spc="-5" dirty="0">
                <a:latin typeface="Microsoft JhengHei"/>
                <a:cs typeface="Microsoft JhengHei"/>
              </a:rPr>
              <a:t> </a:t>
            </a:r>
            <a:r>
              <a:rPr sz="1600" spc="-10" dirty="0">
                <a:latin typeface="Microsoft JhengHei"/>
                <a:cs typeface="Microsoft JhengHei"/>
              </a:rPr>
              <a:t>legitimidad</a:t>
            </a:r>
            <a:r>
              <a:rPr sz="1600" spc="30" dirty="0">
                <a:latin typeface="Microsoft JhengHei"/>
                <a:cs typeface="Microsoft JhengHei"/>
              </a:rPr>
              <a:t> </a:t>
            </a:r>
            <a:r>
              <a:rPr sz="1600" spc="-5" dirty="0">
                <a:latin typeface="Microsoft JhengHei"/>
                <a:cs typeface="Microsoft JhengHei"/>
              </a:rPr>
              <a:t>a </a:t>
            </a:r>
            <a:r>
              <a:rPr sz="1600" spc="-10" dirty="0">
                <a:latin typeface="Microsoft JhengHei"/>
                <a:cs typeface="Microsoft JhengHei"/>
              </a:rPr>
              <a:t>la</a:t>
            </a:r>
            <a:r>
              <a:rPr sz="1600" spc="5" dirty="0">
                <a:latin typeface="Microsoft JhengHei"/>
                <a:cs typeface="Microsoft JhengHei"/>
              </a:rPr>
              <a:t> </a:t>
            </a:r>
            <a:r>
              <a:rPr sz="1600" spc="-10" dirty="0">
                <a:latin typeface="Microsoft JhengHei"/>
                <a:cs typeface="Microsoft JhengHei"/>
              </a:rPr>
              <a:t>familia</a:t>
            </a:r>
            <a:r>
              <a:rPr sz="1600" spc="30" dirty="0">
                <a:latin typeface="Microsoft JhengHei"/>
                <a:cs typeface="Microsoft JhengHei"/>
              </a:rPr>
              <a:t> </a:t>
            </a:r>
            <a:r>
              <a:rPr sz="1600" spc="-5" dirty="0">
                <a:latin typeface="Microsoft JhengHei"/>
                <a:cs typeface="Microsoft JhengHei"/>
              </a:rPr>
              <a:t>como </a:t>
            </a:r>
            <a:r>
              <a:rPr sz="1600" dirty="0">
                <a:latin typeface="Microsoft JhengHei"/>
                <a:cs typeface="Microsoft JhengHei"/>
              </a:rPr>
              <a:t> </a:t>
            </a:r>
            <a:r>
              <a:rPr sz="1600" spc="-5" dirty="0">
                <a:latin typeface="Microsoft JhengHei"/>
                <a:cs typeface="Microsoft JhengHei"/>
              </a:rPr>
              <a:t>institución</a:t>
            </a:r>
            <a:r>
              <a:rPr sz="1600" spc="15" dirty="0">
                <a:latin typeface="Microsoft JhengHei"/>
                <a:cs typeface="Microsoft JhengHei"/>
              </a:rPr>
              <a:t> </a:t>
            </a:r>
            <a:r>
              <a:rPr sz="1600" spc="-10" dirty="0">
                <a:latin typeface="Microsoft JhengHei"/>
                <a:cs typeface="Microsoft JhengHei"/>
              </a:rPr>
              <a:t>social</a:t>
            </a:r>
            <a:r>
              <a:rPr sz="1600" spc="10" dirty="0">
                <a:latin typeface="Microsoft JhengHei"/>
                <a:cs typeface="Microsoft JhengHei"/>
              </a:rPr>
              <a:t> </a:t>
            </a:r>
            <a:r>
              <a:rPr sz="1600" spc="-5" dirty="0">
                <a:latin typeface="Microsoft JhengHei"/>
                <a:cs typeface="Microsoft JhengHei"/>
              </a:rPr>
              <a:t>básica.</a:t>
            </a:r>
            <a:endParaRPr sz="1600">
              <a:latin typeface="Microsoft JhengHei"/>
              <a:cs typeface="Microsoft JhengHei"/>
            </a:endParaRPr>
          </a:p>
          <a:p>
            <a:pPr marL="317500" indent="-304800">
              <a:lnSpc>
                <a:spcPct val="100000"/>
              </a:lnSpc>
              <a:spcBef>
                <a:spcPts val="285"/>
              </a:spcBef>
              <a:buSzPct val="75000"/>
              <a:buFont typeface="Times New Roman"/>
              <a:buChar char="●"/>
              <a:tabLst>
                <a:tab pos="316865" algn="l"/>
                <a:tab pos="317500" algn="l"/>
              </a:tabLst>
            </a:pPr>
            <a:r>
              <a:rPr sz="1600" spc="-5" dirty="0">
                <a:latin typeface="Microsoft JhengHei"/>
                <a:cs typeface="Microsoft JhengHei"/>
              </a:rPr>
              <a:t>La</a:t>
            </a:r>
            <a:r>
              <a:rPr sz="1600" dirty="0">
                <a:latin typeface="Microsoft JhengHei"/>
                <a:cs typeface="Microsoft JhengHei"/>
              </a:rPr>
              <a:t> </a:t>
            </a:r>
            <a:r>
              <a:rPr sz="1600" spc="-10" dirty="0">
                <a:latin typeface="Microsoft JhengHei"/>
                <a:cs typeface="Microsoft JhengHei"/>
              </a:rPr>
              <a:t>idea</a:t>
            </a:r>
            <a:r>
              <a:rPr sz="1600" spc="5" dirty="0">
                <a:latin typeface="Microsoft JhengHei"/>
                <a:cs typeface="Microsoft JhengHei"/>
              </a:rPr>
              <a:t> </a:t>
            </a:r>
            <a:r>
              <a:rPr sz="1600" spc="-5" dirty="0">
                <a:latin typeface="Microsoft JhengHei"/>
                <a:cs typeface="Microsoft JhengHei"/>
              </a:rPr>
              <a:t>de</a:t>
            </a:r>
            <a:r>
              <a:rPr sz="1600" dirty="0">
                <a:latin typeface="Microsoft JhengHei"/>
                <a:cs typeface="Microsoft JhengHei"/>
              </a:rPr>
              <a:t> </a:t>
            </a:r>
            <a:r>
              <a:rPr sz="1600" spc="-10" dirty="0">
                <a:latin typeface="Microsoft JhengHei"/>
                <a:cs typeface="Microsoft JhengHei"/>
              </a:rPr>
              <a:t>comunismo</a:t>
            </a:r>
            <a:r>
              <a:rPr sz="1600" spc="45" dirty="0">
                <a:latin typeface="Microsoft JhengHei"/>
                <a:cs typeface="Microsoft JhengHei"/>
              </a:rPr>
              <a:t> </a:t>
            </a:r>
            <a:r>
              <a:rPr sz="1600" spc="-5" dirty="0">
                <a:latin typeface="Microsoft JhengHei"/>
                <a:cs typeface="Microsoft JhengHei"/>
              </a:rPr>
              <a:t>es</a:t>
            </a:r>
            <a:r>
              <a:rPr sz="1600" spc="-15" dirty="0">
                <a:latin typeface="Microsoft JhengHei"/>
                <a:cs typeface="Microsoft JhengHei"/>
              </a:rPr>
              <a:t> </a:t>
            </a:r>
            <a:r>
              <a:rPr sz="1600" spc="-10" dirty="0">
                <a:latin typeface="Microsoft JhengHei"/>
                <a:cs typeface="Microsoft JhengHei"/>
              </a:rPr>
              <a:t>usualmente</a:t>
            </a:r>
            <a:endParaRPr sz="1600">
              <a:latin typeface="Microsoft JhengHei"/>
              <a:cs typeface="Microsoft JhengHei"/>
            </a:endParaRPr>
          </a:p>
          <a:p>
            <a:pPr marL="317500" marR="71120">
              <a:lnSpc>
                <a:spcPct val="114999"/>
              </a:lnSpc>
              <a:spcBef>
                <a:spcPts val="5"/>
              </a:spcBef>
            </a:pPr>
            <a:r>
              <a:rPr sz="1600" spc="-5" dirty="0">
                <a:latin typeface="Microsoft JhengHei"/>
                <a:cs typeface="Microsoft JhengHei"/>
              </a:rPr>
              <a:t>considerada</a:t>
            </a:r>
            <a:r>
              <a:rPr sz="1600" spc="20" dirty="0">
                <a:latin typeface="Microsoft JhengHei"/>
                <a:cs typeface="Microsoft JhengHei"/>
              </a:rPr>
              <a:t> </a:t>
            </a:r>
            <a:r>
              <a:rPr sz="1600" spc="-5" dirty="0">
                <a:latin typeface="Microsoft JhengHei"/>
                <a:cs typeface="Microsoft JhengHei"/>
              </a:rPr>
              <a:t>como</a:t>
            </a:r>
            <a:r>
              <a:rPr sz="1600" spc="20" dirty="0">
                <a:latin typeface="Microsoft JhengHei"/>
                <a:cs typeface="Microsoft JhengHei"/>
              </a:rPr>
              <a:t> </a:t>
            </a:r>
            <a:r>
              <a:rPr sz="1600" spc="-10" dirty="0">
                <a:latin typeface="Microsoft JhengHei"/>
                <a:cs typeface="Microsoft JhengHei"/>
              </a:rPr>
              <a:t>la erradicación</a:t>
            </a:r>
            <a:r>
              <a:rPr sz="1600" spc="55" dirty="0">
                <a:latin typeface="Microsoft JhengHei"/>
                <a:cs typeface="Microsoft JhengHei"/>
              </a:rPr>
              <a:t> </a:t>
            </a:r>
            <a:r>
              <a:rPr sz="1600" spc="-5" dirty="0">
                <a:latin typeface="Microsoft JhengHei"/>
                <a:cs typeface="Microsoft JhengHei"/>
              </a:rPr>
              <a:t>de </a:t>
            </a:r>
            <a:r>
              <a:rPr sz="1600" spc="-385" dirty="0">
                <a:latin typeface="Microsoft JhengHei"/>
                <a:cs typeface="Microsoft JhengHei"/>
              </a:rPr>
              <a:t> </a:t>
            </a:r>
            <a:r>
              <a:rPr sz="1600" spc="-10" dirty="0">
                <a:latin typeface="Microsoft JhengHei"/>
                <a:cs typeface="Microsoft JhengHei"/>
              </a:rPr>
              <a:t>la</a:t>
            </a:r>
            <a:r>
              <a:rPr sz="1600" spc="5" dirty="0">
                <a:latin typeface="Microsoft JhengHei"/>
                <a:cs typeface="Microsoft JhengHei"/>
              </a:rPr>
              <a:t> </a:t>
            </a:r>
            <a:r>
              <a:rPr sz="1600" spc="-10" dirty="0">
                <a:latin typeface="Microsoft JhengHei"/>
                <a:cs typeface="Microsoft JhengHei"/>
              </a:rPr>
              <a:t>propiedad</a:t>
            </a:r>
            <a:r>
              <a:rPr sz="1600" spc="30" dirty="0">
                <a:latin typeface="Microsoft JhengHei"/>
                <a:cs typeface="Microsoft JhengHei"/>
              </a:rPr>
              <a:t> </a:t>
            </a:r>
            <a:r>
              <a:rPr sz="1600" spc="-10" dirty="0">
                <a:latin typeface="Microsoft JhengHei"/>
                <a:cs typeface="Microsoft JhengHei"/>
              </a:rPr>
              <a:t>privada</a:t>
            </a:r>
            <a:r>
              <a:rPr sz="1600" spc="30" dirty="0">
                <a:latin typeface="Microsoft JhengHei"/>
                <a:cs typeface="Microsoft JhengHei"/>
              </a:rPr>
              <a:t> </a:t>
            </a:r>
            <a:r>
              <a:rPr sz="1600" spc="-5" dirty="0">
                <a:latin typeface="Microsoft JhengHei"/>
                <a:cs typeface="Microsoft JhengHei"/>
              </a:rPr>
              <a:t>y</a:t>
            </a:r>
            <a:r>
              <a:rPr sz="1600" spc="5" dirty="0">
                <a:latin typeface="Microsoft JhengHei"/>
                <a:cs typeface="Microsoft JhengHei"/>
              </a:rPr>
              <a:t> </a:t>
            </a:r>
            <a:r>
              <a:rPr sz="1600" spc="-10" dirty="0">
                <a:latin typeface="Microsoft JhengHei"/>
                <a:cs typeface="Microsoft JhengHei"/>
              </a:rPr>
              <a:t>la</a:t>
            </a:r>
            <a:r>
              <a:rPr sz="1600" spc="5" dirty="0">
                <a:latin typeface="Microsoft JhengHei"/>
                <a:cs typeface="Microsoft JhengHei"/>
              </a:rPr>
              <a:t> </a:t>
            </a:r>
            <a:r>
              <a:rPr sz="1600" spc="-10" dirty="0">
                <a:latin typeface="Microsoft JhengHei"/>
                <a:cs typeface="Microsoft JhengHei"/>
              </a:rPr>
              <a:t>creación</a:t>
            </a:r>
            <a:r>
              <a:rPr sz="1600" spc="30" dirty="0">
                <a:latin typeface="Microsoft JhengHei"/>
                <a:cs typeface="Microsoft JhengHei"/>
              </a:rPr>
              <a:t> </a:t>
            </a:r>
            <a:r>
              <a:rPr sz="1600" spc="-5" dirty="0">
                <a:latin typeface="Microsoft JhengHei"/>
                <a:cs typeface="Microsoft JhengHei"/>
              </a:rPr>
              <a:t>de </a:t>
            </a:r>
            <a:r>
              <a:rPr sz="1600" spc="-385" dirty="0">
                <a:latin typeface="Microsoft JhengHei"/>
                <a:cs typeface="Microsoft JhengHei"/>
              </a:rPr>
              <a:t> </a:t>
            </a:r>
            <a:r>
              <a:rPr sz="1600" spc="-10" dirty="0">
                <a:latin typeface="Microsoft JhengHei"/>
                <a:cs typeface="Microsoft JhengHei"/>
              </a:rPr>
              <a:t>una</a:t>
            </a:r>
            <a:r>
              <a:rPr sz="1600" spc="5" dirty="0">
                <a:latin typeface="Microsoft JhengHei"/>
                <a:cs typeface="Microsoft JhengHei"/>
              </a:rPr>
              <a:t> </a:t>
            </a:r>
            <a:r>
              <a:rPr sz="1600" spc="-10" dirty="0">
                <a:latin typeface="Microsoft JhengHei"/>
                <a:cs typeface="Microsoft JhengHei"/>
              </a:rPr>
              <a:t>economía</a:t>
            </a:r>
            <a:r>
              <a:rPr sz="1600" spc="25" dirty="0">
                <a:latin typeface="Microsoft JhengHei"/>
                <a:cs typeface="Microsoft JhengHei"/>
              </a:rPr>
              <a:t> </a:t>
            </a:r>
            <a:r>
              <a:rPr sz="1600" spc="-10" dirty="0">
                <a:latin typeface="Microsoft JhengHei"/>
                <a:cs typeface="Microsoft JhengHei"/>
              </a:rPr>
              <a:t>planificada</a:t>
            </a:r>
            <a:r>
              <a:rPr sz="1600" spc="40" dirty="0">
                <a:latin typeface="Microsoft JhengHei"/>
                <a:cs typeface="Microsoft JhengHei"/>
              </a:rPr>
              <a:t> </a:t>
            </a:r>
            <a:r>
              <a:rPr sz="1600" spc="-5" dirty="0">
                <a:latin typeface="Microsoft JhengHei"/>
                <a:cs typeface="Microsoft JhengHei"/>
              </a:rPr>
              <a:t>o </a:t>
            </a:r>
            <a:r>
              <a:rPr sz="1600" dirty="0">
                <a:latin typeface="Microsoft JhengHei"/>
                <a:cs typeface="Microsoft JhengHei"/>
              </a:rPr>
              <a:t> </a:t>
            </a:r>
            <a:r>
              <a:rPr sz="1600" spc="-5" dirty="0">
                <a:latin typeface="Microsoft JhengHei"/>
                <a:cs typeface="Microsoft JhengHei"/>
              </a:rPr>
              <a:t>estatización.</a:t>
            </a:r>
            <a:endParaRPr sz="1600">
              <a:latin typeface="Microsoft JhengHei"/>
              <a:cs typeface="Microsoft JhengHei"/>
            </a:endParaRPr>
          </a:p>
        </p:txBody>
      </p:sp>
      <p:pic>
        <p:nvPicPr>
          <p:cNvPr id="6" name="object 4">
            <a:extLst>
              <a:ext uri="{FF2B5EF4-FFF2-40B4-BE49-F238E27FC236}">
                <a16:creationId xmlns:a16="http://schemas.microsoft.com/office/drawing/2014/main" id="{BD0BDA2D-1192-B067-DF0B-C45D1C6DAF91}"/>
              </a:ext>
            </a:extLst>
          </p:cNvPr>
          <p:cNvPicPr/>
          <p:nvPr/>
        </p:nvPicPr>
        <p:blipFill>
          <a:blip r:embed="rId2" cstate="print"/>
          <a:stretch>
            <a:fillRect/>
          </a:stretch>
        </p:blipFill>
        <p:spPr>
          <a:xfrm>
            <a:off x="3050980" y="1903145"/>
            <a:ext cx="2985516" cy="3831334"/>
          </a:xfrm>
          <a:prstGeom prst="rect">
            <a:avLst/>
          </a:prstGeom>
        </p:spPr>
      </p:pic>
    </p:spTree>
    <p:extLst>
      <p:ext uri="{BB962C8B-B14F-4D97-AF65-F5344CB8AC3E}">
        <p14:creationId xmlns:p14="http://schemas.microsoft.com/office/powerpoint/2010/main" val="1704627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9">
            <a:extLst>
              <a:ext uri="{FF2B5EF4-FFF2-40B4-BE49-F238E27FC236}">
                <a16:creationId xmlns:a16="http://schemas.microsoft.com/office/drawing/2014/main" id="{65F6EB11-2513-6185-B786-828AEB70D4D2}"/>
              </a:ext>
            </a:extLst>
          </p:cNvPr>
          <p:cNvSpPr txBox="1"/>
          <p:nvPr/>
        </p:nvSpPr>
        <p:spPr>
          <a:xfrm>
            <a:off x="2381438" y="1806291"/>
            <a:ext cx="5415915" cy="3672204"/>
          </a:xfrm>
          <a:prstGeom prst="rect">
            <a:avLst/>
          </a:prstGeom>
        </p:spPr>
        <p:txBody>
          <a:bodyPr vert="horz" wrap="square" lIns="0" tIns="12700" rIns="0" bIns="0" rtlCol="0">
            <a:spAutoFit/>
          </a:bodyPr>
          <a:lstStyle/>
          <a:p>
            <a:pPr marL="317500" marR="12700" indent="-304800">
              <a:lnSpc>
                <a:spcPct val="114999"/>
              </a:lnSpc>
              <a:spcBef>
                <a:spcPts val="100"/>
              </a:spcBef>
              <a:buSzPct val="75000"/>
              <a:buFont typeface="Times New Roman"/>
              <a:buChar char="●"/>
              <a:tabLst>
                <a:tab pos="316865" algn="l"/>
                <a:tab pos="317500" algn="l"/>
              </a:tabLst>
            </a:pPr>
            <a:r>
              <a:rPr sz="1600" spc="-10" dirty="0">
                <a:latin typeface="Microsoft JhengHei"/>
                <a:cs typeface="Microsoft JhengHei"/>
              </a:rPr>
              <a:t>Describió</a:t>
            </a:r>
            <a:r>
              <a:rPr sz="1600" spc="35" dirty="0">
                <a:latin typeface="Microsoft JhengHei"/>
                <a:cs typeface="Microsoft JhengHei"/>
              </a:rPr>
              <a:t> </a:t>
            </a:r>
            <a:r>
              <a:rPr sz="1600" spc="-5" dirty="0">
                <a:latin typeface="Microsoft JhengHei"/>
                <a:cs typeface="Microsoft JhengHei"/>
              </a:rPr>
              <a:t>a </a:t>
            </a:r>
            <a:r>
              <a:rPr sz="1600" spc="-10" dirty="0">
                <a:latin typeface="Microsoft JhengHei"/>
                <a:cs typeface="Microsoft JhengHei"/>
              </a:rPr>
              <a:t>la</a:t>
            </a:r>
            <a:r>
              <a:rPr sz="1600" spc="5" dirty="0">
                <a:latin typeface="Microsoft JhengHei"/>
                <a:cs typeface="Microsoft JhengHei"/>
              </a:rPr>
              <a:t> </a:t>
            </a:r>
            <a:r>
              <a:rPr sz="1600" spc="-10" dirty="0">
                <a:latin typeface="Microsoft JhengHei"/>
                <a:cs typeface="Microsoft JhengHei"/>
              </a:rPr>
              <a:t>sociedad</a:t>
            </a:r>
            <a:r>
              <a:rPr sz="1600" spc="10" dirty="0">
                <a:latin typeface="Microsoft JhengHei"/>
                <a:cs typeface="Microsoft JhengHei"/>
              </a:rPr>
              <a:t> </a:t>
            </a:r>
            <a:r>
              <a:rPr sz="1600" spc="-5" dirty="0">
                <a:latin typeface="Microsoft JhengHei"/>
                <a:cs typeface="Microsoft JhengHei"/>
              </a:rPr>
              <a:t>comunista</a:t>
            </a:r>
            <a:r>
              <a:rPr sz="1600" spc="20" dirty="0">
                <a:latin typeface="Microsoft JhengHei"/>
                <a:cs typeface="Microsoft JhengHei"/>
              </a:rPr>
              <a:t> </a:t>
            </a:r>
            <a:r>
              <a:rPr sz="1600" spc="-5" dirty="0">
                <a:latin typeface="Microsoft JhengHei"/>
                <a:cs typeface="Microsoft JhengHei"/>
              </a:rPr>
              <a:t>como</a:t>
            </a:r>
            <a:r>
              <a:rPr sz="1600" spc="25" dirty="0">
                <a:latin typeface="Microsoft JhengHei"/>
                <a:cs typeface="Microsoft JhengHei"/>
              </a:rPr>
              <a:t> </a:t>
            </a:r>
            <a:r>
              <a:rPr sz="1600" spc="-10" dirty="0">
                <a:latin typeface="Microsoft JhengHei"/>
                <a:cs typeface="Microsoft JhengHei"/>
              </a:rPr>
              <a:t>una </a:t>
            </a:r>
            <a:r>
              <a:rPr sz="1600" spc="-5" dirty="0">
                <a:latin typeface="Microsoft JhengHei"/>
                <a:cs typeface="Microsoft JhengHei"/>
              </a:rPr>
              <a:t> asociación</a:t>
            </a:r>
            <a:r>
              <a:rPr sz="1600" spc="30" dirty="0">
                <a:latin typeface="Microsoft JhengHei"/>
                <a:cs typeface="Microsoft JhengHei"/>
              </a:rPr>
              <a:t> </a:t>
            </a:r>
            <a:r>
              <a:rPr sz="1600" spc="-5" dirty="0">
                <a:latin typeface="Microsoft JhengHei"/>
                <a:cs typeface="Microsoft JhengHei"/>
              </a:rPr>
              <a:t>de</a:t>
            </a:r>
            <a:r>
              <a:rPr sz="1600" spc="-10" dirty="0">
                <a:latin typeface="Microsoft JhengHei"/>
                <a:cs typeface="Microsoft JhengHei"/>
              </a:rPr>
              <a:t> individuos</a:t>
            </a:r>
            <a:r>
              <a:rPr sz="1600" spc="45" dirty="0">
                <a:latin typeface="Microsoft JhengHei"/>
                <a:cs typeface="Microsoft JhengHei"/>
              </a:rPr>
              <a:t> </a:t>
            </a:r>
            <a:r>
              <a:rPr sz="1600" spc="-10" dirty="0">
                <a:latin typeface="Microsoft JhengHei"/>
                <a:cs typeface="Microsoft JhengHei"/>
              </a:rPr>
              <a:t>libres</a:t>
            </a:r>
            <a:r>
              <a:rPr sz="1600" spc="20" dirty="0">
                <a:latin typeface="Microsoft JhengHei"/>
                <a:cs typeface="Microsoft JhengHei"/>
              </a:rPr>
              <a:t> </a:t>
            </a:r>
            <a:r>
              <a:rPr sz="1600" spc="-5" dirty="0">
                <a:latin typeface="Microsoft JhengHei"/>
                <a:cs typeface="Microsoft JhengHei"/>
              </a:rPr>
              <a:t>(AIL).</a:t>
            </a:r>
            <a:r>
              <a:rPr sz="1600" dirty="0">
                <a:latin typeface="Microsoft JhengHei"/>
                <a:cs typeface="Microsoft JhengHei"/>
              </a:rPr>
              <a:t> </a:t>
            </a:r>
            <a:r>
              <a:rPr sz="1600" spc="-10" dirty="0">
                <a:latin typeface="Microsoft JhengHei"/>
                <a:cs typeface="Microsoft JhengHei"/>
              </a:rPr>
              <a:t>Las</a:t>
            </a:r>
            <a:r>
              <a:rPr sz="1600" spc="10" dirty="0">
                <a:latin typeface="Microsoft JhengHei"/>
                <a:cs typeface="Microsoft JhengHei"/>
              </a:rPr>
              <a:t> </a:t>
            </a:r>
            <a:r>
              <a:rPr sz="1600" spc="-5" dirty="0">
                <a:latin typeface="Microsoft JhengHei"/>
                <a:cs typeface="Microsoft JhengHei"/>
              </a:rPr>
              <a:t>AIL</a:t>
            </a:r>
            <a:r>
              <a:rPr sz="1600" spc="5" dirty="0">
                <a:latin typeface="Microsoft JhengHei"/>
                <a:cs typeface="Microsoft JhengHei"/>
              </a:rPr>
              <a:t> </a:t>
            </a:r>
            <a:r>
              <a:rPr sz="1600" spc="-10" dirty="0">
                <a:latin typeface="Microsoft JhengHei"/>
                <a:cs typeface="Microsoft JhengHei"/>
              </a:rPr>
              <a:t>se </a:t>
            </a:r>
            <a:r>
              <a:rPr sz="1600" spc="-5" dirty="0">
                <a:latin typeface="Microsoft JhengHei"/>
                <a:cs typeface="Microsoft JhengHei"/>
              </a:rPr>
              <a:t> centran</a:t>
            </a:r>
            <a:r>
              <a:rPr sz="1600" spc="25" dirty="0">
                <a:latin typeface="Microsoft JhengHei"/>
                <a:cs typeface="Microsoft JhengHei"/>
              </a:rPr>
              <a:t> </a:t>
            </a:r>
            <a:r>
              <a:rPr sz="1600" spc="-5" dirty="0">
                <a:latin typeface="Microsoft JhengHei"/>
                <a:cs typeface="Microsoft JhengHei"/>
              </a:rPr>
              <a:t>en</a:t>
            </a:r>
            <a:r>
              <a:rPr sz="1600" spc="10" dirty="0">
                <a:latin typeface="Microsoft JhengHei"/>
                <a:cs typeface="Microsoft JhengHei"/>
              </a:rPr>
              <a:t> </a:t>
            </a:r>
            <a:r>
              <a:rPr sz="1600" spc="-10" dirty="0">
                <a:latin typeface="Microsoft JhengHei"/>
                <a:cs typeface="Microsoft JhengHei"/>
              </a:rPr>
              <a:t>tres</a:t>
            </a:r>
            <a:r>
              <a:rPr sz="1600" spc="20" dirty="0">
                <a:latin typeface="Microsoft JhengHei"/>
                <a:cs typeface="Microsoft JhengHei"/>
              </a:rPr>
              <a:t> </a:t>
            </a:r>
            <a:r>
              <a:rPr sz="1600" spc="-5" dirty="0">
                <a:latin typeface="Microsoft JhengHei"/>
                <a:cs typeface="Microsoft JhengHei"/>
              </a:rPr>
              <a:t>componentes</a:t>
            </a:r>
            <a:r>
              <a:rPr sz="1600" spc="40" dirty="0">
                <a:latin typeface="Microsoft JhengHei"/>
                <a:cs typeface="Microsoft JhengHei"/>
              </a:rPr>
              <a:t> </a:t>
            </a:r>
            <a:r>
              <a:rPr sz="1600" spc="-10" dirty="0">
                <a:latin typeface="Microsoft JhengHei"/>
                <a:cs typeface="Microsoft JhengHei"/>
              </a:rPr>
              <a:t>claves,</a:t>
            </a:r>
            <a:r>
              <a:rPr sz="1600" spc="15" dirty="0">
                <a:latin typeface="Microsoft JhengHei"/>
                <a:cs typeface="Microsoft JhengHei"/>
              </a:rPr>
              <a:t> </a:t>
            </a:r>
            <a:r>
              <a:rPr sz="1600" spc="-5" dirty="0">
                <a:latin typeface="Microsoft JhengHei"/>
                <a:cs typeface="Microsoft JhengHei"/>
              </a:rPr>
              <a:t>a</a:t>
            </a:r>
            <a:r>
              <a:rPr sz="1600" dirty="0">
                <a:latin typeface="Microsoft JhengHei"/>
                <a:cs typeface="Microsoft JhengHei"/>
              </a:rPr>
              <a:t> </a:t>
            </a:r>
            <a:r>
              <a:rPr sz="1600" spc="-10" dirty="0">
                <a:latin typeface="Microsoft JhengHei"/>
                <a:cs typeface="Microsoft JhengHei"/>
              </a:rPr>
              <a:t>saber:</a:t>
            </a:r>
            <a:r>
              <a:rPr sz="1600" spc="25" dirty="0">
                <a:latin typeface="Microsoft JhengHei"/>
                <a:cs typeface="Microsoft JhengHei"/>
              </a:rPr>
              <a:t> </a:t>
            </a:r>
            <a:r>
              <a:rPr sz="1600" spc="-10" dirty="0">
                <a:latin typeface="Microsoft JhengHei"/>
                <a:cs typeface="Microsoft JhengHei"/>
              </a:rPr>
              <a:t>libertad, </a:t>
            </a:r>
            <a:r>
              <a:rPr sz="1600" spc="-385" dirty="0">
                <a:latin typeface="Microsoft JhengHei"/>
                <a:cs typeface="Microsoft JhengHei"/>
              </a:rPr>
              <a:t> </a:t>
            </a:r>
            <a:r>
              <a:rPr sz="1600" spc="-10" dirty="0">
                <a:latin typeface="Microsoft JhengHei"/>
                <a:cs typeface="Microsoft JhengHei"/>
              </a:rPr>
              <a:t>individualidad</a:t>
            </a:r>
            <a:r>
              <a:rPr sz="1600" spc="50" dirty="0">
                <a:latin typeface="Microsoft JhengHei"/>
                <a:cs typeface="Microsoft JhengHei"/>
              </a:rPr>
              <a:t> </a:t>
            </a:r>
            <a:r>
              <a:rPr sz="1600" spc="-5" dirty="0">
                <a:latin typeface="Microsoft JhengHei"/>
                <a:cs typeface="Microsoft JhengHei"/>
              </a:rPr>
              <a:t>y</a:t>
            </a:r>
            <a:r>
              <a:rPr sz="1600" dirty="0">
                <a:latin typeface="Microsoft JhengHei"/>
                <a:cs typeface="Microsoft JhengHei"/>
              </a:rPr>
              <a:t> </a:t>
            </a:r>
            <a:r>
              <a:rPr sz="1600" spc="-10" dirty="0">
                <a:latin typeface="Microsoft JhengHei"/>
                <a:cs typeface="Microsoft JhengHei"/>
              </a:rPr>
              <a:t>asociación.</a:t>
            </a:r>
            <a:endParaRPr sz="1600" dirty="0">
              <a:latin typeface="Microsoft JhengHei"/>
              <a:cs typeface="Microsoft JhengHei"/>
            </a:endParaRPr>
          </a:p>
          <a:p>
            <a:pPr marL="317500" indent="-304800">
              <a:lnSpc>
                <a:spcPct val="100000"/>
              </a:lnSpc>
              <a:spcBef>
                <a:spcPts val="290"/>
              </a:spcBef>
              <a:buSzPct val="75000"/>
              <a:buFont typeface="Times New Roman"/>
              <a:buChar char="●"/>
              <a:tabLst>
                <a:tab pos="316865" algn="l"/>
                <a:tab pos="317500" algn="l"/>
              </a:tabLst>
            </a:pPr>
            <a:r>
              <a:rPr sz="1600" spc="-10" dirty="0">
                <a:latin typeface="Microsoft JhengHei"/>
                <a:cs typeface="Microsoft JhengHei"/>
              </a:rPr>
              <a:t>Libertad</a:t>
            </a:r>
            <a:r>
              <a:rPr sz="1600" spc="30" dirty="0">
                <a:latin typeface="Microsoft JhengHei"/>
                <a:cs typeface="Microsoft JhengHei"/>
              </a:rPr>
              <a:t> </a:t>
            </a:r>
            <a:r>
              <a:rPr sz="1600" spc="-10" dirty="0">
                <a:latin typeface="Microsoft JhengHei"/>
                <a:cs typeface="Microsoft JhengHei"/>
              </a:rPr>
              <a:t>entendida</a:t>
            </a:r>
            <a:r>
              <a:rPr sz="1600" spc="20" dirty="0">
                <a:latin typeface="Microsoft JhengHei"/>
                <a:cs typeface="Microsoft JhengHei"/>
              </a:rPr>
              <a:t> </a:t>
            </a:r>
            <a:r>
              <a:rPr sz="1600" spc="-10" dirty="0">
                <a:latin typeface="Microsoft JhengHei"/>
                <a:cs typeface="Microsoft JhengHei"/>
              </a:rPr>
              <a:t>bajo</a:t>
            </a:r>
            <a:r>
              <a:rPr sz="1600" spc="5" dirty="0">
                <a:latin typeface="Microsoft JhengHei"/>
                <a:cs typeface="Microsoft JhengHei"/>
              </a:rPr>
              <a:t> </a:t>
            </a:r>
            <a:r>
              <a:rPr sz="1600" spc="-5" dirty="0">
                <a:latin typeface="Microsoft JhengHei"/>
                <a:cs typeface="Microsoft JhengHei"/>
              </a:rPr>
              <a:t>el</a:t>
            </a:r>
            <a:r>
              <a:rPr sz="1600" spc="5" dirty="0">
                <a:latin typeface="Microsoft JhengHei"/>
                <a:cs typeface="Microsoft JhengHei"/>
              </a:rPr>
              <a:t> </a:t>
            </a:r>
            <a:r>
              <a:rPr sz="1600" spc="-10" dirty="0">
                <a:latin typeface="Microsoft JhengHei"/>
                <a:cs typeface="Microsoft JhengHei"/>
              </a:rPr>
              <a:t>prisma</a:t>
            </a:r>
            <a:r>
              <a:rPr sz="1600" spc="25" dirty="0">
                <a:latin typeface="Microsoft JhengHei"/>
                <a:cs typeface="Microsoft JhengHei"/>
              </a:rPr>
              <a:t> </a:t>
            </a:r>
            <a:r>
              <a:rPr sz="1600" spc="-5" dirty="0">
                <a:latin typeface="Microsoft JhengHei"/>
                <a:cs typeface="Microsoft JhengHei"/>
              </a:rPr>
              <a:t>del</a:t>
            </a:r>
            <a:r>
              <a:rPr sz="1600" spc="5" dirty="0">
                <a:latin typeface="Microsoft JhengHei"/>
                <a:cs typeface="Microsoft JhengHei"/>
              </a:rPr>
              <a:t> </a:t>
            </a:r>
            <a:r>
              <a:rPr sz="1600" spc="-10" dirty="0">
                <a:latin typeface="Microsoft JhengHei"/>
                <a:cs typeface="Microsoft JhengHei"/>
              </a:rPr>
              <a:t>comunismo</a:t>
            </a:r>
            <a:endParaRPr sz="1600" dirty="0">
              <a:latin typeface="Microsoft JhengHei"/>
              <a:cs typeface="Microsoft JhengHei"/>
            </a:endParaRPr>
          </a:p>
          <a:p>
            <a:pPr marL="317500" marR="5080">
              <a:lnSpc>
                <a:spcPct val="114999"/>
              </a:lnSpc>
            </a:pPr>
            <a:r>
              <a:rPr sz="1600" spc="-10" dirty="0">
                <a:latin typeface="Microsoft JhengHei"/>
                <a:cs typeface="Microsoft JhengHei"/>
              </a:rPr>
              <a:t>marxiano,</a:t>
            </a:r>
            <a:r>
              <a:rPr sz="1600" spc="35" dirty="0">
                <a:latin typeface="Microsoft JhengHei"/>
                <a:cs typeface="Microsoft JhengHei"/>
              </a:rPr>
              <a:t> </a:t>
            </a:r>
            <a:r>
              <a:rPr sz="1600" spc="-10" dirty="0">
                <a:latin typeface="Microsoft JhengHei"/>
                <a:cs typeface="Microsoft JhengHei"/>
              </a:rPr>
              <a:t>quiere</a:t>
            </a:r>
            <a:r>
              <a:rPr sz="1600" spc="10" dirty="0">
                <a:latin typeface="Microsoft JhengHei"/>
                <a:cs typeface="Microsoft JhengHei"/>
              </a:rPr>
              <a:t> </a:t>
            </a:r>
            <a:r>
              <a:rPr sz="1600" spc="-5" dirty="0">
                <a:latin typeface="Microsoft JhengHei"/>
                <a:cs typeface="Microsoft JhengHei"/>
              </a:rPr>
              <a:t>decir</a:t>
            </a:r>
            <a:r>
              <a:rPr sz="1600" spc="20" dirty="0">
                <a:latin typeface="Microsoft JhengHei"/>
                <a:cs typeface="Microsoft JhengHei"/>
              </a:rPr>
              <a:t> </a:t>
            </a:r>
            <a:r>
              <a:rPr sz="1600" spc="-10" dirty="0">
                <a:latin typeface="Microsoft JhengHei"/>
                <a:cs typeface="Microsoft JhengHei"/>
              </a:rPr>
              <a:t>emancipación</a:t>
            </a:r>
            <a:r>
              <a:rPr sz="1600" spc="55" dirty="0">
                <a:latin typeface="Microsoft JhengHei"/>
                <a:cs typeface="Microsoft JhengHei"/>
              </a:rPr>
              <a:t> </a:t>
            </a:r>
            <a:r>
              <a:rPr sz="1600" spc="-5" dirty="0">
                <a:latin typeface="Microsoft JhengHei"/>
                <a:cs typeface="Microsoft JhengHei"/>
              </a:rPr>
              <a:t>de</a:t>
            </a:r>
            <a:r>
              <a:rPr sz="1600" spc="-10" dirty="0">
                <a:latin typeface="Microsoft JhengHei"/>
                <a:cs typeface="Microsoft JhengHei"/>
              </a:rPr>
              <a:t> </a:t>
            </a:r>
            <a:r>
              <a:rPr sz="1600" spc="-5" dirty="0">
                <a:latin typeface="Microsoft JhengHei"/>
                <a:cs typeface="Microsoft JhengHei"/>
              </a:rPr>
              <a:t>toda </a:t>
            </a:r>
            <a:r>
              <a:rPr sz="1600" dirty="0">
                <a:latin typeface="Microsoft JhengHei"/>
                <a:cs typeface="Microsoft JhengHei"/>
              </a:rPr>
              <a:t> </a:t>
            </a:r>
            <a:r>
              <a:rPr sz="1600" spc="-5" dirty="0">
                <a:latin typeface="Microsoft JhengHei"/>
                <a:cs typeface="Microsoft JhengHei"/>
              </a:rPr>
              <a:t>opresión</a:t>
            </a:r>
            <a:r>
              <a:rPr sz="1600" spc="20" dirty="0">
                <a:latin typeface="Microsoft JhengHei"/>
                <a:cs typeface="Microsoft JhengHei"/>
              </a:rPr>
              <a:t> </a:t>
            </a:r>
            <a:r>
              <a:rPr sz="1600" spc="-5" dirty="0">
                <a:latin typeface="Microsoft JhengHei"/>
                <a:cs typeface="Microsoft JhengHei"/>
              </a:rPr>
              <a:t>y</a:t>
            </a:r>
            <a:r>
              <a:rPr sz="1600" spc="5" dirty="0">
                <a:latin typeface="Microsoft JhengHei"/>
                <a:cs typeface="Microsoft JhengHei"/>
              </a:rPr>
              <a:t> </a:t>
            </a:r>
            <a:r>
              <a:rPr sz="1600" spc="-10" dirty="0">
                <a:latin typeface="Microsoft JhengHei"/>
                <a:cs typeface="Microsoft JhengHei"/>
              </a:rPr>
              <a:t>explotación</a:t>
            </a:r>
            <a:r>
              <a:rPr sz="1600" spc="30" dirty="0">
                <a:latin typeface="Microsoft JhengHei"/>
                <a:cs typeface="Microsoft JhengHei"/>
              </a:rPr>
              <a:t> </a:t>
            </a:r>
            <a:r>
              <a:rPr sz="1600" spc="-10" dirty="0">
                <a:latin typeface="Microsoft JhengHei"/>
                <a:cs typeface="Microsoft JhengHei"/>
              </a:rPr>
              <a:t>ejercida</a:t>
            </a:r>
            <a:r>
              <a:rPr sz="1600" spc="35" dirty="0">
                <a:latin typeface="Microsoft JhengHei"/>
                <a:cs typeface="Microsoft JhengHei"/>
              </a:rPr>
              <a:t> </a:t>
            </a:r>
            <a:r>
              <a:rPr sz="1600" spc="-10" dirty="0">
                <a:latin typeface="Microsoft JhengHei"/>
                <a:cs typeface="Microsoft JhengHei"/>
              </a:rPr>
              <a:t>por</a:t>
            </a:r>
            <a:r>
              <a:rPr sz="1600" spc="10" dirty="0">
                <a:latin typeface="Microsoft JhengHei"/>
                <a:cs typeface="Microsoft JhengHei"/>
              </a:rPr>
              <a:t> </a:t>
            </a:r>
            <a:r>
              <a:rPr sz="1600" spc="-10" dirty="0">
                <a:latin typeface="Microsoft JhengHei"/>
                <a:cs typeface="Microsoft JhengHei"/>
              </a:rPr>
              <a:t>las</a:t>
            </a:r>
            <a:r>
              <a:rPr sz="1600" dirty="0">
                <a:latin typeface="Microsoft JhengHei"/>
                <a:cs typeface="Microsoft JhengHei"/>
              </a:rPr>
              <a:t> </a:t>
            </a:r>
            <a:r>
              <a:rPr sz="1600" spc="-10" dirty="0">
                <a:latin typeface="Microsoft JhengHei"/>
                <a:cs typeface="Microsoft JhengHei"/>
              </a:rPr>
              <a:t>clases </a:t>
            </a:r>
            <a:r>
              <a:rPr sz="1600" spc="-5" dirty="0">
                <a:latin typeface="Microsoft JhengHei"/>
                <a:cs typeface="Microsoft JhengHei"/>
              </a:rPr>
              <a:t> dominantes,</a:t>
            </a:r>
            <a:r>
              <a:rPr sz="1600" spc="20" dirty="0">
                <a:latin typeface="Microsoft JhengHei"/>
                <a:cs typeface="Microsoft JhengHei"/>
              </a:rPr>
              <a:t> </a:t>
            </a:r>
            <a:r>
              <a:rPr sz="1600" spc="-5" dirty="0">
                <a:latin typeface="Microsoft JhengHei"/>
                <a:cs typeface="Microsoft JhengHei"/>
              </a:rPr>
              <a:t>así </a:t>
            </a:r>
            <a:r>
              <a:rPr sz="1600" spc="-10" dirty="0">
                <a:latin typeface="Microsoft JhengHei"/>
                <a:cs typeface="Microsoft JhengHei"/>
              </a:rPr>
              <a:t>como</a:t>
            </a:r>
            <a:r>
              <a:rPr sz="1600" spc="30" dirty="0">
                <a:latin typeface="Microsoft JhengHei"/>
                <a:cs typeface="Microsoft JhengHei"/>
              </a:rPr>
              <a:t> </a:t>
            </a:r>
            <a:r>
              <a:rPr sz="1600" spc="-5" dirty="0">
                <a:latin typeface="Microsoft JhengHei"/>
                <a:cs typeface="Microsoft JhengHei"/>
              </a:rPr>
              <a:t>también,</a:t>
            </a:r>
            <a:r>
              <a:rPr sz="1600" spc="40" dirty="0">
                <a:latin typeface="Microsoft JhengHei"/>
                <a:cs typeface="Microsoft JhengHei"/>
              </a:rPr>
              <a:t> </a:t>
            </a:r>
            <a:r>
              <a:rPr sz="1600" spc="-10" dirty="0">
                <a:latin typeface="Microsoft JhengHei"/>
                <a:cs typeface="Microsoft JhengHei"/>
              </a:rPr>
              <a:t>la</a:t>
            </a:r>
            <a:r>
              <a:rPr sz="1600" dirty="0">
                <a:latin typeface="Microsoft JhengHei"/>
                <a:cs typeface="Microsoft JhengHei"/>
              </a:rPr>
              <a:t> </a:t>
            </a:r>
            <a:r>
              <a:rPr sz="1600" spc="-10" dirty="0">
                <a:latin typeface="Microsoft JhengHei"/>
                <a:cs typeface="Microsoft JhengHei"/>
              </a:rPr>
              <a:t>auto-realización</a:t>
            </a:r>
            <a:r>
              <a:rPr sz="1600" spc="45" dirty="0">
                <a:latin typeface="Microsoft JhengHei"/>
                <a:cs typeface="Microsoft JhengHei"/>
              </a:rPr>
              <a:t> </a:t>
            </a:r>
            <a:r>
              <a:rPr sz="1600" spc="-5" dirty="0">
                <a:latin typeface="Microsoft JhengHei"/>
                <a:cs typeface="Microsoft JhengHei"/>
              </a:rPr>
              <a:t>de </a:t>
            </a:r>
            <a:r>
              <a:rPr sz="1600" spc="-385" dirty="0">
                <a:latin typeface="Microsoft JhengHei"/>
                <a:cs typeface="Microsoft JhengHei"/>
              </a:rPr>
              <a:t> </a:t>
            </a:r>
            <a:r>
              <a:rPr sz="1600" spc="-5" dirty="0">
                <a:latin typeface="Microsoft JhengHei"/>
                <a:cs typeface="Microsoft JhengHei"/>
              </a:rPr>
              <a:t>los seres</a:t>
            </a:r>
            <a:r>
              <a:rPr sz="1600" spc="5" dirty="0">
                <a:latin typeface="Microsoft JhengHei"/>
                <a:cs typeface="Microsoft JhengHei"/>
              </a:rPr>
              <a:t> </a:t>
            </a:r>
            <a:r>
              <a:rPr sz="1600" spc="-5" dirty="0">
                <a:latin typeface="Microsoft JhengHei"/>
                <a:cs typeface="Microsoft JhengHei"/>
              </a:rPr>
              <a:t>humanos</a:t>
            </a:r>
            <a:r>
              <a:rPr sz="1600" spc="5" dirty="0">
                <a:latin typeface="Microsoft JhengHei"/>
                <a:cs typeface="Microsoft JhengHei"/>
              </a:rPr>
              <a:t> </a:t>
            </a:r>
            <a:r>
              <a:rPr sz="1600" spc="-5" dirty="0">
                <a:latin typeface="Microsoft JhengHei"/>
                <a:cs typeface="Microsoft JhengHei"/>
              </a:rPr>
              <a:t>en</a:t>
            </a:r>
            <a:r>
              <a:rPr sz="1600" dirty="0">
                <a:latin typeface="Microsoft JhengHei"/>
                <a:cs typeface="Microsoft JhengHei"/>
              </a:rPr>
              <a:t> </a:t>
            </a:r>
            <a:r>
              <a:rPr sz="1600" spc="-5" dirty="0">
                <a:latin typeface="Microsoft JhengHei"/>
                <a:cs typeface="Microsoft JhengHei"/>
              </a:rPr>
              <a:t>tanto</a:t>
            </a:r>
            <a:r>
              <a:rPr sz="1600" dirty="0">
                <a:latin typeface="Microsoft JhengHei"/>
                <a:cs typeface="Microsoft JhengHei"/>
              </a:rPr>
              <a:t> </a:t>
            </a:r>
            <a:r>
              <a:rPr sz="1600" spc="-5" dirty="0">
                <a:latin typeface="Microsoft JhengHei"/>
                <a:cs typeface="Microsoft JhengHei"/>
              </a:rPr>
              <a:t>en </a:t>
            </a:r>
            <a:r>
              <a:rPr sz="1600" spc="-10" dirty="0">
                <a:latin typeface="Microsoft JhengHei"/>
                <a:cs typeface="Microsoft JhengHei"/>
              </a:rPr>
              <a:t>cuanto</a:t>
            </a:r>
            <a:r>
              <a:rPr sz="1600" spc="10" dirty="0">
                <a:latin typeface="Microsoft JhengHei"/>
                <a:cs typeface="Microsoft JhengHei"/>
              </a:rPr>
              <a:t> </a:t>
            </a:r>
            <a:r>
              <a:rPr sz="1600" spc="-5" dirty="0">
                <a:latin typeface="Microsoft JhengHei"/>
                <a:cs typeface="Microsoft JhengHei"/>
              </a:rPr>
              <a:t>seres- </a:t>
            </a:r>
            <a:r>
              <a:rPr sz="1600" dirty="0">
                <a:latin typeface="Microsoft JhengHei"/>
                <a:cs typeface="Microsoft JhengHei"/>
              </a:rPr>
              <a:t> </a:t>
            </a:r>
            <a:r>
              <a:rPr sz="1600" spc="-5" dirty="0">
                <a:latin typeface="Microsoft JhengHei"/>
                <a:cs typeface="Microsoft JhengHei"/>
              </a:rPr>
              <a:t>genéricos.</a:t>
            </a:r>
            <a:endParaRPr sz="1600" dirty="0">
              <a:latin typeface="Microsoft JhengHei"/>
              <a:cs typeface="Microsoft JhengHei"/>
            </a:endParaRPr>
          </a:p>
          <a:p>
            <a:pPr marL="317500" marR="19050" indent="-304800">
              <a:lnSpc>
                <a:spcPct val="114999"/>
              </a:lnSpc>
              <a:buSzPct val="75000"/>
              <a:buFont typeface="Times New Roman"/>
              <a:buChar char="●"/>
              <a:tabLst>
                <a:tab pos="316865" algn="l"/>
                <a:tab pos="317500" algn="l"/>
              </a:tabLst>
            </a:pPr>
            <a:r>
              <a:rPr sz="1600" spc="-5" dirty="0">
                <a:latin typeface="Microsoft JhengHei"/>
                <a:cs typeface="Microsoft JhengHei"/>
              </a:rPr>
              <a:t>El</a:t>
            </a:r>
            <a:r>
              <a:rPr sz="1600" dirty="0">
                <a:latin typeface="Microsoft JhengHei"/>
                <a:cs typeface="Microsoft JhengHei"/>
              </a:rPr>
              <a:t> </a:t>
            </a:r>
            <a:r>
              <a:rPr sz="1600" spc="-5" dirty="0">
                <a:latin typeface="Microsoft JhengHei"/>
                <a:cs typeface="Microsoft JhengHei"/>
              </a:rPr>
              <a:t>comunismo</a:t>
            </a:r>
            <a:r>
              <a:rPr sz="1600" spc="40" dirty="0">
                <a:latin typeface="Microsoft JhengHei"/>
                <a:cs typeface="Microsoft JhengHei"/>
              </a:rPr>
              <a:t> </a:t>
            </a:r>
            <a:r>
              <a:rPr sz="1600" spc="-5" dirty="0">
                <a:latin typeface="Microsoft JhengHei"/>
                <a:cs typeface="Microsoft JhengHei"/>
              </a:rPr>
              <a:t>es</a:t>
            </a:r>
            <a:r>
              <a:rPr sz="1600" spc="-20" dirty="0">
                <a:latin typeface="Microsoft JhengHei"/>
                <a:cs typeface="Microsoft JhengHei"/>
              </a:rPr>
              <a:t> </a:t>
            </a:r>
            <a:r>
              <a:rPr sz="1600" spc="-10" dirty="0">
                <a:latin typeface="Microsoft JhengHei"/>
                <a:cs typeface="Microsoft JhengHei"/>
              </a:rPr>
              <a:t>la</a:t>
            </a:r>
            <a:r>
              <a:rPr sz="1600" dirty="0">
                <a:latin typeface="Microsoft JhengHei"/>
                <a:cs typeface="Microsoft JhengHei"/>
              </a:rPr>
              <a:t> </a:t>
            </a:r>
            <a:r>
              <a:rPr sz="1600" spc="-5" dirty="0">
                <a:latin typeface="Microsoft JhengHei"/>
                <a:cs typeface="Microsoft JhengHei"/>
              </a:rPr>
              <a:t>asociación</a:t>
            </a:r>
            <a:r>
              <a:rPr sz="1600" spc="25" dirty="0">
                <a:latin typeface="Microsoft JhengHei"/>
                <a:cs typeface="Microsoft JhengHei"/>
              </a:rPr>
              <a:t> </a:t>
            </a:r>
            <a:r>
              <a:rPr sz="1600" spc="-5" dirty="0">
                <a:latin typeface="Microsoft JhengHei"/>
                <a:cs typeface="Microsoft JhengHei"/>
              </a:rPr>
              <a:t>construida</a:t>
            </a:r>
            <a:r>
              <a:rPr sz="1600" spc="30" dirty="0">
                <a:latin typeface="Microsoft JhengHei"/>
                <a:cs typeface="Microsoft JhengHei"/>
              </a:rPr>
              <a:t> </a:t>
            </a:r>
            <a:r>
              <a:rPr sz="1600" spc="-10" dirty="0">
                <a:latin typeface="Microsoft JhengHei"/>
                <a:cs typeface="Microsoft JhengHei"/>
              </a:rPr>
              <a:t>por</a:t>
            </a:r>
            <a:r>
              <a:rPr sz="1600" spc="5" dirty="0">
                <a:latin typeface="Microsoft JhengHei"/>
                <a:cs typeface="Microsoft JhengHei"/>
              </a:rPr>
              <a:t> </a:t>
            </a:r>
            <a:r>
              <a:rPr sz="1600" spc="-10" dirty="0">
                <a:latin typeface="Microsoft JhengHei"/>
                <a:cs typeface="Microsoft JhengHei"/>
              </a:rPr>
              <a:t>las </a:t>
            </a:r>
            <a:r>
              <a:rPr sz="1600" spc="-5" dirty="0">
                <a:latin typeface="Microsoft JhengHei"/>
                <a:cs typeface="Microsoft JhengHei"/>
              </a:rPr>
              <a:t> </a:t>
            </a:r>
            <a:r>
              <a:rPr sz="1600" spc="-10" dirty="0">
                <a:latin typeface="Microsoft JhengHei"/>
                <a:cs typeface="Microsoft JhengHei"/>
              </a:rPr>
              <a:t>relaciones</a:t>
            </a:r>
            <a:r>
              <a:rPr sz="1600" spc="40" dirty="0">
                <a:latin typeface="Microsoft JhengHei"/>
                <a:cs typeface="Microsoft JhengHei"/>
              </a:rPr>
              <a:t> </a:t>
            </a:r>
            <a:r>
              <a:rPr sz="1600" spc="-5" dirty="0">
                <a:latin typeface="Microsoft JhengHei"/>
                <a:cs typeface="Microsoft JhengHei"/>
              </a:rPr>
              <a:t>que</a:t>
            </a:r>
            <a:r>
              <a:rPr sz="1600" spc="10" dirty="0">
                <a:latin typeface="Microsoft JhengHei"/>
                <a:cs typeface="Microsoft JhengHei"/>
              </a:rPr>
              <a:t> </a:t>
            </a:r>
            <a:r>
              <a:rPr sz="1600" spc="-5" dirty="0">
                <a:latin typeface="Microsoft JhengHei"/>
                <a:cs typeface="Microsoft JhengHei"/>
              </a:rPr>
              <a:t>establecen</a:t>
            </a:r>
            <a:r>
              <a:rPr sz="1600" spc="10" dirty="0">
                <a:latin typeface="Microsoft JhengHei"/>
                <a:cs typeface="Microsoft JhengHei"/>
              </a:rPr>
              <a:t> </a:t>
            </a:r>
            <a:r>
              <a:rPr sz="1600" spc="-10" dirty="0">
                <a:latin typeface="Microsoft JhengHei"/>
                <a:cs typeface="Microsoft JhengHei"/>
              </a:rPr>
              <a:t>los</a:t>
            </a:r>
            <a:r>
              <a:rPr sz="1600" spc="10" dirty="0">
                <a:latin typeface="Microsoft JhengHei"/>
                <a:cs typeface="Microsoft JhengHei"/>
              </a:rPr>
              <a:t> </a:t>
            </a:r>
            <a:r>
              <a:rPr sz="1600" spc="-10" dirty="0">
                <a:latin typeface="Microsoft JhengHei"/>
                <a:cs typeface="Microsoft JhengHei"/>
              </a:rPr>
              <a:t>individuos</a:t>
            </a:r>
            <a:r>
              <a:rPr sz="1600" spc="50" dirty="0">
                <a:latin typeface="Microsoft JhengHei"/>
                <a:cs typeface="Microsoft JhengHei"/>
              </a:rPr>
              <a:t> </a:t>
            </a:r>
            <a:r>
              <a:rPr sz="1600" spc="-10" dirty="0">
                <a:latin typeface="Microsoft JhengHei"/>
                <a:cs typeface="Microsoft JhengHei"/>
              </a:rPr>
              <a:t>trabajadores </a:t>
            </a:r>
            <a:r>
              <a:rPr sz="1600" spc="-385" dirty="0">
                <a:latin typeface="Microsoft JhengHei"/>
                <a:cs typeface="Microsoft JhengHei"/>
              </a:rPr>
              <a:t> </a:t>
            </a:r>
            <a:r>
              <a:rPr sz="1600" spc="-5" dirty="0">
                <a:latin typeface="Microsoft JhengHei"/>
                <a:cs typeface="Microsoft JhengHei"/>
              </a:rPr>
              <a:t>en tanto</a:t>
            </a:r>
            <a:r>
              <a:rPr sz="1600" dirty="0">
                <a:latin typeface="Microsoft JhengHei"/>
                <a:cs typeface="Microsoft JhengHei"/>
              </a:rPr>
              <a:t> </a:t>
            </a:r>
            <a:r>
              <a:rPr sz="1600" spc="-10" dirty="0">
                <a:latin typeface="Microsoft JhengHei"/>
                <a:cs typeface="Microsoft JhengHei"/>
              </a:rPr>
              <a:t>seres</a:t>
            </a:r>
            <a:r>
              <a:rPr sz="1600" spc="-5" dirty="0">
                <a:latin typeface="Microsoft JhengHei"/>
                <a:cs typeface="Microsoft JhengHei"/>
              </a:rPr>
              <a:t> humanos</a:t>
            </a:r>
            <a:r>
              <a:rPr sz="1600" spc="20" dirty="0">
                <a:latin typeface="Microsoft JhengHei"/>
                <a:cs typeface="Microsoft JhengHei"/>
              </a:rPr>
              <a:t> </a:t>
            </a:r>
            <a:r>
              <a:rPr sz="1600" spc="-10" dirty="0">
                <a:latin typeface="Microsoft JhengHei"/>
                <a:cs typeface="Microsoft JhengHei"/>
              </a:rPr>
              <a:t>libres.</a:t>
            </a:r>
            <a:endParaRPr sz="1600" dirty="0">
              <a:latin typeface="Microsoft JhengHei"/>
              <a:cs typeface="Microsoft JhengHei"/>
            </a:endParaRPr>
          </a:p>
        </p:txBody>
      </p:sp>
      <p:pic>
        <p:nvPicPr>
          <p:cNvPr id="3" name="object 20">
            <a:extLst>
              <a:ext uri="{FF2B5EF4-FFF2-40B4-BE49-F238E27FC236}">
                <a16:creationId xmlns:a16="http://schemas.microsoft.com/office/drawing/2014/main" id="{DADE2839-5C83-4FE3-309B-78A79AD1B4BE}"/>
              </a:ext>
            </a:extLst>
          </p:cNvPr>
          <p:cNvPicPr/>
          <p:nvPr/>
        </p:nvPicPr>
        <p:blipFill>
          <a:blip r:embed="rId2" cstate="print"/>
          <a:stretch>
            <a:fillRect/>
          </a:stretch>
        </p:blipFill>
        <p:spPr>
          <a:xfrm>
            <a:off x="8182688" y="1465326"/>
            <a:ext cx="2878836" cy="3927348"/>
          </a:xfrm>
          <a:prstGeom prst="rect">
            <a:avLst/>
          </a:prstGeom>
        </p:spPr>
      </p:pic>
    </p:spTree>
    <p:extLst>
      <p:ext uri="{BB962C8B-B14F-4D97-AF65-F5344CB8AC3E}">
        <p14:creationId xmlns:p14="http://schemas.microsoft.com/office/powerpoint/2010/main" val="336145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9">
            <a:extLst>
              <a:ext uri="{FF2B5EF4-FFF2-40B4-BE49-F238E27FC236}">
                <a16:creationId xmlns:a16="http://schemas.microsoft.com/office/drawing/2014/main" id="{5B83079E-3CA2-2036-E732-B7FF91CBA267}"/>
              </a:ext>
            </a:extLst>
          </p:cNvPr>
          <p:cNvSpPr txBox="1"/>
          <p:nvPr/>
        </p:nvSpPr>
        <p:spPr>
          <a:xfrm>
            <a:off x="1228537" y="1853137"/>
            <a:ext cx="4867463" cy="2537490"/>
          </a:xfrm>
          <a:prstGeom prst="rect">
            <a:avLst/>
          </a:prstGeom>
        </p:spPr>
        <p:txBody>
          <a:bodyPr vert="horz" wrap="square" lIns="0" tIns="12700" rIns="0" bIns="0" rtlCol="0">
            <a:spAutoFit/>
          </a:bodyPr>
          <a:lstStyle/>
          <a:p>
            <a:pPr marL="316865" marR="5080" indent="-304800">
              <a:lnSpc>
                <a:spcPct val="114999"/>
              </a:lnSpc>
              <a:spcBef>
                <a:spcPts val="100"/>
              </a:spcBef>
              <a:buSzPct val="75000"/>
              <a:buFont typeface="Times New Roman"/>
              <a:buChar char="●"/>
              <a:tabLst>
                <a:tab pos="316865" algn="l"/>
                <a:tab pos="317500" algn="l"/>
              </a:tabLst>
            </a:pPr>
            <a:r>
              <a:rPr sz="1600" spc="-5" dirty="0">
                <a:latin typeface="Microsoft JhengHei"/>
                <a:cs typeface="Microsoft JhengHei"/>
              </a:rPr>
              <a:t>El</a:t>
            </a:r>
            <a:r>
              <a:rPr sz="1600" dirty="0">
                <a:latin typeface="Microsoft JhengHei"/>
                <a:cs typeface="Microsoft JhengHei"/>
              </a:rPr>
              <a:t> </a:t>
            </a:r>
            <a:r>
              <a:rPr sz="1600" spc="-5" dirty="0">
                <a:latin typeface="Microsoft JhengHei"/>
                <a:cs typeface="Microsoft JhengHei"/>
              </a:rPr>
              <a:t>comunismo</a:t>
            </a:r>
            <a:r>
              <a:rPr sz="1600" spc="40" dirty="0">
                <a:latin typeface="Microsoft JhengHei"/>
                <a:cs typeface="Microsoft JhengHei"/>
              </a:rPr>
              <a:t> </a:t>
            </a:r>
            <a:r>
              <a:rPr sz="1600" spc="-5" dirty="0">
                <a:latin typeface="Microsoft JhengHei"/>
                <a:cs typeface="Microsoft JhengHei"/>
              </a:rPr>
              <a:t>es</a:t>
            </a:r>
            <a:r>
              <a:rPr sz="1600" spc="-20" dirty="0">
                <a:latin typeface="Microsoft JhengHei"/>
                <a:cs typeface="Microsoft JhengHei"/>
              </a:rPr>
              <a:t> </a:t>
            </a:r>
            <a:r>
              <a:rPr sz="1600" spc="-5" dirty="0">
                <a:latin typeface="Microsoft JhengHei"/>
                <a:cs typeface="Microsoft JhengHei"/>
              </a:rPr>
              <a:t>el </a:t>
            </a:r>
            <a:r>
              <a:rPr sz="1600" spc="-10" dirty="0">
                <a:latin typeface="Microsoft JhengHei"/>
                <a:cs typeface="Microsoft JhengHei"/>
              </a:rPr>
              <a:t>sistema </a:t>
            </a:r>
            <a:r>
              <a:rPr sz="1600" spc="-5" dirty="0">
                <a:latin typeface="Microsoft JhengHei"/>
                <a:cs typeface="Microsoft JhengHei"/>
              </a:rPr>
              <a:t> </a:t>
            </a:r>
            <a:r>
              <a:rPr sz="1600" spc="-10" dirty="0">
                <a:latin typeface="Microsoft JhengHei"/>
                <a:cs typeface="Microsoft JhengHei"/>
              </a:rPr>
              <a:t>republicano</a:t>
            </a:r>
            <a:r>
              <a:rPr sz="1600" spc="40" dirty="0">
                <a:latin typeface="Microsoft JhengHei"/>
                <a:cs typeface="Microsoft JhengHei"/>
              </a:rPr>
              <a:t> </a:t>
            </a:r>
            <a:r>
              <a:rPr sz="1600" spc="-5" dirty="0">
                <a:latin typeface="Microsoft JhengHei"/>
                <a:cs typeface="Microsoft JhengHei"/>
              </a:rPr>
              <a:t>y</a:t>
            </a:r>
            <a:r>
              <a:rPr sz="1600" dirty="0">
                <a:latin typeface="Microsoft JhengHei"/>
                <a:cs typeface="Microsoft JhengHei"/>
              </a:rPr>
              <a:t> </a:t>
            </a:r>
            <a:r>
              <a:rPr sz="1600" spc="-10" dirty="0">
                <a:latin typeface="Microsoft JhengHei"/>
                <a:cs typeface="Microsoft JhengHei"/>
              </a:rPr>
              <a:t>benefactor</a:t>
            </a:r>
            <a:r>
              <a:rPr sz="1600" spc="35" dirty="0">
                <a:latin typeface="Microsoft JhengHei"/>
                <a:cs typeface="Microsoft JhengHei"/>
              </a:rPr>
              <a:t> </a:t>
            </a:r>
            <a:r>
              <a:rPr sz="1600" spc="-5" dirty="0">
                <a:latin typeface="Microsoft JhengHei"/>
                <a:cs typeface="Microsoft JhengHei"/>
              </a:rPr>
              <a:t>de</a:t>
            </a:r>
            <a:r>
              <a:rPr sz="1600" dirty="0">
                <a:latin typeface="Microsoft JhengHei"/>
                <a:cs typeface="Microsoft JhengHei"/>
              </a:rPr>
              <a:t> </a:t>
            </a:r>
            <a:r>
              <a:rPr sz="1600" spc="-10" dirty="0">
                <a:latin typeface="Microsoft JhengHei"/>
                <a:cs typeface="Microsoft JhengHei"/>
              </a:rPr>
              <a:t>la </a:t>
            </a:r>
            <a:r>
              <a:rPr sz="1600" spc="-5" dirty="0">
                <a:latin typeface="Microsoft JhengHei"/>
                <a:cs typeface="Microsoft JhengHei"/>
              </a:rPr>
              <a:t> asociación</a:t>
            </a:r>
            <a:r>
              <a:rPr sz="1600" spc="25" dirty="0">
                <a:latin typeface="Microsoft JhengHei"/>
                <a:cs typeface="Microsoft JhengHei"/>
              </a:rPr>
              <a:t> </a:t>
            </a:r>
            <a:r>
              <a:rPr sz="1600" spc="-5" dirty="0">
                <a:latin typeface="Microsoft JhengHei"/>
                <a:cs typeface="Microsoft JhengHei"/>
              </a:rPr>
              <a:t>de</a:t>
            </a:r>
            <a:r>
              <a:rPr sz="1600" spc="-15" dirty="0">
                <a:latin typeface="Microsoft JhengHei"/>
                <a:cs typeface="Microsoft JhengHei"/>
              </a:rPr>
              <a:t> </a:t>
            </a:r>
            <a:r>
              <a:rPr sz="1600" spc="-10" dirty="0">
                <a:latin typeface="Microsoft JhengHei"/>
                <a:cs typeface="Microsoft JhengHei"/>
              </a:rPr>
              <a:t>los</a:t>
            </a:r>
            <a:r>
              <a:rPr sz="1600" spc="10" dirty="0">
                <a:latin typeface="Microsoft JhengHei"/>
                <a:cs typeface="Microsoft JhengHei"/>
              </a:rPr>
              <a:t> </a:t>
            </a:r>
            <a:r>
              <a:rPr sz="1600" spc="-10" dirty="0">
                <a:latin typeface="Microsoft JhengHei"/>
                <a:cs typeface="Microsoft JhengHei"/>
              </a:rPr>
              <a:t>productores </a:t>
            </a:r>
            <a:r>
              <a:rPr sz="1600" spc="-5" dirty="0">
                <a:latin typeface="Microsoft JhengHei"/>
                <a:cs typeface="Microsoft JhengHei"/>
              </a:rPr>
              <a:t> </a:t>
            </a:r>
            <a:r>
              <a:rPr sz="1600" spc="-10" dirty="0">
                <a:latin typeface="Microsoft JhengHei"/>
                <a:cs typeface="Microsoft JhengHei"/>
              </a:rPr>
              <a:t>libres</a:t>
            </a:r>
            <a:r>
              <a:rPr sz="1600" spc="15" dirty="0">
                <a:latin typeface="Microsoft JhengHei"/>
                <a:cs typeface="Microsoft JhengHei"/>
              </a:rPr>
              <a:t> </a:t>
            </a:r>
            <a:r>
              <a:rPr sz="1600" spc="-5" dirty="0">
                <a:latin typeface="Microsoft JhengHei"/>
                <a:cs typeface="Microsoft JhengHei"/>
              </a:rPr>
              <a:t>e </a:t>
            </a:r>
            <a:r>
              <a:rPr sz="1600" spc="-10" dirty="0">
                <a:latin typeface="Microsoft JhengHei"/>
                <a:cs typeface="Microsoft JhengHei"/>
              </a:rPr>
              <a:t>iguales</a:t>
            </a:r>
            <a:r>
              <a:rPr sz="1600" dirty="0">
                <a:latin typeface="Microsoft JhengHei"/>
                <a:cs typeface="Microsoft JhengHei"/>
              </a:rPr>
              <a:t> </a:t>
            </a:r>
            <a:r>
              <a:rPr sz="1600" spc="-5" dirty="0">
                <a:latin typeface="Microsoft JhengHei"/>
                <a:cs typeface="Microsoft JhengHei"/>
              </a:rPr>
              <a:t>un </a:t>
            </a:r>
            <a:r>
              <a:rPr sz="1600" spc="-10" dirty="0">
                <a:latin typeface="Microsoft JhengHei"/>
                <a:cs typeface="Microsoft JhengHei"/>
              </a:rPr>
              <a:t>gran</a:t>
            </a:r>
            <a:r>
              <a:rPr sz="1600" spc="15" dirty="0">
                <a:latin typeface="Microsoft JhengHei"/>
                <a:cs typeface="Microsoft JhengHei"/>
              </a:rPr>
              <a:t> </a:t>
            </a:r>
            <a:r>
              <a:rPr sz="1600" spc="-5" dirty="0">
                <a:latin typeface="Microsoft JhengHei"/>
                <a:cs typeface="Microsoft JhengHei"/>
              </a:rPr>
              <a:t>y </a:t>
            </a:r>
            <a:r>
              <a:rPr sz="1600" dirty="0">
                <a:latin typeface="Microsoft JhengHei"/>
                <a:cs typeface="Microsoft JhengHei"/>
              </a:rPr>
              <a:t> </a:t>
            </a:r>
            <a:r>
              <a:rPr sz="1600" spc="-10" dirty="0">
                <a:latin typeface="Microsoft JhengHei"/>
                <a:cs typeface="Microsoft JhengHei"/>
              </a:rPr>
              <a:t>armonioso</a:t>
            </a:r>
            <a:r>
              <a:rPr sz="1600" spc="30" dirty="0">
                <a:latin typeface="Microsoft JhengHei"/>
                <a:cs typeface="Microsoft JhengHei"/>
              </a:rPr>
              <a:t> </a:t>
            </a:r>
            <a:r>
              <a:rPr sz="1600" spc="-10" dirty="0">
                <a:latin typeface="Microsoft JhengHei"/>
                <a:cs typeface="Microsoft JhengHei"/>
              </a:rPr>
              <a:t>sistema</a:t>
            </a:r>
            <a:r>
              <a:rPr sz="1600" spc="5" dirty="0">
                <a:latin typeface="Microsoft JhengHei"/>
                <a:cs typeface="Microsoft JhengHei"/>
              </a:rPr>
              <a:t> </a:t>
            </a:r>
            <a:r>
              <a:rPr sz="1600" spc="-5" dirty="0">
                <a:latin typeface="Microsoft JhengHei"/>
                <a:cs typeface="Microsoft JhengHei"/>
              </a:rPr>
              <a:t>de</a:t>
            </a:r>
            <a:r>
              <a:rPr sz="1600" spc="-10" dirty="0">
                <a:latin typeface="Microsoft JhengHei"/>
                <a:cs typeface="Microsoft JhengHei"/>
              </a:rPr>
              <a:t> trabajo</a:t>
            </a:r>
            <a:r>
              <a:rPr sz="1600" spc="30" dirty="0">
                <a:latin typeface="Microsoft JhengHei"/>
                <a:cs typeface="Microsoft JhengHei"/>
              </a:rPr>
              <a:t> </a:t>
            </a:r>
            <a:r>
              <a:rPr sz="1600" spc="-10" dirty="0">
                <a:latin typeface="Microsoft JhengHei"/>
                <a:cs typeface="Microsoft JhengHei"/>
              </a:rPr>
              <a:t>libre </a:t>
            </a:r>
            <a:r>
              <a:rPr sz="1600" spc="-385" dirty="0">
                <a:latin typeface="Microsoft JhengHei"/>
                <a:cs typeface="Microsoft JhengHei"/>
              </a:rPr>
              <a:t> </a:t>
            </a:r>
            <a:r>
              <a:rPr sz="1600" spc="-5" dirty="0">
                <a:latin typeface="Microsoft JhengHei"/>
                <a:cs typeface="Microsoft JhengHei"/>
              </a:rPr>
              <a:t>y</a:t>
            </a:r>
            <a:r>
              <a:rPr sz="1600" spc="-15" dirty="0">
                <a:latin typeface="Microsoft JhengHei"/>
                <a:cs typeface="Microsoft JhengHei"/>
              </a:rPr>
              <a:t> </a:t>
            </a:r>
            <a:r>
              <a:rPr sz="1600" spc="-5" dirty="0">
                <a:latin typeface="Microsoft JhengHei"/>
                <a:cs typeface="Microsoft JhengHei"/>
              </a:rPr>
              <a:t>cooperativo,</a:t>
            </a:r>
            <a:r>
              <a:rPr sz="1600" spc="45" dirty="0">
                <a:latin typeface="Microsoft JhengHei"/>
                <a:cs typeface="Microsoft JhengHei"/>
              </a:rPr>
              <a:t> </a:t>
            </a:r>
            <a:r>
              <a:rPr sz="1600" spc="-5" dirty="0">
                <a:latin typeface="Microsoft JhengHei"/>
                <a:cs typeface="Microsoft JhengHei"/>
              </a:rPr>
              <a:t>o “una</a:t>
            </a:r>
            <a:r>
              <a:rPr sz="1600" dirty="0">
                <a:latin typeface="Microsoft JhengHei"/>
                <a:cs typeface="Microsoft JhengHei"/>
              </a:rPr>
              <a:t> </a:t>
            </a:r>
            <a:r>
              <a:rPr sz="1600" spc="-5" dirty="0">
                <a:latin typeface="Microsoft JhengHei"/>
                <a:cs typeface="Microsoft JhengHei"/>
              </a:rPr>
              <a:t>asociación </a:t>
            </a:r>
            <a:r>
              <a:rPr sz="1600" dirty="0">
                <a:latin typeface="Microsoft JhengHei"/>
                <a:cs typeface="Microsoft JhengHei"/>
              </a:rPr>
              <a:t> </a:t>
            </a:r>
            <a:r>
              <a:rPr sz="1600" spc="-5" dirty="0">
                <a:latin typeface="Microsoft JhengHei"/>
                <a:cs typeface="Microsoft JhengHei"/>
              </a:rPr>
              <a:t>de</a:t>
            </a:r>
            <a:r>
              <a:rPr sz="1600" dirty="0">
                <a:latin typeface="Microsoft JhengHei"/>
                <a:cs typeface="Microsoft JhengHei"/>
              </a:rPr>
              <a:t> </a:t>
            </a:r>
            <a:r>
              <a:rPr sz="1600" spc="-5" dirty="0">
                <a:latin typeface="Microsoft JhengHei"/>
                <a:cs typeface="Microsoft JhengHei"/>
              </a:rPr>
              <a:t>hombres</a:t>
            </a:r>
            <a:r>
              <a:rPr sz="1600" spc="25" dirty="0">
                <a:latin typeface="Microsoft JhengHei"/>
                <a:cs typeface="Microsoft JhengHei"/>
              </a:rPr>
              <a:t> </a:t>
            </a:r>
            <a:r>
              <a:rPr sz="1600" spc="-10" dirty="0">
                <a:latin typeface="Microsoft JhengHei"/>
                <a:cs typeface="Microsoft JhengHei"/>
              </a:rPr>
              <a:t>libres</a:t>
            </a:r>
            <a:r>
              <a:rPr sz="1600" spc="25" dirty="0">
                <a:latin typeface="Microsoft JhengHei"/>
                <a:cs typeface="Microsoft JhengHei"/>
              </a:rPr>
              <a:t> </a:t>
            </a:r>
            <a:r>
              <a:rPr sz="1600" spc="-5" dirty="0">
                <a:latin typeface="Microsoft JhengHei"/>
                <a:cs typeface="Microsoft JhengHei"/>
              </a:rPr>
              <a:t>que</a:t>
            </a:r>
            <a:r>
              <a:rPr sz="1600" spc="10" dirty="0">
                <a:latin typeface="Microsoft JhengHei"/>
                <a:cs typeface="Microsoft JhengHei"/>
              </a:rPr>
              <a:t> </a:t>
            </a:r>
            <a:r>
              <a:rPr sz="1600" spc="-10" dirty="0">
                <a:latin typeface="Microsoft JhengHei"/>
                <a:cs typeface="Microsoft JhengHei"/>
              </a:rPr>
              <a:t>trabajan </a:t>
            </a:r>
            <a:r>
              <a:rPr sz="1600" spc="-5" dirty="0">
                <a:latin typeface="Microsoft JhengHei"/>
                <a:cs typeface="Microsoft JhengHei"/>
              </a:rPr>
              <a:t> con</a:t>
            </a:r>
            <a:r>
              <a:rPr sz="1600" spc="10" dirty="0">
                <a:latin typeface="Microsoft JhengHei"/>
                <a:cs typeface="Microsoft JhengHei"/>
              </a:rPr>
              <a:t> </a:t>
            </a:r>
            <a:r>
              <a:rPr sz="1600" spc="-5" dirty="0">
                <a:latin typeface="Microsoft JhengHei"/>
                <a:cs typeface="Microsoft JhengHei"/>
              </a:rPr>
              <a:t>sus</a:t>
            </a:r>
            <a:r>
              <a:rPr sz="1600" spc="-15" dirty="0">
                <a:latin typeface="Microsoft JhengHei"/>
                <a:cs typeface="Microsoft JhengHei"/>
              </a:rPr>
              <a:t> </a:t>
            </a:r>
            <a:r>
              <a:rPr sz="1600" spc="-10" dirty="0">
                <a:latin typeface="Microsoft JhengHei"/>
                <a:cs typeface="Microsoft JhengHei"/>
              </a:rPr>
              <a:t>propios</a:t>
            </a:r>
            <a:r>
              <a:rPr sz="1600" spc="30" dirty="0">
                <a:latin typeface="Microsoft JhengHei"/>
                <a:cs typeface="Microsoft JhengHei"/>
              </a:rPr>
              <a:t> </a:t>
            </a:r>
            <a:r>
              <a:rPr sz="1600" spc="-10" dirty="0">
                <a:latin typeface="Microsoft JhengHei"/>
                <a:cs typeface="Microsoft JhengHei"/>
              </a:rPr>
              <a:t>medios</a:t>
            </a:r>
            <a:r>
              <a:rPr sz="1600" spc="15" dirty="0">
                <a:latin typeface="Microsoft JhengHei"/>
                <a:cs typeface="Microsoft JhengHei"/>
              </a:rPr>
              <a:t> </a:t>
            </a:r>
            <a:r>
              <a:rPr sz="1600" spc="-5" dirty="0">
                <a:latin typeface="Microsoft JhengHei"/>
                <a:cs typeface="Microsoft JhengHei"/>
              </a:rPr>
              <a:t>de </a:t>
            </a:r>
            <a:r>
              <a:rPr sz="1600" dirty="0">
                <a:latin typeface="Microsoft JhengHei"/>
                <a:cs typeface="Microsoft JhengHei"/>
              </a:rPr>
              <a:t> </a:t>
            </a:r>
            <a:r>
              <a:rPr sz="1600" spc="-10" dirty="0">
                <a:latin typeface="Microsoft JhengHei"/>
                <a:cs typeface="Microsoft JhengHei"/>
              </a:rPr>
              <a:t>producción</a:t>
            </a:r>
            <a:r>
              <a:rPr sz="1600" spc="55" dirty="0">
                <a:latin typeface="Microsoft JhengHei"/>
                <a:cs typeface="Microsoft JhengHei"/>
              </a:rPr>
              <a:t> </a:t>
            </a:r>
            <a:r>
              <a:rPr sz="1600" spc="-10" dirty="0">
                <a:latin typeface="Microsoft JhengHei"/>
                <a:cs typeface="Microsoft JhengHei"/>
              </a:rPr>
              <a:t>sostenidos</a:t>
            </a:r>
            <a:r>
              <a:rPr sz="1600" dirty="0">
                <a:latin typeface="Microsoft JhengHei"/>
                <a:cs typeface="Microsoft JhengHei"/>
              </a:rPr>
              <a:t> </a:t>
            </a:r>
            <a:r>
              <a:rPr sz="1600" spc="-5" dirty="0">
                <a:latin typeface="Microsoft JhengHei"/>
                <a:cs typeface="Microsoft JhengHei"/>
              </a:rPr>
              <a:t>en</a:t>
            </a:r>
            <a:r>
              <a:rPr sz="1600" spc="5" dirty="0">
                <a:latin typeface="Microsoft JhengHei"/>
                <a:cs typeface="Microsoft JhengHei"/>
              </a:rPr>
              <a:t> </a:t>
            </a:r>
            <a:r>
              <a:rPr sz="1600" spc="-5" dirty="0">
                <a:latin typeface="Microsoft JhengHei"/>
                <a:cs typeface="Microsoft JhengHei"/>
              </a:rPr>
              <a:t>común, </a:t>
            </a:r>
            <a:r>
              <a:rPr sz="1600" dirty="0">
                <a:latin typeface="Microsoft JhengHei"/>
                <a:cs typeface="Microsoft JhengHei"/>
              </a:rPr>
              <a:t> </a:t>
            </a:r>
            <a:r>
              <a:rPr sz="1600" spc="-5" dirty="0">
                <a:latin typeface="Microsoft JhengHei"/>
                <a:cs typeface="Microsoft JhengHei"/>
              </a:rPr>
              <a:t>y</a:t>
            </a:r>
            <a:r>
              <a:rPr sz="1600" spc="390" dirty="0">
                <a:latin typeface="Microsoft JhengHei"/>
                <a:cs typeface="Microsoft JhengHei"/>
              </a:rPr>
              <a:t> </a:t>
            </a:r>
            <a:r>
              <a:rPr sz="1600" spc="-10" dirty="0">
                <a:latin typeface="Microsoft JhengHei"/>
                <a:cs typeface="Microsoft JhengHei"/>
              </a:rPr>
              <a:t>empleando</a:t>
            </a:r>
            <a:r>
              <a:rPr sz="1600" spc="380" dirty="0">
                <a:latin typeface="Microsoft JhengHei"/>
                <a:cs typeface="Microsoft JhengHei"/>
              </a:rPr>
              <a:t> </a:t>
            </a:r>
            <a:r>
              <a:rPr sz="1600" spc="-5" dirty="0">
                <a:latin typeface="Microsoft JhengHei"/>
                <a:cs typeface="Microsoft JhengHei"/>
              </a:rPr>
              <a:t>sus </a:t>
            </a:r>
            <a:r>
              <a:rPr sz="1600" spc="-10" dirty="0">
                <a:latin typeface="Microsoft JhengHei"/>
                <a:cs typeface="Microsoft JhengHei"/>
              </a:rPr>
              <a:t>diferentes </a:t>
            </a:r>
            <a:r>
              <a:rPr sz="1600" spc="-5" dirty="0">
                <a:latin typeface="Microsoft JhengHei"/>
                <a:cs typeface="Microsoft JhengHei"/>
              </a:rPr>
              <a:t> </a:t>
            </a:r>
            <a:r>
              <a:rPr sz="1600" spc="-10" dirty="0">
                <a:latin typeface="Microsoft JhengHei"/>
                <a:cs typeface="Microsoft JhengHei"/>
              </a:rPr>
              <a:t>formas</a:t>
            </a:r>
            <a:r>
              <a:rPr sz="1600" spc="25" dirty="0">
                <a:latin typeface="Microsoft JhengHei"/>
                <a:cs typeface="Microsoft JhengHei"/>
              </a:rPr>
              <a:t> </a:t>
            </a:r>
            <a:r>
              <a:rPr sz="1600" spc="-5" dirty="0">
                <a:latin typeface="Microsoft JhengHei"/>
                <a:cs typeface="Microsoft JhengHei"/>
              </a:rPr>
              <a:t>de</a:t>
            </a:r>
            <a:r>
              <a:rPr sz="1600" spc="-10" dirty="0">
                <a:latin typeface="Microsoft JhengHei"/>
                <a:cs typeface="Microsoft JhengHei"/>
              </a:rPr>
              <a:t> </a:t>
            </a:r>
            <a:r>
              <a:rPr sz="1600" spc="-5" dirty="0">
                <a:latin typeface="Microsoft JhengHei"/>
                <a:cs typeface="Microsoft JhengHei"/>
              </a:rPr>
              <a:t>fuerza</a:t>
            </a:r>
            <a:r>
              <a:rPr sz="1600" spc="15" dirty="0">
                <a:latin typeface="Microsoft JhengHei"/>
                <a:cs typeface="Microsoft JhengHei"/>
              </a:rPr>
              <a:t> </a:t>
            </a:r>
            <a:r>
              <a:rPr sz="1600" spc="-5" dirty="0">
                <a:latin typeface="Microsoft JhengHei"/>
                <a:cs typeface="Microsoft JhengHei"/>
              </a:rPr>
              <a:t>de</a:t>
            </a:r>
            <a:r>
              <a:rPr sz="1600" dirty="0">
                <a:latin typeface="Microsoft JhengHei"/>
                <a:cs typeface="Microsoft JhengHei"/>
              </a:rPr>
              <a:t> </a:t>
            </a:r>
            <a:r>
              <a:rPr sz="1600" spc="-10" dirty="0">
                <a:latin typeface="Microsoft JhengHei"/>
                <a:cs typeface="Microsoft JhengHei"/>
              </a:rPr>
              <a:t>trabajo</a:t>
            </a:r>
            <a:r>
              <a:rPr sz="1600" spc="20" dirty="0">
                <a:latin typeface="Microsoft JhengHei"/>
                <a:cs typeface="Microsoft JhengHei"/>
              </a:rPr>
              <a:t> </a:t>
            </a:r>
            <a:r>
              <a:rPr sz="1600" spc="-10" dirty="0">
                <a:latin typeface="Microsoft JhengHei"/>
                <a:cs typeface="Microsoft JhengHei"/>
              </a:rPr>
              <a:t>en </a:t>
            </a:r>
            <a:r>
              <a:rPr sz="1600" spc="-5" dirty="0">
                <a:latin typeface="Microsoft JhengHei"/>
                <a:cs typeface="Microsoft JhengHei"/>
              </a:rPr>
              <a:t> </a:t>
            </a:r>
            <a:r>
              <a:rPr sz="1600" spc="-10" dirty="0">
                <a:latin typeface="Microsoft JhengHei"/>
                <a:cs typeface="Microsoft JhengHei"/>
              </a:rPr>
              <a:t>completa</a:t>
            </a:r>
            <a:r>
              <a:rPr sz="1600" spc="380" dirty="0">
                <a:latin typeface="Microsoft JhengHei"/>
                <a:cs typeface="Microsoft JhengHei"/>
              </a:rPr>
              <a:t> </a:t>
            </a:r>
            <a:r>
              <a:rPr sz="1600" spc="-10" dirty="0">
                <a:latin typeface="Microsoft JhengHei"/>
                <a:cs typeface="Microsoft JhengHei"/>
              </a:rPr>
              <a:t>auto-conciencia</a:t>
            </a:r>
            <a:r>
              <a:rPr sz="1600" spc="380" dirty="0">
                <a:latin typeface="Microsoft JhengHei"/>
                <a:cs typeface="Microsoft JhengHei"/>
              </a:rPr>
              <a:t> </a:t>
            </a:r>
            <a:r>
              <a:rPr sz="1600" spc="-10" dirty="0">
                <a:latin typeface="Microsoft JhengHei"/>
                <a:cs typeface="Microsoft JhengHei"/>
              </a:rPr>
              <a:t>en </a:t>
            </a:r>
            <a:r>
              <a:rPr sz="1600" spc="-5" dirty="0">
                <a:latin typeface="Microsoft JhengHei"/>
                <a:cs typeface="Microsoft JhengHei"/>
              </a:rPr>
              <a:t> tanto</a:t>
            </a:r>
            <a:r>
              <a:rPr sz="1600" dirty="0">
                <a:latin typeface="Microsoft JhengHei"/>
                <a:cs typeface="Microsoft JhengHei"/>
              </a:rPr>
              <a:t> </a:t>
            </a:r>
            <a:r>
              <a:rPr sz="1600" spc="-5" dirty="0">
                <a:latin typeface="Microsoft JhengHei"/>
                <a:cs typeface="Microsoft JhengHei"/>
              </a:rPr>
              <a:t>en cuanto</a:t>
            </a:r>
            <a:r>
              <a:rPr sz="1600" spc="20" dirty="0">
                <a:latin typeface="Microsoft JhengHei"/>
                <a:cs typeface="Microsoft JhengHei"/>
              </a:rPr>
              <a:t> </a:t>
            </a:r>
            <a:r>
              <a:rPr sz="1600" spc="-10" dirty="0">
                <a:latin typeface="Microsoft JhengHei"/>
                <a:cs typeface="Microsoft JhengHei"/>
              </a:rPr>
              <a:t>una</a:t>
            </a:r>
            <a:r>
              <a:rPr sz="1600" spc="5" dirty="0">
                <a:latin typeface="Microsoft JhengHei"/>
                <a:cs typeface="Microsoft JhengHei"/>
              </a:rPr>
              <a:t> </a:t>
            </a:r>
            <a:r>
              <a:rPr sz="1600" spc="-10" dirty="0">
                <a:latin typeface="Microsoft JhengHei"/>
                <a:cs typeface="Microsoft JhengHei"/>
              </a:rPr>
              <a:t>única</a:t>
            </a:r>
            <a:r>
              <a:rPr sz="1600" spc="20" dirty="0">
                <a:latin typeface="Microsoft JhengHei"/>
                <a:cs typeface="Microsoft JhengHei"/>
              </a:rPr>
              <a:t> </a:t>
            </a:r>
            <a:r>
              <a:rPr sz="1600" spc="-10" dirty="0">
                <a:latin typeface="Microsoft JhengHei"/>
                <a:cs typeface="Microsoft JhengHei"/>
              </a:rPr>
              <a:t>fuerza </a:t>
            </a:r>
            <a:r>
              <a:rPr sz="1600" spc="-5" dirty="0">
                <a:latin typeface="Microsoft JhengHei"/>
                <a:cs typeface="Microsoft JhengHei"/>
              </a:rPr>
              <a:t> de </a:t>
            </a:r>
            <a:r>
              <a:rPr sz="1600" spc="-10" dirty="0">
                <a:latin typeface="Microsoft JhengHei"/>
                <a:cs typeface="Microsoft JhengHei"/>
              </a:rPr>
              <a:t>trabajo</a:t>
            </a:r>
            <a:r>
              <a:rPr sz="1600" spc="20" dirty="0">
                <a:latin typeface="Microsoft JhengHei"/>
                <a:cs typeface="Microsoft JhengHei"/>
              </a:rPr>
              <a:t> </a:t>
            </a:r>
            <a:r>
              <a:rPr sz="1600" spc="-10" dirty="0">
                <a:latin typeface="Microsoft JhengHei"/>
                <a:cs typeface="Microsoft JhengHei"/>
              </a:rPr>
              <a:t>social”.</a:t>
            </a:r>
            <a:endParaRPr sz="1600" dirty="0">
              <a:latin typeface="Microsoft JhengHei"/>
              <a:cs typeface="Microsoft JhengHei"/>
            </a:endParaRPr>
          </a:p>
        </p:txBody>
      </p:sp>
      <p:pic>
        <p:nvPicPr>
          <p:cNvPr id="3" name="object 20">
            <a:extLst>
              <a:ext uri="{FF2B5EF4-FFF2-40B4-BE49-F238E27FC236}">
                <a16:creationId xmlns:a16="http://schemas.microsoft.com/office/drawing/2014/main" id="{0B9B4682-04DA-6D1B-43B2-05DA9444B6B7}"/>
              </a:ext>
            </a:extLst>
          </p:cNvPr>
          <p:cNvPicPr/>
          <p:nvPr/>
        </p:nvPicPr>
        <p:blipFill>
          <a:blip r:embed="rId2" cstate="print"/>
          <a:stretch>
            <a:fillRect/>
          </a:stretch>
        </p:blipFill>
        <p:spPr>
          <a:xfrm>
            <a:off x="6301547" y="1853137"/>
            <a:ext cx="4661916" cy="2610612"/>
          </a:xfrm>
          <a:prstGeom prst="rect">
            <a:avLst/>
          </a:prstGeom>
        </p:spPr>
      </p:pic>
    </p:spTree>
    <p:extLst>
      <p:ext uri="{BB962C8B-B14F-4D97-AF65-F5344CB8AC3E}">
        <p14:creationId xmlns:p14="http://schemas.microsoft.com/office/powerpoint/2010/main" val="2852679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0">
            <a:extLst>
              <a:ext uri="{FF2B5EF4-FFF2-40B4-BE49-F238E27FC236}">
                <a16:creationId xmlns:a16="http://schemas.microsoft.com/office/drawing/2014/main" id="{7B394669-73AE-12B6-19A5-8B5193566B3B}"/>
              </a:ext>
            </a:extLst>
          </p:cNvPr>
          <p:cNvSpPr txBox="1"/>
          <p:nvPr/>
        </p:nvSpPr>
        <p:spPr>
          <a:xfrm>
            <a:off x="7846899" y="2071612"/>
            <a:ext cx="3343275" cy="3001010"/>
          </a:xfrm>
          <a:prstGeom prst="rect">
            <a:avLst/>
          </a:prstGeom>
        </p:spPr>
        <p:txBody>
          <a:bodyPr vert="horz" wrap="square" lIns="0" tIns="58419" rIns="0" bIns="0" rtlCol="0">
            <a:spAutoFit/>
          </a:bodyPr>
          <a:lstStyle/>
          <a:p>
            <a:pPr marL="342900" marR="27940" indent="-330835">
              <a:lnSpc>
                <a:spcPts val="1540"/>
              </a:lnSpc>
              <a:spcBef>
                <a:spcPts val="459"/>
              </a:spcBef>
              <a:buSzPct val="81250"/>
              <a:buFont typeface="Arial MT"/>
              <a:buChar char="•"/>
              <a:tabLst>
                <a:tab pos="342900" algn="l"/>
                <a:tab pos="343535" algn="l"/>
              </a:tabLst>
            </a:pPr>
            <a:r>
              <a:rPr sz="1600" b="1" spc="-5" dirty="0">
                <a:latin typeface="Calibri"/>
                <a:cs typeface="Calibri"/>
              </a:rPr>
              <a:t>La</a:t>
            </a:r>
            <a:r>
              <a:rPr sz="1600" b="1" spc="-10" dirty="0">
                <a:latin typeface="Calibri"/>
                <a:cs typeface="Calibri"/>
              </a:rPr>
              <a:t> expresión</a:t>
            </a:r>
            <a:r>
              <a:rPr sz="1600" b="1" spc="15" dirty="0">
                <a:latin typeface="Calibri"/>
                <a:cs typeface="Calibri"/>
              </a:rPr>
              <a:t> </a:t>
            </a:r>
            <a:r>
              <a:rPr sz="1600" b="1" spc="-10" dirty="0">
                <a:latin typeface="Calibri"/>
                <a:cs typeface="Calibri"/>
              </a:rPr>
              <a:t>"comunismo </a:t>
            </a:r>
            <a:r>
              <a:rPr sz="1600" b="1" spc="-5" dirty="0">
                <a:latin typeface="Calibri"/>
                <a:cs typeface="Calibri"/>
              </a:rPr>
              <a:t> platónico" se </a:t>
            </a:r>
            <a:r>
              <a:rPr sz="1600" b="1" spc="-10" dirty="0">
                <a:latin typeface="Calibri"/>
                <a:cs typeface="Calibri"/>
              </a:rPr>
              <a:t>refiere</a:t>
            </a:r>
            <a:r>
              <a:rPr sz="1600" b="1" spc="5" dirty="0">
                <a:latin typeface="Calibri"/>
                <a:cs typeface="Calibri"/>
              </a:rPr>
              <a:t> </a:t>
            </a:r>
            <a:r>
              <a:rPr sz="1600" b="1" spc="-5" dirty="0">
                <a:latin typeface="Calibri"/>
                <a:cs typeface="Calibri"/>
              </a:rPr>
              <a:t>a</a:t>
            </a:r>
            <a:r>
              <a:rPr sz="1600" b="1" dirty="0">
                <a:latin typeface="Calibri"/>
                <a:cs typeface="Calibri"/>
              </a:rPr>
              <a:t> la</a:t>
            </a:r>
            <a:r>
              <a:rPr sz="1600" b="1" spc="-10" dirty="0">
                <a:latin typeface="Calibri"/>
                <a:cs typeface="Calibri"/>
              </a:rPr>
              <a:t> propuesta </a:t>
            </a:r>
            <a:r>
              <a:rPr sz="1600" b="1" spc="-350" dirty="0">
                <a:latin typeface="Calibri"/>
                <a:cs typeface="Calibri"/>
              </a:rPr>
              <a:t> </a:t>
            </a:r>
            <a:r>
              <a:rPr sz="1600" b="1" spc="-5" dirty="0">
                <a:latin typeface="Calibri"/>
                <a:cs typeface="Calibri"/>
              </a:rPr>
              <a:t>política</a:t>
            </a:r>
            <a:r>
              <a:rPr sz="1600" b="1" spc="-20" dirty="0">
                <a:latin typeface="Calibri"/>
                <a:cs typeface="Calibri"/>
              </a:rPr>
              <a:t> </a:t>
            </a:r>
            <a:r>
              <a:rPr sz="1600" b="1" spc="-10" dirty="0">
                <a:latin typeface="Calibri"/>
                <a:cs typeface="Calibri"/>
              </a:rPr>
              <a:t>que</a:t>
            </a:r>
            <a:r>
              <a:rPr sz="1600" b="1" spc="5" dirty="0">
                <a:latin typeface="Calibri"/>
                <a:cs typeface="Calibri"/>
              </a:rPr>
              <a:t> </a:t>
            </a:r>
            <a:r>
              <a:rPr sz="1600" b="1" spc="-10" dirty="0">
                <a:latin typeface="Calibri"/>
                <a:cs typeface="Calibri"/>
              </a:rPr>
              <a:t>defiende</a:t>
            </a:r>
            <a:endParaRPr sz="1600" dirty="0">
              <a:latin typeface="Calibri"/>
              <a:cs typeface="Calibri"/>
            </a:endParaRPr>
          </a:p>
          <a:p>
            <a:pPr marL="342900" marR="19685" indent="-330835">
              <a:lnSpc>
                <a:spcPct val="80000"/>
              </a:lnSpc>
              <a:spcBef>
                <a:spcPts val="10"/>
              </a:spcBef>
            </a:pPr>
            <a:r>
              <a:rPr sz="1600" b="1" spc="-5" dirty="0">
                <a:latin typeface="Calibri"/>
                <a:cs typeface="Calibri"/>
              </a:rPr>
              <a:t>en</a:t>
            </a:r>
            <a:r>
              <a:rPr sz="1600" b="1" spc="-10" dirty="0">
                <a:latin typeface="Calibri"/>
                <a:cs typeface="Calibri"/>
              </a:rPr>
              <a:t> </a:t>
            </a:r>
            <a:r>
              <a:rPr sz="1600" b="1" spc="-5" dirty="0">
                <a:latin typeface="Calibri"/>
                <a:cs typeface="Calibri"/>
              </a:rPr>
              <a:t>su</a:t>
            </a:r>
            <a:r>
              <a:rPr sz="1600" b="1" spc="-10" dirty="0">
                <a:latin typeface="Calibri"/>
                <a:cs typeface="Calibri"/>
              </a:rPr>
              <a:t> </a:t>
            </a:r>
            <a:r>
              <a:rPr sz="1600" b="1" spc="-5" dirty="0">
                <a:latin typeface="Calibri"/>
                <a:cs typeface="Calibri"/>
              </a:rPr>
              <a:t>obra "República"</a:t>
            </a:r>
            <a:r>
              <a:rPr sz="1600" b="1" spc="10" dirty="0">
                <a:latin typeface="Calibri"/>
                <a:cs typeface="Calibri"/>
              </a:rPr>
              <a:t> </a:t>
            </a:r>
            <a:r>
              <a:rPr sz="1600" b="1" spc="-5" dirty="0">
                <a:latin typeface="Calibri"/>
                <a:cs typeface="Calibri"/>
              </a:rPr>
              <a:t>según</a:t>
            </a:r>
            <a:r>
              <a:rPr sz="1600" b="1" spc="5" dirty="0">
                <a:latin typeface="Calibri"/>
                <a:cs typeface="Calibri"/>
              </a:rPr>
              <a:t> </a:t>
            </a:r>
            <a:r>
              <a:rPr sz="1600" b="1" dirty="0">
                <a:latin typeface="Calibri"/>
                <a:cs typeface="Calibri"/>
              </a:rPr>
              <a:t>las</a:t>
            </a:r>
            <a:r>
              <a:rPr sz="1600" b="1" spc="-15" dirty="0">
                <a:latin typeface="Calibri"/>
                <a:cs typeface="Calibri"/>
              </a:rPr>
              <a:t> </a:t>
            </a:r>
            <a:r>
              <a:rPr sz="1600" b="1" spc="-5" dirty="0">
                <a:latin typeface="Calibri"/>
                <a:cs typeface="Calibri"/>
              </a:rPr>
              <a:t>clases </a:t>
            </a:r>
            <a:r>
              <a:rPr sz="1600" b="1" spc="-345" dirty="0">
                <a:latin typeface="Calibri"/>
                <a:cs typeface="Calibri"/>
              </a:rPr>
              <a:t> </a:t>
            </a:r>
            <a:r>
              <a:rPr sz="1600" b="1" spc="-5" dirty="0">
                <a:latin typeface="Calibri"/>
                <a:cs typeface="Calibri"/>
              </a:rPr>
              <a:t>gobernantes</a:t>
            </a:r>
            <a:r>
              <a:rPr sz="1600" b="1" spc="20" dirty="0">
                <a:latin typeface="Calibri"/>
                <a:cs typeface="Calibri"/>
              </a:rPr>
              <a:t> </a:t>
            </a:r>
            <a:r>
              <a:rPr sz="1600" b="1" spc="-5" dirty="0">
                <a:latin typeface="Calibri"/>
                <a:cs typeface="Calibri"/>
              </a:rPr>
              <a:t>no</a:t>
            </a:r>
            <a:r>
              <a:rPr sz="1600" b="1" spc="10" dirty="0">
                <a:latin typeface="Calibri"/>
                <a:cs typeface="Calibri"/>
              </a:rPr>
              <a:t> </a:t>
            </a:r>
            <a:r>
              <a:rPr sz="1600" b="1" spc="-10" dirty="0">
                <a:latin typeface="Calibri"/>
                <a:cs typeface="Calibri"/>
              </a:rPr>
              <a:t>deben</a:t>
            </a:r>
            <a:r>
              <a:rPr sz="1600" b="1" spc="5" dirty="0">
                <a:latin typeface="Calibri"/>
                <a:cs typeface="Calibri"/>
              </a:rPr>
              <a:t> </a:t>
            </a:r>
            <a:r>
              <a:rPr sz="1600" b="1" spc="-5" dirty="0">
                <a:latin typeface="Calibri"/>
                <a:cs typeface="Calibri"/>
              </a:rPr>
              <a:t>poseer </a:t>
            </a:r>
            <a:r>
              <a:rPr sz="1600" b="1" dirty="0">
                <a:latin typeface="Calibri"/>
                <a:cs typeface="Calibri"/>
              </a:rPr>
              <a:t> </a:t>
            </a:r>
            <a:r>
              <a:rPr sz="1600" b="1" spc="-10" dirty="0">
                <a:latin typeface="Calibri"/>
                <a:cs typeface="Calibri"/>
              </a:rPr>
              <a:t>propiedad</a:t>
            </a:r>
            <a:r>
              <a:rPr sz="1600" b="1" spc="20" dirty="0">
                <a:latin typeface="Calibri"/>
                <a:cs typeface="Calibri"/>
              </a:rPr>
              <a:t> </a:t>
            </a:r>
            <a:r>
              <a:rPr sz="1600" b="1" spc="-5" dirty="0">
                <a:latin typeface="Calibri"/>
                <a:cs typeface="Calibri"/>
              </a:rPr>
              <a:t>privada.</a:t>
            </a:r>
            <a:endParaRPr sz="1600" dirty="0">
              <a:latin typeface="Calibri"/>
              <a:cs typeface="Calibri"/>
            </a:endParaRPr>
          </a:p>
          <a:p>
            <a:pPr>
              <a:lnSpc>
                <a:spcPct val="100000"/>
              </a:lnSpc>
              <a:spcBef>
                <a:spcPts val="10"/>
              </a:spcBef>
            </a:pPr>
            <a:endParaRPr sz="1250" dirty="0">
              <a:latin typeface="Calibri"/>
              <a:cs typeface="Calibri"/>
            </a:endParaRPr>
          </a:p>
          <a:p>
            <a:pPr marL="299085" marR="5080" indent="-287020">
              <a:lnSpc>
                <a:spcPct val="80000"/>
              </a:lnSpc>
              <a:buSzPct val="81250"/>
              <a:buFont typeface="Arial MT"/>
              <a:buChar char="•"/>
              <a:tabLst>
                <a:tab pos="299085" algn="l"/>
                <a:tab pos="299720" algn="l"/>
              </a:tabLst>
            </a:pPr>
            <a:r>
              <a:rPr sz="1600" b="1" spc="-5" dirty="0">
                <a:latin typeface="Calibri"/>
                <a:cs typeface="Calibri"/>
              </a:rPr>
              <a:t>Platón</a:t>
            </a:r>
            <a:r>
              <a:rPr sz="1600" b="1" spc="-15" dirty="0">
                <a:latin typeface="Calibri"/>
                <a:cs typeface="Calibri"/>
              </a:rPr>
              <a:t> </a:t>
            </a:r>
            <a:r>
              <a:rPr sz="1600" b="1" spc="-5" dirty="0">
                <a:latin typeface="Calibri"/>
                <a:cs typeface="Calibri"/>
              </a:rPr>
              <a:t>proponía</a:t>
            </a:r>
            <a:r>
              <a:rPr sz="1600" b="1" spc="15" dirty="0">
                <a:latin typeface="Calibri"/>
                <a:cs typeface="Calibri"/>
              </a:rPr>
              <a:t> </a:t>
            </a:r>
            <a:r>
              <a:rPr sz="1600" b="1" spc="-10" dirty="0">
                <a:latin typeface="Calibri"/>
                <a:cs typeface="Calibri"/>
              </a:rPr>
              <a:t>un</a:t>
            </a:r>
            <a:r>
              <a:rPr sz="1600" b="1" spc="5" dirty="0">
                <a:latin typeface="Calibri"/>
                <a:cs typeface="Calibri"/>
              </a:rPr>
              <a:t> </a:t>
            </a:r>
            <a:r>
              <a:rPr sz="1600" b="1" spc="-5" dirty="0">
                <a:latin typeface="Calibri"/>
                <a:cs typeface="Calibri"/>
              </a:rPr>
              <a:t>Estado ideal</a:t>
            </a:r>
            <a:r>
              <a:rPr sz="1600" b="1" spc="-20" dirty="0">
                <a:latin typeface="Calibri"/>
                <a:cs typeface="Calibri"/>
              </a:rPr>
              <a:t> </a:t>
            </a:r>
            <a:r>
              <a:rPr sz="1600" b="1" spc="-10" dirty="0">
                <a:latin typeface="Calibri"/>
                <a:cs typeface="Calibri"/>
              </a:rPr>
              <a:t>en </a:t>
            </a:r>
            <a:r>
              <a:rPr sz="1600" b="1" spc="-5" dirty="0">
                <a:latin typeface="Calibri"/>
                <a:cs typeface="Calibri"/>
              </a:rPr>
              <a:t> el</a:t>
            </a:r>
            <a:r>
              <a:rPr sz="1600" b="1" spc="-20" dirty="0">
                <a:latin typeface="Calibri"/>
                <a:cs typeface="Calibri"/>
              </a:rPr>
              <a:t> </a:t>
            </a:r>
            <a:r>
              <a:rPr sz="1600" b="1" spc="-10" dirty="0">
                <a:latin typeface="Calibri"/>
                <a:cs typeface="Calibri"/>
              </a:rPr>
              <a:t>que</a:t>
            </a:r>
            <a:r>
              <a:rPr sz="1600" b="1" spc="20" dirty="0">
                <a:latin typeface="Calibri"/>
                <a:cs typeface="Calibri"/>
              </a:rPr>
              <a:t> </a:t>
            </a:r>
            <a:r>
              <a:rPr sz="1600" b="1" spc="-5" dirty="0">
                <a:latin typeface="Calibri"/>
                <a:cs typeface="Calibri"/>
              </a:rPr>
              <a:t>guardianes</a:t>
            </a:r>
            <a:r>
              <a:rPr sz="1600" b="1" spc="15" dirty="0">
                <a:latin typeface="Calibri"/>
                <a:cs typeface="Calibri"/>
              </a:rPr>
              <a:t> </a:t>
            </a:r>
            <a:r>
              <a:rPr sz="1600" b="1" spc="-5" dirty="0">
                <a:latin typeface="Calibri"/>
                <a:cs typeface="Calibri"/>
              </a:rPr>
              <a:t>y</a:t>
            </a:r>
            <a:r>
              <a:rPr sz="1600" b="1" spc="5" dirty="0">
                <a:latin typeface="Calibri"/>
                <a:cs typeface="Calibri"/>
              </a:rPr>
              <a:t> </a:t>
            </a:r>
            <a:r>
              <a:rPr sz="1600" b="1" spc="-5" dirty="0">
                <a:latin typeface="Calibri"/>
                <a:cs typeface="Calibri"/>
              </a:rPr>
              <a:t>Reyes-filósofos, </a:t>
            </a:r>
            <a:r>
              <a:rPr sz="1600" b="1" spc="-350" dirty="0">
                <a:latin typeface="Calibri"/>
                <a:cs typeface="Calibri"/>
              </a:rPr>
              <a:t> </a:t>
            </a:r>
            <a:r>
              <a:rPr sz="1600" b="1" spc="-5" dirty="0">
                <a:latin typeface="Calibri"/>
                <a:cs typeface="Calibri"/>
              </a:rPr>
              <a:t>como</a:t>
            </a:r>
            <a:r>
              <a:rPr sz="1600" b="1" spc="5" dirty="0">
                <a:latin typeface="Calibri"/>
                <a:cs typeface="Calibri"/>
              </a:rPr>
              <a:t> </a:t>
            </a:r>
            <a:r>
              <a:rPr sz="1600" b="1" spc="-5" dirty="0">
                <a:latin typeface="Calibri"/>
                <a:cs typeface="Calibri"/>
              </a:rPr>
              <a:t>clases</a:t>
            </a:r>
            <a:r>
              <a:rPr sz="1600" b="1" spc="-15" dirty="0">
                <a:latin typeface="Calibri"/>
                <a:cs typeface="Calibri"/>
              </a:rPr>
              <a:t> </a:t>
            </a:r>
            <a:r>
              <a:rPr sz="1600" b="1" spc="-5" dirty="0">
                <a:latin typeface="Calibri"/>
                <a:cs typeface="Calibri"/>
              </a:rPr>
              <a:t>dirigentes</a:t>
            </a:r>
            <a:r>
              <a:rPr sz="1600" b="1" spc="5" dirty="0">
                <a:latin typeface="Calibri"/>
                <a:cs typeface="Calibri"/>
              </a:rPr>
              <a:t> </a:t>
            </a:r>
            <a:r>
              <a:rPr sz="1600" b="1" spc="-10" dirty="0">
                <a:latin typeface="Calibri"/>
                <a:cs typeface="Calibri"/>
              </a:rPr>
              <a:t>que</a:t>
            </a:r>
            <a:r>
              <a:rPr sz="1600" b="1" spc="20" dirty="0">
                <a:latin typeface="Calibri"/>
                <a:cs typeface="Calibri"/>
              </a:rPr>
              <a:t> </a:t>
            </a:r>
            <a:r>
              <a:rPr sz="1600" b="1" spc="-10" dirty="0">
                <a:latin typeface="Calibri"/>
                <a:cs typeface="Calibri"/>
              </a:rPr>
              <a:t>eran,</a:t>
            </a:r>
            <a:r>
              <a:rPr sz="1600" b="1" dirty="0">
                <a:latin typeface="Calibri"/>
                <a:cs typeface="Calibri"/>
              </a:rPr>
              <a:t> </a:t>
            </a:r>
            <a:r>
              <a:rPr sz="1600" b="1" spc="-5" dirty="0">
                <a:latin typeface="Calibri"/>
                <a:cs typeface="Calibri"/>
              </a:rPr>
              <a:t>se </a:t>
            </a:r>
            <a:r>
              <a:rPr sz="1600" b="1" dirty="0">
                <a:latin typeface="Calibri"/>
                <a:cs typeface="Calibri"/>
              </a:rPr>
              <a:t> </a:t>
            </a:r>
            <a:r>
              <a:rPr sz="1600" b="1" spc="-5" dirty="0">
                <a:latin typeface="Calibri"/>
                <a:cs typeface="Calibri"/>
              </a:rPr>
              <a:t>sometieran</a:t>
            </a:r>
            <a:r>
              <a:rPr sz="1600" b="1" spc="-10" dirty="0">
                <a:latin typeface="Calibri"/>
                <a:cs typeface="Calibri"/>
              </a:rPr>
              <a:t> </a:t>
            </a:r>
            <a:r>
              <a:rPr sz="1600" b="1" spc="-5" dirty="0">
                <a:latin typeface="Calibri"/>
                <a:cs typeface="Calibri"/>
              </a:rPr>
              <a:t>bajo</a:t>
            </a:r>
            <a:r>
              <a:rPr sz="1600" b="1" spc="10" dirty="0">
                <a:latin typeface="Calibri"/>
                <a:cs typeface="Calibri"/>
              </a:rPr>
              <a:t> </a:t>
            </a:r>
            <a:r>
              <a:rPr sz="1600" b="1" spc="-5" dirty="0">
                <a:latin typeface="Calibri"/>
                <a:cs typeface="Calibri"/>
              </a:rPr>
              <a:t>un</a:t>
            </a:r>
            <a:r>
              <a:rPr sz="1600" b="1" spc="10" dirty="0">
                <a:latin typeface="Calibri"/>
                <a:cs typeface="Calibri"/>
              </a:rPr>
              <a:t> </a:t>
            </a:r>
            <a:r>
              <a:rPr sz="1600" b="1" spc="-10" dirty="0">
                <a:latin typeface="Calibri"/>
                <a:cs typeface="Calibri"/>
              </a:rPr>
              <a:t>régimen</a:t>
            </a:r>
            <a:r>
              <a:rPr sz="1600" b="1" spc="10" dirty="0">
                <a:latin typeface="Calibri"/>
                <a:cs typeface="Calibri"/>
              </a:rPr>
              <a:t> </a:t>
            </a:r>
            <a:r>
              <a:rPr sz="1600" b="1" spc="-5" dirty="0">
                <a:latin typeface="Calibri"/>
                <a:cs typeface="Calibri"/>
              </a:rPr>
              <a:t>en </a:t>
            </a:r>
            <a:r>
              <a:rPr sz="1600" b="1" spc="-10" dirty="0">
                <a:latin typeface="Calibri"/>
                <a:cs typeface="Calibri"/>
              </a:rPr>
              <a:t>el </a:t>
            </a:r>
            <a:r>
              <a:rPr sz="1600" b="1" spc="-5" dirty="0">
                <a:latin typeface="Calibri"/>
                <a:cs typeface="Calibri"/>
              </a:rPr>
              <a:t> </a:t>
            </a:r>
            <a:r>
              <a:rPr sz="1600" b="1" spc="-10" dirty="0">
                <a:latin typeface="Calibri"/>
                <a:cs typeface="Calibri"/>
              </a:rPr>
              <a:t>que </a:t>
            </a:r>
            <a:r>
              <a:rPr sz="1600" b="1" spc="-5" dirty="0">
                <a:latin typeface="Calibri"/>
                <a:cs typeface="Calibri"/>
              </a:rPr>
              <a:t>todos </a:t>
            </a:r>
            <a:r>
              <a:rPr sz="1600" b="1" dirty="0">
                <a:latin typeface="Calibri"/>
                <a:cs typeface="Calibri"/>
              </a:rPr>
              <a:t>los </a:t>
            </a:r>
            <a:r>
              <a:rPr sz="1600" b="1" spc="-5" dirty="0">
                <a:latin typeface="Calibri"/>
                <a:cs typeface="Calibri"/>
              </a:rPr>
              <a:t>bienes materiales </a:t>
            </a:r>
            <a:r>
              <a:rPr sz="1600" b="1" spc="-10" dirty="0">
                <a:latin typeface="Calibri"/>
                <a:cs typeface="Calibri"/>
              </a:rPr>
              <a:t>que </a:t>
            </a:r>
            <a:r>
              <a:rPr sz="1600" b="1" spc="-350" dirty="0">
                <a:latin typeface="Calibri"/>
                <a:cs typeface="Calibri"/>
              </a:rPr>
              <a:t> </a:t>
            </a:r>
            <a:r>
              <a:rPr sz="1600" b="1" spc="-5" dirty="0">
                <a:latin typeface="Calibri"/>
                <a:cs typeface="Calibri"/>
              </a:rPr>
              <a:t>poseyeran,</a:t>
            </a:r>
            <a:r>
              <a:rPr sz="1600" b="1" spc="20" dirty="0">
                <a:latin typeface="Calibri"/>
                <a:cs typeface="Calibri"/>
              </a:rPr>
              <a:t> </a:t>
            </a:r>
            <a:r>
              <a:rPr sz="1600" b="1" spc="-10" dirty="0">
                <a:latin typeface="Calibri"/>
                <a:cs typeface="Calibri"/>
              </a:rPr>
              <a:t>mujeres</a:t>
            </a:r>
            <a:r>
              <a:rPr sz="1600" b="1" spc="20" dirty="0">
                <a:latin typeface="Calibri"/>
                <a:cs typeface="Calibri"/>
              </a:rPr>
              <a:t> </a:t>
            </a:r>
            <a:r>
              <a:rPr sz="1600" b="1" spc="-5" dirty="0">
                <a:latin typeface="Calibri"/>
                <a:cs typeface="Calibri"/>
              </a:rPr>
              <a:t>e</a:t>
            </a:r>
            <a:r>
              <a:rPr sz="1600" b="1" spc="-10" dirty="0">
                <a:latin typeface="Calibri"/>
                <a:cs typeface="Calibri"/>
              </a:rPr>
              <a:t> </a:t>
            </a:r>
            <a:r>
              <a:rPr sz="1600" b="1" spc="-5" dirty="0">
                <a:latin typeface="Calibri"/>
                <a:cs typeface="Calibri"/>
              </a:rPr>
              <a:t>hijos,</a:t>
            </a:r>
            <a:r>
              <a:rPr sz="1600" b="1" dirty="0">
                <a:latin typeface="Calibri"/>
                <a:cs typeface="Calibri"/>
              </a:rPr>
              <a:t> </a:t>
            </a:r>
            <a:r>
              <a:rPr sz="1600" b="1" spc="-10" dirty="0">
                <a:latin typeface="Calibri"/>
                <a:cs typeface="Calibri"/>
              </a:rPr>
              <a:t>fueran </a:t>
            </a:r>
            <a:r>
              <a:rPr sz="1600" b="1" spc="-5" dirty="0">
                <a:latin typeface="Calibri"/>
                <a:cs typeface="Calibri"/>
              </a:rPr>
              <a:t> </a:t>
            </a:r>
            <a:r>
              <a:rPr sz="1600" b="1" spc="-10" dirty="0">
                <a:latin typeface="Calibri"/>
                <a:cs typeface="Calibri"/>
              </a:rPr>
              <a:t>del </a:t>
            </a:r>
            <a:r>
              <a:rPr sz="1600" b="1" spc="-5" dirty="0">
                <a:latin typeface="Calibri"/>
                <a:cs typeface="Calibri"/>
              </a:rPr>
              <a:t>Estado en</a:t>
            </a:r>
            <a:r>
              <a:rPr sz="1600" b="1" dirty="0">
                <a:latin typeface="Calibri"/>
                <a:cs typeface="Calibri"/>
              </a:rPr>
              <a:t> </a:t>
            </a:r>
            <a:r>
              <a:rPr sz="1600" b="1" spc="-10" dirty="0">
                <a:latin typeface="Calibri"/>
                <a:cs typeface="Calibri"/>
              </a:rPr>
              <a:t>una</a:t>
            </a:r>
            <a:r>
              <a:rPr sz="1600" b="1" spc="5" dirty="0">
                <a:latin typeface="Calibri"/>
                <a:cs typeface="Calibri"/>
              </a:rPr>
              <a:t> </a:t>
            </a:r>
            <a:r>
              <a:rPr sz="1600" b="1" spc="-5" dirty="0">
                <a:latin typeface="Calibri"/>
                <a:cs typeface="Calibri"/>
              </a:rPr>
              <a:t>propiedad </a:t>
            </a:r>
            <a:r>
              <a:rPr sz="1600" b="1" dirty="0">
                <a:latin typeface="Calibri"/>
                <a:cs typeface="Calibri"/>
              </a:rPr>
              <a:t> </a:t>
            </a:r>
            <a:r>
              <a:rPr sz="1600" b="1" spc="-5" dirty="0">
                <a:latin typeface="Calibri"/>
                <a:cs typeface="Calibri"/>
              </a:rPr>
              <a:t>colectiva.</a:t>
            </a:r>
            <a:endParaRPr sz="1600" dirty="0">
              <a:latin typeface="Calibri"/>
              <a:cs typeface="Calibri"/>
            </a:endParaRPr>
          </a:p>
        </p:txBody>
      </p:sp>
      <p:pic>
        <p:nvPicPr>
          <p:cNvPr id="6" name="object 11">
            <a:extLst>
              <a:ext uri="{FF2B5EF4-FFF2-40B4-BE49-F238E27FC236}">
                <a16:creationId xmlns:a16="http://schemas.microsoft.com/office/drawing/2014/main" id="{F3BBBFF0-D772-6FED-B5DD-77CEAED223A2}"/>
              </a:ext>
            </a:extLst>
          </p:cNvPr>
          <p:cNvPicPr/>
          <p:nvPr/>
        </p:nvPicPr>
        <p:blipFill>
          <a:blip r:embed="rId2" cstate="print"/>
          <a:stretch>
            <a:fillRect/>
          </a:stretch>
        </p:blipFill>
        <p:spPr>
          <a:xfrm>
            <a:off x="3430590" y="2071612"/>
            <a:ext cx="2852928" cy="3229355"/>
          </a:xfrm>
          <a:prstGeom prst="rect">
            <a:avLst/>
          </a:prstGeom>
        </p:spPr>
      </p:pic>
      <p:sp>
        <p:nvSpPr>
          <p:cNvPr id="7" name="object 9">
            <a:extLst>
              <a:ext uri="{FF2B5EF4-FFF2-40B4-BE49-F238E27FC236}">
                <a16:creationId xmlns:a16="http://schemas.microsoft.com/office/drawing/2014/main" id="{708B828B-B107-43E7-EFE1-13814A03F611}"/>
              </a:ext>
            </a:extLst>
          </p:cNvPr>
          <p:cNvSpPr txBox="1">
            <a:spLocks noGrp="1"/>
          </p:cNvSpPr>
          <p:nvPr>
            <p:ph type="title"/>
          </p:nvPr>
        </p:nvSpPr>
        <p:spPr>
          <a:xfrm>
            <a:off x="3822586" y="676289"/>
            <a:ext cx="5695950" cy="880744"/>
          </a:xfrm>
          <a:prstGeom prst="rect">
            <a:avLst/>
          </a:prstGeom>
        </p:spPr>
        <p:txBody>
          <a:bodyPr vert="horz" wrap="square" lIns="0" tIns="10795" rIns="0" bIns="0" rtlCol="0">
            <a:spAutoFit/>
          </a:bodyPr>
          <a:lstStyle/>
          <a:p>
            <a:pPr marL="12700" marR="5080">
              <a:lnSpc>
                <a:spcPct val="100400"/>
              </a:lnSpc>
              <a:spcBef>
                <a:spcPts val="85"/>
              </a:spcBef>
            </a:pPr>
            <a:r>
              <a:rPr sz="2800" b="0" spc="250" dirty="0">
                <a:latin typeface="Georgia"/>
                <a:cs typeface="Georgia"/>
              </a:rPr>
              <a:t>LAS </a:t>
            </a:r>
            <a:r>
              <a:rPr sz="2800" b="0" spc="210" dirty="0">
                <a:latin typeface="Georgia"/>
                <a:cs typeface="Georgia"/>
              </a:rPr>
              <a:t>RAÍCES </a:t>
            </a:r>
            <a:r>
              <a:rPr sz="2800" b="0" spc="105" dirty="0">
                <a:latin typeface="Georgia"/>
                <a:cs typeface="Georgia"/>
              </a:rPr>
              <a:t>DEL </a:t>
            </a:r>
            <a:r>
              <a:rPr sz="2800" b="0" spc="110" dirty="0">
                <a:latin typeface="Georgia"/>
                <a:cs typeface="Georgia"/>
              </a:rPr>
              <a:t> </a:t>
            </a:r>
            <a:r>
              <a:rPr sz="2800" b="0" spc="130" dirty="0">
                <a:latin typeface="Georgia"/>
                <a:cs typeface="Georgia"/>
              </a:rPr>
              <a:t>COMUNITARISMO</a:t>
            </a:r>
            <a:r>
              <a:rPr sz="2800" b="0" spc="35" dirty="0">
                <a:latin typeface="Georgia"/>
                <a:cs typeface="Georgia"/>
              </a:rPr>
              <a:t> </a:t>
            </a:r>
            <a:r>
              <a:rPr sz="2800" b="0" spc="135" dirty="0">
                <a:latin typeface="Georgia"/>
                <a:cs typeface="Georgia"/>
              </a:rPr>
              <a:t>EN</a:t>
            </a:r>
            <a:r>
              <a:rPr sz="2800" b="0" spc="-5" dirty="0">
                <a:latin typeface="Georgia"/>
                <a:cs typeface="Georgia"/>
              </a:rPr>
              <a:t> </a:t>
            </a:r>
            <a:r>
              <a:rPr sz="2800" b="0" spc="195" dirty="0">
                <a:latin typeface="Georgia"/>
                <a:cs typeface="Georgia"/>
              </a:rPr>
              <a:t>PLATÓN</a:t>
            </a:r>
            <a:endParaRPr sz="2800" dirty="0">
              <a:latin typeface="Georgia"/>
              <a:cs typeface="Georgia"/>
            </a:endParaRPr>
          </a:p>
        </p:txBody>
      </p:sp>
    </p:spTree>
    <p:extLst>
      <p:ext uri="{BB962C8B-B14F-4D97-AF65-F5344CB8AC3E}">
        <p14:creationId xmlns:p14="http://schemas.microsoft.com/office/powerpoint/2010/main" val="257134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33C95-C389-5E05-5EEF-DB23AEA9AE4E}"/>
              </a:ext>
            </a:extLst>
          </p:cNvPr>
          <p:cNvSpPr>
            <a:spLocks noGrp="1"/>
          </p:cNvSpPr>
          <p:nvPr>
            <p:ph type="ctrTitle"/>
          </p:nvPr>
        </p:nvSpPr>
        <p:spPr/>
        <p:txBody>
          <a:bodyPr/>
          <a:lstStyle/>
          <a:p>
            <a:r>
              <a:rPr lang="es-ES" dirty="0"/>
              <a:t>LA POSTURA LIBERAL</a:t>
            </a:r>
            <a:endParaRPr lang="es-MX" dirty="0"/>
          </a:p>
        </p:txBody>
      </p:sp>
      <p:sp>
        <p:nvSpPr>
          <p:cNvPr id="3" name="Subtítulo 2">
            <a:extLst>
              <a:ext uri="{FF2B5EF4-FFF2-40B4-BE49-F238E27FC236}">
                <a16:creationId xmlns:a16="http://schemas.microsoft.com/office/drawing/2014/main" id="{73CEFFFF-1850-1849-AB66-E0A59658BCDC}"/>
              </a:ext>
            </a:extLst>
          </p:cNvPr>
          <p:cNvSpPr>
            <a:spLocks noGrp="1"/>
          </p:cNvSpPr>
          <p:nvPr>
            <p:ph type="subTitle" idx="1"/>
          </p:nvPr>
        </p:nvSpPr>
        <p:spPr/>
        <p:txBody>
          <a:bodyPr/>
          <a:lstStyle/>
          <a:p>
            <a:r>
              <a:rPr lang="es-ES" dirty="0" err="1"/>
              <a:t>Rosseau</a:t>
            </a:r>
            <a:r>
              <a:rPr lang="es-ES" dirty="0"/>
              <a:t>, Locke y Kant</a:t>
            </a:r>
            <a:endParaRPr lang="es-MX" dirty="0"/>
          </a:p>
        </p:txBody>
      </p:sp>
    </p:spTree>
    <p:extLst>
      <p:ext uri="{BB962C8B-B14F-4D97-AF65-F5344CB8AC3E}">
        <p14:creationId xmlns:p14="http://schemas.microsoft.com/office/powerpoint/2010/main" val="1772919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7">
            <a:extLst>
              <a:ext uri="{FF2B5EF4-FFF2-40B4-BE49-F238E27FC236}">
                <a16:creationId xmlns:a16="http://schemas.microsoft.com/office/drawing/2014/main" id="{24EE0069-6400-8F37-0D18-FFBC90EE621C}"/>
              </a:ext>
            </a:extLst>
          </p:cNvPr>
          <p:cNvSpPr txBox="1"/>
          <p:nvPr/>
        </p:nvSpPr>
        <p:spPr>
          <a:xfrm>
            <a:off x="1812402" y="1482090"/>
            <a:ext cx="2748280" cy="1946910"/>
          </a:xfrm>
          <a:prstGeom prst="rect">
            <a:avLst/>
          </a:prstGeom>
        </p:spPr>
        <p:txBody>
          <a:bodyPr vert="horz" wrap="square" lIns="0" tIns="55880" rIns="0" bIns="0" rtlCol="0">
            <a:spAutoFit/>
          </a:bodyPr>
          <a:lstStyle/>
          <a:p>
            <a:pPr marL="342900" marR="5080" indent="-330835" algn="ctr">
              <a:lnSpc>
                <a:spcPct val="80000"/>
              </a:lnSpc>
              <a:spcBef>
                <a:spcPts val="440"/>
              </a:spcBef>
            </a:pPr>
            <a:r>
              <a:rPr sz="1400" b="1" spc="-5" dirty="0">
                <a:latin typeface="Calibri"/>
                <a:cs typeface="Calibri"/>
              </a:rPr>
              <a:t>Para evitar </a:t>
            </a:r>
            <a:r>
              <a:rPr sz="1400" b="1" dirty="0">
                <a:latin typeface="Calibri"/>
                <a:cs typeface="Calibri"/>
              </a:rPr>
              <a:t>la </a:t>
            </a:r>
            <a:r>
              <a:rPr sz="1400" b="1" spc="-5" dirty="0">
                <a:latin typeface="Calibri"/>
                <a:cs typeface="Calibri"/>
              </a:rPr>
              <a:t>generalizada </a:t>
            </a:r>
            <a:r>
              <a:rPr sz="1400" b="1" dirty="0">
                <a:latin typeface="Calibri"/>
                <a:cs typeface="Calibri"/>
              </a:rPr>
              <a:t> corrupción de los políticos, </a:t>
            </a:r>
            <a:r>
              <a:rPr sz="1400" b="1" spc="5" dirty="0">
                <a:latin typeface="Calibri"/>
                <a:cs typeface="Calibri"/>
              </a:rPr>
              <a:t> </a:t>
            </a:r>
            <a:r>
              <a:rPr sz="1400" b="1" dirty="0">
                <a:latin typeface="Calibri"/>
                <a:cs typeface="Calibri"/>
              </a:rPr>
              <a:t>Platón</a:t>
            </a:r>
            <a:r>
              <a:rPr sz="1400" b="1" spc="-30" dirty="0">
                <a:latin typeface="Calibri"/>
                <a:cs typeface="Calibri"/>
              </a:rPr>
              <a:t> </a:t>
            </a:r>
            <a:r>
              <a:rPr sz="1400" b="1" dirty="0">
                <a:latin typeface="Calibri"/>
                <a:cs typeface="Calibri"/>
              </a:rPr>
              <a:t>parece</a:t>
            </a:r>
            <a:r>
              <a:rPr sz="1400" b="1" spc="-55" dirty="0">
                <a:latin typeface="Calibri"/>
                <a:cs typeface="Calibri"/>
              </a:rPr>
              <a:t> </a:t>
            </a:r>
            <a:r>
              <a:rPr sz="1400" b="1" dirty="0">
                <a:latin typeface="Calibri"/>
                <a:cs typeface="Calibri"/>
              </a:rPr>
              <a:t>que</a:t>
            </a:r>
            <a:r>
              <a:rPr sz="1400" b="1" spc="-35" dirty="0">
                <a:latin typeface="Calibri"/>
                <a:cs typeface="Calibri"/>
              </a:rPr>
              <a:t> </a:t>
            </a:r>
            <a:r>
              <a:rPr sz="1400" b="1" dirty="0">
                <a:latin typeface="Calibri"/>
                <a:cs typeface="Calibri"/>
              </a:rPr>
              <a:t>solo</a:t>
            </a:r>
            <a:r>
              <a:rPr sz="1400" b="1" spc="-30" dirty="0">
                <a:latin typeface="Calibri"/>
                <a:cs typeface="Calibri"/>
              </a:rPr>
              <a:t> </a:t>
            </a:r>
            <a:r>
              <a:rPr sz="1400" b="1" dirty="0">
                <a:latin typeface="Calibri"/>
                <a:cs typeface="Calibri"/>
              </a:rPr>
              <a:t>pensó</a:t>
            </a:r>
            <a:r>
              <a:rPr sz="1400" b="1" spc="-45" dirty="0">
                <a:latin typeface="Calibri"/>
                <a:cs typeface="Calibri"/>
              </a:rPr>
              <a:t> </a:t>
            </a:r>
            <a:r>
              <a:rPr sz="1400" b="1" spc="-5" dirty="0">
                <a:latin typeface="Calibri"/>
                <a:cs typeface="Calibri"/>
              </a:rPr>
              <a:t>en </a:t>
            </a:r>
            <a:r>
              <a:rPr sz="1400" b="1" spc="-300" dirty="0">
                <a:latin typeface="Calibri"/>
                <a:cs typeface="Calibri"/>
              </a:rPr>
              <a:t> </a:t>
            </a:r>
            <a:r>
              <a:rPr sz="1400" b="1" dirty="0">
                <a:latin typeface="Calibri"/>
                <a:cs typeface="Calibri"/>
              </a:rPr>
              <a:t>aplicar la colectividad para una </a:t>
            </a:r>
            <a:r>
              <a:rPr sz="1400" b="1" spc="5" dirty="0">
                <a:latin typeface="Calibri"/>
                <a:cs typeface="Calibri"/>
              </a:rPr>
              <a:t> </a:t>
            </a:r>
            <a:r>
              <a:rPr sz="1400" b="1" spc="-5" dirty="0">
                <a:latin typeface="Calibri"/>
                <a:cs typeface="Calibri"/>
              </a:rPr>
              <a:t>clase </a:t>
            </a:r>
            <a:r>
              <a:rPr sz="1400" b="1" dirty="0">
                <a:latin typeface="Calibri"/>
                <a:cs typeface="Calibri"/>
              </a:rPr>
              <a:t>social, esta </a:t>
            </a:r>
            <a:r>
              <a:rPr sz="1400" b="1" spc="-5" dirty="0">
                <a:latin typeface="Calibri"/>
                <a:cs typeface="Calibri"/>
              </a:rPr>
              <a:t>es, </a:t>
            </a:r>
            <a:r>
              <a:rPr sz="1400" b="1" dirty="0">
                <a:latin typeface="Calibri"/>
                <a:cs typeface="Calibri"/>
              </a:rPr>
              <a:t>la superior </a:t>
            </a:r>
            <a:r>
              <a:rPr sz="1400" b="1" spc="5" dirty="0">
                <a:latin typeface="Calibri"/>
                <a:cs typeface="Calibri"/>
              </a:rPr>
              <a:t> </a:t>
            </a:r>
            <a:r>
              <a:rPr sz="1400" b="1" dirty="0">
                <a:latin typeface="Calibri"/>
                <a:cs typeface="Calibri"/>
              </a:rPr>
              <a:t>dentro del Estado. </a:t>
            </a:r>
            <a:r>
              <a:rPr sz="1400" b="1" spc="-5" dirty="0">
                <a:latin typeface="Calibri"/>
                <a:cs typeface="Calibri"/>
              </a:rPr>
              <a:t>La </a:t>
            </a:r>
            <a:r>
              <a:rPr sz="1400" b="1" dirty="0">
                <a:latin typeface="Calibri"/>
                <a:cs typeface="Calibri"/>
              </a:rPr>
              <a:t>intención </a:t>
            </a:r>
            <a:r>
              <a:rPr sz="1400" b="1" spc="5" dirty="0">
                <a:latin typeface="Calibri"/>
                <a:cs typeface="Calibri"/>
              </a:rPr>
              <a:t> </a:t>
            </a:r>
            <a:r>
              <a:rPr sz="1400" b="1" dirty="0">
                <a:latin typeface="Calibri"/>
                <a:cs typeface="Calibri"/>
              </a:rPr>
              <a:t>utópica por la que aboga Platón </a:t>
            </a:r>
            <a:r>
              <a:rPr sz="1400" b="1" spc="-305" dirty="0">
                <a:latin typeface="Calibri"/>
                <a:cs typeface="Calibri"/>
              </a:rPr>
              <a:t> </a:t>
            </a:r>
            <a:r>
              <a:rPr sz="1400" b="1" dirty="0">
                <a:latin typeface="Calibri"/>
                <a:cs typeface="Calibri"/>
              </a:rPr>
              <a:t>se basa, </a:t>
            </a:r>
            <a:r>
              <a:rPr sz="1400" b="1" spc="-5" dirty="0">
                <a:latin typeface="Calibri"/>
                <a:cs typeface="Calibri"/>
              </a:rPr>
              <a:t>fundamentalmente, en </a:t>
            </a:r>
            <a:r>
              <a:rPr sz="1400" b="1" dirty="0">
                <a:latin typeface="Calibri"/>
                <a:cs typeface="Calibri"/>
              </a:rPr>
              <a:t> la unidad del Estado. </a:t>
            </a:r>
            <a:r>
              <a:rPr sz="1400" b="1" spc="-5" dirty="0">
                <a:latin typeface="Calibri"/>
                <a:cs typeface="Calibri"/>
              </a:rPr>
              <a:t>Para </a:t>
            </a:r>
            <a:r>
              <a:rPr sz="1400" b="1" dirty="0">
                <a:latin typeface="Calibri"/>
                <a:cs typeface="Calibri"/>
              </a:rPr>
              <a:t>ello </a:t>
            </a:r>
            <a:r>
              <a:rPr sz="1400" b="1" spc="5" dirty="0">
                <a:latin typeface="Calibri"/>
                <a:cs typeface="Calibri"/>
              </a:rPr>
              <a:t> </a:t>
            </a:r>
            <a:r>
              <a:rPr sz="1400" b="1" dirty="0">
                <a:latin typeface="Calibri"/>
                <a:cs typeface="Calibri"/>
              </a:rPr>
              <a:t>no</a:t>
            </a:r>
            <a:r>
              <a:rPr sz="1400" b="1" spc="-30" dirty="0">
                <a:latin typeface="Calibri"/>
                <a:cs typeface="Calibri"/>
              </a:rPr>
              <a:t> </a:t>
            </a:r>
            <a:r>
              <a:rPr sz="1400" b="1" dirty="0">
                <a:latin typeface="Calibri"/>
                <a:cs typeface="Calibri"/>
              </a:rPr>
              <a:t>rechaza</a:t>
            </a:r>
            <a:r>
              <a:rPr sz="1400" b="1" spc="-50" dirty="0">
                <a:latin typeface="Calibri"/>
                <a:cs typeface="Calibri"/>
              </a:rPr>
              <a:t> </a:t>
            </a:r>
            <a:r>
              <a:rPr sz="1400" b="1" dirty="0">
                <a:latin typeface="Calibri"/>
                <a:cs typeface="Calibri"/>
              </a:rPr>
              <a:t>o</a:t>
            </a:r>
            <a:r>
              <a:rPr sz="1400" b="1" spc="-15" dirty="0">
                <a:latin typeface="Calibri"/>
                <a:cs typeface="Calibri"/>
              </a:rPr>
              <a:t> </a:t>
            </a:r>
            <a:r>
              <a:rPr sz="1400" b="1" dirty="0">
                <a:latin typeface="Calibri"/>
                <a:cs typeface="Calibri"/>
              </a:rPr>
              <a:t>intenta</a:t>
            </a:r>
            <a:r>
              <a:rPr sz="1400" b="1" spc="-55" dirty="0">
                <a:latin typeface="Calibri"/>
                <a:cs typeface="Calibri"/>
              </a:rPr>
              <a:t> </a:t>
            </a:r>
            <a:r>
              <a:rPr sz="1400" b="1" dirty="0">
                <a:latin typeface="Calibri"/>
                <a:cs typeface="Calibri"/>
              </a:rPr>
              <a:t>erradicar</a:t>
            </a:r>
            <a:r>
              <a:rPr sz="1400" b="1" spc="-60" dirty="0">
                <a:latin typeface="Calibri"/>
                <a:cs typeface="Calibri"/>
              </a:rPr>
              <a:t> </a:t>
            </a:r>
            <a:r>
              <a:rPr sz="1400" b="1" dirty="0">
                <a:latin typeface="Calibri"/>
                <a:cs typeface="Calibri"/>
              </a:rPr>
              <a:t>la </a:t>
            </a:r>
            <a:r>
              <a:rPr sz="1400" b="1" spc="-300" dirty="0">
                <a:latin typeface="Calibri"/>
                <a:cs typeface="Calibri"/>
              </a:rPr>
              <a:t> </a:t>
            </a:r>
            <a:r>
              <a:rPr sz="1400" b="1" dirty="0">
                <a:latin typeface="Calibri"/>
                <a:cs typeface="Calibri"/>
              </a:rPr>
              <a:t>existencia</a:t>
            </a:r>
            <a:r>
              <a:rPr sz="1400" b="1" spc="-60" dirty="0">
                <a:latin typeface="Calibri"/>
                <a:cs typeface="Calibri"/>
              </a:rPr>
              <a:t> </a:t>
            </a:r>
            <a:r>
              <a:rPr sz="1400" b="1" dirty="0">
                <a:latin typeface="Calibri"/>
                <a:cs typeface="Calibri"/>
              </a:rPr>
              <a:t>de</a:t>
            </a:r>
            <a:r>
              <a:rPr sz="1400" b="1" spc="-20" dirty="0">
                <a:latin typeface="Calibri"/>
                <a:cs typeface="Calibri"/>
              </a:rPr>
              <a:t> </a:t>
            </a:r>
            <a:r>
              <a:rPr sz="1400" b="1" dirty="0">
                <a:latin typeface="Calibri"/>
                <a:cs typeface="Calibri"/>
              </a:rPr>
              <a:t>las</a:t>
            </a:r>
            <a:r>
              <a:rPr sz="1400" b="1" spc="-5" dirty="0">
                <a:latin typeface="Calibri"/>
                <a:cs typeface="Calibri"/>
              </a:rPr>
              <a:t> clases</a:t>
            </a:r>
            <a:r>
              <a:rPr sz="1400" b="1" spc="-35" dirty="0">
                <a:latin typeface="Calibri"/>
                <a:cs typeface="Calibri"/>
              </a:rPr>
              <a:t> </a:t>
            </a:r>
            <a:r>
              <a:rPr sz="1400" b="1" dirty="0">
                <a:latin typeface="Calibri"/>
                <a:cs typeface="Calibri"/>
              </a:rPr>
              <a:t>sociales.</a:t>
            </a:r>
            <a:endParaRPr sz="1400" dirty="0">
              <a:latin typeface="Calibri"/>
              <a:cs typeface="Calibri"/>
            </a:endParaRPr>
          </a:p>
        </p:txBody>
      </p:sp>
      <p:sp>
        <p:nvSpPr>
          <p:cNvPr id="3" name="object 18">
            <a:extLst>
              <a:ext uri="{FF2B5EF4-FFF2-40B4-BE49-F238E27FC236}">
                <a16:creationId xmlns:a16="http://schemas.microsoft.com/office/drawing/2014/main" id="{D2C728E7-3881-5542-B4B0-3A0C452D49DC}"/>
              </a:ext>
            </a:extLst>
          </p:cNvPr>
          <p:cNvSpPr txBox="1"/>
          <p:nvPr/>
        </p:nvSpPr>
        <p:spPr>
          <a:xfrm>
            <a:off x="5445031" y="2736408"/>
            <a:ext cx="2120265" cy="1946910"/>
          </a:xfrm>
          <a:prstGeom prst="rect">
            <a:avLst/>
          </a:prstGeom>
        </p:spPr>
        <p:txBody>
          <a:bodyPr vert="horz" wrap="square" lIns="0" tIns="13335" rIns="0" bIns="0" rtlCol="0">
            <a:spAutoFit/>
          </a:bodyPr>
          <a:lstStyle/>
          <a:p>
            <a:pPr marL="342900" marR="5080" indent="-330835">
              <a:lnSpc>
                <a:spcPct val="100000"/>
              </a:lnSpc>
              <a:spcBef>
                <a:spcPts val="105"/>
              </a:spcBef>
            </a:pPr>
            <a:r>
              <a:rPr sz="1400" b="1" spc="-5" dirty="0">
                <a:latin typeface="Calibri"/>
                <a:cs typeface="Calibri"/>
              </a:rPr>
              <a:t>Los </a:t>
            </a:r>
            <a:r>
              <a:rPr sz="1400" b="1" dirty="0">
                <a:latin typeface="Calibri"/>
                <a:cs typeface="Calibri"/>
              </a:rPr>
              <a:t>gobernados pueden </a:t>
            </a:r>
            <a:r>
              <a:rPr sz="1400" b="1" spc="5" dirty="0">
                <a:latin typeface="Calibri"/>
                <a:cs typeface="Calibri"/>
              </a:rPr>
              <a:t> </a:t>
            </a:r>
            <a:r>
              <a:rPr sz="1400" b="1" dirty="0">
                <a:latin typeface="Calibri"/>
                <a:cs typeface="Calibri"/>
              </a:rPr>
              <a:t>disfrutar de todas sus </a:t>
            </a:r>
            <a:r>
              <a:rPr sz="1400" b="1" spc="5" dirty="0">
                <a:latin typeface="Calibri"/>
                <a:cs typeface="Calibri"/>
              </a:rPr>
              <a:t> </a:t>
            </a:r>
            <a:r>
              <a:rPr sz="1400" b="1" dirty="0">
                <a:latin typeface="Calibri"/>
                <a:cs typeface="Calibri"/>
              </a:rPr>
              <a:t>po</a:t>
            </a:r>
            <a:r>
              <a:rPr sz="1400" b="1" spc="5" dirty="0">
                <a:latin typeface="Calibri"/>
                <a:cs typeface="Calibri"/>
              </a:rPr>
              <a:t>s</a:t>
            </a:r>
            <a:r>
              <a:rPr sz="1400" b="1" spc="-5" dirty="0">
                <a:latin typeface="Calibri"/>
                <a:cs typeface="Calibri"/>
              </a:rPr>
              <a:t>e</a:t>
            </a:r>
            <a:r>
              <a:rPr sz="1400" b="1" dirty="0">
                <a:latin typeface="Calibri"/>
                <a:cs typeface="Calibri"/>
              </a:rPr>
              <a:t>sion</a:t>
            </a:r>
            <a:r>
              <a:rPr sz="1400" b="1" spc="-5" dirty="0">
                <a:latin typeface="Calibri"/>
                <a:cs typeface="Calibri"/>
              </a:rPr>
              <a:t>e</a:t>
            </a:r>
            <a:r>
              <a:rPr sz="1400" b="1" dirty="0">
                <a:latin typeface="Calibri"/>
                <a:cs typeface="Calibri"/>
              </a:rPr>
              <a:t>s</a:t>
            </a:r>
            <a:r>
              <a:rPr sz="1400" b="1" spc="-50" dirty="0">
                <a:latin typeface="Calibri"/>
                <a:cs typeface="Calibri"/>
              </a:rPr>
              <a:t> </a:t>
            </a:r>
            <a:r>
              <a:rPr sz="1400" b="1" spc="-5" dirty="0">
                <a:latin typeface="Calibri"/>
                <a:cs typeface="Calibri"/>
              </a:rPr>
              <a:t>mie</a:t>
            </a:r>
            <a:r>
              <a:rPr sz="1400" b="1" dirty="0">
                <a:latin typeface="Calibri"/>
                <a:cs typeface="Calibri"/>
              </a:rPr>
              <a:t>ntras</a:t>
            </a:r>
            <a:r>
              <a:rPr sz="1400" b="1" spc="-25" dirty="0">
                <a:latin typeface="Calibri"/>
                <a:cs typeface="Calibri"/>
              </a:rPr>
              <a:t> </a:t>
            </a:r>
            <a:r>
              <a:rPr sz="1400" b="1" dirty="0">
                <a:latin typeface="Calibri"/>
                <a:cs typeface="Calibri"/>
              </a:rPr>
              <a:t>los  que estén llamados a </a:t>
            </a:r>
            <a:r>
              <a:rPr sz="1400" b="1" spc="5" dirty="0">
                <a:latin typeface="Calibri"/>
                <a:cs typeface="Calibri"/>
              </a:rPr>
              <a:t> </a:t>
            </a:r>
            <a:r>
              <a:rPr sz="1400" b="1" dirty="0">
                <a:latin typeface="Calibri"/>
                <a:cs typeface="Calibri"/>
              </a:rPr>
              <a:t>gobernar, no deben </a:t>
            </a:r>
            <a:r>
              <a:rPr sz="1400" b="1" spc="5" dirty="0">
                <a:latin typeface="Calibri"/>
                <a:cs typeface="Calibri"/>
              </a:rPr>
              <a:t> </a:t>
            </a:r>
            <a:r>
              <a:rPr sz="1400" b="1" spc="-5" dirty="0">
                <a:latin typeface="Calibri"/>
                <a:cs typeface="Calibri"/>
              </a:rPr>
              <a:t>tener </a:t>
            </a:r>
            <a:r>
              <a:rPr sz="1400" b="1" dirty="0">
                <a:latin typeface="Calibri"/>
                <a:cs typeface="Calibri"/>
              </a:rPr>
              <a:t>absolutamente </a:t>
            </a:r>
            <a:r>
              <a:rPr sz="1400" b="1" spc="5" dirty="0">
                <a:latin typeface="Calibri"/>
                <a:cs typeface="Calibri"/>
              </a:rPr>
              <a:t> </a:t>
            </a:r>
            <a:r>
              <a:rPr sz="1400" b="1" dirty="0">
                <a:latin typeface="Calibri"/>
                <a:cs typeface="Calibri"/>
              </a:rPr>
              <a:t>nada </a:t>
            </a:r>
            <a:r>
              <a:rPr sz="1400" b="1" spc="-5" dirty="0">
                <a:latin typeface="Calibri"/>
                <a:cs typeface="Calibri"/>
              </a:rPr>
              <a:t>en </a:t>
            </a:r>
            <a:r>
              <a:rPr sz="1400" b="1" dirty="0">
                <a:latin typeface="Calibri"/>
                <a:cs typeface="Calibri"/>
              </a:rPr>
              <a:t>cuanto a </a:t>
            </a:r>
            <a:r>
              <a:rPr sz="1400" b="1" spc="5" dirty="0">
                <a:latin typeface="Calibri"/>
                <a:cs typeface="Calibri"/>
              </a:rPr>
              <a:t> </a:t>
            </a:r>
            <a:r>
              <a:rPr sz="1400" b="1" dirty="0">
                <a:latin typeface="Calibri"/>
                <a:cs typeface="Calibri"/>
              </a:rPr>
              <a:t>riqueza y demás </a:t>
            </a:r>
            <a:r>
              <a:rPr sz="1400" b="1" spc="5" dirty="0">
                <a:latin typeface="Calibri"/>
                <a:cs typeface="Calibri"/>
              </a:rPr>
              <a:t> </a:t>
            </a:r>
            <a:r>
              <a:rPr sz="1400" b="1" dirty="0">
                <a:latin typeface="Calibri"/>
                <a:cs typeface="Calibri"/>
              </a:rPr>
              <a:t>propiedades</a:t>
            </a:r>
            <a:r>
              <a:rPr sz="1400" b="1" spc="-55" dirty="0">
                <a:latin typeface="Calibri"/>
                <a:cs typeface="Calibri"/>
              </a:rPr>
              <a:t> </a:t>
            </a:r>
            <a:r>
              <a:rPr sz="1400" b="1" dirty="0">
                <a:latin typeface="Calibri"/>
                <a:cs typeface="Calibri"/>
              </a:rPr>
              <a:t>infieran.</a:t>
            </a:r>
            <a:endParaRPr sz="1400" dirty="0">
              <a:latin typeface="Calibri"/>
              <a:cs typeface="Calibri"/>
            </a:endParaRPr>
          </a:p>
        </p:txBody>
      </p:sp>
      <p:sp>
        <p:nvSpPr>
          <p:cNvPr id="4" name="object 19">
            <a:extLst>
              <a:ext uri="{FF2B5EF4-FFF2-40B4-BE49-F238E27FC236}">
                <a16:creationId xmlns:a16="http://schemas.microsoft.com/office/drawing/2014/main" id="{B163B0AE-373E-A010-C67E-E1EF379DE73C}"/>
              </a:ext>
            </a:extLst>
          </p:cNvPr>
          <p:cNvSpPr txBox="1"/>
          <p:nvPr/>
        </p:nvSpPr>
        <p:spPr>
          <a:xfrm>
            <a:off x="8449646" y="1375410"/>
            <a:ext cx="2385695" cy="2160270"/>
          </a:xfrm>
          <a:prstGeom prst="rect">
            <a:avLst/>
          </a:prstGeom>
        </p:spPr>
        <p:txBody>
          <a:bodyPr vert="horz" wrap="square" lIns="0" tIns="12700" rIns="0" bIns="0" rtlCol="0">
            <a:spAutoFit/>
          </a:bodyPr>
          <a:lstStyle/>
          <a:p>
            <a:pPr marL="342900" marR="5080" indent="-330835">
              <a:lnSpc>
                <a:spcPct val="100000"/>
              </a:lnSpc>
              <a:spcBef>
                <a:spcPts val="100"/>
              </a:spcBef>
            </a:pPr>
            <a:r>
              <a:rPr sz="1400" b="1" spc="-5" dirty="0">
                <a:latin typeface="Calibri"/>
                <a:cs typeface="Calibri"/>
              </a:rPr>
              <a:t>Creyó </a:t>
            </a:r>
            <a:r>
              <a:rPr sz="1400" b="1" dirty="0">
                <a:latin typeface="Calibri"/>
                <a:cs typeface="Calibri"/>
              </a:rPr>
              <a:t>que, si se quiere </a:t>
            </a:r>
            <a:r>
              <a:rPr sz="1400" b="1" spc="-5" dirty="0">
                <a:latin typeface="Calibri"/>
                <a:cs typeface="Calibri"/>
              </a:rPr>
              <a:t>evitar </a:t>
            </a:r>
            <a:r>
              <a:rPr sz="1400" b="1" dirty="0">
                <a:latin typeface="Calibri"/>
                <a:cs typeface="Calibri"/>
              </a:rPr>
              <a:t>la </a:t>
            </a:r>
            <a:r>
              <a:rPr sz="1400" b="1" spc="5" dirty="0">
                <a:latin typeface="Calibri"/>
                <a:cs typeface="Calibri"/>
              </a:rPr>
              <a:t> </a:t>
            </a:r>
            <a:r>
              <a:rPr sz="1400" b="1" dirty="0">
                <a:latin typeface="Calibri"/>
                <a:cs typeface="Calibri"/>
              </a:rPr>
              <a:t>corrupción, </a:t>
            </a:r>
            <a:r>
              <a:rPr sz="1400" b="1" spc="-5" dirty="0">
                <a:latin typeface="Calibri"/>
                <a:cs typeface="Calibri"/>
              </a:rPr>
              <a:t>el </a:t>
            </a:r>
            <a:r>
              <a:rPr sz="1400" b="1" dirty="0">
                <a:latin typeface="Calibri"/>
                <a:cs typeface="Calibri"/>
              </a:rPr>
              <a:t> enriquecimiento</a:t>
            </a:r>
            <a:r>
              <a:rPr sz="1400" b="1" spc="-70" dirty="0">
                <a:latin typeface="Calibri"/>
                <a:cs typeface="Calibri"/>
              </a:rPr>
              <a:t> </a:t>
            </a:r>
            <a:r>
              <a:rPr sz="1400" b="1" dirty="0">
                <a:latin typeface="Calibri"/>
                <a:cs typeface="Calibri"/>
              </a:rPr>
              <a:t>personal</a:t>
            </a:r>
            <a:r>
              <a:rPr sz="1400" b="1" spc="-60" dirty="0">
                <a:latin typeface="Calibri"/>
                <a:cs typeface="Calibri"/>
              </a:rPr>
              <a:t> </a:t>
            </a:r>
            <a:r>
              <a:rPr sz="1400" b="1" dirty="0">
                <a:latin typeface="Calibri"/>
                <a:cs typeface="Calibri"/>
              </a:rPr>
              <a:t>y </a:t>
            </a:r>
            <a:r>
              <a:rPr sz="1400" b="1" spc="-300" dirty="0">
                <a:latin typeface="Calibri"/>
                <a:cs typeface="Calibri"/>
              </a:rPr>
              <a:t> </a:t>
            </a:r>
            <a:r>
              <a:rPr sz="1400" b="1" spc="-5" dirty="0">
                <a:latin typeface="Calibri"/>
                <a:cs typeface="Calibri"/>
              </a:rPr>
              <a:t>el </a:t>
            </a:r>
            <a:r>
              <a:rPr sz="1400" b="1" dirty="0">
                <a:latin typeface="Calibri"/>
                <a:cs typeface="Calibri"/>
              </a:rPr>
              <a:t>uso del poder para </a:t>
            </a:r>
            <a:r>
              <a:rPr sz="1400" b="1" spc="-5" dirty="0">
                <a:latin typeface="Calibri"/>
                <a:cs typeface="Calibri"/>
              </a:rPr>
              <a:t>el </a:t>
            </a:r>
            <a:r>
              <a:rPr sz="1400" b="1" dirty="0">
                <a:latin typeface="Calibri"/>
                <a:cs typeface="Calibri"/>
              </a:rPr>
              <a:t> propio interés, las </a:t>
            </a:r>
            <a:r>
              <a:rPr sz="1400" b="1" spc="-5" dirty="0">
                <a:latin typeface="Calibri"/>
                <a:cs typeface="Calibri"/>
              </a:rPr>
              <a:t>clases </a:t>
            </a:r>
            <a:r>
              <a:rPr sz="1400" b="1" dirty="0">
                <a:latin typeface="Calibri"/>
                <a:cs typeface="Calibri"/>
              </a:rPr>
              <a:t> dirigentes (gobernantes y </a:t>
            </a:r>
            <a:r>
              <a:rPr sz="1400" b="1" spc="5" dirty="0">
                <a:latin typeface="Calibri"/>
                <a:cs typeface="Calibri"/>
              </a:rPr>
              <a:t> </a:t>
            </a:r>
            <a:r>
              <a:rPr sz="1400" b="1" dirty="0">
                <a:latin typeface="Calibri"/>
                <a:cs typeface="Calibri"/>
              </a:rPr>
              <a:t>guerreros) deberían tener </a:t>
            </a:r>
            <a:r>
              <a:rPr sz="1400" b="1" spc="5" dirty="0">
                <a:latin typeface="Calibri"/>
                <a:cs typeface="Calibri"/>
              </a:rPr>
              <a:t> </a:t>
            </a:r>
            <a:r>
              <a:rPr sz="1400" b="1" dirty="0">
                <a:latin typeface="Calibri"/>
                <a:cs typeface="Calibri"/>
              </a:rPr>
              <a:t>todas las posesiones </a:t>
            </a:r>
            <a:r>
              <a:rPr sz="1400" b="1" spc="-5" dirty="0">
                <a:latin typeface="Calibri"/>
                <a:cs typeface="Calibri"/>
              </a:rPr>
              <a:t>en </a:t>
            </a:r>
            <a:r>
              <a:rPr sz="1400" b="1" dirty="0">
                <a:latin typeface="Calibri"/>
                <a:cs typeface="Calibri"/>
              </a:rPr>
              <a:t> común y llevar una </a:t>
            </a:r>
            <a:r>
              <a:rPr sz="1400" b="1" spc="-5" dirty="0">
                <a:latin typeface="Calibri"/>
                <a:cs typeface="Calibri"/>
              </a:rPr>
              <a:t>vida </a:t>
            </a:r>
            <a:r>
              <a:rPr sz="1400" b="1" dirty="0">
                <a:latin typeface="Calibri"/>
                <a:cs typeface="Calibri"/>
              </a:rPr>
              <a:t> comunitaria.</a:t>
            </a:r>
            <a:endParaRPr sz="1400" dirty="0">
              <a:latin typeface="Calibri"/>
              <a:cs typeface="Calibri"/>
            </a:endParaRPr>
          </a:p>
        </p:txBody>
      </p:sp>
    </p:spTree>
    <p:extLst>
      <p:ext uri="{BB962C8B-B14F-4D97-AF65-F5344CB8AC3E}">
        <p14:creationId xmlns:p14="http://schemas.microsoft.com/office/powerpoint/2010/main" val="111582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660E6B20-0C0D-6C01-1D95-7A8DF7908077}"/>
              </a:ext>
            </a:extLst>
          </p:cNvPr>
          <p:cNvSpPr txBox="1"/>
          <p:nvPr/>
        </p:nvSpPr>
        <p:spPr>
          <a:xfrm>
            <a:off x="6685240" y="1800386"/>
            <a:ext cx="4284980" cy="2708275"/>
          </a:xfrm>
          <a:prstGeom prst="rect">
            <a:avLst/>
          </a:prstGeom>
        </p:spPr>
        <p:txBody>
          <a:bodyPr vert="horz" wrap="square" lIns="0" tIns="12065" rIns="0" bIns="0" rtlCol="0">
            <a:spAutoFit/>
          </a:bodyPr>
          <a:lstStyle/>
          <a:p>
            <a:pPr marL="12700" marR="5080">
              <a:lnSpc>
                <a:spcPct val="100000"/>
              </a:lnSpc>
              <a:spcBef>
                <a:spcPts val="95"/>
              </a:spcBef>
            </a:pPr>
            <a:r>
              <a:rPr sz="1600" b="1" spc="-35" dirty="0">
                <a:latin typeface="Tahoma"/>
                <a:cs typeface="Tahoma"/>
              </a:rPr>
              <a:t>Una</a:t>
            </a:r>
            <a:r>
              <a:rPr sz="1600" b="1" spc="-40" dirty="0">
                <a:latin typeface="Tahoma"/>
                <a:cs typeface="Tahoma"/>
              </a:rPr>
              <a:t> </a:t>
            </a:r>
            <a:r>
              <a:rPr sz="1600" b="1" spc="-30" dirty="0">
                <a:latin typeface="Tahoma"/>
                <a:cs typeface="Tahoma"/>
              </a:rPr>
              <a:t>de</a:t>
            </a:r>
            <a:r>
              <a:rPr sz="1600" b="1" spc="-45" dirty="0">
                <a:latin typeface="Tahoma"/>
                <a:cs typeface="Tahoma"/>
              </a:rPr>
              <a:t> las</a:t>
            </a:r>
            <a:r>
              <a:rPr sz="1600" b="1" spc="-25" dirty="0">
                <a:latin typeface="Tahoma"/>
                <a:cs typeface="Tahoma"/>
              </a:rPr>
              <a:t> </a:t>
            </a:r>
            <a:r>
              <a:rPr sz="1600" b="1" spc="-55" dirty="0">
                <a:latin typeface="Tahoma"/>
                <a:cs typeface="Tahoma"/>
              </a:rPr>
              <a:t>afirmaciones</a:t>
            </a:r>
            <a:r>
              <a:rPr sz="1600" b="1" spc="-20" dirty="0">
                <a:latin typeface="Tahoma"/>
                <a:cs typeface="Tahoma"/>
              </a:rPr>
              <a:t> </a:t>
            </a:r>
            <a:r>
              <a:rPr sz="1600" b="1" spc="-65" dirty="0">
                <a:latin typeface="Tahoma"/>
                <a:cs typeface="Tahoma"/>
              </a:rPr>
              <a:t>fundamentales</a:t>
            </a:r>
            <a:r>
              <a:rPr sz="1600" b="1" spc="-20" dirty="0">
                <a:latin typeface="Tahoma"/>
                <a:cs typeface="Tahoma"/>
              </a:rPr>
              <a:t> </a:t>
            </a:r>
            <a:r>
              <a:rPr sz="1600" b="1" spc="-45" dirty="0">
                <a:latin typeface="Tahoma"/>
                <a:cs typeface="Tahoma"/>
              </a:rPr>
              <a:t>del </a:t>
            </a:r>
            <a:r>
              <a:rPr sz="1600" b="1" spc="-40" dirty="0">
                <a:latin typeface="Tahoma"/>
                <a:cs typeface="Tahoma"/>
              </a:rPr>
              <a:t> </a:t>
            </a:r>
            <a:r>
              <a:rPr sz="1600" b="1" spc="-50" dirty="0">
                <a:latin typeface="Tahoma"/>
                <a:cs typeface="Tahoma"/>
              </a:rPr>
              <a:t>autor</a:t>
            </a:r>
            <a:r>
              <a:rPr sz="1600" b="1" spc="-25" dirty="0">
                <a:latin typeface="Tahoma"/>
                <a:cs typeface="Tahoma"/>
              </a:rPr>
              <a:t> </a:t>
            </a:r>
            <a:r>
              <a:rPr sz="1600" b="1" spc="-75" dirty="0">
                <a:latin typeface="Tahoma"/>
                <a:cs typeface="Tahoma"/>
              </a:rPr>
              <a:t>es</a:t>
            </a:r>
            <a:r>
              <a:rPr sz="1600" b="1" spc="-30" dirty="0">
                <a:latin typeface="Tahoma"/>
                <a:cs typeface="Tahoma"/>
              </a:rPr>
              <a:t> </a:t>
            </a:r>
            <a:r>
              <a:rPr sz="1600" b="1" spc="-50" dirty="0">
                <a:latin typeface="Tahoma"/>
                <a:cs typeface="Tahoma"/>
              </a:rPr>
              <a:t>que</a:t>
            </a:r>
            <a:r>
              <a:rPr sz="1600" b="1" spc="-30" dirty="0">
                <a:latin typeface="Tahoma"/>
                <a:cs typeface="Tahoma"/>
              </a:rPr>
              <a:t> </a:t>
            </a:r>
            <a:r>
              <a:rPr sz="1600" b="1" spc="-15" dirty="0">
                <a:latin typeface="Tahoma"/>
                <a:cs typeface="Tahoma"/>
              </a:rPr>
              <a:t>la</a:t>
            </a:r>
            <a:r>
              <a:rPr sz="1600" b="1" spc="-30" dirty="0">
                <a:latin typeface="Tahoma"/>
                <a:cs typeface="Tahoma"/>
              </a:rPr>
              <a:t> </a:t>
            </a:r>
            <a:r>
              <a:rPr sz="1600" b="1" spc="-40" dirty="0">
                <a:latin typeface="Tahoma"/>
                <a:cs typeface="Tahoma"/>
              </a:rPr>
              <a:t>moral</a:t>
            </a:r>
            <a:r>
              <a:rPr sz="1600" b="1" spc="-15" dirty="0">
                <a:latin typeface="Tahoma"/>
                <a:cs typeface="Tahoma"/>
              </a:rPr>
              <a:t> </a:t>
            </a:r>
            <a:r>
              <a:rPr sz="1600" b="1" spc="-50" dirty="0">
                <a:latin typeface="Tahoma"/>
                <a:cs typeface="Tahoma"/>
              </a:rPr>
              <a:t>no</a:t>
            </a:r>
            <a:r>
              <a:rPr sz="1600" b="1" spc="-30" dirty="0">
                <a:latin typeface="Tahoma"/>
                <a:cs typeface="Tahoma"/>
              </a:rPr>
              <a:t> </a:t>
            </a:r>
            <a:r>
              <a:rPr sz="1600" b="1" spc="-55" dirty="0">
                <a:latin typeface="Tahoma"/>
                <a:cs typeface="Tahoma"/>
              </a:rPr>
              <a:t>existe</a:t>
            </a:r>
            <a:r>
              <a:rPr sz="1600" b="1" spc="-25" dirty="0">
                <a:latin typeface="Tahoma"/>
                <a:cs typeface="Tahoma"/>
              </a:rPr>
              <a:t> </a:t>
            </a:r>
            <a:r>
              <a:rPr sz="1600" b="1" spc="-80" dirty="0">
                <a:latin typeface="Tahoma"/>
                <a:cs typeface="Tahoma"/>
              </a:rPr>
              <a:t>nunca</a:t>
            </a:r>
            <a:r>
              <a:rPr sz="1600" b="1" spc="-35" dirty="0">
                <a:latin typeface="Tahoma"/>
                <a:cs typeface="Tahoma"/>
              </a:rPr>
              <a:t> </a:t>
            </a:r>
            <a:r>
              <a:rPr sz="1600" b="1" spc="-70" dirty="0">
                <a:latin typeface="Tahoma"/>
                <a:cs typeface="Tahoma"/>
              </a:rPr>
              <a:t>en </a:t>
            </a:r>
            <a:r>
              <a:rPr sz="1600" b="1" spc="-65" dirty="0">
                <a:latin typeface="Tahoma"/>
                <a:cs typeface="Tahoma"/>
              </a:rPr>
              <a:t> </a:t>
            </a:r>
            <a:r>
              <a:rPr sz="1600" b="1" spc="20" dirty="0">
                <a:latin typeface="Tahoma"/>
                <a:cs typeface="Tahoma"/>
              </a:rPr>
              <a:t>a</a:t>
            </a:r>
            <a:r>
              <a:rPr sz="1600" b="1" spc="-30" dirty="0">
                <a:latin typeface="Tahoma"/>
                <a:cs typeface="Tahoma"/>
              </a:rPr>
              <a:t>b</a:t>
            </a:r>
            <a:r>
              <a:rPr sz="1600" b="1" spc="-95" dirty="0">
                <a:latin typeface="Tahoma"/>
                <a:cs typeface="Tahoma"/>
              </a:rPr>
              <a:t>stracto</a:t>
            </a:r>
            <a:r>
              <a:rPr sz="1600" b="1" spc="-60" dirty="0">
                <a:latin typeface="Tahoma"/>
                <a:cs typeface="Tahoma"/>
              </a:rPr>
              <a:t>,</a:t>
            </a:r>
            <a:r>
              <a:rPr sz="1600" b="1" spc="-40" dirty="0">
                <a:latin typeface="Tahoma"/>
                <a:cs typeface="Tahoma"/>
              </a:rPr>
              <a:t> </a:t>
            </a:r>
            <a:r>
              <a:rPr sz="1600" b="1" spc="20" dirty="0">
                <a:latin typeface="Tahoma"/>
                <a:cs typeface="Tahoma"/>
              </a:rPr>
              <a:t>a</a:t>
            </a:r>
            <a:r>
              <a:rPr sz="1600" b="1" spc="-80" dirty="0">
                <a:latin typeface="Tahoma"/>
                <a:cs typeface="Tahoma"/>
              </a:rPr>
              <a:t>hist</a:t>
            </a:r>
            <a:r>
              <a:rPr sz="1600" b="1" spc="-105" dirty="0">
                <a:latin typeface="Tahoma"/>
                <a:cs typeface="Tahoma"/>
              </a:rPr>
              <a:t>ó</a:t>
            </a:r>
            <a:r>
              <a:rPr sz="1600" b="1" spc="-75" dirty="0">
                <a:latin typeface="Tahoma"/>
                <a:cs typeface="Tahoma"/>
              </a:rPr>
              <a:t>ri</a:t>
            </a:r>
            <a:r>
              <a:rPr sz="1600" b="1" spc="-100" dirty="0">
                <a:latin typeface="Tahoma"/>
                <a:cs typeface="Tahoma"/>
              </a:rPr>
              <a:t>c</a:t>
            </a:r>
            <a:r>
              <a:rPr sz="1600" b="1" spc="20" dirty="0">
                <a:latin typeface="Tahoma"/>
                <a:cs typeface="Tahoma"/>
              </a:rPr>
              <a:t>a</a:t>
            </a:r>
            <a:r>
              <a:rPr sz="1600" b="1" spc="-110" dirty="0">
                <a:latin typeface="Tahoma"/>
                <a:cs typeface="Tahoma"/>
              </a:rPr>
              <a:t>mente</a:t>
            </a:r>
            <a:r>
              <a:rPr sz="1600" b="1" spc="-55" dirty="0">
                <a:latin typeface="Tahoma"/>
                <a:cs typeface="Tahoma"/>
              </a:rPr>
              <a:t>,</a:t>
            </a:r>
            <a:r>
              <a:rPr sz="1600" b="1" spc="-25" dirty="0">
                <a:latin typeface="Tahoma"/>
                <a:cs typeface="Tahoma"/>
              </a:rPr>
              <a:t> </a:t>
            </a:r>
            <a:r>
              <a:rPr sz="1600" b="1" spc="-65" dirty="0">
                <a:latin typeface="Tahoma"/>
                <a:cs typeface="Tahoma"/>
              </a:rPr>
              <a:t>sin</a:t>
            </a:r>
            <a:r>
              <a:rPr sz="1600" b="1" spc="-75" dirty="0">
                <a:latin typeface="Tahoma"/>
                <a:cs typeface="Tahoma"/>
              </a:rPr>
              <a:t>o</a:t>
            </a:r>
            <a:r>
              <a:rPr sz="1600" b="1" spc="-25" dirty="0">
                <a:latin typeface="Tahoma"/>
                <a:cs typeface="Tahoma"/>
              </a:rPr>
              <a:t> </a:t>
            </a:r>
            <a:r>
              <a:rPr sz="1600" b="1" spc="-30" dirty="0">
                <a:latin typeface="Tahoma"/>
                <a:cs typeface="Tahoma"/>
              </a:rPr>
              <a:t>q</a:t>
            </a:r>
            <a:r>
              <a:rPr sz="1600" b="1" spc="-60" dirty="0">
                <a:latin typeface="Tahoma"/>
                <a:cs typeface="Tahoma"/>
              </a:rPr>
              <a:t>ue</a:t>
            </a:r>
            <a:r>
              <a:rPr sz="1600" b="1" spc="-30" dirty="0">
                <a:latin typeface="Tahoma"/>
                <a:cs typeface="Tahoma"/>
              </a:rPr>
              <a:t> </a:t>
            </a:r>
            <a:r>
              <a:rPr sz="1600" b="1" spc="-60" dirty="0">
                <a:latin typeface="Tahoma"/>
                <a:cs typeface="Tahoma"/>
              </a:rPr>
              <a:t>siempre  </a:t>
            </a:r>
            <a:r>
              <a:rPr sz="1600" b="1" spc="-75" dirty="0">
                <a:latin typeface="Tahoma"/>
                <a:cs typeface="Tahoma"/>
              </a:rPr>
              <a:t>se</a:t>
            </a:r>
            <a:r>
              <a:rPr sz="1600" b="1" spc="-35" dirty="0">
                <a:latin typeface="Tahoma"/>
                <a:cs typeface="Tahoma"/>
              </a:rPr>
              <a:t> </a:t>
            </a:r>
            <a:r>
              <a:rPr sz="1600" b="1" spc="-55" dirty="0">
                <a:latin typeface="Tahoma"/>
                <a:cs typeface="Tahoma"/>
              </a:rPr>
              <a:t>encarna</a:t>
            </a:r>
            <a:r>
              <a:rPr sz="1600" b="1" spc="-35" dirty="0">
                <a:latin typeface="Tahoma"/>
                <a:cs typeface="Tahoma"/>
              </a:rPr>
              <a:t> </a:t>
            </a:r>
            <a:r>
              <a:rPr sz="1600" b="1" spc="-65" dirty="0">
                <a:latin typeface="Tahoma"/>
                <a:cs typeface="Tahoma"/>
              </a:rPr>
              <a:t>en</a:t>
            </a:r>
            <a:r>
              <a:rPr sz="1600" b="1" spc="-50" dirty="0">
                <a:latin typeface="Tahoma"/>
                <a:cs typeface="Tahoma"/>
              </a:rPr>
              <a:t> </a:t>
            </a:r>
            <a:r>
              <a:rPr sz="1600" b="1" spc="-70" dirty="0">
                <a:latin typeface="Tahoma"/>
                <a:cs typeface="Tahoma"/>
              </a:rPr>
              <a:t>prácticas</a:t>
            </a:r>
            <a:r>
              <a:rPr sz="1600" b="1" spc="-35" dirty="0">
                <a:latin typeface="Tahoma"/>
                <a:cs typeface="Tahoma"/>
              </a:rPr>
              <a:t> </a:t>
            </a:r>
            <a:r>
              <a:rPr sz="1600" b="1" spc="-60" dirty="0">
                <a:latin typeface="Tahoma"/>
                <a:cs typeface="Tahoma"/>
              </a:rPr>
              <a:t>sociales</a:t>
            </a:r>
            <a:r>
              <a:rPr sz="1600" b="1" spc="-20" dirty="0">
                <a:latin typeface="Tahoma"/>
                <a:cs typeface="Tahoma"/>
              </a:rPr>
              <a:t> </a:t>
            </a:r>
            <a:r>
              <a:rPr sz="1600" b="1" spc="-5" dirty="0">
                <a:latin typeface="Tahoma"/>
                <a:cs typeface="Tahoma"/>
              </a:rPr>
              <a:t>apoyadas </a:t>
            </a:r>
            <a:r>
              <a:rPr sz="1600" b="1" dirty="0">
                <a:latin typeface="Tahoma"/>
                <a:cs typeface="Tahoma"/>
              </a:rPr>
              <a:t> </a:t>
            </a:r>
            <a:r>
              <a:rPr sz="1600" b="1" spc="-50" dirty="0">
                <a:latin typeface="Tahoma"/>
                <a:cs typeface="Tahoma"/>
              </a:rPr>
              <a:t>sobre</a:t>
            </a:r>
            <a:r>
              <a:rPr sz="1600" b="1" spc="-15" dirty="0">
                <a:latin typeface="Tahoma"/>
                <a:cs typeface="Tahoma"/>
              </a:rPr>
              <a:t> </a:t>
            </a:r>
            <a:r>
              <a:rPr sz="1600" b="1" spc="-70" dirty="0">
                <a:latin typeface="Tahoma"/>
                <a:cs typeface="Tahoma"/>
              </a:rPr>
              <a:t>significados,</a:t>
            </a:r>
            <a:r>
              <a:rPr sz="1600" b="1" spc="-10" dirty="0">
                <a:latin typeface="Tahoma"/>
                <a:cs typeface="Tahoma"/>
              </a:rPr>
              <a:t> </a:t>
            </a:r>
            <a:r>
              <a:rPr sz="1600" b="1" spc="-75" dirty="0">
                <a:latin typeface="Tahoma"/>
                <a:cs typeface="Tahoma"/>
              </a:rPr>
              <a:t>creencias</a:t>
            </a:r>
            <a:r>
              <a:rPr sz="1600" b="1" spc="-30" dirty="0">
                <a:latin typeface="Tahoma"/>
                <a:cs typeface="Tahoma"/>
              </a:rPr>
              <a:t> </a:t>
            </a:r>
            <a:r>
              <a:rPr sz="1600" b="1" spc="45" dirty="0">
                <a:latin typeface="Tahoma"/>
                <a:cs typeface="Tahoma"/>
              </a:rPr>
              <a:t>y</a:t>
            </a:r>
            <a:r>
              <a:rPr sz="1600" b="1" spc="-40" dirty="0">
                <a:latin typeface="Tahoma"/>
                <a:cs typeface="Tahoma"/>
              </a:rPr>
              <a:t> </a:t>
            </a:r>
            <a:r>
              <a:rPr sz="1600" b="1" spc="-60" dirty="0">
                <a:latin typeface="Tahoma"/>
                <a:cs typeface="Tahoma"/>
              </a:rPr>
              <a:t>principios </a:t>
            </a:r>
            <a:r>
              <a:rPr sz="1600" b="1" spc="-55" dirty="0">
                <a:latin typeface="Tahoma"/>
                <a:cs typeface="Tahoma"/>
              </a:rPr>
              <a:t> </a:t>
            </a:r>
            <a:r>
              <a:rPr sz="1600" b="1" spc="-60" dirty="0">
                <a:latin typeface="Tahoma"/>
                <a:cs typeface="Tahoma"/>
              </a:rPr>
              <a:t>compartidos</a:t>
            </a:r>
            <a:r>
              <a:rPr sz="1600" b="1" spc="-20" dirty="0">
                <a:latin typeface="Tahoma"/>
                <a:cs typeface="Tahoma"/>
              </a:rPr>
              <a:t> </a:t>
            </a:r>
            <a:r>
              <a:rPr sz="1600" b="1" spc="-55" dirty="0">
                <a:latin typeface="Tahoma"/>
                <a:cs typeface="Tahoma"/>
              </a:rPr>
              <a:t>y,</a:t>
            </a:r>
            <a:r>
              <a:rPr sz="1600" b="1" spc="-35" dirty="0">
                <a:latin typeface="Tahoma"/>
                <a:cs typeface="Tahoma"/>
              </a:rPr>
              <a:t> </a:t>
            </a:r>
            <a:r>
              <a:rPr sz="1600" b="1" spc="30" dirty="0">
                <a:latin typeface="Tahoma"/>
                <a:cs typeface="Tahoma"/>
              </a:rPr>
              <a:t>a</a:t>
            </a:r>
            <a:r>
              <a:rPr sz="1600" b="1" spc="-50" dirty="0">
                <a:latin typeface="Tahoma"/>
                <a:cs typeface="Tahoma"/>
              </a:rPr>
              <a:t> través</a:t>
            </a:r>
            <a:r>
              <a:rPr sz="1600" b="1" spc="-15" dirty="0">
                <a:latin typeface="Tahoma"/>
                <a:cs typeface="Tahoma"/>
              </a:rPr>
              <a:t> </a:t>
            </a:r>
            <a:r>
              <a:rPr sz="1600" b="1" spc="-30" dirty="0">
                <a:latin typeface="Tahoma"/>
                <a:cs typeface="Tahoma"/>
              </a:rPr>
              <a:t>de</a:t>
            </a:r>
            <a:r>
              <a:rPr sz="1600" b="1" spc="-45" dirty="0">
                <a:latin typeface="Tahoma"/>
                <a:cs typeface="Tahoma"/>
              </a:rPr>
              <a:t> </a:t>
            </a:r>
            <a:r>
              <a:rPr sz="1600" b="1" spc="-60" dirty="0">
                <a:latin typeface="Tahoma"/>
                <a:cs typeface="Tahoma"/>
              </a:rPr>
              <a:t>esas</a:t>
            </a:r>
            <a:r>
              <a:rPr sz="1600" b="1" spc="-20" dirty="0">
                <a:latin typeface="Tahoma"/>
                <a:cs typeface="Tahoma"/>
              </a:rPr>
              <a:t> </a:t>
            </a:r>
            <a:r>
              <a:rPr sz="1600" b="1" spc="-70" dirty="0">
                <a:latin typeface="Tahoma"/>
                <a:cs typeface="Tahoma"/>
              </a:rPr>
              <a:t>prácticas </a:t>
            </a:r>
            <a:r>
              <a:rPr sz="1600" b="1" spc="-65" dirty="0">
                <a:latin typeface="Tahoma"/>
                <a:cs typeface="Tahoma"/>
              </a:rPr>
              <a:t> </a:t>
            </a:r>
            <a:r>
              <a:rPr sz="1600" b="1" spc="-155" dirty="0">
                <a:latin typeface="Tahoma"/>
                <a:cs typeface="Tahoma"/>
              </a:rPr>
              <a:t>c</a:t>
            </a:r>
            <a:r>
              <a:rPr sz="1600" b="1" spc="-75" dirty="0">
                <a:latin typeface="Tahoma"/>
                <a:cs typeface="Tahoma"/>
              </a:rPr>
              <a:t>oncretas,</a:t>
            </a:r>
            <a:r>
              <a:rPr sz="1600" b="1" spc="-40" dirty="0">
                <a:latin typeface="Tahoma"/>
                <a:cs typeface="Tahoma"/>
              </a:rPr>
              <a:t> </a:t>
            </a:r>
            <a:r>
              <a:rPr sz="1600" b="1" spc="-75" dirty="0">
                <a:latin typeface="Tahoma"/>
                <a:cs typeface="Tahoma"/>
              </a:rPr>
              <a:t>s</a:t>
            </a:r>
            <a:r>
              <a:rPr sz="1600" b="1" spc="-80" dirty="0">
                <a:latin typeface="Tahoma"/>
                <a:cs typeface="Tahoma"/>
              </a:rPr>
              <a:t>e</a:t>
            </a:r>
            <a:r>
              <a:rPr sz="1600" b="1" spc="-30" dirty="0">
                <a:latin typeface="Tahoma"/>
                <a:cs typeface="Tahoma"/>
              </a:rPr>
              <a:t> </a:t>
            </a:r>
            <a:r>
              <a:rPr sz="1600" b="1" dirty="0">
                <a:latin typeface="Tahoma"/>
                <a:cs typeface="Tahoma"/>
              </a:rPr>
              <a:t>a</a:t>
            </a:r>
            <a:r>
              <a:rPr sz="1600" b="1" spc="-5" dirty="0">
                <a:latin typeface="Tahoma"/>
                <a:cs typeface="Tahoma"/>
              </a:rPr>
              <a:t>d</a:t>
            </a:r>
            <a:r>
              <a:rPr sz="1600" b="1" spc="-25" dirty="0">
                <a:latin typeface="Tahoma"/>
                <a:cs typeface="Tahoma"/>
              </a:rPr>
              <a:t>q</a:t>
            </a:r>
            <a:r>
              <a:rPr sz="1600" b="1" spc="-55" dirty="0">
                <a:latin typeface="Tahoma"/>
                <a:cs typeface="Tahoma"/>
              </a:rPr>
              <a:t>uie</a:t>
            </a:r>
            <a:r>
              <a:rPr sz="1600" b="1" spc="-45" dirty="0">
                <a:latin typeface="Tahoma"/>
                <a:cs typeface="Tahoma"/>
              </a:rPr>
              <a:t>r</a:t>
            </a:r>
            <a:r>
              <a:rPr sz="1600" b="1" spc="-65" dirty="0">
                <a:latin typeface="Tahoma"/>
                <a:cs typeface="Tahoma"/>
              </a:rPr>
              <a:t>en</a:t>
            </a:r>
            <a:r>
              <a:rPr sz="1600" b="1" spc="-10" dirty="0">
                <a:latin typeface="Tahoma"/>
                <a:cs typeface="Tahoma"/>
              </a:rPr>
              <a:t> </a:t>
            </a:r>
            <a:r>
              <a:rPr sz="1600" b="1" spc="45" dirty="0">
                <a:latin typeface="Tahoma"/>
                <a:cs typeface="Tahoma"/>
              </a:rPr>
              <a:t>y</a:t>
            </a:r>
            <a:r>
              <a:rPr sz="1600" b="1" spc="-40" dirty="0">
                <a:latin typeface="Tahoma"/>
                <a:cs typeface="Tahoma"/>
              </a:rPr>
              <a:t> </a:t>
            </a:r>
            <a:r>
              <a:rPr sz="1600" b="1" spc="-25" dirty="0">
                <a:latin typeface="Tahoma"/>
                <a:cs typeface="Tahoma"/>
              </a:rPr>
              <a:t>d</a:t>
            </a:r>
            <a:r>
              <a:rPr sz="1600" b="1" spc="-40" dirty="0">
                <a:latin typeface="Tahoma"/>
                <a:cs typeface="Tahoma"/>
              </a:rPr>
              <a:t>esarrolla</a:t>
            </a:r>
            <a:r>
              <a:rPr sz="1600" b="1" spc="-45" dirty="0">
                <a:latin typeface="Tahoma"/>
                <a:cs typeface="Tahoma"/>
              </a:rPr>
              <a:t>n</a:t>
            </a:r>
            <a:r>
              <a:rPr sz="1600" b="1" dirty="0">
                <a:latin typeface="Tahoma"/>
                <a:cs typeface="Tahoma"/>
              </a:rPr>
              <a:t> </a:t>
            </a:r>
            <a:r>
              <a:rPr sz="1600" b="1" spc="-40" dirty="0">
                <a:latin typeface="Tahoma"/>
                <a:cs typeface="Tahoma"/>
              </a:rPr>
              <a:t>las  </a:t>
            </a:r>
            <a:r>
              <a:rPr sz="1600" b="1" spc="-35" dirty="0">
                <a:latin typeface="Tahoma"/>
                <a:cs typeface="Tahoma"/>
              </a:rPr>
              <a:t>vir</a:t>
            </a:r>
            <a:r>
              <a:rPr sz="1600" b="1" spc="-70" dirty="0">
                <a:latin typeface="Tahoma"/>
                <a:cs typeface="Tahoma"/>
              </a:rPr>
              <a:t>tud</a:t>
            </a:r>
            <a:r>
              <a:rPr sz="1600" b="1" spc="-80" dirty="0">
                <a:latin typeface="Tahoma"/>
                <a:cs typeface="Tahoma"/>
              </a:rPr>
              <a:t>e</a:t>
            </a:r>
            <a:r>
              <a:rPr sz="1600" b="1" spc="-165" dirty="0">
                <a:latin typeface="Tahoma"/>
                <a:cs typeface="Tahoma"/>
              </a:rPr>
              <a:t>s</a:t>
            </a:r>
            <a:r>
              <a:rPr sz="1600" b="1" spc="-95" dirty="0">
                <a:latin typeface="Tahoma"/>
                <a:cs typeface="Tahoma"/>
              </a:rPr>
              <a:t>.</a:t>
            </a:r>
            <a:r>
              <a:rPr sz="1600" b="1" spc="-25" dirty="0">
                <a:latin typeface="Tahoma"/>
                <a:cs typeface="Tahoma"/>
              </a:rPr>
              <a:t> </a:t>
            </a:r>
            <a:r>
              <a:rPr sz="1600" b="1" spc="-150" dirty="0">
                <a:latin typeface="Tahoma"/>
                <a:cs typeface="Tahoma"/>
              </a:rPr>
              <a:t>En</a:t>
            </a:r>
            <a:r>
              <a:rPr sz="1600" b="1" spc="-30" dirty="0">
                <a:latin typeface="Tahoma"/>
                <a:cs typeface="Tahoma"/>
              </a:rPr>
              <a:t> </a:t>
            </a:r>
            <a:r>
              <a:rPr sz="1600" b="1" spc="-50" dirty="0">
                <a:latin typeface="Tahoma"/>
                <a:cs typeface="Tahoma"/>
              </a:rPr>
              <a:t>e</a:t>
            </a:r>
            <a:r>
              <a:rPr sz="1600" b="1" spc="-70" dirty="0">
                <a:latin typeface="Tahoma"/>
                <a:cs typeface="Tahoma"/>
              </a:rPr>
              <a:t>st</a:t>
            </a:r>
            <a:r>
              <a:rPr sz="1600" b="1" spc="-85" dirty="0">
                <a:latin typeface="Tahoma"/>
                <a:cs typeface="Tahoma"/>
              </a:rPr>
              <a:t>a</a:t>
            </a:r>
            <a:r>
              <a:rPr sz="1600" b="1" spc="-35" dirty="0">
                <a:latin typeface="Tahoma"/>
                <a:cs typeface="Tahoma"/>
              </a:rPr>
              <a:t> </a:t>
            </a:r>
            <a:r>
              <a:rPr sz="1600" b="1" spc="-40" dirty="0">
                <a:latin typeface="Tahoma"/>
                <a:cs typeface="Tahoma"/>
              </a:rPr>
              <a:t>líne</a:t>
            </a:r>
            <a:r>
              <a:rPr sz="1600" b="1" spc="-60" dirty="0">
                <a:latin typeface="Tahoma"/>
                <a:cs typeface="Tahoma"/>
              </a:rPr>
              <a:t>a</a:t>
            </a:r>
            <a:r>
              <a:rPr sz="1600" b="1" spc="-150" dirty="0">
                <a:latin typeface="Tahoma"/>
                <a:cs typeface="Tahoma"/>
              </a:rPr>
              <a:t>,</a:t>
            </a:r>
            <a:r>
              <a:rPr sz="1600" b="1" spc="-20" dirty="0">
                <a:latin typeface="Tahoma"/>
                <a:cs typeface="Tahoma"/>
              </a:rPr>
              <a:t> </a:t>
            </a:r>
            <a:r>
              <a:rPr sz="1600" b="1" spc="-50" dirty="0">
                <a:latin typeface="Tahoma"/>
                <a:cs typeface="Tahoma"/>
              </a:rPr>
              <a:t>ca</a:t>
            </a:r>
            <a:r>
              <a:rPr sz="1600" b="1" spc="-60" dirty="0">
                <a:latin typeface="Tahoma"/>
                <a:cs typeface="Tahoma"/>
              </a:rPr>
              <a:t>d</a:t>
            </a:r>
            <a:r>
              <a:rPr sz="1600" b="1" spc="30" dirty="0">
                <a:latin typeface="Tahoma"/>
                <a:cs typeface="Tahoma"/>
              </a:rPr>
              <a:t>a</a:t>
            </a:r>
            <a:r>
              <a:rPr sz="1600" b="1" spc="-35" dirty="0">
                <a:latin typeface="Tahoma"/>
                <a:cs typeface="Tahoma"/>
              </a:rPr>
              <a:t> </a:t>
            </a:r>
            <a:r>
              <a:rPr sz="1600" b="1" spc="-45" dirty="0">
                <a:latin typeface="Tahoma"/>
                <a:cs typeface="Tahoma"/>
              </a:rPr>
              <a:t>una</a:t>
            </a:r>
            <a:r>
              <a:rPr sz="1600" b="1" spc="-35" dirty="0">
                <a:latin typeface="Tahoma"/>
                <a:cs typeface="Tahoma"/>
              </a:rPr>
              <a:t> </a:t>
            </a:r>
            <a:r>
              <a:rPr sz="1600" b="1" spc="-30" dirty="0">
                <a:latin typeface="Tahoma"/>
                <a:cs typeface="Tahoma"/>
              </a:rPr>
              <a:t>d</a:t>
            </a:r>
            <a:r>
              <a:rPr sz="1600" b="1" spc="-40" dirty="0">
                <a:latin typeface="Tahoma"/>
                <a:cs typeface="Tahoma"/>
              </a:rPr>
              <a:t>e</a:t>
            </a:r>
            <a:r>
              <a:rPr sz="1600" b="1" spc="-30" dirty="0">
                <a:latin typeface="Tahoma"/>
                <a:cs typeface="Tahoma"/>
              </a:rPr>
              <a:t> </a:t>
            </a:r>
            <a:r>
              <a:rPr sz="1600" b="1" spc="-10" dirty="0">
                <a:latin typeface="Tahoma"/>
                <a:cs typeface="Tahoma"/>
              </a:rPr>
              <a:t>l</a:t>
            </a:r>
            <a:r>
              <a:rPr sz="1600" b="1" spc="-25" dirty="0">
                <a:latin typeface="Tahoma"/>
                <a:cs typeface="Tahoma"/>
              </a:rPr>
              <a:t>a</a:t>
            </a:r>
            <a:r>
              <a:rPr sz="1600" b="1" spc="-75" dirty="0">
                <a:latin typeface="Tahoma"/>
                <a:cs typeface="Tahoma"/>
              </a:rPr>
              <a:t>s  </a:t>
            </a:r>
            <a:r>
              <a:rPr sz="1600" b="1" spc="-60" dirty="0">
                <a:latin typeface="Tahoma"/>
                <a:cs typeface="Tahoma"/>
              </a:rPr>
              <a:t>tradiciones</a:t>
            </a:r>
            <a:r>
              <a:rPr sz="1600" b="1" spc="-25" dirty="0">
                <a:latin typeface="Tahoma"/>
                <a:cs typeface="Tahoma"/>
              </a:rPr>
              <a:t> </a:t>
            </a:r>
            <a:r>
              <a:rPr sz="1600" b="1" spc="-50" dirty="0">
                <a:latin typeface="Tahoma"/>
                <a:cs typeface="Tahoma"/>
              </a:rPr>
              <a:t>morales</a:t>
            </a:r>
            <a:r>
              <a:rPr sz="1600" b="1" spc="-20" dirty="0">
                <a:latin typeface="Tahoma"/>
                <a:cs typeface="Tahoma"/>
              </a:rPr>
              <a:t> </a:t>
            </a:r>
            <a:r>
              <a:rPr sz="1600" b="1" spc="-50" dirty="0">
                <a:latin typeface="Tahoma"/>
                <a:cs typeface="Tahoma"/>
              </a:rPr>
              <a:t>que</a:t>
            </a:r>
            <a:r>
              <a:rPr sz="1600" b="1" spc="-35" dirty="0">
                <a:latin typeface="Tahoma"/>
                <a:cs typeface="Tahoma"/>
              </a:rPr>
              <a:t> </a:t>
            </a:r>
            <a:r>
              <a:rPr sz="1600" b="1" spc="-65" dirty="0">
                <a:latin typeface="Tahoma"/>
                <a:cs typeface="Tahoma"/>
              </a:rPr>
              <a:t>reconstruye</a:t>
            </a:r>
            <a:r>
              <a:rPr sz="1600" b="1" spc="-30" dirty="0">
                <a:latin typeface="Tahoma"/>
                <a:cs typeface="Tahoma"/>
              </a:rPr>
              <a:t> </a:t>
            </a:r>
            <a:r>
              <a:rPr sz="1600" b="1" spc="-75" dirty="0">
                <a:latin typeface="Tahoma"/>
                <a:cs typeface="Tahoma"/>
              </a:rPr>
              <a:t>se</a:t>
            </a:r>
            <a:r>
              <a:rPr sz="1600" b="1" spc="-35" dirty="0">
                <a:latin typeface="Tahoma"/>
                <a:cs typeface="Tahoma"/>
              </a:rPr>
              <a:t> </a:t>
            </a:r>
            <a:r>
              <a:rPr sz="1600" b="1" spc="-30" dirty="0">
                <a:latin typeface="Tahoma"/>
                <a:cs typeface="Tahoma"/>
              </a:rPr>
              <a:t>dio </a:t>
            </a:r>
            <a:r>
              <a:rPr sz="1600" b="1" spc="-25" dirty="0">
                <a:latin typeface="Tahoma"/>
                <a:cs typeface="Tahoma"/>
              </a:rPr>
              <a:t> </a:t>
            </a:r>
            <a:r>
              <a:rPr sz="1600" b="1" spc="-65" dirty="0">
                <a:latin typeface="Tahoma"/>
                <a:cs typeface="Tahoma"/>
              </a:rPr>
              <a:t>en</a:t>
            </a:r>
            <a:r>
              <a:rPr sz="1600" b="1" spc="-35" dirty="0">
                <a:latin typeface="Tahoma"/>
                <a:cs typeface="Tahoma"/>
              </a:rPr>
              <a:t> </a:t>
            </a:r>
            <a:r>
              <a:rPr sz="1600" b="1" spc="-50" dirty="0">
                <a:latin typeface="Tahoma"/>
                <a:cs typeface="Tahoma"/>
              </a:rPr>
              <a:t>el</a:t>
            </a:r>
            <a:r>
              <a:rPr sz="1600" b="1" spc="-30" dirty="0">
                <a:latin typeface="Tahoma"/>
                <a:cs typeface="Tahoma"/>
              </a:rPr>
              <a:t> </a:t>
            </a:r>
            <a:r>
              <a:rPr sz="1600" b="1" spc="-65" dirty="0">
                <a:latin typeface="Tahoma"/>
                <a:cs typeface="Tahoma"/>
              </a:rPr>
              <a:t>contexto</a:t>
            </a:r>
            <a:r>
              <a:rPr sz="1600" b="1" spc="-40" dirty="0">
                <a:latin typeface="Tahoma"/>
                <a:cs typeface="Tahoma"/>
              </a:rPr>
              <a:t> </a:t>
            </a:r>
            <a:r>
              <a:rPr sz="1600" b="1" spc="-30" dirty="0">
                <a:latin typeface="Tahoma"/>
                <a:cs typeface="Tahoma"/>
              </a:rPr>
              <a:t>de </a:t>
            </a:r>
            <a:r>
              <a:rPr sz="1600" b="1" spc="-45" dirty="0">
                <a:latin typeface="Tahoma"/>
                <a:cs typeface="Tahoma"/>
              </a:rPr>
              <a:t>una</a:t>
            </a:r>
            <a:r>
              <a:rPr sz="1600" b="1" spc="-30" dirty="0">
                <a:latin typeface="Tahoma"/>
                <a:cs typeface="Tahoma"/>
              </a:rPr>
              <a:t> </a:t>
            </a:r>
            <a:r>
              <a:rPr sz="1600" b="1" spc="-25" dirty="0">
                <a:latin typeface="Tahoma"/>
                <a:cs typeface="Tahoma"/>
              </a:rPr>
              <a:t>realidad</a:t>
            </a:r>
            <a:r>
              <a:rPr sz="1600" b="1" spc="-15" dirty="0">
                <a:latin typeface="Tahoma"/>
                <a:cs typeface="Tahoma"/>
              </a:rPr>
              <a:t> </a:t>
            </a:r>
            <a:r>
              <a:rPr sz="1600" b="1" spc="-65" dirty="0">
                <a:latin typeface="Tahoma"/>
                <a:cs typeface="Tahoma"/>
              </a:rPr>
              <a:t>social </a:t>
            </a:r>
            <a:r>
              <a:rPr sz="1600" b="1" spc="-60" dirty="0">
                <a:latin typeface="Tahoma"/>
                <a:cs typeface="Tahoma"/>
              </a:rPr>
              <a:t> </a:t>
            </a:r>
            <a:r>
              <a:rPr sz="1600" b="1" spc="-80" dirty="0">
                <a:latin typeface="Tahoma"/>
                <a:cs typeface="Tahoma"/>
              </a:rPr>
              <a:t>históricamente</a:t>
            </a:r>
            <a:r>
              <a:rPr sz="1600" b="1" spc="-35" dirty="0">
                <a:latin typeface="Tahoma"/>
                <a:cs typeface="Tahoma"/>
              </a:rPr>
              <a:t> </a:t>
            </a:r>
            <a:r>
              <a:rPr sz="1600" b="1" spc="-65" dirty="0">
                <a:latin typeface="Tahoma"/>
                <a:cs typeface="Tahoma"/>
              </a:rPr>
              <a:t>situada.</a:t>
            </a:r>
            <a:endParaRPr sz="1600" dirty="0">
              <a:latin typeface="Tahoma"/>
              <a:cs typeface="Tahoma"/>
            </a:endParaRPr>
          </a:p>
        </p:txBody>
      </p:sp>
      <p:pic>
        <p:nvPicPr>
          <p:cNvPr id="3" name="object 4">
            <a:extLst>
              <a:ext uri="{FF2B5EF4-FFF2-40B4-BE49-F238E27FC236}">
                <a16:creationId xmlns:a16="http://schemas.microsoft.com/office/drawing/2014/main" id="{9D41AC3E-F911-E71B-6DCD-7C6BF5E4993C}"/>
              </a:ext>
            </a:extLst>
          </p:cNvPr>
          <p:cNvPicPr/>
          <p:nvPr/>
        </p:nvPicPr>
        <p:blipFill>
          <a:blip r:embed="rId2" cstate="print"/>
          <a:stretch>
            <a:fillRect/>
          </a:stretch>
        </p:blipFill>
        <p:spPr>
          <a:xfrm>
            <a:off x="3086763" y="1523082"/>
            <a:ext cx="2255520" cy="3262884"/>
          </a:xfrm>
          <a:prstGeom prst="rect">
            <a:avLst/>
          </a:prstGeom>
        </p:spPr>
      </p:pic>
      <p:sp>
        <p:nvSpPr>
          <p:cNvPr id="4" name="object 2">
            <a:extLst>
              <a:ext uri="{FF2B5EF4-FFF2-40B4-BE49-F238E27FC236}">
                <a16:creationId xmlns:a16="http://schemas.microsoft.com/office/drawing/2014/main" id="{E938B47D-1761-E137-93E6-B3F187736DA0}"/>
              </a:ext>
            </a:extLst>
          </p:cNvPr>
          <p:cNvSpPr txBox="1">
            <a:spLocks noGrp="1"/>
          </p:cNvSpPr>
          <p:nvPr>
            <p:ph type="title"/>
          </p:nvPr>
        </p:nvSpPr>
        <p:spPr>
          <a:xfrm>
            <a:off x="3927181" y="190268"/>
            <a:ext cx="5019675" cy="878840"/>
          </a:xfrm>
          <a:prstGeom prst="rect">
            <a:avLst/>
          </a:prstGeom>
        </p:spPr>
        <p:txBody>
          <a:bodyPr vert="horz" wrap="square" lIns="0" tIns="12065" rIns="0" bIns="0" rtlCol="0">
            <a:spAutoFit/>
          </a:bodyPr>
          <a:lstStyle/>
          <a:p>
            <a:pPr marL="85725" marR="5080" indent="-73660">
              <a:lnSpc>
                <a:spcPct val="100000"/>
              </a:lnSpc>
              <a:spcBef>
                <a:spcPts val="95"/>
              </a:spcBef>
              <a:tabLst>
                <a:tab pos="2544445" algn="l"/>
                <a:tab pos="3027045" algn="l"/>
                <a:tab pos="3541395" algn="l"/>
              </a:tabLst>
            </a:pPr>
            <a:r>
              <a:rPr sz="2800" spc="45" dirty="0"/>
              <a:t>C</a:t>
            </a:r>
            <a:r>
              <a:rPr sz="2800" spc="-190" dirty="0"/>
              <a:t> </a:t>
            </a:r>
            <a:r>
              <a:rPr sz="2800" spc="-330" dirty="0"/>
              <a:t>o</a:t>
            </a:r>
            <a:r>
              <a:rPr sz="2800" spc="-114" dirty="0"/>
              <a:t> </a:t>
            </a:r>
            <a:r>
              <a:rPr sz="2800" spc="-180" dirty="0"/>
              <a:t>n</a:t>
            </a:r>
            <a:r>
              <a:rPr sz="2800" spc="-245" dirty="0"/>
              <a:t> </a:t>
            </a:r>
            <a:r>
              <a:rPr sz="2800" spc="20" dirty="0"/>
              <a:t>c</a:t>
            </a:r>
            <a:r>
              <a:rPr sz="2800" spc="-270" dirty="0"/>
              <a:t> </a:t>
            </a:r>
            <a:r>
              <a:rPr sz="2800" spc="155" dirty="0"/>
              <a:t>e</a:t>
            </a:r>
            <a:r>
              <a:rPr sz="2800" spc="-204" dirty="0"/>
              <a:t>p</a:t>
            </a:r>
            <a:r>
              <a:rPr sz="2800" spc="-235" dirty="0"/>
              <a:t> </a:t>
            </a:r>
            <a:r>
              <a:rPr sz="2800" spc="20" dirty="0"/>
              <a:t>c</a:t>
            </a:r>
            <a:r>
              <a:rPr sz="2800" spc="-285" dirty="0"/>
              <a:t> </a:t>
            </a:r>
            <a:r>
              <a:rPr sz="2800" spc="180" dirty="0"/>
              <a:t>i</a:t>
            </a:r>
            <a:r>
              <a:rPr sz="2800" spc="-330" dirty="0"/>
              <a:t>o</a:t>
            </a:r>
            <a:r>
              <a:rPr sz="2800" spc="-185" dirty="0"/>
              <a:t> </a:t>
            </a:r>
            <a:r>
              <a:rPr sz="2800" spc="-180" dirty="0"/>
              <a:t>n</a:t>
            </a:r>
            <a:r>
              <a:rPr sz="2800" spc="-245" dirty="0"/>
              <a:t> </a:t>
            </a:r>
            <a:r>
              <a:rPr sz="2800" spc="145" dirty="0"/>
              <a:t>e</a:t>
            </a:r>
            <a:r>
              <a:rPr sz="2800" spc="-20" dirty="0"/>
              <a:t>s</a:t>
            </a:r>
            <a:r>
              <a:rPr sz="2800" dirty="0"/>
              <a:t>	</a:t>
            </a:r>
            <a:r>
              <a:rPr sz="2800" spc="320" dirty="0"/>
              <a:t>c</a:t>
            </a:r>
            <a:r>
              <a:rPr sz="2800" spc="-330" dirty="0"/>
              <a:t>o</a:t>
            </a:r>
            <a:r>
              <a:rPr sz="2800" spc="-114" dirty="0"/>
              <a:t> </a:t>
            </a:r>
            <a:r>
              <a:rPr sz="2800" spc="-240" dirty="0"/>
              <a:t>m</a:t>
            </a:r>
            <a:r>
              <a:rPr sz="2800" spc="-180" dirty="0"/>
              <a:t> </a:t>
            </a:r>
            <a:r>
              <a:rPr sz="2800" spc="190" dirty="0"/>
              <a:t>u</a:t>
            </a:r>
            <a:r>
              <a:rPr sz="2800" spc="-180" dirty="0"/>
              <a:t>n</a:t>
            </a:r>
            <a:r>
              <a:rPr sz="2800" spc="-260" dirty="0"/>
              <a:t> </a:t>
            </a:r>
            <a:r>
              <a:rPr sz="2800" spc="160" dirty="0"/>
              <a:t>i</a:t>
            </a:r>
            <a:r>
              <a:rPr sz="2800" spc="-35" dirty="0"/>
              <a:t>t</a:t>
            </a:r>
            <a:r>
              <a:rPr sz="2800" spc="105" dirty="0"/>
              <a:t>a</a:t>
            </a:r>
            <a:r>
              <a:rPr sz="2800" spc="75" dirty="0"/>
              <a:t>r</a:t>
            </a:r>
            <a:r>
              <a:rPr sz="2800" spc="180" dirty="0"/>
              <a:t>i</a:t>
            </a:r>
            <a:r>
              <a:rPr sz="2800" spc="-20" dirty="0"/>
              <a:t>s</a:t>
            </a:r>
            <a:r>
              <a:rPr sz="2800" spc="-290" dirty="0"/>
              <a:t> </a:t>
            </a:r>
            <a:r>
              <a:rPr sz="2800" spc="5" dirty="0"/>
              <a:t>t</a:t>
            </a:r>
            <a:r>
              <a:rPr sz="2800" spc="145" dirty="0"/>
              <a:t>a</a:t>
            </a:r>
            <a:r>
              <a:rPr sz="2800" spc="-15" dirty="0"/>
              <a:t>s  </a:t>
            </a:r>
            <a:r>
              <a:rPr sz="2800" spc="5" dirty="0"/>
              <a:t>co</a:t>
            </a:r>
            <a:r>
              <a:rPr sz="2800" spc="-90" dirty="0"/>
              <a:t> </a:t>
            </a:r>
            <a:r>
              <a:rPr sz="2800" spc="-180" dirty="0"/>
              <a:t>n</a:t>
            </a:r>
            <a:r>
              <a:rPr sz="2800" spc="-250" dirty="0"/>
              <a:t> </a:t>
            </a:r>
            <a:r>
              <a:rPr sz="2800" spc="-45" dirty="0"/>
              <a:t>tem</a:t>
            </a:r>
            <a:r>
              <a:rPr sz="2800" spc="-180" dirty="0"/>
              <a:t> </a:t>
            </a:r>
            <a:r>
              <a:rPr sz="2800" spc="-204" dirty="0"/>
              <a:t>p</a:t>
            </a:r>
            <a:r>
              <a:rPr sz="2800" spc="-210" dirty="0"/>
              <a:t> </a:t>
            </a:r>
            <a:r>
              <a:rPr sz="2800" spc="-330" dirty="0"/>
              <a:t>o</a:t>
            </a:r>
            <a:r>
              <a:rPr sz="2800" spc="-85" dirty="0"/>
              <a:t> </a:t>
            </a:r>
            <a:r>
              <a:rPr sz="2800" spc="-25" dirty="0"/>
              <a:t>r</a:t>
            </a:r>
            <a:r>
              <a:rPr sz="2800" spc="-25" dirty="0">
                <a:latin typeface="Cambria"/>
                <a:cs typeface="Cambria"/>
              </a:rPr>
              <a:t>á</a:t>
            </a:r>
            <a:r>
              <a:rPr sz="2800" spc="-25" dirty="0"/>
              <a:t>n</a:t>
            </a:r>
            <a:r>
              <a:rPr sz="2800" spc="-235" dirty="0"/>
              <a:t> </a:t>
            </a:r>
            <a:r>
              <a:rPr sz="2800" spc="100" dirty="0"/>
              <a:t>eas	</a:t>
            </a:r>
            <a:r>
              <a:rPr sz="2800" spc="-50" dirty="0"/>
              <a:t>en	</a:t>
            </a:r>
            <a:r>
              <a:rPr sz="2800" spc="85" dirty="0"/>
              <a:t>Mcintyre</a:t>
            </a:r>
            <a:endParaRPr sz="2800" dirty="0">
              <a:latin typeface="Cambria"/>
              <a:cs typeface="Cambria"/>
            </a:endParaRPr>
          </a:p>
        </p:txBody>
      </p:sp>
    </p:spTree>
    <p:extLst>
      <p:ext uri="{BB962C8B-B14F-4D97-AF65-F5344CB8AC3E}">
        <p14:creationId xmlns:p14="http://schemas.microsoft.com/office/powerpoint/2010/main" val="1893730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9">
            <a:extLst>
              <a:ext uri="{FF2B5EF4-FFF2-40B4-BE49-F238E27FC236}">
                <a16:creationId xmlns:a16="http://schemas.microsoft.com/office/drawing/2014/main" id="{5CDFC9BE-6DBC-FEED-663F-4F929C072923}"/>
              </a:ext>
            </a:extLst>
          </p:cNvPr>
          <p:cNvSpPr txBox="1"/>
          <p:nvPr/>
        </p:nvSpPr>
        <p:spPr>
          <a:xfrm>
            <a:off x="1773413" y="1550435"/>
            <a:ext cx="5029835" cy="2898775"/>
          </a:xfrm>
          <a:prstGeom prst="rect">
            <a:avLst/>
          </a:prstGeom>
        </p:spPr>
        <p:txBody>
          <a:bodyPr vert="horz" wrap="square" lIns="0" tIns="13335" rIns="0" bIns="0" rtlCol="0">
            <a:spAutoFit/>
          </a:bodyPr>
          <a:lstStyle/>
          <a:p>
            <a:pPr marL="12700" marR="5080">
              <a:lnSpc>
                <a:spcPct val="107100"/>
              </a:lnSpc>
              <a:spcBef>
                <a:spcPts val="105"/>
              </a:spcBef>
            </a:pPr>
            <a:r>
              <a:rPr sz="1600" b="1" spc="-5" dirty="0">
                <a:latin typeface="Calibri"/>
                <a:cs typeface="Calibri"/>
              </a:rPr>
              <a:t>La comunidad,</a:t>
            </a:r>
            <a:r>
              <a:rPr sz="1600" b="1" spc="35" dirty="0">
                <a:latin typeface="Calibri"/>
                <a:cs typeface="Calibri"/>
              </a:rPr>
              <a:t> </a:t>
            </a:r>
            <a:r>
              <a:rPr sz="1600" b="1" spc="-5" dirty="0">
                <a:latin typeface="Calibri"/>
                <a:cs typeface="Calibri"/>
              </a:rPr>
              <a:t>en</a:t>
            </a:r>
            <a:r>
              <a:rPr sz="1600" b="1" spc="-10" dirty="0">
                <a:latin typeface="Calibri"/>
                <a:cs typeface="Calibri"/>
              </a:rPr>
              <a:t> </a:t>
            </a:r>
            <a:r>
              <a:rPr sz="1600" b="1" spc="-5" dirty="0">
                <a:latin typeface="Calibri"/>
                <a:cs typeface="Calibri"/>
              </a:rPr>
              <a:t>la</a:t>
            </a:r>
            <a:r>
              <a:rPr sz="1600" b="1" spc="-10" dirty="0">
                <a:latin typeface="Calibri"/>
                <a:cs typeface="Calibri"/>
              </a:rPr>
              <a:t> </a:t>
            </a:r>
            <a:r>
              <a:rPr sz="1600" b="1" spc="-5" dirty="0">
                <a:latin typeface="Calibri"/>
                <a:cs typeface="Calibri"/>
              </a:rPr>
              <a:t>concepción</a:t>
            </a:r>
            <a:r>
              <a:rPr sz="1600" b="1" spc="20" dirty="0">
                <a:latin typeface="Calibri"/>
                <a:cs typeface="Calibri"/>
              </a:rPr>
              <a:t> </a:t>
            </a:r>
            <a:r>
              <a:rPr sz="1600" b="1" spc="-5" dirty="0">
                <a:latin typeface="Calibri"/>
                <a:cs typeface="Calibri"/>
              </a:rPr>
              <a:t>de MacIntyre,</a:t>
            </a:r>
            <a:r>
              <a:rPr sz="1600" b="1" spc="35" dirty="0">
                <a:latin typeface="Calibri"/>
                <a:cs typeface="Calibri"/>
              </a:rPr>
              <a:t> </a:t>
            </a:r>
            <a:r>
              <a:rPr sz="1600" b="1" spc="-5" dirty="0">
                <a:latin typeface="Calibri"/>
                <a:cs typeface="Calibri"/>
              </a:rPr>
              <a:t>es </a:t>
            </a:r>
            <a:r>
              <a:rPr sz="1600" b="1" spc="-10" dirty="0">
                <a:latin typeface="Calibri"/>
                <a:cs typeface="Calibri"/>
              </a:rPr>
              <a:t>aquel </a:t>
            </a:r>
            <a:r>
              <a:rPr sz="1600" b="1" spc="-5" dirty="0">
                <a:latin typeface="Calibri"/>
                <a:cs typeface="Calibri"/>
              </a:rPr>
              <a:t> </a:t>
            </a:r>
            <a:r>
              <a:rPr sz="1600" b="1" spc="-10" dirty="0">
                <a:latin typeface="Calibri"/>
                <a:cs typeface="Calibri"/>
              </a:rPr>
              <a:t>grupo</a:t>
            </a:r>
            <a:r>
              <a:rPr sz="1600" b="1" spc="35" dirty="0">
                <a:latin typeface="Calibri"/>
                <a:cs typeface="Calibri"/>
              </a:rPr>
              <a:t> </a:t>
            </a:r>
            <a:r>
              <a:rPr sz="1600" b="1" spc="-5" dirty="0">
                <a:latin typeface="Calibri"/>
                <a:cs typeface="Calibri"/>
              </a:rPr>
              <a:t>de</a:t>
            </a:r>
            <a:r>
              <a:rPr sz="1600" b="1" spc="10" dirty="0">
                <a:latin typeface="Calibri"/>
                <a:cs typeface="Calibri"/>
              </a:rPr>
              <a:t> </a:t>
            </a:r>
            <a:r>
              <a:rPr sz="1600" b="1" spc="-10" dirty="0">
                <a:latin typeface="Calibri"/>
                <a:cs typeface="Calibri"/>
              </a:rPr>
              <a:t>personas</a:t>
            </a:r>
            <a:r>
              <a:rPr sz="1600" b="1" spc="25" dirty="0">
                <a:latin typeface="Calibri"/>
                <a:cs typeface="Calibri"/>
              </a:rPr>
              <a:t> </a:t>
            </a:r>
            <a:r>
              <a:rPr sz="1600" b="1" spc="-10" dirty="0">
                <a:latin typeface="Calibri"/>
                <a:cs typeface="Calibri"/>
              </a:rPr>
              <a:t>orientado</a:t>
            </a:r>
            <a:r>
              <a:rPr sz="1600" b="1" spc="15" dirty="0">
                <a:latin typeface="Calibri"/>
                <a:cs typeface="Calibri"/>
              </a:rPr>
              <a:t> </a:t>
            </a:r>
            <a:r>
              <a:rPr sz="1600" b="1" spc="-5" dirty="0">
                <a:latin typeface="Calibri"/>
                <a:cs typeface="Calibri"/>
              </a:rPr>
              <a:t>hacia</a:t>
            </a:r>
            <a:r>
              <a:rPr sz="1600" b="1" spc="5" dirty="0">
                <a:latin typeface="Calibri"/>
                <a:cs typeface="Calibri"/>
              </a:rPr>
              <a:t> </a:t>
            </a:r>
            <a:r>
              <a:rPr sz="1600" b="1" spc="-5" dirty="0">
                <a:latin typeface="Calibri"/>
                <a:cs typeface="Calibri"/>
              </a:rPr>
              <a:t>la </a:t>
            </a:r>
            <a:r>
              <a:rPr sz="1600" b="1" spc="-10" dirty="0">
                <a:latin typeface="Calibri"/>
                <a:cs typeface="Calibri"/>
              </a:rPr>
              <a:t>persecución</a:t>
            </a:r>
            <a:r>
              <a:rPr sz="1600" b="1" spc="30" dirty="0">
                <a:latin typeface="Calibri"/>
                <a:cs typeface="Calibri"/>
              </a:rPr>
              <a:t> </a:t>
            </a:r>
            <a:r>
              <a:rPr sz="1600" b="1" spc="-5" dirty="0">
                <a:latin typeface="Calibri"/>
                <a:cs typeface="Calibri"/>
              </a:rPr>
              <a:t>de</a:t>
            </a:r>
            <a:r>
              <a:rPr sz="1600" b="1" spc="10" dirty="0">
                <a:latin typeface="Calibri"/>
                <a:cs typeface="Calibri"/>
              </a:rPr>
              <a:t> </a:t>
            </a:r>
            <a:r>
              <a:rPr sz="1600" b="1" spc="-5" dirty="0">
                <a:latin typeface="Calibri"/>
                <a:cs typeface="Calibri"/>
              </a:rPr>
              <a:t>un </a:t>
            </a:r>
            <a:r>
              <a:rPr sz="1600" b="1" dirty="0">
                <a:latin typeface="Calibri"/>
                <a:cs typeface="Calibri"/>
              </a:rPr>
              <a:t> </a:t>
            </a:r>
            <a:r>
              <a:rPr sz="1600" b="1" spc="-5" dirty="0">
                <a:latin typeface="Calibri"/>
                <a:cs typeface="Calibri"/>
              </a:rPr>
              <a:t>bien</a:t>
            </a:r>
            <a:r>
              <a:rPr sz="1600" b="1" dirty="0">
                <a:latin typeface="Calibri"/>
                <a:cs typeface="Calibri"/>
              </a:rPr>
              <a:t> </a:t>
            </a:r>
            <a:r>
              <a:rPr sz="1600" b="1" spc="-5" dirty="0">
                <a:latin typeface="Calibri"/>
                <a:cs typeface="Calibri"/>
              </a:rPr>
              <a:t>común</a:t>
            </a:r>
            <a:r>
              <a:rPr sz="1600" b="1" spc="5" dirty="0">
                <a:latin typeface="Calibri"/>
                <a:cs typeface="Calibri"/>
              </a:rPr>
              <a:t> </a:t>
            </a:r>
            <a:r>
              <a:rPr sz="1600" b="1" spc="-5" dirty="0">
                <a:latin typeface="Calibri"/>
                <a:cs typeface="Calibri"/>
              </a:rPr>
              <a:t>y</a:t>
            </a:r>
            <a:r>
              <a:rPr sz="1600" b="1" spc="5" dirty="0">
                <a:latin typeface="Calibri"/>
                <a:cs typeface="Calibri"/>
              </a:rPr>
              <a:t> </a:t>
            </a:r>
            <a:r>
              <a:rPr sz="1600" b="1" spc="-5" dirty="0">
                <a:latin typeface="Calibri"/>
                <a:cs typeface="Calibri"/>
              </a:rPr>
              <a:t>cuyas</a:t>
            </a:r>
            <a:r>
              <a:rPr sz="1600" b="1" spc="10" dirty="0">
                <a:latin typeface="Calibri"/>
                <a:cs typeface="Calibri"/>
              </a:rPr>
              <a:t> </a:t>
            </a:r>
            <a:r>
              <a:rPr sz="1600" b="1" spc="-5" dirty="0">
                <a:latin typeface="Calibri"/>
                <a:cs typeface="Calibri"/>
              </a:rPr>
              <a:t>prácticas,</a:t>
            </a:r>
            <a:r>
              <a:rPr sz="1600" b="1" spc="5" dirty="0">
                <a:latin typeface="Calibri"/>
                <a:cs typeface="Calibri"/>
              </a:rPr>
              <a:t> </a:t>
            </a:r>
            <a:r>
              <a:rPr sz="1600" b="1" spc="-5" dirty="0">
                <a:latin typeface="Calibri"/>
                <a:cs typeface="Calibri"/>
              </a:rPr>
              <a:t>consecuentemente,</a:t>
            </a:r>
            <a:r>
              <a:rPr sz="1600" b="1" spc="20" dirty="0">
                <a:latin typeface="Calibri"/>
                <a:cs typeface="Calibri"/>
              </a:rPr>
              <a:t> </a:t>
            </a:r>
            <a:r>
              <a:rPr sz="1600" b="1" spc="-10" dirty="0">
                <a:latin typeface="Calibri"/>
                <a:cs typeface="Calibri"/>
              </a:rPr>
              <a:t>están </a:t>
            </a:r>
            <a:r>
              <a:rPr sz="1600" b="1" spc="-5" dirty="0">
                <a:latin typeface="Calibri"/>
                <a:cs typeface="Calibri"/>
              </a:rPr>
              <a:t> inspiradas</a:t>
            </a:r>
            <a:r>
              <a:rPr sz="1600" b="1" spc="20" dirty="0">
                <a:latin typeface="Calibri"/>
                <a:cs typeface="Calibri"/>
              </a:rPr>
              <a:t> </a:t>
            </a:r>
            <a:r>
              <a:rPr sz="1600" b="1" spc="-5" dirty="0">
                <a:latin typeface="Calibri"/>
                <a:cs typeface="Calibri"/>
              </a:rPr>
              <a:t>por</a:t>
            </a:r>
            <a:r>
              <a:rPr sz="1600" b="1" spc="15" dirty="0">
                <a:latin typeface="Calibri"/>
                <a:cs typeface="Calibri"/>
              </a:rPr>
              <a:t> </a:t>
            </a:r>
            <a:r>
              <a:rPr sz="1600" b="1" spc="-5" dirty="0">
                <a:latin typeface="Calibri"/>
                <a:cs typeface="Calibri"/>
              </a:rPr>
              <a:t>y</a:t>
            </a:r>
            <a:r>
              <a:rPr sz="1600" b="1" spc="5" dirty="0">
                <a:latin typeface="Calibri"/>
                <a:cs typeface="Calibri"/>
              </a:rPr>
              <a:t> </a:t>
            </a:r>
            <a:r>
              <a:rPr sz="1600" b="1" spc="-10" dirty="0">
                <a:latin typeface="Calibri"/>
                <a:cs typeface="Calibri"/>
              </a:rPr>
              <a:t>permiten</a:t>
            </a:r>
            <a:r>
              <a:rPr sz="1600" b="1" spc="15" dirty="0">
                <a:latin typeface="Calibri"/>
                <a:cs typeface="Calibri"/>
              </a:rPr>
              <a:t> </a:t>
            </a:r>
            <a:r>
              <a:rPr sz="1600" b="1" spc="-5" dirty="0">
                <a:latin typeface="Calibri"/>
                <a:cs typeface="Calibri"/>
              </a:rPr>
              <a:t>la</a:t>
            </a:r>
            <a:r>
              <a:rPr sz="1600" b="1" spc="-10" dirty="0">
                <a:latin typeface="Calibri"/>
                <a:cs typeface="Calibri"/>
              </a:rPr>
              <a:t> </a:t>
            </a:r>
            <a:r>
              <a:rPr sz="1600" b="1" spc="-5" dirty="0">
                <a:latin typeface="Calibri"/>
                <a:cs typeface="Calibri"/>
              </a:rPr>
              <a:t>adquisición</a:t>
            </a:r>
            <a:r>
              <a:rPr sz="1600" b="1" spc="20" dirty="0">
                <a:latin typeface="Calibri"/>
                <a:cs typeface="Calibri"/>
              </a:rPr>
              <a:t> </a:t>
            </a:r>
            <a:r>
              <a:rPr sz="1600" b="1" spc="-5" dirty="0">
                <a:latin typeface="Calibri"/>
                <a:cs typeface="Calibri"/>
              </a:rPr>
              <a:t>de </a:t>
            </a:r>
            <a:r>
              <a:rPr sz="1600" b="1" dirty="0">
                <a:latin typeface="Calibri"/>
                <a:cs typeface="Calibri"/>
              </a:rPr>
              <a:t>las</a:t>
            </a:r>
            <a:r>
              <a:rPr sz="1600" b="1" spc="-5" dirty="0">
                <a:latin typeface="Calibri"/>
                <a:cs typeface="Calibri"/>
              </a:rPr>
              <a:t> </a:t>
            </a:r>
            <a:r>
              <a:rPr sz="1600" b="1" spc="-10" dirty="0">
                <a:latin typeface="Calibri"/>
                <a:cs typeface="Calibri"/>
              </a:rPr>
              <a:t>virtudes</a:t>
            </a:r>
            <a:r>
              <a:rPr sz="1600" b="1" spc="25" dirty="0">
                <a:latin typeface="Calibri"/>
                <a:cs typeface="Calibri"/>
              </a:rPr>
              <a:t> </a:t>
            </a:r>
            <a:r>
              <a:rPr sz="1600" b="1" spc="-5" dirty="0">
                <a:latin typeface="Calibri"/>
                <a:cs typeface="Calibri"/>
              </a:rPr>
              <a:t>o </a:t>
            </a:r>
            <a:r>
              <a:rPr sz="1600" b="1" dirty="0">
                <a:latin typeface="Calibri"/>
                <a:cs typeface="Calibri"/>
              </a:rPr>
              <a:t> </a:t>
            </a:r>
            <a:r>
              <a:rPr sz="1600" b="1" spc="-5" dirty="0">
                <a:latin typeface="Calibri"/>
                <a:cs typeface="Calibri"/>
              </a:rPr>
              <a:t>excelencias</a:t>
            </a:r>
            <a:r>
              <a:rPr sz="1600" b="1" spc="-20" dirty="0">
                <a:latin typeface="Calibri"/>
                <a:cs typeface="Calibri"/>
              </a:rPr>
              <a:t> </a:t>
            </a:r>
            <a:r>
              <a:rPr sz="1600" b="1" spc="-5" dirty="0">
                <a:latin typeface="Calibri"/>
                <a:cs typeface="Calibri"/>
              </a:rPr>
              <a:t>necesarias</a:t>
            </a:r>
            <a:r>
              <a:rPr sz="1600" b="1" spc="5" dirty="0">
                <a:latin typeface="Calibri"/>
                <a:cs typeface="Calibri"/>
              </a:rPr>
              <a:t> </a:t>
            </a:r>
            <a:r>
              <a:rPr sz="1600" b="1" spc="-5" dirty="0">
                <a:latin typeface="Calibri"/>
                <a:cs typeface="Calibri"/>
              </a:rPr>
              <a:t>para</a:t>
            </a:r>
            <a:r>
              <a:rPr sz="1600" b="1" spc="5" dirty="0">
                <a:latin typeface="Calibri"/>
                <a:cs typeface="Calibri"/>
              </a:rPr>
              <a:t> </a:t>
            </a:r>
            <a:r>
              <a:rPr sz="1600" b="1" spc="-5" dirty="0">
                <a:latin typeface="Calibri"/>
                <a:cs typeface="Calibri"/>
              </a:rPr>
              <a:t>la</a:t>
            </a:r>
            <a:r>
              <a:rPr sz="1600" b="1" spc="-10" dirty="0">
                <a:latin typeface="Calibri"/>
                <a:cs typeface="Calibri"/>
              </a:rPr>
              <a:t> </a:t>
            </a:r>
            <a:r>
              <a:rPr sz="1600" b="1" spc="-5" dirty="0">
                <a:latin typeface="Calibri"/>
                <a:cs typeface="Calibri"/>
              </a:rPr>
              <a:t>obtención</a:t>
            </a:r>
            <a:r>
              <a:rPr sz="1600" b="1" spc="15" dirty="0">
                <a:latin typeface="Calibri"/>
                <a:cs typeface="Calibri"/>
              </a:rPr>
              <a:t> </a:t>
            </a:r>
            <a:r>
              <a:rPr sz="1600" b="1" spc="-5" dirty="0">
                <a:latin typeface="Calibri"/>
                <a:cs typeface="Calibri"/>
              </a:rPr>
              <a:t>de</a:t>
            </a:r>
            <a:r>
              <a:rPr sz="1600" b="1" dirty="0">
                <a:latin typeface="Calibri"/>
                <a:cs typeface="Calibri"/>
              </a:rPr>
              <a:t> </a:t>
            </a:r>
            <a:r>
              <a:rPr sz="1600" b="1" spc="-5" dirty="0">
                <a:latin typeface="Calibri"/>
                <a:cs typeface="Calibri"/>
              </a:rPr>
              <a:t>dicho</a:t>
            </a:r>
            <a:r>
              <a:rPr sz="1600" b="1" spc="10" dirty="0">
                <a:latin typeface="Calibri"/>
                <a:cs typeface="Calibri"/>
              </a:rPr>
              <a:t> </a:t>
            </a:r>
            <a:r>
              <a:rPr sz="1600" b="1" spc="-5" dirty="0">
                <a:latin typeface="Calibri"/>
                <a:cs typeface="Calibri"/>
              </a:rPr>
              <a:t>bien.</a:t>
            </a:r>
            <a:r>
              <a:rPr sz="1600" b="1" dirty="0">
                <a:latin typeface="Calibri"/>
                <a:cs typeface="Calibri"/>
              </a:rPr>
              <a:t> </a:t>
            </a:r>
            <a:r>
              <a:rPr sz="1600" b="1" spc="-5" dirty="0">
                <a:latin typeface="Calibri"/>
                <a:cs typeface="Calibri"/>
              </a:rPr>
              <a:t>La </a:t>
            </a:r>
            <a:r>
              <a:rPr sz="1600" b="1" dirty="0">
                <a:latin typeface="Calibri"/>
                <a:cs typeface="Calibri"/>
              </a:rPr>
              <a:t> </a:t>
            </a:r>
            <a:r>
              <a:rPr sz="1600" b="1" spc="-5" dirty="0">
                <a:latin typeface="Calibri"/>
                <a:cs typeface="Calibri"/>
              </a:rPr>
              <a:t>amistad,</a:t>
            </a:r>
            <a:r>
              <a:rPr sz="1600" b="1" spc="-10" dirty="0">
                <a:latin typeface="Calibri"/>
                <a:cs typeface="Calibri"/>
              </a:rPr>
              <a:t> </a:t>
            </a:r>
            <a:r>
              <a:rPr sz="1600" b="1" spc="-5" dirty="0">
                <a:latin typeface="Calibri"/>
                <a:cs typeface="Calibri"/>
              </a:rPr>
              <a:t>en</a:t>
            </a:r>
            <a:r>
              <a:rPr sz="1600" b="1" spc="5" dirty="0">
                <a:latin typeface="Calibri"/>
                <a:cs typeface="Calibri"/>
              </a:rPr>
              <a:t> </a:t>
            </a:r>
            <a:r>
              <a:rPr sz="1600" b="1" spc="-5" dirty="0">
                <a:latin typeface="Calibri"/>
                <a:cs typeface="Calibri"/>
              </a:rPr>
              <a:t>sentido</a:t>
            </a:r>
            <a:r>
              <a:rPr sz="1600" b="1" spc="15" dirty="0">
                <a:latin typeface="Calibri"/>
                <a:cs typeface="Calibri"/>
              </a:rPr>
              <a:t> </a:t>
            </a:r>
            <a:r>
              <a:rPr sz="1600" b="1" spc="-5" dirty="0">
                <a:latin typeface="Calibri"/>
                <a:cs typeface="Calibri"/>
              </a:rPr>
              <a:t>aristotélico,</a:t>
            </a:r>
            <a:r>
              <a:rPr sz="1600" b="1" spc="-25" dirty="0">
                <a:latin typeface="Calibri"/>
                <a:cs typeface="Calibri"/>
              </a:rPr>
              <a:t> </a:t>
            </a:r>
            <a:r>
              <a:rPr sz="1600" b="1" spc="-10" dirty="0">
                <a:latin typeface="Calibri"/>
                <a:cs typeface="Calibri"/>
              </a:rPr>
              <a:t>podría,</a:t>
            </a:r>
            <a:r>
              <a:rPr sz="1600" b="1" spc="20" dirty="0">
                <a:latin typeface="Calibri"/>
                <a:cs typeface="Calibri"/>
              </a:rPr>
              <a:t> </a:t>
            </a:r>
            <a:r>
              <a:rPr sz="1600" b="1" spc="-5" dirty="0">
                <a:latin typeface="Calibri"/>
                <a:cs typeface="Calibri"/>
              </a:rPr>
              <a:t>en</a:t>
            </a:r>
            <a:r>
              <a:rPr sz="1600" b="1" spc="5" dirty="0">
                <a:latin typeface="Calibri"/>
                <a:cs typeface="Calibri"/>
              </a:rPr>
              <a:t> </a:t>
            </a:r>
            <a:r>
              <a:rPr sz="1600" b="1" spc="-5" dirty="0">
                <a:latin typeface="Calibri"/>
                <a:cs typeface="Calibri"/>
              </a:rPr>
              <a:t>su</a:t>
            </a:r>
            <a:r>
              <a:rPr sz="1600" b="1" spc="5" dirty="0">
                <a:latin typeface="Calibri"/>
                <a:cs typeface="Calibri"/>
              </a:rPr>
              <a:t> </a:t>
            </a:r>
            <a:r>
              <a:rPr sz="1600" b="1" spc="-5" dirty="0">
                <a:latin typeface="Calibri"/>
                <a:cs typeface="Calibri"/>
              </a:rPr>
              <a:t>traducción </a:t>
            </a:r>
            <a:r>
              <a:rPr sz="1600" b="1" dirty="0">
                <a:latin typeface="Calibri"/>
                <a:cs typeface="Calibri"/>
              </a:rPr>
              <a:t> </a:t>
            </a:r>
            <a:r>
              <a:rPr sz="1600" b="1" spc="-5" dirty="0">
                <a:latin typeface="Calibri"/>
                <a:cs typeface="Calibri"/>
              </a:rPr>
              <a:t>contemporánea,</a:t>
            </a:r>
            <a:r>
              <a:rPr sz="1600" b="1" spc="25" dirty="0">
                <a:latin typeface="Calibri"/>
                <a:cs typeface="Calibri"/>
              </a:rPr>
              <a:t> </a:t>
            </a:r>
            <a:r>
              <a:rPr sz="1600" b="1" spc="-5" dirty="0">
                <a:latin typeface="Calibri"/>
                <a:cs typeface="Calibri"/>
              </a:rPr>
              <a:t>ser</a:t>
            </a:r>
            <a:r>
              <a:rPr sz="1600" b="1" spc="5" dirty="0">
                <a:latin typeface="Calibri"/>
                <a:cs typeface="Calibri"/>
              </a:rPr>
              <a:t> </a:t>
            </a:r>
            <a:r>
              <a:rPr sz="1600" b="1" spc="-5" dirty="0">
                <a:latin typeface="Calibri"/>
                <a:cs typeface="Calibri"/>
              </a:rPr>
              <a:t>asimilada</a:t>
            </a:r>
            <a:r>
              <a:rPr sz="1600" b="1" spc="-25" dirty="0">
                <a:latin typeface="Calibri"/>
                <a:cs typeface="Calibri"/>
              </a:rPr>
              <a:t> </a:t>
            </a:r>
            <a:r>
              <a:rPr sz="1600" b="1" spc="-5" dirty="0">
                <a:latin typeface="Calibri"/>
                <a:cs typeface="Calibri"/>
              </a:rPr>
              <a:t>a</a:t>
            </a:r>
            <a:r>
              <a:rPr sz="1600" b="1" dirty="0">
                <a:latin typeface="Calibri"/>
                <a:cs typeface="Calibri"/>
              </a:rPr>
              <a:t> </a:t>
            </a:r>
            <a:r>
              <a:rPr sz="1600" b="1" spc="-5" dirty="0">
                <a:latin typeface="Calibri"/>
                <a:cs typeface="Calibri"/>
              </a:rPr>
              <a:t>lazos</a:t>
            </a:r>
            <a:r>
              <a:rPr sz="1600" b="1" spc="-10" dirty="0">
                <a:latin typeface="Calibri"/>
                <a:cs typeface="Calibri"/>
              </a:rPr>
              <a:t> relativamente </a:t>
            </a:r>
            <a:r>
              <a:rPr sz="1600" b="1" spc="-5" dirty="0">
                <a:latin typeface="Calibri"/>
                <a:cs typeface="Calibri"/>
              </a:rPr>
              <a:t> intensos,</a:t>
            </a:r>
            <a:r>
              <a:rPr sz="1600" b="1" spc="5" dirty="0">
                <a:latin typeface="Calibri"/>
                <a:cs typeface="Calibri"/>
              </a:rPr>
              <a:t> </a:t>
            </a:r>
            <a:r>
              <a:rPr sz="1600" b="1" spc="-5" dirty="0">
                <a:latin typeface="Calibri"/>
                <a:cs typeface="Calibri"/>
              </a:rPr>
              <a:t>no</a:t>
            </a:r>
            <a:r>
              <a:rPr sz="1600" b="1" spc="10" dirty="0">
                <a:latin typeface="Calibri"/>
                <a:cs typeface="Calibri"/>
              </a:rPr>
              <a:t> </a:t>
            </a:r>
            <a:r>
              <a:rPr sz="1600" b="1" spc="-10" dirty="0">
                <a:latin typeface="Calibri"/>
                <a:cs typeface="Calibri"/>
              </a:rPr>
              <a:t>necesariamente</a:t>
            </a:r>
            <a:r>
              <a:rPr sz="1600" b="1" spc="5" dirty="0">
                <a:latin typeface="Calibri"/>
                <a:cs typeface="Calibri"/>
              </a:rPr>
              <a:t> </a:t>
            </a:r>
            <a:r>
              <a:rPr sz="1600" b="1" spc="-5" dirty="0">
                <a:latin typeface="Calibri"/>
                <a:cs typeface="Calibri"/>
              </a:rPr>
              <a:t>de</a:t>
            </a:r>
            <a:r>
              <a:rPr sz="1600" b="1" spc="5" dirty="0">
                <a:latin typeface="Calibri"/>
                <a:cs typeface="Calibri"/>
              </a:rPr>
              <a:t> </a:t>
            </a:r>
            <a:r>
              <a:rPr sz="1600" b="1" spc="-5" dirty="0">
                <a:latin typeface="Calibri"/>
                <a:cs typeface="Calibri"/>
              </a:rPr>
              <a:t>amor,</a:t>
            </a:r>
            <a:r>
              <a:rPr sz="1600" b="1" spc="5" dirty="0">
                <a:latin typeface="Calibri"/>
                <a:cs typeface="Calibri"/>
              </a:rPr>
              <a:t> </a:t>
            </a:r>
            <a:r>
              <a:rPr sz="1600" b="1" spc="-10" dirty="0">
                <a:latin typeface="Calibri"/>
                <a:cs typeface="Calibri"/>
              </a:rPr>
              <a:t>pero</a:t>
            </a:r>
            <a:r>
              <a:rPr sz="1600" b="1" spc="10" dirty="0">
                <a:latin typeface="Calibri"/>
                <a:cs typeface="Calibri"/>
              </a:rPr>
              <a:t> </a:t>
            </a:r>
            <a:r>
              <a:rPr sz="1600" b="1" spc="-5" dirty="0">
                <a:latin typeface="Calibri"/>
                <a:cs typeface="Calibri"/>
              </a:rPr>
              <a:t>sí de </a:t>
            </a:r>
            <a:r>
              <a:rPr sz="1600" b="1" dirty="0">
                <a:latin typeface="Calibri"/>
                <a:cs typeface="Calibri"/>
              </a:rPr>
              <a:t> </a:t>
            </a:r>
            <a:r>
              <a:rPr sz="1600" b="1" spc="-5" dirty="0">
                <a:latin typeface="Calibri"/>
                <a:cs typeface="Calibri"/>
              </a:rPr>
              <a:t>reconocimiento</a:t>
            </a:r>
            <a:r>
              <a:rPr sz="1600" b="1" spc="10" dirty="0">
                <a:latin typeface="Calibri"/>
                <a:cs typeface="Calibri"/>
              </a:rPr>
              <a:t> </a:t>
            </a:r>
            <a:r>
              <a:rPr sz="1600" b="1" spc="-10" dirty="0">
                <a:latin typeface="Calibri"/>
                <a:cs typeface="Calibri"/>
              </a:rPr>
              <a:t>mutuo</a:t>
            </a:r>
            <a:r>
              <a:rPr sz="1600" b="1" spc="25" dirty="0">
                <a:latin typeface="Calibri"/>
                <a:cs typeface="Calibri"/>
              </a:rPr>
              <a:t> </a:t>
            </a:r>
            <a:r>
              <a:rPr sz="1600" b="1" spc="-5" dirty="0">
                <a:latin typeface="Calibri"/>
                <a:cs typeface="Calibri"/>
              </a:rPr>
              <a:t>en</a:t>
            </a:r>
            <a:r>
              <a:rPr sz="1600" b="1" dirty="0">
                <a:latin typeface="Calibri"/>
                <a:cs typeface="Calibri"/>
              </a:rPr>
              <a:t> </a:t>
            </a:r>
            <a:r>
              <a:rPr sz="1600" b="1" spc="-5" dirty="0">
                <a:latin typeface="Calibri"/>
                <a:cs typeface="Calibri"/>
              </a:rPr>
              <a:t>la </a:t>
            </a:r>
            <a:r>
              <a:rPr sz="1600" b="1" spc="-10" dirty="0">
                <a:latin typeface="Calibri"/>
                <a:cs typeface="Calibri"/>
              </a:rPr>
              <a:t>pertenencia</a:t>
            </a:r>
            <a:r>
              <a:rPr sz="1600" b="1" spc="25" dirty="0">
                <a:latin typeface="Calibri"/>
                <a:cs typeface="Calibri"/>
              </a:rPr>
              <a:t> </a:t>
            </a:r>
            <a:r>
              <a:rPr sz="1600" b="1" spc="-10" dirty="0">
                <a:latin typeface="Calibri"/>
                <a:cs typeface="Calibri"/>
              </a:rPr>
              <a:t>común</a:t>
            </a:r>
            <a:r>
              <a:rPr sz="1600" b="1" spc="15" dirty="0">
                <a:latin typeface="Calibri"/>
                <a:cs typeface="Calibri"/>
              </a:rPr>
              <a:t> </a:t>
            </a:r>
            <a:r>
              <a:rPr sz="1600" b="1" spc="-5" dirty="0">
                <a:latin typeface="Calibri"/>
                <a:cs typeface="Calibri"/>
              </a:rPr>
              <a:t>y</a:t>
            </a:r>
            <a:r>
              <a:rPr sz="1600" b="1" spc="10" dirty="0">
                <a:latin typeface="Calibri"/>
                <a:cs typeface="Calibri"/>
              </a:rPr>
              <a:t> </a:t>
            </a:r>
            <a:r>
              <a:rPr sz="1600" b="1" spc="-5" dirty="0">
                <a:latin typeface="Calibri"/>
                <a:cs typeface="Calibri"/>
              </a:rPr>
              <a:t>de</a:t>
            </a:r>
            <a:r>
              <a:rPr sz="1600" b="1" spc="5" dirty="0">
                <a:latin typeface="Calibri"/>
                <a:cs typeface="Calibri"/>
              </a:rPr>
              <a:t> </a:t>
            </a:r>
            <a:r>
              <a:rPr sz="1600" b="1" spc="-5" dirty="0">
                <a:latin typeface="Calibri"/>
                <a:cs typeface="Calibri"/>
              </a:rPr>
              <a:t>cierto </a:t>
            </a:r>
            <a:r>
              <a:rPr sz="1600" b="1" spc="-345" dirty="0">
                <a:latin typeface="Calibri"/>
                <a:cs typeface="Calibri"/>
              </a:rPr>
              <a:t> </a:t>
            </a:r>
            <a:r>
              <a:rPr sz="1600" b="1" spc="-10" dirty="0">
                <a:latin typeface="Calibri"/>
                <a:cs typeface="Calibri"/>
              </a:rPr>
              <a:t>grado</a:t>
            </a:r>
            <a:r>
              <a:rPr sz="1600" b="1" spc="25" dirty="0">
                <a:latin typeface="Calibri"/>
                <a:cs typeface="Calibri"/>
              </a:rPr>
              <a:t> </a:t>
            </a:r>
            <a:r>
              <a:rPr sz="1600" b="1" spc="-5" dirty="0">
                <a:latin typeface="Calibri"/>
                <a:cs typeface="Calibri"/>
              </a:rPr>
              <a:t>de</a:t>
            </a:r>
            <a:r>
              <a:rPr sz="1600" b="1" spc="10" dirty="0">
                <a:latin typeface="Calibri"/>
                <a:cs typeface="Calibri"/>
              </a:rPr>
              <a:t> </a:t>
            </a:r>
            <a:r>
              <a:rPr sz="1600" b="1" spc="-5" dirty="0">
                <a:latin typeface="Calibri"/>
                <a:cs typeface="Calibri"/>
              </a:rPr>
              <a:t>solidaridad</a:t>
            </a:r>
            <a:r>
              <a:rPr sz="1600" b="1" spc="10" dirty="0">
                <a:latin typeface="Calibri"/>
                <a:cs typeface="Calibri"/>
              </a:rPr>
              <a:t> </a:t>
            </a:r>
            <a:r>
              <a:rPr sz="1600" b="1" spc="-5" dirty="0">
                <a:latin typeface="Calibri"/>
                <a:cs typeface="Calibri"/>
              </a:rPr>
              <a:t>o</a:t>
            </a:r>
            <a:r>
              <a:rPr sz="1600" b="1" spc="5" dirty="0">
                <a:latin typeface="Calibri"/>
                <a:cs typeface="Calibri"/>
              </a:rPr>
              <a:t> </a:t>
            </a:r>
            <a:r>
              <a:rPr sz="1600" b="1" spc="-5" dirty="0">
                <a:latin typeface="Calibri"/>
                <a:cs typeface="Calibri"/>
              </a:rPr>
              <a:t>afinidad</a:t>
            </a:r>
            <a:r>
              <a:rPr sz="1600" b="1" spc="15" dirty="0">
                <a:latin typeface="Calibri"/>
                <a:cs typeface="Calibri"/>
              </a:rPr>
              <a:t> </a:t>
            </a:r>
            <a:r>
              <a:rPr sz="1600" b="1" spc="-10" dirty="0">
                <a:latin typeface="Calibri"/>
                <a:cs typeface="Calibri"/>
              </a:rPr>
              <a:t>entre</a:t>
            </a:r>
            <a:r>
              <a:rPr sz="1600" b="1" spc="10" dirty="0">
                <a:latin typeface="Calibri"/>
                <a:cs typeface="Calibri"/>
              </a:rPr>
              <a:t> </a:t>
            </a:r>
            <a:r>
              <a:rPr sz="1600" b="1" spc="-10" dirty="0">
                <a:latin typeface="Calibri"/>
                <a:cs typeface="Calibri"/>
              </a:rPr>
              <a:t>miembros</a:t>
            </a:r>
            <a:r>
              <a:rPr sz="1600" b="1" spc="25" dirty="0">
                <a:latin typeface="Calibri"/>
                <a:cs typeface="Calibri"/>
              </a:rPr>
              <a:t> </a:t>
            </a:r>
            <a:r>
              <a:rPr sz="1600" b="1" spc="-10" dirty="0">
                <a:latin typeface="Calibri"/>
                <a:cs typeface="Calibri"/>
              </a:rPr>
              <a:t>frente</a:t>
            </a:r>
            <a:r>
              <a:rPr sz="1600" b="1" spc="25" dirty="0">
                <a:latin typeface="Calibri"/>
                <a:cs typeface="Calibri"/>
              </a:rPr>
              <a:t> </a:t>
            </a:r>
            <a:r>
              <a:rPr sz="1600" b="1" spc="-5" dirty="0">
                <a:latin typeface="Calibri"/>
                <a:cs typeface="Calibri"/>
              </a:rPr>
              <a:t>a</a:t>
            </a:r>
            <a:r>
              <a:rPr sz="1600" b="1" spc="10" dirty="0">
                <a:latin typeface="Calibri"/>
                <a:cs typeface="Calibri"/>
              </a:rPr>
              <a:t> </a:t>
            </a:r>
            <a:r>
              <a:rPr sz="1600" b="1" dirty="0">
                <a:latin typeface="Calibri"/>
                <a:cs typeface="Calibri"/>
              </a:rPr>
              <a:t>lo </a:t>
            </a:r>
            <a:r>
              <a:rPr sz="1600" b="1" spc="5" dirty="0">
                <a:latin typeface="Calibri"/>
                <a:cs typeface="Calibri"/>
              </a:rPr>
              <a:t> </a:t>
            </a:r>
            <a:r>
              <a:rPr sz="1600" b="1" spc="-10" dirty="0">
                <a:latin typeface="Calibri"/>
                <a:cs typeface="Calibri"/>
              </a:rPr>
              <a:t>extranjero.</a:t>
            </a:r>
            <a:endParaRPr sz="1600" dirty="0">
              <a:latin typeface="Calibri"/>
              <a:cs typeface="Calibri"/>
            </a:endParaRPr>
          </a:p>
        </p:txBody>
      </p:sp>
      <p:pic>
        <p:nvPicPr>
          <p:cNvPr id="3" name="object 10">
            <a:extLst>
              <a:ext uri="{FF2B5EF4-FFF2-40B4-BE49-F238E27FC236}">
                <a16:creationId xmlns:a16="http://schemas.microsoft.com/office/drawing/2014/main" id="{CCFB4A7C-95EA-DFF0-CFCF-068B0068F2BA}"/>
              </a:ext>
            </a:extLst>
          </p:cNvPr>
          <p:cNvPicPr/>
          <p:nvPr/>
        </p:nvPicPr>
        <p:blipFill>
          <a:blip r:embed="rId2" cstate="print"/>
          <a:stretch>
            <a:fillRect/>
          </a:stretch>
        </p:blipFill>
        <p:spPr>
          <a:xfrm>
            <a:off x="7364629" y="675861"/>
            <a:ext cx="3197352" cy="5143498"/>
          </a:xfrm>
          <a:prstGeom prst="rect">
            <a:avLst/>
          </a:prstGeom>
        </p:spPr>
      </p:pic>
    </p:spTree>
    <p:extLst>
      <p:ext uri="{BB962C8B-B14F-4D97-AF65-F5344CB8AC3E}">
        <p14:creationId xmlns:p14="http://schemas.microsoft.com/office/powerpoint/2010/main" val="91189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27ECF3FB-9989-0363-8B12-9CF9D8AFF377}"/>
              </a:ext>
            </a:extLst>
          </p:cNvPr>
          <p:cNvSpPr txBox="1"/>
          <p:nvPr/>
        </p:nvSpPr>
        <p:spPr>
          <a:xfrm>
            <a:off x="2006278" y="1957396"/>
            <a:ext cx="5147310" cy="3227705"/>
          </a:xfrm>
          <a:prstGeom prst="rect">
            <a:avLst/>
          </a:prstGeom>
        </p:spPr>
        <p:txBody>
          <a:bodyPr vert="horz" wrap="square" lIns="0" tIns="13335" rIns="0" bIns="0" rtlCol="0">
            <a:spAutoFit/>
          </a:bodyPr>
          <a:lstStyle/>
          <a:p>
            <a:pPr marL="12700" marR="5080">
              <a:lnSpc>
                <a:spcPct val="100000"/>
              </a:lnSpc>
              <a:spcBef>
                <a:spcPts val="105"/>
              </a:spcBef>
            </a:pPr>
            <a:r>
              <a:rPr sz="1400" b="1" dirty="0">
                <a:latin typeface="Arial"/>
                <a:cs typeface="Arial"/>
              </a:rPr>
              <a:t>El </a:t>
            </a:r>
            <a:r>
              <a:rPr sz="1400" b="1" spc="-5" dirty="0">
                <a:latin typeface="Arial"/>
                <a:cs typeface="Arial"/>
              </a:rPr>
              <a:t>error comunitarista, buscar infundir </a:t>
            </a:r>
            <a:r>
              <a:rPr sz="1400" b="1" dirty="0">
                <a:latin typeface="Arial"/>
                <a:cs typeface="Arial"/>
              </a:rPr>
              <a:t>a la </a:t>
            </a:r>
            <a:r>
              <a:rPr sz="1400" b="1" spc="-5" dirty="0">
                <a:latin typeface="Arial"/>
                <a:cs typeface="Arial"/>
              </a:rPr>
              <a:t>política del </a:t>
            </a:r>
            <a:r>
              <a:rPr sz="1400" b="1" dirty="0">
                <a:latin typeface="Arial"/>
                <a:cs typeface="Arial"/>
              </a:rPr>
              <a:t> Estado </a:t>
            </a:r>
            <a:r>
              <a:rPr sz="1400" b="1" spc="-5" dirty="0">
                <a:latin typeface="Arial"/>
                <a:cs typeface="Arial"/>
              </a:rPr>
              <a:t>los valores </a:t>
            </a:r>
            <a:r>
              <a:rPr sz="1400" b="1" dirty="0">
                <a:latin typeface="Arial"/>
                <a:cs typeface="Arial"/>
              </a:rPr>
              <a:t>y mecanismos </a:t>
            </a:r>
            <a:r>
              <a:rPr sz="1400" b="1" spc="-5" dirty="0">
                <a:latin typeface="Arial"/>
                <a:cs typeface="Arial"/>
              </a:rPr>
              <a:t>de participación propios </a:t>
            </a:r>
            <a:r>
              <a:rPr sz="1400" b="1" dirty="0">
                <a:latin typeface="Arial"/>
                <a:cs typeface="Arial"/>
              </a:rPr>
              <a:t> </a:t>
            </a:r>
            <a:r>
              <a:rPr sz="1400" b="1" spc="-5" dirty="0">
                <a:latin typeface="Arial"/>
                <a:cs typeface="Arial"/>
              </a:rPr>
              <a:t>de </a:t>
            </a:r>
            <a:r>
              <a:rPr sz="1400" b="1" dirty="0">
                <a:latin typeface="Arial"/>
                <a:cs typeface="Arial"/>
              </a:rPr>
              <a:t>las </a:t>
            </a:r>
            <a:r>
              <a:rPr sz="1400" b="1" spc="-5" dirty="0">
                <a:latin typeface="Arial"/>
                <a:cs typeface="Arial"/>
              </a:rPr>
              <a:t>pequeñas comunidades. Un error aun </a:t>
            </a:r>
            <a:r>
              <a:rPr sz="1400" b="1" spc="-10" dirty="0">
                <a:latin typeface="Arial"/>
                <a:cs typeface="Arial"/>
              </a:rPr>
              <a:t>mayor </a:t>
            </a:r>
            <a:r>
              <a:rPr sz="1400" b="1" dirty="0">
                <a:latin typeface="Arial"/>
                <a:cs typeface="Arial"/>
              </a:rPr>
              <a:t>es </a:t>
            </a:r>
            <a:r>
              <a:rPr sz="1400" b="1" spc="5" dirty="0">
                <a:latin typeface="Arial"/>
                <a:cs typeface="Arial"/>
              </a:rPr>
              <a:t> </a:t>
            </a:r>
            <a:r>
              <a:rPr sz="1400" b="1" spc="-5" dirty="0">
                <a:latin typeface="Arial"/>
                <a:cs typeface="Arial"/>
              </a:rPr>
              <a:t>suponer que </a:t>
            </a:r>
            <a:r>
              <a:rPr sz="1400" b="1" dirty="0">
                <a:latin typeface="Arial"/>
                <a:cs typeface="Arial"/>
              </a:rPr>
              <a:t>exista </a:t>
            </a:r>
            <a:r>
              <a:rPr sz="1400" b="1" spc="-5" dirty="0">
                <a:latin typeface="Arial"/>
                <a:cs typeface="Arial"/>
              </a:rPr>
              <a:t>algo bueno </a:t>
            </a:r>
            <a:r>
              <a:rPr sz="1400" b="1" dirty="0">
                <a:latin typeface="Arial"/>
                <a:cs typeface="Arial"/>
              </a:rPr>
              <a:t>en las </a:t>
            </a:r>
            <a:r>
              <a:rPr sz="1400" b="1" spc="-5" dirty="0">
                <a:latin typeface="Arial"/>
                <a:cs typeface="Arial"/>
              </a:rPr>
              <a:t>comunidades </a:t>
            </a:r>
            <a:r>
              <a:rPr sz="1400" b="1" dirty="0">
                <a:latin typeface="Arial"/>
                <a:cs typeface="Arial"/>
              </a:rPr>
              <a:t>como </a:t>
            </a:r>
            <a:r>
              <a:rPr sz="1400" b="1" spc="5" dirty="0">
                <a:latin typeface="Arial"/>
                <a:cs typeface="Arial"/>
              </a:rPr>
              <a:t> </a:t>
            </a:r>
            <a:r>
              <a:rPr sz="1400" b="1" dirty="0">
                <a:latin typeface="Arial"/>
                <a:cs typeface="Arial"/>
              </a:rPr>
              <a:t>tales.</a:t>
            </a:r>
            <a:r>
              <a:rPr sz="1400" b="1" spc="-40" dirty="0">
                <a:latin typeface="Arial"/>
                <a:cs typeface="Arial"/>
              </a:rPr>
              <a:t> </a:t>
            </a:r>
            <a:r>
              <a:rPr sz="1400" b="1" dirty="0">
                <a:latin typeface="Arial"/>
                <a:cs typeface="Arial"/>
              </a:rPr>
              <a:t>El tamaño</a:t>
            </a:r>
            <a:r>
              <a:rPr sz="1400" b="1" spc="-20" dirty="0">
                <a:latin typeface="Arial"/>
                <a:cs typeface="Arial"/>
              </a:rPr>
              <a:t> </a:t>
            </a:r>
            <a:r>
              <a:rPr sz="1400" b="1" spc="-5" dirty="0">
                <a:latin typeface="Arial"/>
                <a:cs typeface="Arial"/>
              </a:rPr>
              <a:t>relativamente</a:t>
            </a:r>
            <a:r>
              <a:rPr sz="1400" b="1" spc="-40" dirty="0">
                <a:latin typeface="Arial"/>
                <a:cs typeface="Arial"/>
              </a:rPr>
              <a:t> </a:t>
            </a:r>
            <a:r>
              <a:rPr sz="1400" b="1" spc="-5" dirty="0">
                <a:latin typeface="Arial"/>
                <a:cs typeface="Arial"/>
              </a:rPr>
              <a:t>pequeño</a:t>
            </a:r>
            <a:r>
              <a:rPr sz="1400" b="1" spc="-25" dirty="0">
                <a:latin typeface="Arial"/>
                <a:cs typeface="Arial"/>
              </a:rPr>
              <a:t> </a:t>
            </a:r>
            <a:r>
              <a:rPr sz="1400" b="1" spc="-5" dirty="0">
                <a:latin typeface="Arial"/>
                <a:cs typeface="Arial"/>
              </a:rPr>
              <a:t>de</a:t>
            </a:r>
            <a:r>
              <a:rPr sz="1400" b="1" spc="-15" dirty="0">
                <a:latin typeface="Arial"/>
                <a:cs typeface="Arial"/>
              </a:rPr>
              <a:t> </a:t>
            </a:r>
            <a:r>
              <a:rPr sz="1400" b="1" dirty="0">
                <a:latin typeface="Arial"/>
                <a:cs typeface="Arial"/>
              </a:rPr>
              <a:t>las</a:t>
            </a:r>
            <a:r>
              <a:rPr sz="1400" b="1" spc="-15" dirty="0">
                <a:latin typeface="Arial"/>
                <a:cs typeface="Arial"/>
              </a:rPr>
              <a:t> </a:t>
            </a:r>
            <a:r>
              <a:rPr sz="1400" b="1" spc="-5" dirty="0">
                <a:latin typeface="Arial"/>
                <a:cs typeface="Arial"/>
              </a:rPr>
              <a:t>comunidades, </a:t>
            </a:r>
            <a:r>
              <a:rPr sz="1400" b="1" spc="-375" dirty="0">
                <a:latin typeface="Arial"/>
                <a:cs typeface="Arial"/>
              </a:rPr>
              <a:t> </a:t>
            </a:r>
            <a:r>
              <a:rPr sz="1400" b="1" dirty="0">
                <a:latin typeface="Arial"/>
                <a:cs typeface="Arial"/>
              </a:rPr>
              <a:t>así como </a:t>
            </a:r>
            <a:r>
              <a:rPr sz="1400" b="1" spc="-5" dirty="0">
                <a:latin typeface="Arial"/>
                <a:cs typeface="Arial"/>
              </a:rPr>
              <a:t>los encuentros </a:t>
            </a:r>
            <a:r>
              <a:rPr sz="1400" b="1" dirty="0">
                <a:latin typeface="Arial"/>
                <a:cs typeface="Arial"/>
              </a:rPr>
              <a:t>y las </a:t>
            </a:r>
            <a:r>
              <a:rPr sz="1400" b="1" spc="-5" dirty="0">
                <a:latin typeface="Arial"/>
                <a:cs typeface="Arial"/>
              </a:rPr>
              <a:t>conversaciones que </a:t>
            </a:r>
            <a:r>
              <a:rPr sz="1400" b="1" dirty="0">
                <a:latin typeface="Arial"/>
                <a:cs typeface="Arial"/>
              </a:rPr>
              <a:t>en ellas </a:t>
            </a:r>
            <a:r>
              <a:rPr sz="1400" b="1" spc="5" dirty="0">
                <a:latin typeface="Arial"/>
                <a:cs typeface="Arial"/>
              </a:rPr>
              <a:t> </a:t>
            </a:r>
            <a:r>
              <a:rPr sz="1400" b="1" dirty="0">
                <a:latin typeface="Arial"/>
                <a:cs typeface="Arial"/>
              </a:rPr>
              <a:t>se </a:t>
            </a:r>
            <a:r>
              <a:rPr sz="1400" b="1" spc="-5" dirty="0">
                <a:latin typeface="Arial"/>
                <a:cs typeface="Arial"/>
              </a:rPr>
              <a:t>producen </a:t>
            </a:r>
            <a:r>
              <a:rPr sz="1400" b="1" dirty="0">
                <a:latin typeface="Arial"/>
                <a:cs typeface="Arial"/>
              </a:rPr>
              <a:t>cara a cara, </a:t>
            </a:r>
            <a:r>
              <a:rPr sz="1400" b="1" spc="-5" dirty="0">
                <a:latin typeface="Arial"/>
                <a:cs typeface="Arial"/>
              </a:rPr>
              <a:t>son elementos necesarios para </a:t>
            </a:r>
            <a:r>
              <a:rPr sz="1400" b="1" dirty="0">
                <a:latin typeface="Arial"/>
                <a:cs typeface="Arial"/>
              </a:rPr>
              <a:t>el </a:t>
            </a:r>
            <a:r>
              <a:rPr sz="1400" b="1" spc="5" dirty="0">
                <a:latin typeface="Arial"/>
                <a:cs typeface="Arial"/>
              </a:rPr>
              <a:t> </a:t>
            </a:r>
            <a:r>
              <a:rPr sz="1400" b="1" spc="-5" dirty="0">
                <a:latin typeface="Arial"/>
                <a:cs typeface="Arial"/>
              </a:rPr>
              <a:t>logro compartido de los bienes comunes de quienes </a:t>
            </a:r>
            <a:r>
              <a:rPr sz="1400" b="1" dirty="0">
                <a:latin typeface="Arial"/>
                <a:cs typeface="Arial"/>
              </a:rPr>
              <a:t> participan en la deliberación racional necesaria para </a:t>
            </a:r>
            <a:r>
              <a:rPr sz="1400" b="1" spc="5" dirty="0">
                <a:latin typeface="Arial"/>
                <a:cs typeface="Arial"/>
              </a:rPr>
              <a:t> </a:t>
            </a:r>
            <a:r>
              <a:rPr sz="1400" b="1" spc="-5" dirty="0">
                <a:latin typeface="Arial"/>
                <a:cs typeface="Arial"/>
              </a:rPr>
              <a:t>mantener </a:t>
            </a:r>
            <a:r>
              <a:rPr sz="1400" b="1" dirty="0">
                <a:latin typeface="Arial"/>
                <a:cs typeface="Arial"/>
              </a:rPr>
              <a:t>las redes </a:t>
            </a:r>
            <a:r>
              <a:rPr sz="1400" b="1" spc="-5" dirty="0">
                <a:latin typeface="Arial"/>
                <a:cs typeface="Arial"/>
              </a:rPr>
              <a:t>de reciprocidad; pero cuando </a:t>
            </a:r>
            <a:r>
              <a:rPr sz="1400" b="1" dirty="0">
                <a:latin typeface="Arial"/>
                <a:cs typeface="Arial"/>
              </a:rPr>
              <a:t>faltan las </a:t>
            </a:r>
            <a:r>
              <a:rPr sz="1400" b="1" spc="5" dirty="0">
                <a:latin typeface="Arial"/>
                <a:cs typeface="Arial"/>
              </a:rPr>
              <a:t> </a:t>
            </a:r>
            <a:r>
              <a:rPr sz="1400" b="1" spc="-5" dirty="0">
                <a:latin typeface="Arial"/>
                <a:cs typeface="Arial"/>
              </a:rPr>
              <a:t>virtudes de </a:t>
            </a:r>
            <a:r>
              <a:rPr sz="1400" b="1" dirty="0">
                <a:latin typeface="Arial"/>
                <a:cs typeface="Arial"/>
              </a:rPr>
              <a:t>la </a:t>
            </a:r>
            <a:r>
              <a:rPr sz="1400" b="1" spc="-5" dirty="0">
                <a:latin typeface="Arial"/>
                <a:cs typeface="Arial"/>
              </a:rPr>
              <a:t>justa generosidad </a:t>
            </a:r>
            <a:r>
              <a:rPr sz="1400" b="1" dirty="0">
                <a:latin typeface="Arial"/>
                <a:cs typeface="Arial"/>
              </a:rPr>
              <a:t>y la </a:t>
            </a:r>
            <a:r>
              <a:rPr sz="1400" b="1" spc="-5" dirty="0">
                <a:latin typeface="Arial"/>
                <a:cs typeface="Arial"/>
              </a:rPr>
              <a:t>deliberación común, </a:t>
            </a:r>
            <a:r>
              <a:rPr sz="1400" b="1" dirty="0">
                <a:latin typeface="Arial"/>
                <a:cs typeface="Arial"/>
              </a:rPr>
              <a:t>las </a:t>
            </a:r>
            <a:r>
              <a:rPr sz="1400" b="1" spc="-375" dirty="0">
                <a:latin typeface="Arial"/>
                <a:cs typeface="Arial"/>
              </a:rPr>
              <a:t> </a:t>
            </a:r>
            <a:r>
              <a:rPr sz="1400" b="1" spc="-5" dirty="0">
                <a:latin typeface="Arial"/>
                <a:cs typeface="Arial"/>
              </a:rPr>
              <a:t>comunidades son </a:t>
            </a:r>
            <a:r>
              <a:rPr sz="1400" b="1" dirty="0">
                <a:latin typeface="Arial"/>
                <a:cs typeface="Arial"/>
              </a:rPr>
              <a:t>siempre </a:t>
            </a:r>
            <a:r>
              <a:rPr sz="1400" b="1" spc="-5" dirty="0">
                <a:latin typeface="Arial"/>
                <a:cs typeface="Arial"/>
              </a:rPr>
              <a:t>propensas </a:t>
            </a:r>
            <a:r>
              <a:rPr sz="1400" b="1" dirty="0">
                <a:latin typeface="Arial"/>
                <a:cs typeface="Arial"/>
              </a:rPr>
              <a:t>a </a:t>
            </a:r>
            <a:r>
              <a:rPr sz="1400" b="1" spc="-5" dirty="0">
                <a:latin typeface="Arial"/>
                <a:cs typeface="Arial"/>
              </a:rPr>
              <a:t>corromperse por </a:t>
            </a:r>
            <a:r>
              <a:rPr sz="1400" b="1" dirty="0">
                <a:latin typeface="Arial"/>
                <a:cs typeface="Arial"/>
              </a:rPr>
              <a:t>la </a:t>
            </a:r>
            <a:r>
              <a:rPr sz="1400" b="1" spc="5" dirty="0">
                <a:latin typeface="Arial"/>
                <a:cs typeface="Arial"/>
              </a:rPr>
              <a:t> </a:t>
            </a:r>
            <a:r>
              <a:rPr sz="1400" b="1" dirty="0">
                <a:latin typeface="Arial"/>
                <a:cs typeface="Arial"/>
              </a:rPr>
              <a:t>estrechez </a:t>
            </a:r>
            <a:r>
              <a:rPr sz="1400" b="1" spc="-5" dirty="0">
                <a:latin typeface="Arial"/>
                <a:cs typeface="Arial"/>
              </a:rPr>
              <a:t>de </a:t>
            </a:r>
            <a:r>
              <a:rPr sz="1400" b="1" dirty="0">
                <a:latin typeface="Arial"/>
                <a:cs typeface="Arial"/>
              </a:rPr>
              <a:t>miras, la </a:t>
            </a:r>
            <a:r>
              <a:rPr sz="1400" b="1" spc="-5" dirty="0">
                <a:latin typeface="Arial"/>
                <a:cs typeface="Arial"/>
              </a:rPr>
              <a:t>complacencia, </a:t>
            </a:r>
            <a:r>
              <a:rPr sz="1400" b="1" dirty="0">
                <a:latin typeface="Arial"/>
                <a:cs typeface="Arial"/>
              </a:rPr>
              <a:t>el </a:t>
            </a:r>
            <a:r>
              <a:rPr sz="1400" b="1" spc="-5" dirty="0">
                <a:latin typeface="Arial"/>
                <a:cs typeface="Arial"/>
              </a:rPr>
              <a:t>prejuicio contra los </a:t>
            </a:r>
            <a:r>
              <a:rPr sz="1400" b="1" dirty="0">
                <a:latin typeface="Arial"/>
                <a:cs typeface="Arial"/>
              </a:rPr>
              <a:t> extraños y </a:t>
            </a:r>
            <a:r>
              <a:rPr sz="1400" b="1" spc="-5" dirty="0">
                <a:latin typeface="Arial"/>
                <a:cs typeface="Arial"/>
              </a:rPr>
              <a:t>por una diversidad de </a:t>
            </a:r>
            <a:r>
              <a:rPr sz="1400" b="1" dirty="0">
                <a:latin typeface="Arial"/>
                <a:cs typeface="Arial"/>
              </a:rPr>
              <a:t>otras </a:t>
            </a:r>
            <a:r>
              <a:rPr sz="1400" b="1" spc="-5" dirty="0">
                <a:latin typeface="Arial"/>
                <a:cs typeface="Arial"/>
              </a:rPr>
              <a:t>deformaciones, </a:t>
            </a:r>
            <a:r>
              <a:rPr sz="1400" b="1" dirty="0">
                <a:latin typeface="Arial"/>
                <a:cs typeface="Arial"/>
              </a:rPr>
              <a:t> </a:t>
            </a:r>
            <a:r>
              <a:rPr sz="1400" b="1" spc="-10" dirty="0">
                <a:latin typeface="Arial"/>
                <a:cs typeface="Arial"/>
              </a:rPr>
              <a:t>incluyendo</a:t>
            </a:r>
            <a:r>
              <a:rPr sz="1400" b="1" spc="-5" dirty="0">
                <a:latin typeface="Arial"/>
                <a:cs typeface="Arial"/>
              </a:rPr>
              <a:t> </a:t>
            </a:r>
            <a:r>
              <a:rPr sz="1400" b="1" dirty="0">
                <a:latin typeface="Arial"/>
                <a:cs typeface="Arial"/>
              </a:rPr>
              <a:t>las</a:t>
            </a:r>
            <a:r>
              <a:rPr sz="1400" b="1" spc="-20" dirty="0">
                <a:latin typeface="Arial"/>
                <a:cs typeface="Arial"/>
              </a:rPr>
              <a:t> </a:t>
            </a:r>
            <a:r>
              <a:rPr sz="1400" b="1" spc="-5" dirty="0">
                <a:latin typeface="Arial"/>
                <a:cs typeface="Arial"/>
              </a:rPr>
              <a:t>que</a:t>
            </a:r>
            <a:r>
              <a:rPr sz="1400" b="1" spc="-20" dirty="0">
                <a:latin typeface="Arial"/>
                <a:cs typeface="Arial"/>
              </a:rPr>
              <a:t> </a:t>
            </a:r>
            <a:r>
              <a:rPr sz="1400" b="1" dirty="0">
                <a:latin typeface="Arial"/>
                <a:cs typeface="Arial"/>
              </a:rPr>
              <a:t>se</a:t>
            </a:r>
            <a:r>
              <a:rPr sz="1400" b="1" spc="-10" dirty="0">
                <a:latin typeface="Arial"/>
                <a:cs typeface="Arial"/>
              </a:rPr>
              <a:t> </a:t>
            </a:r>
            <a:r>
              <a:rPr sz="1400" b="1" spc="-5" dirty="0">
                <a:latin typeface="Arial"/>
                <a:cs typeface="Arial"/>
              </a:rPr>
              <a:t>derivan</a:t>
            </a:r>
            <a:r>
              <a:rPr sz="1400" b="1" spc="-40" dirty="0">
                <a:latin typeface="Arial"/>
                <a:cs typeface="Arial"/>
              </a:rPr>
              <a:t> </a:t>
            </a:r>
            <a:r>
              <a:rPr sz="1400" b="1" spc="-5" dirty="0">
                <a:latin typeface="Arial"/>
                <a:cs typeface="Arial"/>
              </a:rPr>
              <a:t>del</a:t>
            </a:r>
            <a:r>
              <a:rPr sz="1400" b="1" spc="-15" dirty="0">
                <a:latin typeface="Arial"/>
                <a:cs typeface="Arial"/>
              </a:rPr>
              <a:t> </a:t>
            </a:r>
            <a:r>
              <a:rPr sz="1400" b="1" dirty="0">
                <a:latin typeface="Arial"/>
                <a:cs typeface="Arial"/>
              </a:rPr>
              <a:t>culto</a:t>
            </a:r>
            <a:r>
              <a:rPr sz="1400" b="1" spc="-25" dirty="0">
                <a:latin typeface="Arial"/>
                <a:cs typeface="Arial"/>
              </a:rPr>
              <a:t> </a:t>
            </a:r>
            <a:r>
              <a:rPr sz="1400" b="1" dirty="0">
                <a:latin typeface="Arial"/>
                <a:cs typeface="Arial"/>
              </a:rPr>
              <a:t>a</a:t>
            </a:r>
            <a:r>
              <a:rPr sz="1400" b="1" spc="-10" dirty="0">
                <a:latin typeface="Arial"/>
                <a:cs typeface="Arial"/>
              </a:rPr>
              <a:t> </a:t>
            </a:r>
            <a:r>
              <a:rPr sz="1400" b="1" dirty="0">
                <a:latin typeface="Arial"/>
                <a:cs typeface="Arial"/>
              </a:rPr>
              <a:t>la</a:t>
            </a:r>
            <a:r>
              <a:rPr sz="1400" b="1" spc="-20" dirty="0">
                <a:latin typeface="Arial"/>
                <a:cs typeface="Arial"/>
              </a:rPr>
              <a:t> </a:t>
            </a:r>
            <a:r>
              <a:rPr sz="1400" b="1" spc="-5" dirty="0">
                <a:latin typeface="Arial"/>
                <a:cs typeface="Arial"/>
              </a:rPr>
              <a:t>comunidad.</a:t>
            </a:r>
            <a:endParaRPr sz="1400" dirty="0">
              <a:latin typeface="Arial"/>
              <a:cs typeface="Arial"/>
            </a:endParaRPr>
          </a:p>
        </p:txBody>
      </p:sp>
      <p:pic>
        <p:nvPicPr>
          <p:cNvPr id="3" name="object 12">
            <a:extLst>
              <a:ext uri="{FF2B5EF4-FFF2-40B4-BE49-F238E27FC236}">
                <a16:creationId xmlns:a16="http://schemas.microsoft.com/office/drawing/2014/main" id="{FEC6772D-581E-F54C-3B72-6D19BE16B162}"/>
              </a:ext>
            </a:extLst>
          </p:cNvPr>
          <p:cNvPicPr/>
          <p:nvPr/>
        </p:nvPicPr>
        <p:blipFill>
          <a:blip r:embed="rId2" cstate="print"/>
          <a:stretch>
            <a:fillRect/>
          </a:stretch>
        </p:blipFill>
        <p:spPr>
          <a:xfrm>
            <a:off x="7661214" y="2731008"/>
            <a:ext cx="3332988" cy="1395984"/>
          </a:xfrm>
          <a:prstGeom prst="rect">
            <a:avLst/>
          </a:prstGeom>
        </p:spPr>
      </p:pic>
    </p:spTree>
    <p:extLst>
      <p:ext uri="{BB962C8B-B14F-4D97-AF65-F5344CB8AC3E}">
        <p14:creationId xmlns:p14="http://schemas.microsoft.com/office/powerpoint/2010/main" val="74645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9">
            <a:extLst>
              <a:ext uri="{FF2B5EF4-FFF2-40B4-BE49-F238E27FC236}">
                <a16:creationId xmlns:a16="http://schemas.microsoft.com/office/drawing/2014/main" id="{84CADF8A-F288-FA90-038C-1E799486165D}"/>
              </a:ext>
            </a:extLst>
          </p:cNvPr>
          <p:cNvGrpSpPr/>
          <p:nvPr/>
        </p:nvGrpSpPr>
        <p:grpSpPr>
          <a:xfrm>
            <a:off x="7067317" y="1630018"/>
            <a:ext cx="4581343" cy="2230495"/>
            <a:chOff x="6603492" y="1650492"/>
            <a:chExt cx="2275840" cy="1838960"/>
          </a:xfrm>
        </p:grpSpPr>
        <p:sp>
          <p:nvSpPr>
            <p:cNvPr id="3" name="object 10">
              <a:extLst>
                <a:ext uri="{FF2B5EF4-FFF2-40B4-BE49-F238E27FC236}">
                  <a16:creationId xmlns:a16="http://schemas.microsoft.com/office/drawing/2014/main" id="{3EA1970D-99F7-D042-0631-9E3A69858766}"/>
                </a:ext>
              </a:extLst>
            </p:cNvPr>
            <p:cNvSpPr/>
            <p:nvPr/>
          </p:nvSpPr>
          <p:spPr>
            <a:xfrm>
              <a:off x="8296656" y="3170625"/>
              <a:ext cx="320040" cy="318770"/>
            </a:xfrm>
            <a:custGeom>
              <a:avLst/>
              <a:gdLst/>
              <a:ahLst/>
              <a:cxnLst/>
              <a:rect l="l" t="t" r="r" b="b"/>
              <a:pathLst>
                <a:path w="320040" h="318770">
                  <a:moveTo>
                    <a:pt x="171453" y="0"/>
                  </a:moveTo>
                  <a:lnTo>
                    <a:pt x="122239" y="4128"/>
                  </a:lnTo>
                  <a:lnTo>
                    <a:pt x="77023" y="22813"/>
                  </a:lnTo>
                  <a:lnTo>
                    <a:pt x="39239" y="54617"/>
                  </a:lnTo>
                  <a:lnTo>
                    <a:pt x="12319" y="98100"/>
                  </a:lnTo>
                  <a:lnTo>
                    <a:pt x="746" y="143928"/>
                  </a:lnTo>
                  <a:lnTo>
                    <a:pt x="0" y="159314"/>
                  </a:lnTo>
                  <a:lnTo>
                    <a:pt x="6754" y="205177"/>
                  </a:lnTo>
                  <a:lnTo>
                    <a:pt x="26225" y="246944"/>
                  </a:lnTo>
                  <a:lnTo>
                    <a:pt x="57221" y="281758"/>
                  </a:lnTo>
                  <a:lnTo>
                    <a:pt x="98551" y="306761"/>
                  </a:lnTo>
                  <a:lnTo>
                    <a:pt x="148642" y="318629"/>
                  </a:lnTo>
                  <a:lnTo>
                    <a:pt x="198044" y="314501"/>
                  </a:lnTo>
                  <a:lnTo>
                    <a:pt x="243356" y="295816"/>
                  </a:lnTo>
                  <a:lnTo>
                    <a:pt x="281175" y="264012"/>
                  </a:lnTo>
                  <a:lnTo>
                    <a:pt x="308101" y="220528"/>
                  </a:lnTo>
                  <a:lnTo>
                    <a:pt x="319317" y="175148"/>
                  </a:lnTo>
                  <a:lnTo>
                    <a:pt x="320040" y="159949"/>
                  </a:lnTo>
                  <a:lnTo>
                    <a:pt x="313263" y="113773"/>
                  </a:lnTo>
                  <a:lnTo>
                    <a:pt x="293735" y="71716"/>
                  </a:lnTo>
                  <a:lnTo>
                    <a:pt x="262657" y="36755"/>
                  </a:lnTo>
                  <a:lnTo>
                    <a:pt x="221234" y="11867"/>
                  </a:lnTo>
                  <a:lnTo>
                    <a:pt x="171453" y="0"/>
                  </a:lnTo>
                  <a:close/>
                </a:path>
              </a:pathLst>
            </a:custGeom>
            <a:solidFill>
              <a:srgbClr val="FF8360"/>
            </a:solidFill>
          </p:spPr>
          <p:txBody>
            <a:bodyPr wrap="square" lIns="0" tIns="0" rIns="0" bIns="0" rtlCol="0"/>
            <a:lstStyle/>
            <a:p>
              <a:endParaRPr/>
            </a:p>
          </p:txBody>
        </p:sp>
        <p:pic>
          <p:nvPicPr>
            <p:cNvPr id="4" name="object 11">
              <a:extLst>
                <a:ext uri="{FF2B5EF4-FFF2-40B4-BE49-F238E27FC236}">
                  <a16:creationId xmlns:a16="http://schemas.microsoft.com/office/drawing/2014/main" id="{3EFCC3A0-F34C-D09E-6B31-582EF7A27AB2}"/>
                </a:ext>
              </a:extLst>
            </p:cNvPr>
            <p:cNvPicPr/>
            <p:nvPr/>
          </p:nvPicPr>
          <p:blipFill>
            <a:blip r:embed="rId2" cstate="print"/>
            <a:stretch>
              <a:fillRect/>
            </a:stretch>
          </p:blipFill>
          <p:spPr>
            <a:xfrm>
              <a:off x="6603492" y="1650492"/>
              <a:ext cx="2275331" cy="1676399"/>
            </a:xfrm>
            <a:prstGeom prst="rect">
              <a:avLst/>
            </a:prstGeom>
          </p:spPr>
        </p:pic>
      </p:grpSp>
      <p:sp>
        <p:nvSpPr>
          <p:cNvPr id="5" name="object 13">
            <a:extLst>
              <a:ext uri="{FF2B5EF4-FFF2-40B4-BE49-F238E27FC236}">
                <a16:creationId xmlns:a16="http://schemas.microsoft.com/office/drawing/2014/main" id="{E490DCB5-DF2D-2DBE-211A-88F031BCACBF}"/>
              </a:ext>
            </a:extLst>
          </p:cNvPr>
          <p:cNvSpPr txBox="1"/>
          <p:nvPr/>
        </p:nvSpPr>
        <p:spPr>
          <a:xfrm>
            <a:off x="1251226" y="1699286"/>
            <a:ext cx="5400675" cy="1964055"/>
          </a:xfrm>
          <a:prstGeom prst="rect">
            <a:avLst/>
          </a:prstGeom>
        </p:spPr>
        <p:txBody>
          <a:bodyPr vert="horz" wrap="square" lIns="0" tIns="13970" rIns="0" bIns="0" rtlCol="0">
            <a:spAutoFit/>
          </a:bodyPr>
          <a:lstStyle/>
          <a:p>
            <a:pPr marL="12700" marR="5080">
              <a:lnSpc>
                <a:spcPct val="99300"/>
              </a:lnSpc>
              <a:spcBef>
                <a:spcPts val="110"/>
              </a:spcBef>
            </a:pPr>
            <a:r>
              <a:rPr sz="1600" spc="-5" dirty="0">
                <a:latin typeface="Arial MT"/>
                <a:cs typeface="Arial MT"/>
              </a:rPr>
              <a:t>Luis</a:t>
            </a:r>
            <a:r>
              <a:rPr sz="1600" spc="-10" dirty="0">
                <a:latin typeface="Arial MT"/>
                <a:cs typeface="Arial MT"/>
              </a:rPr>
              <a:t> </a:t>
            </a:r>
            <a:r>
              <a:rPr sz="1600" spc="-5" dirty="0">
                <a:latin typeface="Arial MT"/>
                <a:cs typeface="Arial MT"/>
              </a:rPr>
              <a:t>Villoro,</a:t>
            </a:r>
            <a:r>
              <a:rPr sz="1600" spc="-15" dirty="0">
                <a:latin typeface="Arial MT"/>
                <a:cs typeface="Arial MT"/>
              </a:rPr>
              <a:t> </a:t>
            </a:r>
            <a:r>
              <a:rPr sz="1600" spc="-5" dirty="0">
                <a:latin typeface="Arial MT"/>
                <a:cs typeface="Arial MT"/>
              </a:rPr>
              <a:t>uno</a:t>
            </a:r>
            <a:r>
              <a:rPr sz="1600" dirty="0">
                <a:latin typeface="Arial MT"/>
                <a:cs typeface="Arial MT"/>
              </a:rPr>
              <a:t> </a:t>
            </a:r>
            <a:r>
              <a:rPr sz="1600" spc="-5" dirty="0">
                <a:latin typeface="Arial MT"/>
                <a:cs typeface="Arial MT"/>
              </a:rPr>
              <a:t>de</a:t>
            </a:r>
            <a:r>
              <a:rPr sz="1600" spc="15" dirty="0">
                <a:latin typeface="Arial MT"/>
                <a:cs typeface="Arial MT"/>
              </a:rPr>
              <a:t> </a:t>
            </a:r>
            <a:r>
              <a:rPr sz="1600" spc="-5" dirty="0">
                <a:latin typeface="Arial MT"/>
                <a:cs typeface="Arial MT"/>
              </a:rPr>
              <a:t>los principales</a:t>
            </a:r>
            <a:r>
              <a:rPr sz="1600" spc="-15" dirty="0">
                <a:latin typeface="Arial MT"/>
                <a:cs typeface="Arial MT"/>
              </a:rPr>
              <a:t> </a:t>
            </a:r>
            <a:r>
              <a:rPr sz="1600" spc="-5" dirty="0">
                <a:latin typeface="Arial MT"/>
                <a:cs typeface="Arial MT"/>
              </a:rPr>
              <a:t>filósofos surgidos</a:t>
            </a:r>
            <a:r>
              <a:rPr sz="1600" spc="10" dirty="0">
                <a:latin typeface="Arial MT"/>
                <a:cs typeface="Arial MT"/>
              </a:rPr>
              <a:t> </a:t>
            </a:r>
            <a:r>
              <a:rPr sz="1600" spc="-5" dirty="0">
                <a:latin typeface="Arial MT"/>
                <a:cs typeface="Arial MT"/>
              </a:rPr>
              <a:t>del </a:t>
            </a:r>
            <a:r>
              <a:rPr sz="1600" dirty="0">
                <a:latin typeface="Arial MT"/>
                <a:cs typeface="Arial MT"/>
              </a:rPr>
              <a:t> </a:t>
            </a:r>
            <a:r>
              <a:rPr sz="1600" spc="-5" dirty="0">
                <a:latin typeface="Arial MT"/>
                <a:cs typeface="Arial MT"/>
              </a:rPr>
              <a:t>grupo</a:t>
            </a:r>
            <a:r>
              <a:rPr sz="1600" spc="5" dirty="0">
                <a:latin typeface="Arial MT"/>
                <a:cs typeface="Arial MT"/>
              </a:rPr>
              <a:t> </a:t>
            </a:r>
            <a:r>
              <a:rPr sz="1600" spc="-5" dirty="0">
                <a:latin typeface="Arial MT"/>
                <a:cs typeface="Arial MT"/>
              </a:rPr>
              <a:t>Hiperión,</a:t>
            </a:r>
            <a:r>
              <a:rPr sz="1600" dirty="0">
                <a:latin typeface="Arial MT"/>
                <a:cs typeface="Arial MT"/>
              </a:rPr>
              <a:t> </a:t>
            </a:r>
            <a:r>
              <a:rPr sz="1600" spc="-5" dirty="0">
                <a:latin typeface="Arial MT"/>
                <a:cs typeface="Arial MT"/>
              </a:rPr>
              <a:t>siempre mantuvo</a:t>
            </a:r>
            <a:r>
              <a:rPr sz="1600" spc="15" dirty="0">
                <a:latin typeface="Arial MT"/>
                <a:cs typeface="Arial MT"/>
              </a:rPr>
              <a:t> </a:t>
            </a:r>
            <a:r>
              <a:rPr sz="1600" spc="-5" dirty="0">
                <a:latin typeface="Arial MT"/>
                <a:cs typeface="Arial MT"/>
              </a:rPr>
              <a:t>a</a:t>
            </a:r>
            <a:r>
              <a:rPr sz="1600" spc="10" dirty="0">
                <a:latin typeface="Arial MT"/>
                <a:cs typeface="Arial MT"/>
              </a:rPr>
              <a:t> </a:t>
            </a:r>
            <a:r>
              <a:rPr sz="1600" spc="-5" dirty="0">
                <a:latin typeface="Arial MT"/>
                <a:cs typeface="Arial MT"/>
              </a:rPr>
              <a:t>lo</a:t>
            </a:r>
            <a:r>
              <a:rPr sz="1600" spc="-15" dirty="0">
                <a:latin typeface="Arial MT"/>
                <a:cs typeface="Arial MT"/>
              </a:rPr>
              <a:t> </a:t>
            </a:r>
            <a:r>
              <a:rPr sz="1600" spc="-5" dirty="0">
                <a:latin typeface="Arial MT"/>
                <a:cs typeface="Arial MT"/>
              </a:rPr>
              <a:t>largo</a:t>
            </a:r>
            <a:r>
              <a:rPr sz="1600" spc="10" dirty="0">
                <a:latin typeface="Arial MT"/>
                <a:cs typeface="Arial MT"/>
              </a:rPr>
              <a:t> </a:t>
            </a:r>
            <a:r>
              <a:rPr sz="1600" spc="-5" dirty="0">
                <a:latin typeface="Arial MT"/>
                <a:cs typeface="Arial MT"/>
              </a:rPr>
              <a:t>de </a:t>
            </a:r>
            <a:r>
              <a:rPr sz="1600" dirty="0">
                <a:latin typeface="Arial MT"/>
                <a:cs typeface="Arial MT"/>
              </a:rPr>
              <a:t>su</a:t>
            </a:r>
            <a:r>
              <a:rPr sz="1600" spc="-5" dirty="0">
                <a:latin typeface="Arial MT"/>
                <a:cs typeface="Arial MT"/>
              </a:rPr>
              <a:t> carrera </a:t>
            </a:r>
            <a:r>
              <a:rPr sz="1600" dirty="0">
                <a:latin typeface="Arial MT"/>
                <a:cs typeface="Arial MT"/>
              </a:rPr>
              <a:t> </a:t>
            </a:r>
            <a:r>
              <a:rPr sz="1600" spc="-5" dirty="0">
                <a:latin typeface="Arial MT"/>
                <a:cs typeface="Arial MT"/>
              </a:rPr>
              <a:t>académica</a:t>
            </a:r>
            <a:r>
              <a:rPr sz="1600" spc="-15" dirty="0">
                <a:latin typeface="Arial MT"/>
                <a:cs typeface="Arial MT"/>
              </a:rPr>
              <a:t> </a:t>
            </a:r>
            <a:r>
              <a:rPr sz="1600" spc="-5" dirty="0">
                <a:latin typeface="Arial MT"/>
                <a:cs typeface="Arial MT"/>
              </a:rPr>
              <a:t>y</a:t>
            </a:r>
            <a:r>
              <a:rPr sz="1600" spc="5" dirty="0">
                <a:latin typeface="Arial MT"/>
                <a:cs typeface="Arial MT"/>
              </a:rPr>
              <a:t> </a:t>
            </a:r>
            <a:r>
              <a:rPr sz="1600" spc="-5" dirty="0">
                <a:latin typeface="Arial MT"/>
                <a:cs typeface="Arial MT"/>
              </a:rPr>
              <a:t>de</a:t>
            </a:r>
            <a:r>
              <a:rPr sz="1600" spc="15" dirty="0">
                <a:latin typeface="Arial MT"/>
                <a:cs typeface="Arial MT"/>
              </a:rPr>
              <a:t> </a:t>
            </a:r>
            <a:r>
              <a:rPr sz="1600" spc="-5" dirty="0">
                <a:latin typeface="Arial MT"/>
                <a:cs typeface="Arial MT"/>
              </a:rPr>
              <a:t>su</a:t>
            </a:r>
            <a:r>
              <a:rPr sz="1600" dirty="0">
                <a:latin typeface="Arial MT"/>
                <a:cs typeface="Arial MT"/>
              </a:rPr>
              <a:t> </a:t>
            </a:r>
            <a:r>
              <a:rPr sz="1600" spc="-5" dirty="0">
                <a:latin typeface="Arial MT"/>
                <a:cs typeface="Arial MT"/>
              </a:rPr>
              <a:t>vida</a:t>
            </a:r>
            <a:r>
              <a:rPr sz="1600" spc="-15" dirty="0">
                <a:latin typeface="Arial MT"/>
                <a:cs typeface="Arial MT"/>
              </a:rPr>
              <a:t> </a:t>
            </a:r>
            <a:r>
              <a:rPr sz="1600" spc="-5" dirty="0">
                <a:latin typeface="Arial MT"/>
                <a:cs typeface="Arial MT"/>
              </a:rPr>
              <a:t>personal</a:t>
            </a:r>
            <a:r>
              <a:rPr sz="1600" spc="5" dirty="0">
                <a:latin typeface="Arial MT"/>
                <a:cs typeface="Arial MT"/>
              </a:rPr>
              <a:t> </a:t>
            </a:r>
            <a:r>
              <a:rPr sz="1600" spc="-5" dirty="0">
                <a:latin typeface="Arial MT"/>
                <a:cs typeface="Arial MT"/>
              </a:rPr>
              <a:t>una</a:t>
            </a:r>
            <a:r>
              <a:rPr sz="1600" spc="15" dirty="0">
                <a:latin typeface="Arial MT"/>
                <a:cs typeface="Arial MT"/>
              </a:rPr>
              <a:t> </a:t>
            </a:r>
            <a:r>
              <a:rPr sz="1600" spc="-5" dirty="0">
                <a:latin typeface="Arial MT"/>
                <a:cs typeface="Arial MT"/>
              </a:rPr>
              <a:t>preocupación</a:t>
            </a:r>
            <a:r>
              <a:rPr sz="1600" spc="-10" dirty="0">
                <a:latin typeface="Arial MT"/>
                <a:cs typeface="Arial MT"/>
              </a:rPr>
              <a:t> </a:t>
            </a:r>
            <a:r>
              <a:rPr sz="1600" spc="-5" dirty="0">
                <a:latin typeface="Arial MT"/>
                <a:cs typeface="Arial MT"/>
              </a:rPr>
              <a:t>por</a:t>
            </a:r>
            <a:r>
              <a:rPr sz="1600" spc="10" dirty="0">
                <a:latin typeface="Arial MT"/>
                <a:cs typeface="Arial MT"/>
              </a:rPr>
              <a:t> </a:t>
            </a:r>
            <a:r>
              <a:rPr sz="1600" spc="-5" dirty="0">
                <a:latin typeface="Arial MT"/>
                <a:cs typeface="Arial MT"/>
              </a:rPr>
              <a:t>las </a:t>
            </a:r>
            <a:r>
              <a:rPr sz="1600" dirty="0">
                <a:latin typeface="Arial MT"/>
                <a:cs typeface="Arial MT"/>
              </a:rPr>
              <a:t> </a:t>
            </a:r>
            <a:r>
              <a:rPr sz="1600" spc="-5" dirty="0">
                <a:latin typeface="Arial MT"/>
                <a:cs typeface="Arial MT"/>
              </a:rPr>
              <a:t>comunidades</a:t>
            </a:r>
            <a:r>
              <a:rPr sz="1600" spc="-10" dirty="0">
                <a:latin typeface="Arial MT"/>
                <a:cs typeface="Arial MT"/>
              </a:rPr>
              <a:t> </a:t>
            </a:r>
            <a:r>
              <a:rPr sz="1600" spc="-5" dirty="0">
                <a:latin typeface="Arial MT"/>
                <a:cs typeface="Arial MT"/>
              </a:rPr>
              <a:t>indígenas;</a:t>
            </a:r>
            <a:r>
              <a:rPr sz="1600" dirty="0">
                <a:latin typeface="Arial MT"/>
                <a:cs typeface="Arial MT"/>
              </a:rPr>
              <a:t> </a:t>
            </a:r>
            <a:r>
              <a:rPr sz="1600" spc="-5" dirty="0">
                <a:latin typeface="Arial MT"/>
                <a:cs typeface="Arial MT"/>
              </a:rPr>
              <a:t>lo</a:t>
            </a:r>
            <a:r>
              <a:rPr sz="1600" dirty="0">
                <a:latin typeface="Arial MT"/>
                <a:cs typeface="Arial MT"/>
              </a:rPr>
              <a:t> </a:t>
            </a:r>
            <a:r>
              <a:rPr sz="1600" spc="-5" dirty="0">
                <a:latin typeface="Arial MT"/>
                <a:cs typeface="Arial MT"/>
              </a:rPr>
              <a:t>que</a:t>
            </a:r>
            <a:r>
              <a:rPr sz="1600" dirty="0">
                <a:latin typeface="Arial MT"/>
                <a:cs typeface="Arial MT"/>
              </a:rPr>
              <a:t> le </a:t>
            </a:r>
            <a:r>
              <a:rPr sz="1600" spc="-5" dirty="0">
                <a:latin typeface="Arial MT"/>
                <a:cs typeface="Arial MT"/>
              </a:rPr>
              <a:t>llevó</a:t>
            </a:r>
            <a:r>
              <a:rPr sz="1600" spc="-20" dirty="0">
                <a:latin typeface="Arial MT"/>
                <a:cs typeface="Arial MT"/>
              </a:rPr>
              <a:t> </a:t>
            </a:r>
            <a:r>
              <a:rPr sz="1600" spc="-5" dirty="0">
                <a:latin typeface="Arial MT"/>
                <a:cs typeface="Arial MT"/>
              </a:rPr>
              <a:t>a</a:t>
            </a:r>
            <a:r>
              <a:rPr sz="1600" spc="15" dirty="0">
                <a:latin typeface="Arial MT"/>
                <a:cs typeface="Arial MT"/>
              </a:rPr>
              <a:t> </a:t>
            </a:r>
            <a:r>
              <a:rPr sz="1600" spc="-5" dirty="0">
                <a:latin typeface="Arial MT"/>
                <a:cs typeface="Arial MT"/>
              </a:rPr>
              <a:t>vivir</a:t>
            </a:r>
            <a:r>
              <a:rPr sz="1600" spc="-15" dirty="0">
                <a:latin typeface="Arial MT"/>
                <a:cs typeface="Arial MT"/>
              </a:rPr>
              <a:t> </a:t>
            </a:r>
            <a:r>
              <a:rPr sz="1600" spc="-5" dirty="0">
                <a:latin typeface="Arial MT"/>
                <a:cs typeface="Arial MT"/>
              </a:rPr>
              <a:t>muy</a:t>
            </a:r>
            <a:r>
              <a:rPr sz="1600" spc="10" dirty="0">
                <a:latin typeface="Arial MT"/>
                <a:cs typeface="Arial MT"/>
              </a:rPr>
              <a:t> </a:t>
            </a:r>
            <a:r>
              <a:rPr sz="1600" spc="-5" dirty="0">
                <a:latin typeface="Arial MT"/>
                <a:cs typeface="Arial MT"/>
              </a:rPr>
              <a:t>de</a:t>
            </a:r>
            <a:r>
              <a:rPr sz="1600" spc="15" dirty="0">
                <a:latin typeface="Arial MT"/>
                <a:cs typeface="Arial MT"/>
              </a:rPr>
              <a:t> </a:t>
            </a:r>
            <a:r>
              <a:rPr sz="1600" spc="-5" dirty="0">
                <a:latin typeface="Arial MT"/>
                <a:cs typeface="Arial MT"/>
              </a:rPr>
              <a:t>cerca </a:t>
            </a:r>
            <a:r>
              <a:rPr sz="1600" spc="-430" dirty="0">
                <a:latin typeface="Arial MT"/>
                <a:cs typeface="Arial MT"/>
              </a:rPr>
              <a:t> </a:t>
            </a:r>
            <a:r>
              <a:rPr sz="1600" spc="-5" dirty="0">
                <a:latin typeface="Arial MT"/>
                <a:cs typeface="Arial MT"/>
              </a:rPr>
              <a:t>a</a:t>
            </a:r>
            <a:r>
              <a:rPr sz="1600" dirty="0">
                <a:latin typeface="Arial MT"/>
                <a:cs typeface="Arial MT"/>
              </a:rPr>
              <a:t> </a:t>
            </a:r>
            <a:r>
              <a:rPr sz="1600" spc="-5" dirty="0">
                <a:latin typeface="Arial MT"/>
                <a:cs typeface="Arial MT"/>
              </a:rPr>
              <a:t>ellas, a</a:t>
            </a:r>
            <a:r>
              <a:rPr sz="1600" spc="15" dirty="0">
                <a:latin typeface="Arial MT"/>
                <a:cs typeface="Arial MT"/>
              </a:rPr>
              <a:t> </a:t>
            </a:r>
            <a:r>
              <a:rPr sz="1600" spc="-5" dirty="0">
                <a:latin typeface="Arial MT"/>
                <a:cs typeface="Arial MT"/>
              </a:rPr>
              <a:t>su</a:t>
            </a:r>
            <a:r>
              <a:rPr sz="1600" spc="5" dirty="0">
                <a:latin typeface="Arial MT"/>
                <a:cs typeface="Arial MT"/>
              </a:rPr>
              <a:t> </a:t>
            </a:r>
            <a:r>
              <a:rPr sz="1600" spc="-5" dirty="0">
                <a:latin typeface="Arial MT"/>
                <a:cs typeface="Arial MT"/>
              </a:rPr>
              <a:t>pensamiento,</a:t>
            </a:r>
            <a:r>
              <a:rPr sz="1600" dirty="0">
                <a:latin typeface="Arial MT"/>
                <a:cs typeface="Arial MT"/>
              </a:rPr>
              <a:t> </a:t>
            </a:r>
            <a:r>
              <a:rPr sz="1600" spc="-5" dirty="0">
                <a:latin typeface="Arial MT"/>
                <a:cs typeface="Arial MT"/>
              </a:rPr>
              <a:t>a</a:t>
            </a:r>
            <a:r>
              <a:rPr sz="1600" spc="20" dirty="0">
                <a:latin typeface="Arial MT"/>
                <a:cs typeface="Arial MT"/>
              </a:rPr>
              <a:t> </a:t>
            </a:r>
            <a:r>
              <a:rPr sz="1600" spc="-5" dirty="0">
                <a:latin typeface="Arial MT"/>
                <a:cs typeface="Arial MT"/>
              </a:rPr>
              <a:t>sus</a:t>
            </a:r>
            <a:r>
              <a:rPr sz="1600" spc="5" dirty="0">
                <a:latin typeface="Arial MT"/>
                <a:cs typeface="Arial MT"/>
              </a:rPr>
              <a:t> </a:t>
            </a:r>
            <a:r>
              <a:rPr sz="1600" spc="-5" dirty="0">
                <a:latin typeface="Arial MT"/>
                <a:cs typeface="Arial MT"/>
              </a:rPr>
              <a:t>tradiciones</a:t>
            </a:r>
            <a:r>
              <a:rPr sz="1600" dirty="0">
                <a:latin typeface="Arial MT"/>
                <a:cs typeface="Arial MT"/>
              </a:rPr>
              <a:t> </a:t>
            </a:r>
            <a:r>
              <a:rPr sz="1600" spc="-5" dirty="0">
                <a:latin typeface="Arial MT"/>
                <a:cs typeface="Arial MT"/>
              </a:rPr>
              <a:t>y</a:t>
            </a:r>
            <a:r>
              <a:rPr sz="1600" spc="5" dirty="0">
                <a:latin typeface="Arial MT"/>
                <a:cs typeface="Arial MT"/>
              </a:rPr>
              <a:t> </a:t>
            </a:r>
            <a:r>
              <a:rPr sz="1600" spc="-5" dirty="0">
                <a:latin typeface="Arial MT"/>
                <a:cs typeface="Arial MT"/>
              </a:rPr>
              <a:t>a</a:t>
            </a:r>
            <a:r>
              <a:rPr sz="1600" spc="20" dirty="0">
                <a:latin typeface="Arial MT"/>
                <a:cs typeface="Arial MT"/>
              </a:rPr>
              <a:t> </a:t>
            </a:r>
            <a:r>
              <a:rPr sz="1600" spc="-5" dirty="0">
                <a:latin typeface="Arial MT"/>
                <a:cs typeface="Arial MT"/>
              </a:rPr>
              <a:t>convertirse, </a:t>
            </a:r>
            <a:r>
              <a:rPr sz="1600" spc="-430" dirty="0">
                <a:latin typeface="Arial MT"/>
                <a:cs typeface="Arial MT"/>
              </a:rPr>
              <a:t> </a:t>
            </a:r>
            <a:r>
              <a:rPr sz="1600" spc="-5" dirty="0">
                <a:latin typeface="Arial MT"/>
                <a:cs typeface="Arial MT"/>
              </a:rPr>
              <a:t>con</a:t>
            </a:r>
            <a:r>
              <a:rPr sz="1600" dirty="0">
                <a:latin typeface="Arial MT"/>
                <a:cs typeface="Arial MT"/>
              </a:rPr>
              <a:t> </a:t>
            </a:r>
            <a:r>
              <a:rPr sz="1600" spc="-5" dirty="0">
                <a:latin typeface="Arial MT"/>
                <a:cs typeface="Arial MT"/>
              </a:rPr>
              <a:t>el</a:t>
            </a:r>
            <a:r>
              <a:rPr sz="1600" dirty="0">
                <a:latin typeface="Arial MT"/>
                <a:cs typeface="Arial MT"/>
              </a:rPr>
              <a:t> </a:t>
            </a:r>
            <a:r>
              <a:rPr sz="1600" spc="-5" dirty="0">
                <a:latin typeface="Arial MT"/>
                <a:cs typeface="Arial MT"/>
              </a:rPr>
              <a:t>paso</a:t>
            </a:r>
            <a:r>
              <a:rPr sz="1600" dirty="0">
                <a:latin typeface="Arial MT"/>
                <a:cs typeface="Arial MT"/>
              </a:rPr>
              <a:t> </a:t>
            </a:r>
            <a:r>
              <a:rPr sz="1600" spc="-5" dirty="0">
                <a:latin typeface="Arial MT"/>
                <a:cs typeface="Arial MT"/>
              </a:rPr>
              <a:t>del tiempo,</a:t>
            </a:r>
            <a:r>
              <a:rPr sz="1600" spc="10" dirty="0">
                <a:latin typeface="Arial MT"/>
                <a:cs typeface="Arial MT"/>
              </a:rPr>
              <a:t> </a:t>
            </a:r>
            <a:r>
              <a:rPr sz="1600" spc="-5" dirty="0">
                <a:latin typeface="Arial MT"/>
                <a:cs typeface="Arial MT"/>
              </a:rPr>
              <a:t>en</a:t>
            </a:r>
            <a:r>
              <a:rPr sz="1600" spc="10" dirty="0">
                <a:latin typeface="Arial MT"/>
                <a:cs typeface="Arial MT"/>
              </a:rPr>
              <a:t> </a:t>
            </a:r>
            <a:r>
              <a:rPr sz="1600" spc="-5" dirty="0">
                <a:latin typeface="Arial MT"/>
                <a:cs typeface="Arial MT"/>
              </a:rPr>
              <a:t>un</a:t>
            </a:r>
            <a:r>
              <a:rPr sz="1600" spc="5" dirty="0">
                <a:latin typeface="Arial MT"/>
                <a:cs typeface="Arial MT"/>
              </a:rPr>
              <a:t> </a:t>
            </a:r>
            <a:r>
              <a:rPr sz="1600" spc="-5" dirty="0">
                <a:latin typeface="Arial MT"/>
                <a:cs typeface="Arial MT"/>
              </a:rPr>
              <a:t>ícono</a:t>
            </a:r>
            <a:r>
              <a:rPr sz="1600" spc="15" dirty="0">
                <a:latin typeface="Arial MT"/>
                <a:cs typeface="Arial MT"/>
              </a:rPr>
              <a:t> </a:t>
            </a:r>
            <a:r>
              <a:rPr sz="1600" spc="-5" dirty="0">
                <a:latin typeface="Arial MT"/>
                <a:cs typeface="Arial MT"/>
              </a:rPr>
              <a:t>de</a:t>
            </a:r>
            <a:r>
              <a:rPr sz="1600" dirty="0">
                <a:latin typeface="Arial MT"/>
                <a:cs typeface="Arial MT"/>
              </a:rPr>
              <a:t> </a:t>
            </a:r>
            <a:r>
              <a:rPr sz="1600" spc="-5" dirty="0">
                <a:latin typeface="Arial MT"/>
                <a:cs typeface="Arial MT"/>
              </a:rPr>
              <a:t>la</a:t>
            </a:r>
            <a:r>
              <a:rPr sz="1600" dirty="0">
                <a:latin typeface="Arial MT"/>
                <a:cs typeface="Arial MT"/>
              </a:rPr>
              <a:t> lucha</a:t>
            </a:r>
            <a:r>
              <a:rPr sz="1600" spc="-5" dirty="0">
                <a:latin typeface="Arial MT"/>
                <a:cs typeface="Arial MT"/>
              </a:rPr>
              <a:t> indigenista </a:t>
            </a:r>
            <a:r>
              <a:rPr sz="1600" dirty="0">
                <a:latin typeface="Arial MT"/>
                <a:cs typeface="Arial MT"/>
              </a:rPr>
              <a:t> </a:t>
            </a:r>
            <a:r>
              <a:rPr sz="1600" spc="-5" dirty="0">
                <a:latin typeface="Arial MT"/>
                <a:cs typeface="Arial MT"/>
              </a:rPr>
              <a:t>desde que,</a:t>
            </a:r>
            <a:r>
              <a:rPr sz="1600" spc="15" dirty="0">
                <a:latin typeface="Arial MT"/>
                <a:cs typeface="Arial MT"/>
              </a:rPr>
              <a:t> </a:t>
            </a:r>
            <a:r>
              <a:rPr sz="1600" spc="-5" dirty="0">
                <a:latin typeface="Arial MT"/>
                <a:cs typeface="Arial MT"/>
              </a:rPr>
              <a:t>en</a:t>
            </a:r>
            <a:r>
              <a:rPr sz="1600" dirty="0">
                <a:latin typeface="Arial MT"/>
                <a:cs typeface="Arial MT"/>
              </a:rPr>
              <a:t> </a:t>
            </a:r>
            <a:r>
              <a:rPr sz="1600" spc="-5" dirty="0">
                <a:latin typeface="Arial MT"/>
                <a:cs typeface="Arial MT"/>
              </a:rPr>
              <a:t>1994,</a:t>
            </a:r>
            <a:r>
              <a:rPr sz="1600" spc="15" dirty="0">
                <a:latin typeface="Arial MT"/>
                <a:cs typeface="Arial MT"/>
              </a:rPr>
              <a:t> </a:t>
            </a:r>
            <a:r>
              <a:rPr sz="1600" spc="-5" dirty="0">
                <a:latin typeface="Arial MT"/>
                <a:cs typeface="Arial MT"/>
              </a:rPr>
              <a:t>el</a:t>
            </a:r>
            <a:r>
              <a:rPr sz="1600" spc="5" dirty="0">
                <a:latin typeface="Arial MT"/>
                <a:cs typeface="Arial MT"/>
              </a:rPr>
              <a:t> </a:t>
            </a:r>
            <a:r>
              <a:rPr sz="1600" spc="-5" dirty="0">
                <a:latin typeface="Arial MT"/>
                <a:cs typeface="Arial MT"/>
              </a:rPr>
              <a:t>Ejército</a:t>
            </a:r>
            <a:r>
              <a:rPr sz="1600" spc="-10" dirty="0">
                <a:latin typeface="Arial MT"/>
                <a:cs typeface="Arial MT"/>
              </a:rPr>
              <a:t> </a:t>
            </a:r>
            <a:r>
              <a:rPr sz="1600" spc="-5" dirty="0">
                <a:latin typeface="Arial MT"/>
                <a:cs typeface="Arial MT"/>
              </a:rPr>
              <a:t>Zapatista de</a:t>
            </a:r>
            <a:r>
              <a:rPr sz="1600" spc="15" dirty="0">
                <a:latin typeface="Arial MT"/>
                <a:cs typeface="Arial MT"/>
              </a:rPr>
              <a:t> </a:t>
            </a:r>
            <a:r>
              <a:rPr sz="1600" spc="-5" dirty="0">
                <a:latin typeface="Arial MT"/>
                <a:cs typeface="Arial MT"/>
              </a:rPr>
              <a:t>Liberación </a:t>
            </a:r>
            <a:r>
              <a:rPr sz="1600" dirty="0">
                <a:latin typeface="Arial MT"/>
                <a:cs typeface="Arial MT"/>
              </a:rPr>
              <a:t> </a:t>
            </a:r>
            <a:r>
              <a:rPr sz="1600" spc="-5" dirty="0">
                <a:latin typeface="Arial MT"/>
                <a:cs typeface="Arial MT"/>
              </a:rPr>
              <a:t>Nacional</a:t>
            </a:r>
            <a:r>
              <a:rPr sz="1600" spc="-20" dirty="0">
                <a:latin typeface="Arial MT"/>
                <a:cs typeface="Arial MT"/>
              </a:rPr>
              <a:t> </a:t>
            </a:r>
            <a:r>
              <a:rPr sz="1600" spc="-5" dirty="0">
                <a:latin typeface="Arial MT"/>
                <a:cs typeface="Arial MT"/>
              </a:rPr>
              <a:t>conmovió</a:t>
            </a:r>
            <a:r>
              <a:rPr sz="1600" spc="-15" dirty="0">
                <a:latin typeface="Arial MT"/>
                <a:cs typeface="Arial MT"/>
              </a:rPr>
              <a:t> </a:t>
            </a:r>
            <a:r>
              <a:rPr sz="1600" spc="-5" dirty="0">
                <a:latin typeface="Arial MT"/>
                <a:cs typeface="Arial MT"/>
              </a:rPr>
              <a:t>a</a:t>
            </a:r>
            <a:r>
              <a:rPr sz="1600" spc="10" dirty="0">
                <a:latin typeface="Arial MT"/>
                <a:cs typeface="Arial MT"/>
              </a:rPr>
              <a:t> </a:t>
            </a:r>
            <a:r>
              <a:rPr sz="1600" spc="-5" dirty="0">
                <a:latin typeface="Arial MT"/>
                <a:cs typeface="Arial MT"/>
              </a:rPr>
              <a:t>México y</a:t>
            </a:r>
            <a:r>
              <a:rPr sz="1600" dirty="0">
                <a:latin typeface="Arial MT"/>
                <a:cs typeface="Arial MT"/>
              </a:rPr>
              <a:t> </a:t>
            </a:r>
            <a:r>
              <a:rPr sz="1600" spc="-5" dirty="0">
                <a:latin typeface="Arial MT"/>
                <a:cs typeface="Arial MT"/>
              </a:rPr>
              <a:t>al</a:t>
            </a:r>
            <a:r>
              <a:rPr sz="1600" dirty="0">
                <a:latin typeface="Arial MT"/>
                <a:cs typeface="Arial MT"/>
              </a:rPr>
              <a:t> </a:t>
            </a:r>
            <a:r>
              <a:rPr sz="1600" spc="-5" dirty="0">
                <a:latin typeface="Arial MT"/>
                <a:cs typeface="Arial MT"/>
              </a:rPr>
              <a:t>mundo</a:t>
            </a:r>
            <a:r>
              <a:rPr sz="1600" spc="10" dirty="0">
                <a:latin typeface="Arial MT"/>
                <a:cs typeface="Arial MT"/>
              </a:rPr>
              <a:t> </a:t>
            </a:r>
            <a:r>
              <a:rPr sz="1600" spc="-5" dirty="0">
                <a:latin typeface="Arial MT"/>
                <a:cs typeface="Arial MT"/>
              </a:rPr>
              <a:t>entero.</a:t>
            </a:r>
            <a:endParaRPr sz="1600" dirty="0">
              <a:latin typeface="Arial MT"/>
              <a:cs typeface="Arial MT"/>
            </a:endParaRPr>
          </a:p>
        </p:txBody>
      </p:sp>
    </p:spTree>
    <p:extLst>
      <p:ext uri="{BB962C8B-B14F-4D97-AF65-F5344CB8AC3E}">
        <p14:creationId xmlns:p14="http://schemas.microsoft.com/office/powerpoint/2010/main" val="2388659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84BC750D-17E5-78C1-D71B-47EFE8E5EB70}"/>
              </a:ext>
            </a:extLst>
          </p:cNvPr>
          <p:cNvSpPr txBox="1"/>
          <p:nvPr/>
        </p:nvSpPr>
        <p:spPr>
          <a:xfrm>
            <a:off x="6638036" y="1714096"/>
            <a:ext cx="5126355" cy="3135630"/>
          </a:xfrm>
          <a:prstGeom prst="rect">
            <a:avLst/>
          </a:prstGeom>
        </p:spPr>
        <p:txBody>
          <a:bodyPr vert="horz" wrap="square" lIns="0" tIns="12700" rIns="0" bIns="0" rtlCol="0">
            <a:spAutoFit/>
          </a:bodyPr>
          <a:lstStyle/>
          <a:p>
            <a:pPr marL="12700" marR="240029">
              <a:lnSpc>
                <a:spcPct val="100000"/>
              </a:lnSpc>
              <a:spcBef>
                <a:spcPts val="100"/>
              </a:spcBef>
            </a:pPr>
            <a:r>
              <a:rPr sz="1200" spc="-10" dirty="0">
                <a:latin typeface="Microsoft Sans Serif"/>
                <a:cs typeface="Microsoft Sans Serif"/>
              </a:rPr>
              <a:t>Fue</a:t>
            </a:r>
            <a:r>
              <a:rPr sz="1200" spc="-75" dirty="0">
                <a:latin typeface="Microsoft Sans Serif"/>
                <a:cs typeface="Microsoft Sans Serif"/>
              </a:rPr>
              <a:t> </a:t>
            </a:r>
            <a:r>
              <a:rPr sz="1200" spc="5" dirty="0">
                <a:latin typeface="Microsoft Sans Serif"/>
                <a:cs typeface="Microsoft Sans Serif"/>
              </a:rPr>
              <a:t>en</a:t>
            </a:r>
            <a:r>
              <a:rPr sz="1200" spc="-85" dirty="0">
                <a:latin typeface="Microsoft Sans Serif"/>
                <a:cs typeface="Microsoft Sans Serif"/>
              </a:rPr>
              <a:t> </a:t>
            </a:r>
            <a:r>
              <a:rPr sz="1200" spc="-10" dirty="0">
                <a:latin typeface="Microsoft Sans Serif"/>
                <a:cs typeface="Microsoft Sans Serif"/>
              </a:rPr>
              <a:t>1949</a:t>
            </a:r>
            <a:r>
              <a:rPr sz="1200" spc="-50" dirty="0">
                <a:latin typeface="Microsoft Sans Serif"/>
                <a:cs typeface="Microsoft Sans Serif"/>
              </a:rPr>
              <a:t> </a:t>
            </a:r>
            <a:r>
              <a:rPr sz="1200" spc="10" dirty="0">
                <a:latin typeface="Microsoft Sans Serif"/>
                <a:cs typeface="Microsoft Sans Serif"/>
              </a:rPr>
              <a:t>cuando,</a:t>
            </a:r>
            <a:r>
              <a:rPr sz="1200" spc="-100" dirty="0">
                <a:latin typeface="Microsoft Sans Serif"/>
                <a:cs typeface="Microsoft Sans Serif"/>
              </a:rPr>
              <a:t> </a:t>
            </a:r>
            <a:r>
              <a:rPr sz="1200" spc="5" dirty="0">
                <a:latin typeface="Microsoft Sans Serif"/>
                <a:cs typeface="Microsoft Sans Serif"/>
              </a:rPr>
              <a:t>en</a:t>
            </a:r>
            <a:r>
              <a:rPr sz="1200" spc="-80" dirty="0">
                <a:latin typeface="Microsoft Sans Serif"/>
                <a:cs typeface="Microsoft Sans Serif"/>
              </a:rPr>
              <a:t> </a:t>
            </a:r>
            <a:r>
              <a:rPr sz="1200" spc="20" dirty="0">
                <a:latin typeface="Microsoft Sans Serif"/>
                <a:cs typeface="Microsoft Sans Serif"/>
              </a:rPr>
              <a:t>una</a:t>
            </a:r>
            <a:r>
              <a:rPr sz="1200" spc="-85" dirty="0">
                <a:latin typeface="Microsoft Sans Serif"/>
                <a:cs typeface="Microsoft Sans Serif"/>
              </a:rPr>
              <a:t> </a:t>
            </a:r>
            <a:r>
              <a:rPr sz="1200" spc="15" dirty="0">
                <a:latin typeface="Microsoft Sans Serif"/>
                <a:cs typeface="Microsoft Sans Serif"/>
              </a:rPr>
              <a:t>conferencia</a:t>
            </a:r>
            <a:r>
              <a:rPr sz="1200" spc="-105" dirty="0">
                <a:latin typeface="Microsoft Sans Serif"/>
                <a:cs typeface="Microsoft Sans Serif"/>
              </a:rPr>
              <a:t> </a:t>
            </a:r>
            <a:r>
              <a:rPr sz="1200" spc="15" dirty="0">
                <a:latin typeface="Microsoft Sans Serif"/>
                <a:cs typeface="Microsoft Sans Serif"/>
              </a:rPr>
              <a:t>intitulada</a:t>
            </a:r>
            <a:r>
              <a:rPr sz="1200" spc="-90" dirty="0">
                <a:latin typeface="Microsoft Sans Serif"/>
                <a:cs typeface="Microsoft Sans Serif"/>
              </a:rPr>
              <a:t> </a:t>
            </a:r>
            <a:r>
              <a:rPr sz="1200" spc="5" dirty="0">
                <a:latin typeface="Microsoft Sans Serif"/>
                <a:cs typeface="Microsoft Sans Serif"/>
              </a:rPr>
              <a:t>Soledad</a:t>
            </a:r>
            <a:r>
              <a:rPr sz="1200" spc="-105" dirty="0">
                <a:latin typeface="Microsoft Sans Serif"/>
                <a:cs typeface="Microsoft Sans Serif"/>
              </a:rPr>
              <a:t> </a:t>
            </a:r>
            <a:r>
              <a:rPr sz="1200" spc="-5" dirty="0">
                <a:latin typeface="Microsoft Sans Serif"/>
                <a:cs typeface="Microsoft Sans Serif"/>
              </a:rPr>
              <a:t>y</a:t>
            </a:r>
            <a:r>
              <a:rPr sz="1200" spc="-60" dirty="0">
                <a:latin typeface="Microsoft Sans Serif"/>
                <a:cs typeface="Microsoft Sans Serif"/>
              </a:rPr>
              <a:t> </a:t>
            </a:r>
            <a:r>
              <a:rPr sz="1200" dirty="0">
                <a:latin typeface="Microsoft Sans Serif"/>
                <a:cs typeface="Microsoft Sans Serif"/>
              </a:rPr>
              <a:t>comunión, </a:t>
            </a:r>
            <a:r>
              <a:rPr sz="1200" spc="-300" dirty="0">
                <a:latin typeface="Microsoft Sans Serif"/>
                <a:cs typeface="Microsoft Sans Serif"/>
              </a:rPr>
              <a:t> </a:t>
            </a:r>
            <a:r>
              <a:rPr sz="1200" spc="35" dirty="0">
                <a:latin typeface="Microsoft Sans Serif"/>
                <a:cs typeface="Microsoft Sans Serif"/>
              </a:rPr>
              <a:t>dictada</a:t>
            </a:r>
            <a:r>
              <a:rPr sz="1200" spc="-105" dirty="0">
                <a:latin typeface="Microsoft Sans Serif"/>
                <a:cs typeface="Microsoft Sans Serif"/>
              </a:rPr>
              <a:t> </a:t>
            </a:r>
            <a:r>
              <a:rPr sz="1200" spc="5" dirty="0">
                <a:latin typeface="Microsoft Sans Serif"/>
                <a:cs typeface="Microsoft Sans Serif"/>
              </a:rPr>
              <a:t>en</a:t>
            </a:r>
            <a:r>
              <a:rPr sz="1200" spc="-90" dirty="0">
                <a:latin typeface="Microsoft Sans Serif"/>
                <a:cs typeface="Microsoft Sans Serif"/>
              </a:rPr>
              <a:t> </a:t>
            </a:r>
            <a:r>
              <a:rPr sz="1200" spc="5" dirty="0">
                <a:latin typeface="Microsoft Sans Serif"/>
                <a:cs typeface="Microsoft Sans Serif"/>
              </a:rPr>
              <a:t>la</a:t>
            </a:r>
            <a:endParaRPr sz="1200" dirty="0">
              <a:latin typeface="Microsoft Sans Serif"/>
              <a:cs typeface="Microsoft Sans Serif"/>
            </a:endParaRPr>
          </a:p>
          <a:p>
            <a:pPr marL="12700" marR="325755">
              <a:lnSpc>
                <a:spcPct val="100000"/>
              </a:lnSpc>
            </a:pPr>
            <a:r>
              <a:rPr sz="1200" spc="20" dirty="0">
                <a:latin typeface="Microsoft Sans Serif"/>
                <a:cs typeface="Microsoft Sans Serif"/>
              </a:rPr>
              <a:t>Facultad</a:t>
            </a:r>
            <a:r>
              <a:rPr sz="1200" spc="-95" dirty="0">
                <a:latin typeface="Microsoft Sans Serif"/>
                <a:cs typeface="Microsoft Sans Serif"/>
              </a:rPr>
              <a:t> </a:t>
            </a:r>
            <a:r>
              <a:rPr sz="1200" spc="20" dirty="0">
                <a:latin typeface="Microsoft Sans Serif"/>
                <a:cs typeface="Microsoft Sans Serif"/>
              </a:rPr>
              <a:t>de</a:t>
            </a:r>
            <a:r>
              <a:rPr sz="1200" spc="-85" dirty="0">
                <a:latin typeface="Microsoft Sans Serif"/>
                <a:cs typeface="Microsoft Sans Serif"/>
              </a:rPr>
              <a:t> </a:t>
            </a:r>
            <a:r>
              <a:rPr sz="1200" spc="-10" dirty="0">
                <a:latin typeface="Microsoft Sans Serif"/>
                <a:cs typeface="Microsoft Sans Serif"/>
              </a:rPr>
              <a:t>Filosofía</a:t>
            </a:r>
            <a:r>
              <a:rPr sz="1200" spc="-65" dirty="0">
                <a:latin typeface="Microsoft Sans Serif"/>
                <a:cs typeface="Microsoft Sans Serif"/>
              </a:rPr>
              <a:t> </a:t>
            </a:r>
            <a:r>
              <a:rPr sz="1200" spc="-5" dirty="0">
                <a:latin typeface="Microsoft Sans Serif"/>
                <a:cs typeface="Microsoft Sans Serif"/>
              </a:rPr>
              <a:t>y</a:t>
            </a:r>
            <a:r>
              <a:rPr sz="1200" spc="-60" dirty="0">
                <a:latin typeface="Microsoft Sans Serif"/>
                <a:cs typeface="Microsoft Sans Serif"/>
              </a:rPr>
              <a:t> </a:t>
            </a:r>
            <a:r>
              <a:rPr sz="1200" spc="10" dirty="0">
                <a:latin typeface="Microsoft Sans Serif"/>
                <a:cs typeface="Microsoft Sans Serif"/>
              </a:rPr>
              <a:t>Letras</a:t>
            </a:r>
            <a:r>
              <a:rPr sz="1200" spc="-100" dirty="0">
                <a:latin typeface="Microsoft Sans Serif"/>
                <a:cs typeface="Microsoft Sans Serif"/>
              </a:rPr>
              <a:t> </a:t>
            </a:r>
            <a:r>
              <a:rPr sz="1200" spc="20" dirty="0">
                <a:latin typeface="Microsoft Sans Serif"/>
                <a:cs typeface="Microsoft Sans Serif"/>
              </a:rPr>
              <a:t>de</a:t>
            </a:r>
            <a:r>
              <a:rPr sz="1200" spc="-85" dirty="0">
                <a:latin typeface="Microsoft Sans Serif"/>
                <a:cs typeface="Microsoft Sans Serif"/>
              </a:rPr>
              <a:t> </a:t>
            </a:r>
            <a:r>
              <a:rPr sz="1200" spc="5" dirty="0">
                <a:latin typeface="Microsoft Sans Serif"/>
                <a:cs typeface="Microsoft Sans Serif"/>
              </a:rPr>
              <a:t>la</a:t>
            </a:r>
            <a:r>
              <a:rPr sz="1200" spc="-65" dirty="0">
                <a:latin typeface="Microsoft Sans Serif"/>
                <a:cs typeface="Microsoft Sans Serif"/>
              </a:rPr>
              <a:t> </a:t>
            </a:r>
            <a:r>
              <a:rPr sz="1200" dirty="0">
                <a:latin typeface="Microsoft Sans Serif"/>
                <a:cs typeface="Microsoft Sans Serif"/>
              </a:rPr>
              <a:t>Universidad</a:t>
            </a:r>
            <a:r>
              <a:rPr sz="1200" spc="-95" dirty="0">
                <a:latin typeface="Microsoft Sans Serif"/>
                <a:cs typeface="Microsoft Sans Serif"/>
              </a:rPr>
              <a:t> </a:t>
            </a:r>
            <a:r>
              <a:rPr sz="1200" spc="15" dirty="0">
                <a:latin typeface="Microsoft Sans Serif"/>
                <a:cs typeface="Microsoft Sans Serif"/>
              </a:rPr>
              <a:t>Nacional</a:t>
            </a:r>
            <a:r>
              <a:rPr sz="1200" spc="-95" dirty="0">
                <a:latin typeface="Microsoft Sans Serif"/>
                <a:cs typeface="Microsoft Sans Serif"/>
              </a:rPr>
              <a:t> </a:t>
            </a:r>
            <a:r>
              <a:rPr sz="1200" spc="20" dirty="0">
                <a:latin typeface="Microsoft Sans Serif"/>
                <a:cs typeface="Microsoft Sans Serif"/>
              </a:rPr>
              <a:t>Autónoma</a:t>
            </a:r>
            <a:r>
              <a:rPr sz="1200" spc="-75" dirty="0">
                <a:latin typeface="Microsoft Sans Serif"/>
                <a:cs typeface="Microsoft Sans Serif"/>
              </a:rPr>
              <a:t> </a:t>
            </a:r>
            <a:r>
              <a:rPr sz="1200" spc="20" dirty="0">
                <a:latin typeface="Microsoft Sans Serif"/>
                <a:cs typeface="Microsoft Sans Serif"/>
              </a:rPr>
              <a:t>de </a:t>
            </a:r>
            <a:r>
              <a:rPr sz="1200" spc="-305" dirty="0">
                <a:latin typeface="Microsoft Sans Serif"/>
                <a:cs typeface="Microsoft Sans Serif"/>
              </a:rPr>
              <a:t> </a:t>
            </a:r>
            <a:r>
              <a:rPr sz="1200" spc="-15" dirty="0">
                <a:latin typeface="Microsoft Sans Serif"/>
                <a:cs typeface="Microsoft Sans Serif"/>
              </a:rPr>
              <a:t>México,</a:t>
            </a:r>
            <a:r>
              <a:rPr sz="1200" spc="-100" dirty="0">
                <a:latin typeface="Microsoft Sans Serif"/>
                <a:cs typeface="Microsoft Sans Serif"/>
              </a:rPr>
              <a:t> </a:t>
            </a:r>
            <a:r>
              <a:rPr sz="1200" spc="-15" dirty="0">
                <a:latin typeface="Microsoft Sans Serif"/>
                <a:cs typeface="Microsoft Sans Serif"/>
              </a:rPr>
              <a:t>Villoro</a:t>
            </a:r>
            <a:r>
              <a:rPr sz="1200" spc="-85" dirty="0">
                <a:latin typeface="Microsoft Sans Serif"/>
                <a:cs typeface="Microsoft Sans Serif"/>
              </a:rPr>
              <a:t> </a:t>
            </a:r>
            <a:r>
              <a:rPr sz="1200" spc="15" dirty="0">
                <a:latin typeface="Microsoft Sans Serif"/>
                <a:cs typeface="Microsoft Sans Serif"/>
              </a:rPr>
              <a:t>mostró</a:t>
            </a:r>
            <a:r>
              <a:rPr sz="1200" spc="-100" dirty="0">
                <a:latin typeface="Microsoft Sans Serif"/>
                <a:cs typeface="Microsoft Sans Serif"/>
              </a:rPr>
              <a:t> </a:t>
            </a:r>
            <a:r>
              <a:rPr sz="1200" spc="20" dirty="0">
                <a:latin typeface="Microsoft Sans Serif"/>
                <a:cs typeface="Microsoft Sans Serif"/>
              </a:rPr>
              <a:t>por</a:t>
            </a:r>
            <a:endParaRPr sz="1200" dirty="0">
              <a:latin typeface="Microsoft Sans Serif"/>
              <a:cs typeface="Microsoft Sans Serif"/>
            </a:endParaRPr>
          </a:p>
          <a:p>
            <a:pPr marL="12700" marR="150495">
              <a:lnSpc>
                <a:spcPct val="100000"/>
              </a:lnSpc>
            </a:pPr>
            <a:r>
              <a:rPr sz="1200" spc="15" dirty="0">
                <a:latin typeface="Microsoft Sans Serif"/>
                <a:cs typeface="Microsoft Sans Serif"/>
              </a:rPr>
              <a:t>primera</a:t>
            </a:r>
            <a:r>
              <a:rPr sz="1200" spc="-105" dirty="0">
                <a:latin typeface="Microsoft Sans Serif"/>
                <a:cs typeface="Microsoft Sans Serif"/>
              </a:rPr>
              <a:t> </a:t>
            </a:r>
            <a:r>
              <a:rPr sz="1200" spc="-25" dirty="0">
                <a:latin typeface="Microsoft Sans Serif"/>
                <a:cs typeface="Microsoft Sans Serif"/>
              </a:rPr>
              <a:t>vez</a:t>
            </a:r>
            <a:r>
              <a:rPr sz="1200" spc="-75" dirty="0">
                <a:latin typeface="Microsoft Sans Serif"/>
                <a:cs typeface="Microsoft Sans Serif"/>
              </a:rPr>
              <a:t> </a:t>
            </a:r>
            <a:r>
              <a:rPr sz="1200" spc="10" dirty="0">
                <a:latin typeface="Microsoft Sans Serif"/>
                <a:cs typeface="Microsoft Sans Serif"/>
              </a:rPr>
              <a:t>un</a:t>
            </a:r>
            <a:r>
              <a:rPr sz="1200" spc="-80" dirty="0">
                <a:latin typeface="Microsoft Sans Serif"/>
                <a:cs typeface="Microsoft Sans Serif"/>
              </a:rPr>
              <a:t> </a:t>
            </a:r>
            <a:r>
              <a:rPr sz="1200" dirty="0">
                <a:latin typeface="Microsoft Sans Serif"/>
                <a:cs typeface="Microsoft Sans Serif"/>
              </a:rPr>
              <a:t>interés</a:t>
            </a:r>
            <a:r>
              <a:rPr sz="1200" spc="-105" dirty="0">
                <a:latin typeface="Microsoft Sans Serif"/>
                <a:cs typeface="Microsoft Sans Serif"/>
              </a:rPr>
              <a:t> </a:t>
            </a:r>
            <a:r>
              <a:rPr sz="1200" spc="5" dirty="0">
                <a:latin typeface="Microsoft Sans Serif"/>
                <a:cs typeface="Microsoft Sans Serif"/>
              </a:rPr>
              <a:t>explícito</a:t>
            </a:r>
            <a:r>
              <a:rPr sz="1200" spc="-105" dirty="0">
                <a:latin typeface="Microsoft Sans Serif"/>
                <a:cs typeface="Microsoft Sans Serif"/>
              </a:rPr>
              <a:t> </a:t>
            </a:r>
            <a:r>
              <a:rPr sz="1200" spc="20" dirty="0">
                <a:latin typeface="Microsoft Sans Serif"/>
                <a:cs typeface="Microsoft Sans Serif"/>
              </a:rPr>
              <a:t>por</a:t>
            </a:r>
            <a:r>
              <a:rPr sz="1200" spc="-65" dirty="0">
                <a:latin typeface="Microsoft Sans Serif"/>
                <a:cs typeface="Microsoft Sans Serif"/>
              </a:rPr>
              <a:t> </a:t>
            </a:r>
            <a:r>
              <a:rPr sz="1200" spc="-15" dirty="0">
                <a:latin typeface="Microsoft Sans Serif"/>
                <a:cs typeface="Microsoft Sans Serif"/>
              </a:rPr>
              <a:t>el</a:t>
            </a:r>
            <a:r>
              <a:rPr sz="1200" spc="-70" dirty="0">
                <a:latin typeface="Microsoft Sans Serif"/>
                <a:cs typeface="Microsoft Sans Serif"/>
              </a:rPr>
              <a:t> </a:t>
            </a:r>
            <a:r>
              <a:rPr sz="1200" spc="25" dirty="0">
                <a:latin typeface="Microsoft Sans Serif"/>
                <a:cs typeface="Microsoft Sans Serif"/>
              </a:rPr>
              <a:t>concepto</a:t>
            </a:r>
            <a:r>
              <a:rPr sz="1200" spc="-95" dirty="0">
                <a:latin typeface="Microsoft Sans Serif"/>
                <a:cs typeface="Microsoft Sans Serif"/>
              </a:rPr>
              <a:t> </a:t>
            </a:r>
            <a:r>
              <a:rPr sz="1200" spc="20" dirty="0">
                <a:latin typeface="Microsoft Sans Serif"/>
                <a:cs typeface="Microsoft Sans Serif"/>
              </a:rPr>
              <a:t>de</a:t>
            </a:r>
            <a:r>
              <a:rPr sz="1200" spc="-80" dirty="0">
                <a:latin typeface="Microsoft Sans Serif"/>
                <a:cs typeface="Microsoft Sans Serif"/>
              </a:rPr>
              <a:t> </a:t>
            </a:r>
            <a:r>
              <a:rPr sz="1200" spc="25" dirty="0">
                <a:latin typeface="Microsoft Sans Serif"/>
                <a:cs typeface="Microsoft Sans Serif"/>
              </a:rPr>
              <a:t>comunidad</a:t>
            </a:r>
            <a:r>
              <a:rPr sz="1200" spc="-95" dirty="0">
                <a:latin typeface="Microsoft Sans Serif"/>
                <a:cs typeface="Microsoft Sans Serif"/>
              </a:rPr>
              <a:t> </a:t>
            </a:r>
            <a:r>
              <a:rPr sz="1200" spc="5" dirty="0">
                <a:latin typeface="Microsoft Sans Serif"/>
                <a:cs typeface="Microsoft Sans Serif"/>
              </a:rPr>
              <a:t>mismo</a:t>
            </a:r>
            <a:r>
              <a:rPr sz="1200" spc="-95" dirty="0">
                <a:latin typeface="Microsoft Sans Serif"/>
                <a:cs typeface="Microsoft Sans Serif"/>
              </a:rPr>
              <a:t> </a:t>
            </a:r>
            <a:r>
              <a:rPr sz="1200" spc="15" dirty="0">
                <a:latin typeface="Microsoft Sans Serif"/>
                <a:cs typeface="Microsoft Sans Serif"/>
              </a:rPr>
              <a:t>que </a:t>
            </a:r>
            <a:r>
              <a:rPr sz="1200" spc="-300" dirty="0">
                <a:latin typeface="Microsoft Sans Serif"/>
                <a:cs typeface="Microsoft Sans Serif"/>
              </a:rPr>
              <a:t> </a:t>
            </a:r>
            <a:r>
              <a:rPr sz="1200" dirty="0">
                <a:latin typeface="Microsoft Sans Serif"/>
                <a:cs typeface="Microsoft Sans Serif"/>
              </a:rPr>
              <a:t>entiende,</a:t>
            </a:r>
            <a:r>
              <a:rPr sz="1200" spc="-120" dirty="0">
                <a:latin typeface="Microsoft Sans Serif"/>
                <a:cs typeface="Microsoft Sans Serif"/>
              </a:rPr>
              <a:t> </a:t>
            </a:r>
            <a:r>
              <a:rPr sz="1200" spc="5" dirty="0">
                <a:latin typeface="Microsoft Sans Serif"/>
                <a:cs typeface="Microsoft Sans Serif"/>
              </a:rPr>
              <a:t>en</a:t>
            </a:r>
            <a:r>
              <a:rPr sz="1200" spc="-80" dirty="0">
                <a:latin typeface="Microsoft Sans Serif"/>
                <a:cs typeface="Microsoft Sans Serif"/>
              </a:rPr>
              <a:t> </a:t>
            </a:r>
            <a:r>
              <a:rPr sz="1200" spc="5" dirty="0">
                <a:latin typeface="Microsoft Sans Serif"/>
                <a:cs typeface="Microsoft Sans Serif"/>
              </a:rPr>
              <a:t>relación</a:t>
            </a:r>
            <a:endParaRPr sz="1200" dirty="0">
              <a:latin typeface="Microsoft Sans Serif"/>
              <a:cs typeface="Microsoft Sans Serif"/>
            </a:endParaRPr>
          </a:p>
          <a:p>
            <a:pPr marL="12700" marR="5080">
              <a:lnSpc>
                <a:spcPct val="100000"/>
              </a:lnSpc>
            </a:pPr>
            <a:r>
              <a:rPr sz="1200" spc="20" dirty="0">
                <a:latin typeface="Microsoft Sans Serif"/>
                <a:cs typeface="Microsoft Sans Serif"/>
              </a:rPr>
              <a:t>dialéctica</a:t>
            </a:r>
            <a:r>
              <a:rPr sz="1200" spc="-110" dirty="0">
                <a:latin typeface="Microsoft Sans Serif"/>
                <a:cs typeface="Microsoft Sans Serif"/>
              </a:rPr>
              <a:t> </a:t>
            </a:r>
            <a:r>
              <a:rPr sz="1200" spc="20" dirty="0">
                <a:latin typeface="Microsoft Sans Serif"/>
                <a:cs typeface="Microsoft Sans Serif"/>
              </a:rPr>
              <a:t>con</a:t>
            </a:r>
            <a:r>
              <a:rPr sz="1200" spc="-60" dirty="0">
                <a:latin typeface="Microsoft Sans Serif"/>
                <a:cs typeface="Microsoft Sans Serif"/>
              </a:rPr>
              <a:t> </a:t>
            </a:r>
            <a:r>
              <a:rPr sz="1200" spc="5" dirty="0">
                <a:latin typeface="Microsoft Sans Serif"/>
                <a:cs typeface="Microsoft Sans Serif"/>
              </a:rPr>
              <a:t>la</a:t>
            </a:r>
            <a:r>
              <a:rPr sz="1200" spc="-75" dirty="0">
                <a:latin typeface="Microsoft Sans Serif"/>
                <a:cs typeface="Microsoft Sans Serif"/>
              </a:rPr>
              <a:t> </a:t>
            </a:r>
            <a:r>
              <a:rPr sz="1200" spc="5" dirty="0">
                <a:latin typeface="Microsoft Sans Serif"/>
                <a:cs typeface="Microsoft Sans Serif"/>
              </a:rPr>
              <a:t>sociedad,</a:t>
            </a:r>
            <a:r>
              <a:rPr sz="1200" spc="-100" dirty="0">
                <a:latin typeface="Microsoft Sans Serif"/>
                <a:cs typeface="Microsoft Sans Serif"/>
              </a:rPr>
              <a:t> </a:t>
            </a:r>
            <a:r>
              <a:rPr sz="1200" spc="25" dirty="0">
                <a:latin typeface="Microsoft Sans Serif"/>
                <a:cs typeface="Microsoft Sans Serif"/>
              </a:rPr>
              <a:t>como</a:t>
            </a:r>
            <a:r>
              <a:rPr sz="1200" spc="-65" dirty="0">
                <a:latin typeface="Microsoft Sans Serif"/>
                <a:cs typeface="Microsoft Sans Serif"/>
              </a:rPr>
              <a:t> </a:t>
            </a:r>
            <a:r>
              <a:rPr sz="1200" spc="20" dirty="0">
                <a:latin typeface="Microsoft Sans Serif"/>
                <a:cs typeface="Microsoft Sans Serif"/>
              </a:rPr>
              <a:t>una</a:t>
            </a:r>
            <a:r>
              <a:rPr sz="1200" spc="-90" dirty="0">
                <a:latin typeface="Microsoft Sans Serif"/>
                <a:cs typeface="Microsoft Sans Serif"/>
              </a:rPr>
              <a:t> </a:t>
            </a:r>
            <a:r>
              <a:rPr sz="1200" spc="25" dirty="0">
                <a:latin typeface="Microsoft Sans Serif"/>
                <a:cs typeface="Microsoft Sans Serif"/>
              </a:rPr>
              <a:t>forma</a:t>
            </a:r>
            <a:r>
              <a:rPr sz="1200" spc="-95" dirty="0">
                <a:latin typeface="Microsoft Sans Serif"/>
                <a:cs typeface="Microsoft Sans Serif"/>
              </a:rPr>
              <a:t> </a:t>
            </a:r>
            <a:r>
              <a:rPr sz="1200" spc="20" dirty="0">
                <a:latin typeface="Microsoft Sans Serif"/>
                <a:cs typeface="Microsoft Sans Serif"/>
              </a:rPr>
              <a:t>de</a:t>
            </a:r>
            <a:r>
              <a:rPr sz="1200" spc="-80" dirty="0">
                <a:latin typeface="Microsoft Sans Serif"/>
                <a:cs typeface="Microsoft Sans Serif"/>
              </a:rPr>
              <a:t> </a:t>
            </a:r>
            <a:r>
              <a:rPr sz="1200" spc="10" dirty="0">
                <a:latin typeface="Microsoft Sans Serif"/>
                <a:cs typeface="Microsoft Sans Serif"/>
              </a:rPr>
              <a:t>organización</a:t>
            </a:r>
            <a:r>
              <a:rPr sz="1200" spc="-95" dirty="0">
                <a:latin typeface="Microsoft Sans Serif"/>
                <a:cs typeface="Microsoft Sans Serif"/>
              </a:rPr>
              <a:t> </a:t>
            </a:r>
            <a:r>
              <a:rPr sz="1200" dirty="0">
                <a:latin typeface="Microsoft Sans Serif"/>
                <a:cs typeface="Microsoft Sans Serif"/>
              </a:rPr>
              <a:t>social</a:t>
            </a:r>
            <a:r>
              <a:rPr sz="1200" spc="-70" dirty="0">
                <a:latin typeface="Microsoft Sans Serif"/>
                <a:cs typeface="Microsoft Sans Serif"/>
              </a:rPr>
              <a:t> </a:t>
            </a:r>
            <a:r>
              <a:rPr sz="1200" spc="10" dirty="0">
                <a:latin typeface="Microsoft Sans Serif"/>
                <a:cs typeface="Microsoft Sans Serif"/>
              </a:rPr>
              <a:t>previa</a:t>
            </a:r>
            <a:r>
              <a:rPr sz="1200" spc="-100" dirty="0">
                <a:latin typeface="Microsoft Sans Serif"/>
                <a:cs typeface="Microsoft Sans Serif"/>
              </a:rPr>
              <a:t> </a:t>
            </a:r>
            <a:r>
              <a:rPr sz="1200" spc="5" dirty="0">
                <a:latin typeface="Microsoft Sans Serif"/>
                <a:cs typeface="Microsoft Sans Serif"/>
              </a:rPr>
              <a:t>al </a:t>
            </a:r>
            <a:r>
              <a:rPr sz="1200" spc="-305" dirty="0">
                <a:latin typeface="Microsoft Sans Serif"/>
                <a:cs typeface="Microsoft Sans Serif"/>
              </a:rPr>
              <a:t> </a:t>
            </a:r>
            <a:r>
              <a:rPr sz="1200" spc="5" dirty="0">
                <a:latin typeface="Microsoft Sans Serif"/>
                <a:cs typeface="Microsoft Sans Serif"/>
              </a:rPr>
              <a:t>cristianismo</a:t>
            </a:r>
            <a:r>
              <a:rPr sz="1200" spc="-114" dirty="0">
                <a:latin typeface="Microsoft Sans Serif"/>
                <a:cs typeface="Microsoft Sans Serif"/>
              </a:rPr>
              <a:t> </a:t>
            </a:r>
            <a:r>
              <a:rPr sz="1200" spc="-5" dirty="0">
                <a:latin typeface="Microsoft Sans Serif"/>
                <a:cs typeface="Microsoft Sans Serif"/>
              </a:rPr>
              <a:t>y</a:t>
            </a:r>
            <a:r>
              <a:rPr sz="1200" spc="-65" dirty="0">
                <a:latin typeface="Microsoft Sans Serif"/>
                <a:cs typeface="Microsoft Sans Serif"/>
              </a:rPr>
              <a:t> </a:t>
            </a:r>
            <a:r>
              <a:rPr sz="1200" spc="45" dirty="0">
                <a:latin typeface="Microsoft Sans Serif"/>
                <a:cs typeface="Microsoft Sans Serif"/>
              </a:rPr>
              <a:t>a</a:t>
            </a:r>
            <a:r>
              <a:rPr sz="1200" spc="-75" dirty="0">
                <a:latin typeface="Microsoft Sans Serif"/>
                <a:cs typeface="Microsoft Sans Serif"/>
              </a:rPr>
              <a:t> </a:t>
            </a:r>
            <a:r>
              <a:rPr sz="1200" spc="5" dirty="0">
                <a:latin typeface="Microsoft Sans Serif"/>
                <a:cs typeface="Microsoft Sans Serif"/>
              </a:rPr>
              <a:t>la</a:t>
            </a:r>
            <a:endParaRPr sz="1200" dirty="0">
              <a:latin typeface="Microsoft Sans Serif"/>
              <a:cs typeface="Microsoft Sans Serif"/>
            </a:endParaRPr>
          </a:p>
          <a:p>
            <a:pPr marL="12700" marR="327660">
              <a:lnSpc>
                <a:spcPct val="100000"/>
              </a:lnSpc>
            </a:pPr>
            <a:r>
              <a:rPr sz="1200" spc="20" dirty="0">
                <a:latin typeface="Microsoft Sans Serif"/>
                <a:cs typeface="Microsoft Sans Serif"/>
              </a:rPr>
              <a:t>modernidad</a:t>
            </a:r>
            <a:r>
              <a:rPr sz="1200" spc="-95" dirty="0">
                <a:latin typeface="Microsoft Sans Serif"/>
                <a:cs typeface="Microsoft Sans Serif"/>
              </a:rPr>
              <a:t> </a:t>
            </a:r>
            <a:r>
              <a:rPr sz="1200" spc="-35" dirty="0">
                <a:latin typeface="Microsoft Sans Serif"/>
                <a:cs typeface="Microsoft Sans Serif"/>
              </a:rPr>
              <a:t>(Villoro,</a:t>
            </a:r>
            <a:r>
              <a:rPr sz="1200" spc="-90" dirty="0">
                <a:latin typeface="Microsoft Sans Serif"/>
                <a:cs typeface="Microsoft Sans Serif"/>
              </a:rPr>
              <a:t> </a:t>
            </a:r>
            <a:r>
              <a:rPr sz="1200" spc="-40" dirty="0">
                <a:latin typeface="Microsoft Sans Serif"/>
                <a:cs typeface="Microsoft Sans Serif"/>
              </a:rPr>
              <a:t>1949).</a:t>
            </a:r>
            <a:r>
              <a:rPr sz="1200" spc="-55" dirty="0">
                <a:latin typeface="Microsoft Sans Serif"/>
                <a:cs typeface="Microsoft Sans Serif"/>
              </a:rPr>
              <a:t> </a:t>
            </a:r>
            <a:r>
              <a:rPr sz="1200" dirty="0">
                <a:latin typeface="Microsoft Sans Serif"/>
                <a:cs typeface="Microsoft Sans Serif"/>
              </a:rPr>
              <a:t>Según</a:t>
            </a:r>
            <a:r>
              <a:rPr sz="1200" spc="-105" dirty="0">
                <a:latin typeface="Microsoft Sans Serif"/>
                <a:cs typeface="Microsoft Sans Serif"/>
              </a:rPr>
              <a:t> </a:t>
            </a:r>
            <a:r>
              <a:rPr sz="1200" spc="5" dirty="0">
                <a:latin typeface="Microsoft Sans Serif"/>
                <a:cs typeface="Microsoft Sans Serif"/>
              </a:rPr>
              <a:t>la</a:t>
            </a:r>
            <a:r>
              <a:rPr sz="1200" spc="-70" dirty="0">
                <a:latin typeface="Microsoft Sans Serif"/>
                <a:cs typeface="Microsoft Sans Serif"/>
              </a:rPr>
              <a:t> </a:t>
            </a:r>
            <a:r>
              <a:rPr sz="1200" spc="15" dirty="0">
                <a:latin typeface="Microsoft Sans Serif"/>
                <a:cs typeface="Microsoft Sans Serif"/>
              </a:rPr>
              <a:t>interpretación</a:t>
            </a:r>
            <a:r>
              <a:rPr sz="1200" spc="-105" dirty="0">
                <a:latin typeface="Microsoft Sans Serif"/>
                <a:cs typeface="Microsoft Sans Serif"/>
              </a:rPr>
              <a:t> </a:t>
            </a:r>
            <a:r>
              <a:rPr sz="1200" spc="15" dirty="0">
                <a:latin typeface="Microsoft Sans Serif"/>
                <a:cs typeface="Microsoft Sans Serif"/>
              </a:rPr>
              <a:t>que</a:t>
            </a:r>
            <a:r>
              <a:rPr sz="1200" spc="-85" dirty="0">
                <a:latin typeface="Microsoft Sans Serif"/>
                <a:cs typeface="Microsoft Sans Serif"/>
              </a:rPr>
              <a:t> </a:t>
            </a:r>
            <a:r>
              <a:rPr sz="1200" spc="-15" dirty="0">
                <a:latin typeface="Microsoft Sans Serif"/>
                <a:cs typeface="Microsoft Sans Serif"/>
              </a:rPr>
              <a:t>se</a:t>
            </a:r>
            <a:r>
              <a:rPr sz="1200" spc="-70" dirty="0">
                <a:latin typeface="Microsoft Sans Serif"/>
                <a:cs typeface="Microsoft Sans Serif"/>
              </a:rPr>
              <a:t> </a:t>
            </a:r>
            <a:r>
              <a:rPr sz="1200" spc="25" dirty="0">
                <a:latin typeface="Microsoft Sans Serif"/>
                <a:cs typeface="Microsoft Sans Serif"/>
              </a:rPr>
              <a:t>hace</a:t>
            </a:r>
            <a:r>
              <a:rPr sz="1200" spc="-85" dirty="0">
                <a:latin typeface="Microsoft Sans Serif"/>
                <a:cs typeface="Microsoft Sans Serif"/>
              </a:rPr>
              <a:t> </a:t>
            </a:r>
            <a:r>
              <a:rPr sz="1200" spc="5" dirty="0">
                <a:latin typeface="Microsoft Sans Serif"/>
                <a:cs typeface="Microsoft Sans Serif"/>
              </a:rPr>
              <a:t>en</a:t>
            </a:r>
            <a:r>
              <a:rPr sz="1200" spc="-85" dirty="0">
                <a:latin typeface="Microsoft Sans Serif"/>
                <a:cs typeface="Microsoft Sans Serif"/>
              </a:rPr>
              <a:t> </a:t>
            </a:r>
            <a:r>
              <a:rPr sz="1200" spc="5" dirty="0">
                <a:latin typeface="Microsoft Sans Serif"/>
                <a:cs typeface="Microsoft Sans Serif"/>
              </a:rPr>
              <a:t>este </a:t>
            </a:r>
            <a:r>
              <a:rPr sz="1200" spc="-305" dirty="0">
                <a:latin typeface="Microsoft Sans Serif"/>
                <a:cs typeface="Microsoft Sans Serif"/>
              </a:rPr>
              <a:t> </a:t>
            </a:r>
            <a:r>
              <a:rPr sz="1200" spc="25" dirty="0">
                <a:latin typeface="Microsoft Sans Serif"/>
                <a:cs typeface="Microsoft Sans Serif"/>
              </a:rPr>
              <a:t>trabajo</a:t>
            </a:r>
            <a:r>
              <a:rPr sz="1200" spc="-114" dirty="0">
                <a:latin typeface="Microsoft Sans Serif"/>
                <a:cs typeface="Microsoft Sans Serif"/>
              </a:rPr>
              <a:t> </a:t>
            </a:r>
            <a:r>
              <a:rPr sz="1200" spc="5" dirty="0">
                <a:latin typeface="Microsoft Sans Serif"/>
                <a:cs typeface="Microsoft Sans Serif"/>
              </a:rPr>
              <a:t>del</a:t>
            </a:r>
            <a:r>
              <a:rPr sz="1200" spc="-90" dirty="0">
                <a:latin typeface="Microsoft Sans Serif"/>
                <a:cs typeface="Microsoft Sans Serif"/>
              </a:rPr>
              <a:t> </a:t>
            </a:r>
            <a:r>
              <a:rPr sz="1200" spc="25" dirty="0">
                <a:latin typeface="Microsoft Sans Serif"/>
                <a:cs typeface="Microsoft Sans Serif"/>
              </a:rPr>
              <a:t>tratamiento</a:t>
            </a:r>
            <a:r>
              <a:rPr sz="1200" spc="-110" dirty="0">
                <a:latin typeface="Microsoft Sans Serif"/>
                <a:cs typeface="Microsoft Sans Serif"/>
              </a:rPr>
              <a:t> </a:t>
            </a:r>
            <a:r>
              <a:rPr sz="1200" spc="15" dirty="0">
                <a:latin typeface="Microsoft Sans Serif"/>
                <a:cs typeface="Microsoft Sans Serif"/>
              </a:rPr>
              <a:t>que</a:t>
            </a:r>
            <a:endParaRPr sz="1200" dirty="0">
              <a:latin typeface="Microsoft Sans Serif"/>
              <a:cs typeface="Microsoft Sans Serif"/>
            </a:endParaRPr>
          </a:p>
          <a:p>
            <a:pPr marL="12700" marR="697230">
              <a:lnSpc>
                <a:spcPct val="100000"/>
              </a:lnSpc>
              <a:spcBef>
                <a:spcPts val="5"/>
              </a:spcBef>
            </a:pPr>
            <a:r>
              <a:rPr sz="1200" spc="-15" dirty="0">
                <a:latin typeface="Microsoft Sans Serif"/>
                <a:cs typeface="Microsoft Sans Serif"/>
              </a:rPr>
              <a:t>Villoro</a:t>
            </a:r>
            <a:r>
              <a:rPr sz="1200" spc="-85" dirty="0">
                <a:latin typeface="Microsoft Sans Serif"/>
                <a:cs typeface="Microsoft Sans Serif"/>
              </a:rPr>
              <a:t> </a:t>
            </a:r>
            <a:r>
              <a:rPr sz="1200" spc="-15" dirty="0">
                <a:latin typeface="Microsoft Sans Serif"/>
                <a:cs typeface="Microsoft Sans Serif"/>
              </a:rPr>
              <a:t>le</a:t>
            </a:r>
            <a:r>
              <a:rPr sz="1200" spc="-80" dirty="0">
                <a:latin typeface="Microsoft Sans Serif"/>
                <a:cs typeface="Microsoft Sans Serif"/>
              </a:rPr>
              <a:t> </a:t>
            </a:r>
            <a:r>
              <a:rPr sz="1200" spc="45" dirty="0">
                <a:latin typeface="Microsoft Sans Serif"/>
                <a:cs typeface="Microsoft Sans Serif"/>
              </a:rPr>
              <a:t>da</a:t>
            </a:r>
            <a:r>
              <a:rPr sz="1200" spc="-90" dirty="0">
                <a:latin typeface="Microsoft Sans Serif"/>
                <a:cs typeface="Microsoft Sans Serif"/>
              </a:rPr>
              <a:t> </a:t>
            </a:r>
            <a:r>
              <a:rPr sz="1200" spc="45" dirty="0">
                <a:latin typeface="Microsoft Sans Serif"/>
                <a:cs typeface="Microsoft Sans Serif"/>
              </a:rPr>
              <a:t>a</a:t>
            </a:r>
            <a:r>
              <a:rPr sz="1200" spc="-75" dirty="0">
                <a:latin typeface="Microsoft Sans Serif"/>
                <a:cs typeface="Microsoft Sans Serif"/>
              </a:rPr>
              <a:t> </a:t>
            </a:r>
            <a:r>
              <a:rPr sz="1200" spc="5" dirty="0">
                <a:latin typeface="Microsoft Sans Serif"/>
                <a:cs typeface="Microsoft Sans Serif"/>
              </a:rPr>
              <a:t>la</a:t>
            </a:r>
            <a:r>
              <a:rPr sz="1200" spc="-75" dirty="0">
                <a:latin typeface="Microsoft Sans Serif"/>
                <a:cs typeface="Microsoft Sans Serif"/>
              </a:rPr>
              <a:t> </a:t>
            </a:r>
            <a:r>
              <a:rPr sz="1200" spc="15" dirty="0">
                <a:latin typeface="Microsoft Sans Serif"/>
                <a:cs typeface="Microsoft Sans Serif"/>
              </a:rPr>
              <a:t>comunidad,</a:t>
            </a:r>
            <a:r>
              <a:rPr sz="1200" spc="-110" dirty="0">
                <a:latin typeface="Microsoft Sans Serif"/>
                <a:cs typeface="Microsoft Sans Serif"/>
              </a:rPr>
              <a:t> </a:t>
            </a:r>
            <a:r>
              <a:rPr sz="1200" spc="5" dirty="0">
                <a:latin typeface="Microsoft Sans Serif"/>
                <a:cs typeface="Microsoft Sans Serif"/>
              </a:rPr>
              <a:t>la</a:t>
            </a:r>
            <a:r>
              <a:rPr sz="1200" spc="-65" dirty="0">
                <a:latin typeface="Microsoft Sans Serif"/>
                <a:cs typeface="Microsoft Sans Serif"/>
              </a:rPr>
              <a:t> </a:t>
            </a:r>
            <a:r>
              <a:rPr sz="1200" spc="10" dirty="0">
                <a:latin typeface="Microsoft Sans Serif"/>
                <a:cs typeface="Microsoft Sans Serif"/>
              </a:rPr>
              <a:t>define</a:t>
            </a:r>
            <a:r>
              <a:rPr sz="1200" spc="-114" dirty="0">
                <a:latin typeface="Microsoft Sans Serif"/>
                <a:cs typeface="Microsoft Sans Serif"/>
              </a:rPr>
              <a:t> </a:t>
            </a:r>
            <a:r>
              <a:rPr sz="1200" spc="5" dirty="0">
                <a:latin typeface="Microsoft Sans Serif"/>
                <a:cs typeface="Microsoft Sans Serif"/>
              </a:rPr>
              <a:t>en</a:t>
            </a:r>
            <a:r>
              <a:rPr sz="1200" spc="-80" dirty="0">
                <a:latin typeface="Microsoft Sans Serif"/>
                <a:cs typeface="Microsoft Sans Serif"/>
              </a:rPr>
              <a:t> </a:t>
            </a:r>
            <a:r>
              <a:rPr sz="1200" spc="5" dirty="0">
                <a:latin typeface="Microsoft Sans Serif"/>
                <a:cs typeface="Microsoft Sans Serif"/>
              </a:rPr>
              <a:t>relación</a:t>
            </a:r>
            <a:r>
              <a:rPr sz="1200" spc="-100" dirty="0">
                <a:latin typeface="Microsoft Sans Serif"/>
                <a:cs typeface="Microsoft Sans Serif"/>
              </a:rPr>
              <a:t> </a:t>
            </a:r>
            <a:r>
              <a:rPr sz="1200" spc="20" dirty="0">
                <a:latin typeface="Microsoft Sans Serif"/>
                <a:cs typeface="Microsoft Sans Serif"/>
              </a:rPr>
              <a:t>dialéctica</a:t>
            </a:r>
            <a:r>
              <a:rPr sz="1200" spc="-110" dirty="0">
                <a:latin typeface="Microsoft Sans Serif"/>
                <a:cs typeface="Microsoft Sans Serif"/>
              </a:rPr>
              <a:t> </a:t>
            </a:r>
            <a:r>
              <a:rPr sz="1200" spc="20" dirty="0">
                <a:latin typeface="Microsoft Sans Serif"/>
                <a:cs typeface="Microsoft Sans Serif"/>
              </a:rPr>
              <a:t>con</a:t>
            </a:r>
            <a:r>
              <a:rPr sz="1200" spc="-60" dirty="0">
                <a:latin typeface="Microsoft Sans Serif"/>
                <a:cs typeface="Microsoft Sans Serif"/>
              </a:rPr>
              <a:t> </a:t>
            </a:r>
            <a:r>
              <a:rPr sz="1200" spc="5" dirty="0">
                <a:latin typeface="Microsoft Sans Serif"/>
                <a:cs typeface="Microsoft Sans Serif"/>
              </a:rPr>
              <a:t>la </a:t>
            </a:r>
            <a:r>
              <a:rPr sz="1200" spc="-305" dirty="0">
                <a:latin typeface="Microsoft Sans Serif"/>
                <a:cs typeface="Microsoft Sans Serif"/>
              </a:rPr>
              <a:t> </a:t>
            </a:r>
            <a:r>
              <a:rPr sz="1200" spc="30" dirty="0">
                <a:latin typeface="Microsoft Sans Serif"/>
                <a:cs typeface="Microsoft Sans Serif"/>
              </a:rPr>
              <a:t>mod</a:t>
            </a:r>
            <a:r>
              <a:rPr sz="1200" dirty="0">
                <a:latin typeface="Microsoft Sans Serif"/>
                <a:cs typeface="Microsoft Sans Serif"/>
              </a:rPr>
              <a:t>e</a:t>
            </a:r>
            <a:r>
              <a:rPr sz="1200" spc="10" dirty="0">
                <a:latin typeface="Microsoft Sans Serif"/>
                <a:cs typeface="Microsoft Sans Serif"/>
              </a:rPr>
              <a:t>rn</a:t>
            </a:r>
            <a:r>
              <a:rPr sz="1200" spc="-30" dirty="0">
                <a:latin typeface="Microsoft Sans Serif"/>
                <a:cs typeface="Microsoft Sans Serif"/>
              </a:rPr>
              <a:t>i</a:t>
            </a:r>
            <a:r>
              <a:rPr sz="1200" spc="35" dirty="0">
                <a:latin typeface="Microsoft Sans Serif"/>
                <a:cs typeface="Microsoft Sans Serif"/>
              </a:rPr>
              <a:t>da</a:t>
            </a:r>
            <a:r>
              <a:rPr sz="1200" spc="45" dirty="0">
                <a:latin typeface="Microsoft Sans Serif"/>
                <a:cs typeface="Microsoft Sans Serif"/>
              </a:rPr>
              <a:t>d</a:t>
            </a:r>
            <a:r>
              <a:rPr sz="1200" spc="-100" dirty="0">
                <a:latin typeface="Microsoft Sans Serif"/>
                <a:cs typeface="Microsoft Sans Serif"/>
              </a:rPr>
              <a:t> </a:t>
            </a:r>
            <a:r>
              <a:rPr sz="1200" spc="-5" dirty="0">
                <a:latin typeface="Microsoft Sans Serif"/>
                <a:cs typeface="Microsoft Sans Serif"/>
              </a:rPr>
              <a:t>y</a:t>
            </a:r>
            <a:r>
              <a:rPr sz="1200" spc="-65" dirty="0">
                <a:latin typeface="Microsoft Sans Serif"/>
                <a:cs typeface="Microsoft Sans Serif"/>
              </a:rPr>
              <a:t> </a:t>
            </a:r>
            <a:r>
              <a:rPr sz="1200" spc="-30" dirty="0">
                <a:latin typeface="Microsoft Sans Serif"/>
                <a:cs typeface="Microsoft Sans Serif"/>
              </a:rPr>
              <a:t>l</a:t>
            </a:r>
            <a:r>
              <a:rPr sz="1200" spc="45" dirty="0">
                <a:latin typeface="Microsoft Sans Serif"/>
                <a:cs typeface="Microsoft Sans Serif"/>
              </a:rPr>
              <a:t>a</a:t>
            </a:r>
            <a:r>
              <a:rPr sz="1200" spc="-75" dirty="0">
                <a:latin typeface="Microsoft Sans Serif"/>
                <a:cs typeface="Microsoft Sans Serif"/>
              </a:rPr>
              <a:t> </a:t>
            </a:r>
            <a:r>
              <a:rPr sz="1200" spc="-10" dirty="0">
                <a:latin typeface="Microsoft Sans Serif"/>
                <a:cs typeface="Microsoft Sans Serif"/>
              </a:rPr>
              <a:t>s</a:t>
            </a:r>
            <a:r>
              <a:rPr sz="1200" spc="-20" dirty="0">
                <a:latin typeface="Microsoft Sans Serif"/>
                <a:cs typeface="Microsoft Sans Serif"/>
              </a:rPr>
              <a:t>o</a:t>
            </a:r>
            <a:r>
              <a:rPr sz="1200" spc="45" dirty="0">
                <a:latin typeface="Microsoft Sans Serif"/>
                <a:cs typeface="Microsoft Sans Serif"/>
              </a:rPr>
              <a:t>c</a:t>
            </a:r>
            <a:r>
              <a:rPr sz="1200" spc="-30" dirty="0">
                <a:latin typeface="Microsoft Sans Serif"/>
                <a:cs typeface="Microsoft Sans Serif"/>
              </a:rPr>
              <a:t>i</a:t>
            </a:r>
            <a:r>
              <a:rPr sz="1200" dirty="0">
                <a:latin typeface="Microsoft Sans Serif"/>
                <a:cs typeface="Microsoft Sans Serif"/>
              </a:rPr>
              <a:t>e</a:t>
            </a:r>
            <a:r>
              <a:rPr sz="1200" spc="45" dirty="0">
                <a:latin typeface="Microsoft Sans Serif"/>
                <a:cs typeface="Microsoft Sans Serif"/>
              </a:rPr>
              <a:t>dad</a:t>
            </a:r>
            <a:r>
              <a:rPr sz="1200" spc="-100" dirty="0">
                <a:latin typeface="Microsoft Sans Serif"/>
                <a:cs typeface="Microsoft Sans Serif"/>
              </a:rPr>
              <a:t> </a:t>
            </a:r>
            <a:r>
              <a:rPr sz="1200" spc="-30" dirty="0">
                <a:latin typeface="Microsoft Sans Serif"/>
                <a:cs typeface="Microsoft Sans Serif"/>
              </a:rPr>
              <a:t>li</a:t>
            </a:r>
            <a:r>
              <a:rPr sz="1200" spc="45" dirty="0">
                <a:latin typeface="Microsoft Sans Serif"/>
                <a:cs typeface="Microsoft Sans Serif"/>
              </a:rPr>
              <a:t>b</a:t>
            </a:r>
            <a:r>
              <a:rPr sz="1200" dirty="0">
                <a:latin typeface="Microsoft Sans Serif"/>
                <a:cs typeface="Microsoft Sans Serif"/>
              </a:rPr>
              <a:t>e</a:t>
            </a:r>
            <a:r>
              <a:rPr sz="1200" spc="10" dirty="0">
                <a:latin typeface="Microsoft Sans Serif"/>
                <a:cs typeface="Microsoft Sans Serif"/>
              </a:rPr>
              <a:t>r</a:t>
            </a:r>
            <a:r>
              <a:rPr sz="1200" spc="45" dirty="0">
                <a:latin typeface="Microsoft Sans Serif"/>
                <a:cs typeface="Microsoft Sans Serif"/>
              </a:rPr>
              <a:t>a</a:t>
            </a:r>
            <a:r>
              <a:rPr sz="1200" spc="-30" dirty="0">
                <a:latin typeface="Microsoft Sans Serif"/>
                <a:cs typeface="Microsoft Sans Serif"/>
              </a:rPr>
              <a:t>l</a:t>
            </a:r>
            <a:r>
              <a:rPr sz="1200" spc="-70" dirty="0">
                <a:latin typeface="Microsoft Sans Serif"/>
                <a:cs typeface="Microsoft Sans Serif"/>
              </a:rPr>
              <a:t>,</a:t>
            </a:r>
            <a:endParaRPr sz="1200" dirty="0">
              <a:latin typeface="Microsoft Sans Serif"/>
              <a:cs typeface="Microsoft Sans Serif"/>
            </a:endParaRPr>
          </a:p>
          <a:p>
            <a:pPr marL="12700" marR="180340">
              <a:lnSpc>
                <a:spcPct val="100000"/>
              </a:lnSpc>
            </a:pPr>
            <a:r>
              <a:rPr sz="1200" spc="20" dirty="0">
                <a:latin typeface="Microsoft Sans Serif"/>
                <a:cs typeface="Microsoft Sans Serif"/>
              </a:rPr>
              <a:t>con</a:t>
            </a:r>
            <a:r>
              <a:rPr sz="1200" spc="-80" dirty="0">
                <a:latin typeface="Microsoft Sans Serif"/>
                <a:cs typeface="Microsoft Sans Serif"/>
              </a:rPr>
              <a:t> </a:t>
            </a:r>
            <a:r>
              <a:rPr sz="1200" spc="5" dirty="0">
                <a:latin typeface="Microsoft Sans Serif"/>
                <a:cs typeface="Microsoft Sans Serif"/>
              </a:rPr>
              <a:t>todo,</a:t>
            </a:r>
            <a:r>
              <a:rPr sz="1200" spc="-75" dirty="0">
                <a:latin typeface="Microsoft Sans Serif"/>
                <a:cs typeface="Microsoft Sans Serif"/>
              </a:rPr>
              <a:t> </a:t>
            </a:r>
            <a:r>
              <a:rPr sz="1200" dirty="0">
                <a:latin typeface="Microsoft Sans Serif"/>
                <a:cs typeface="Microsoft Sans Serif"/>
              </a:rPr>
              <a:t>sería</a:t>
            </a:r>
            <a:r>
              <a:rPr sz="1200" spc="-85" dirty="0">
                <a:latin typeface="Microsoft Sans Serif"/>
                <a:cs typeface="Microsoft Sans Serif"/>
              </a:rPr>
              <a:t> </a:t>
            </a:r>
            <a:r>
              <a:rPr sz="1200" spc="10" dirty="0">
                <a:latin typeface="Microsoft Sans Serif"/>
                <a:cs typeface="Microsoft Sans Serif"/>
              </a:rPr>
              <a:t>un</a:t>
            </a:r>
            <a:r>
              <a:rPr sz="1200" spc="-90" dirty="0">
                <a:latin typeface="Microsoft Sans Serif"/>
                <a:cs typeface="Microsoft Sans Serif"/>
              </a:rPr>
              <a:t> </a:t>
            </a:r>
            <a:r>
              <a:rPr sz="1200" spc="5" dirty="0">
                <a:latin typeface="Microsoft Sans Serif"/>
                <a:cs typeface="Microsoft Sans Serif"/>
              </a:rPr>
              <a:t>error</a:t>
            </a:r>
            <a:r>
              <a:rPr sz="1200" spc="-85" dirty="0">
                <a:latin typeface="Microsoft Sans Serif"/>
                <a:cs typeface="Microsoft Sans Serif"/>
              </a:rPr>
              <a:t> </a:t>
            </a:r>
            <a:r>
              <a:rPr sz="1200" spc="10" dirty="0">
                <a:latin typeface="Microsoft Sans Serif"/>
                <a:cs typeface="Microsoft Sans Serif"/>
              </a:rPr>
              <a:t>suponer</a:t>
            </a:r>
            <a:r>
              <a:rPr sz="1200" spc="-105" dirty="0">
                <a:latin typeface="Microsoft Sans Serif"/>
                <a:cs typeface="Microsoft Sans Serif"/>
              </a:rPr>
              <a:t> </a:t>
            </a:r>
            <a:r>
              <a:rPr sz="1200" spc="15" dirty="0">
                <a:latin typeface="Microsoft Sans Serif"/>
                <a:cs typeface="Microsoft Sans Serif"/>
              </a:rPr>
              <a:t>que</a:t>
            </a:r>
            <a:r>
              <a:rPr sz="1200" spc="-90" dirty="0">
                <a:latin typeface="Microsoft Sans Serif"/>
                <a:cs typeface="Microsoft Sans Serif"/>
              </a:rPr>
              <a:t> </a:t>
            </a:r>
            <a:r>
              <a:rPr sz="1200" spc="35" dirty="0">
                <a:latin typeface="Microsoft Sans Serif"/>
                <a:cs typeface="Microsoft Sans Serif"/>
              </a:rPr>
              <a:t>para</a:t>
            </a:r>
            <a:r>
              <a:rPr sz="1200" spc="-95" dirty="0">
                <a:latin typeface="Microsoft Sans Serif"/>
                <a:cs typeface="Microsoft Sans Serif"/>
              </a:rPr>
              <a:t> </a:t>
            </a:r>
            <a:r>
              <a:rPr sz="1200" spc="-15" dirty="0">
                <a:latin typeface="Microsoft Sans Serif"/>
                <a:cs typeface="Microsoft Sans Serif"/>
              </a:rPr>
              <a:t>Villoro</a:t>
            </a:r>
            <a:r>
              <a:rPr sz="1200" spc="-80" dirty="0">
                <a:latin typeface="Microsoft Sans Serif"/>
                <a:cs typeface="Microsoft Sans Serif"/>
              </a:rPr>
              <a:t> </a:t>
            </a:r>
            <a:r>
              <a:rPr sz="1200" spc="5" dirty="0">
                <a:latin typeface="Microsoft Sans Serif"/>
                <a:cs typeface="Microsoft Sans Serif"/>
              </a:rPr>
              <a:t>la</a:t>
            </a:r>
            <a:r>
              <a:rPr sz="1200" spc="-75" dirty="0">
                <a:latin typeface="Microsoft Sans Serif"/>
                <a:cs typeface="Microsoft Sans Serif"/>
              </a:rPr>
              <a:t> </a:t>
            </a:r>
            <a:r>
              <a:rPr sz="1200" spc="20" dirty="0">
                <a:latin typeface="Microsoft Sans Serif"/>
                <a:cs typeface="Microsoft Sans Serif"/>
              </a:rPr>
              <a:t>modernidad</a:t>
            </a:r>
            <a:r>
              <a:rPr sz="1200" spc="-95" dirty="0">
                <a:latin typeface="Microsoft Sans Serif"/>
                <a:cs typeface="Microsoft Sans Serif"/>
              </a:rPr>
              <a:t> </a:t>
            </a:r>
            <a:r>
              <a:rPr sz="1200" spc="-15" dirty="0">
                <a:latin typeface="Microsoft Sans Serif"/>
                <a:cs typeface="Microsoft Sans Serif"/>
              </a:rPr>
              <a:t>es</a:t>
            </a:r>
            <a:r>
              <a:rPr sz="1200" spc="-80" dirty="0">
                <a:latin typeface="Microsoft Sans Serif"/>
                <a:cs typeface="Microsoft Sans Serif"/>
              </a:rPr>
              <a:t> </a:t>
            </a:r>
            <a:r>
              <a:rPr sz="1200" spc="10" dirty="0">
                <a:latin typeface="Microsoft Sans Serif"/>
                <a:cs typeface="Microsoft Sans Serif"/>
              </a:rPr>
              <a:t>igual</a:t>
            </a:r>
            <a:r>
              <a:rPr sz="1200" spc="-100" dirty="0">
                <a:latin typeface="Microsoft Sans Serif"/>
                <a:cs typeface="Microsoft Sans Serif"/>
              </a:rPr>
              <a:t> </a:t>
            </a:r>
            <a:r>
              <a:rPr sz="1200" spc="45" dirty="0">
                <a:latin typeface="Microsoft Sans Serif"/>
                <a:cs typeface="Microsoft Sans Serif"/>
              </a:rPr>
              <a:t>a </a:t>
            </a:r>
            <a:r>
              <a:rPr sz="1200" spc="-305" dirty="0">
                <a:latin typeface="Microsoft Sans Serif"/>
                <a:cs typeface="Microsoft Sans Serif"/>
              </a:rPr>
              <a:t> </a:t>
            </a:r>
            <a:r>
              <a:rPr sz="1200" spc="15" dirty="0">
                <a:latin typeface="Microsoft Sans Serif"/>
                <a:cs typeface="Microsoft Sans Serif"/>
              </a:rPr>
              <a:t>sociedad</a:t>
            </a:r>
            <a:r>
              <a:rPr sz="1200" spc="-105" dirty="0">
                <a:latin typeface="Microsoft Sans Serif"/>
                <a:cs typeface="Microsoft Sans Serif"/>
              </a:rPr>
              <a:t> </a:t>
            </a:r>
            <a:r>
              <a:rPr sz="1200" spc="-10" dirty="0">
                <a:latin typeface="Microsoft Sans Serif"/>
                <a:cs typeface="Microsoft Sans Serif"/>
              </a:rPr>
              <a:t>liberal.</a:t>
            </a:r>
            <a:r>
              <a:rPr sz="1200" spc="-110" dirty="0">
                <a:latin typeface="Microsoft Sans Serif"/>
                <a:cs typeface="Microsoft Sans Serif"/>
              </a:rPr>
              <a:t> </a:t>
            </a:r>
            <a:r>
              <a:rPr sz="1200" spc="-30" dirty="0">
                <a:latin typeface="Microsoft Sans Serif"/>
                <a:cs typeface="Microsoft Sans Serif"/>
              </a:rPr>
              <a:t>En</a:t>
            </a:r>
            <a:r>
              <a:rPr sz="1200" spc="-85" dirty="0">
                <a:latin typeface="Microsoft Sans Serif"/>
                <a:cs typeface="Microsoft Sans Serif"/>
              </a:rPr>
              <a:t> </a:t>
            </a:r>
            <a:r>
              <a:rPr sz="1200" spc="-15" dirty="0">
                <a:latin typeface="Microsoft Sans Serif"/>
                <a:cs typeface="Microsoft Sans Serif"/>
              </a:rPr>
              <a:t>el</a:t>
            </a:r>
            <a:endParaRPr sz="1200" dirty="0">
              <a:latin typeface="Microsoft Sans Serif"/>
              <a:cs typeface="Microsoft Sans Serif"/>
            </a:endParaRPr>
          </a:p>
          <a:p>
            <a:pPr marL="12700">
              <a:lnSpc>
                <a:spcPct val="100000"/>
              </a:lnSpc>
            </a:pPr>
            <a:r>
              <a:rPr sz="1200" spc="55" dirty="0">
                <a:latin typeface="Microsoft Sans Serif"/>
                <a:cs typeface="Microsoft Sans Serif"/>
              </a:rPr>
              <a:t>t</a:t>
            </a:r>
            <a:r>
              <a:rPr sz="1200" dirty="0">
                <a:latin typeface="Microsoft Sans Serif"/>
                <a:cs typeface="Microsoft Sans Serif"/>
              </a:rPr>
              <a:t>e</a:t>
            </a:r>
            <a:r>
              <a:rPr sz="1200" spc="15" dirty="0">
                <a:latin typeface="Microsoft Sans Serif"/>
                <a:cs typeface="Microsoft Sans Serif"/>
              </a:rPr>
              <a:t>xto</a:t>
            </a:r>
            <a:r>
              <a:rPr sz="1200" spc="-95" dirty="0">
                <a:latin typeface="Microsoft Sans Serif"/>
                <a:cs typeface="Microsoft Sans Serif"/>
              </a:rPr>
              <a:t> </a:t>
            </a:r>
            <a:r>
              <a:rPr sz="1200" spc="45" dirty="0">
                <a:latin typeface="Microsoft Sans Serif"/>
                <a:cs typeface="Microsoft Sans Serif"/>
              </a:rPr>
              <a:t>a</a:t>
            </a:r>
            <a:r>
              <a:rPr sz="1200" spc="10" dirty="0">
                <a:latin typeface="Microsoft Sans Serif"/>
                <a:cs typeface="Microsoft Sans Serif"/>
              </a:rPr>
              <a:t>n</a:t>
            </a:r>
            <a:r>
              <a:rPr sz="1200" spc="55" dirty="0">
                <a:latin typeface="Microsoft Sans Serif"/>
                <a:cs typeface="Microsoft Sans Serif"/>
              </a:rPr>
              <a:t>t</a:t>
            </a:r>
            <a:r>
              <a:rPr sz="1200" dirty="0">
                <a:latin typeface="Microsoft Sans Serif"/>
                <a:cs typeface="Microsoft Sans Serif"/>
              </a:rPr>
              <a:t>er</a:t>
            </a:r>
            <a:r>
              <a:rPr sz="1200" spc="-30" dirty="0">
                <a:latin typeface="Microsoft Sans Serif"/>
                <a:cs typeface="Microsoft Sans Serif"/>
              </a:rPr>
              <a:t>i</a:t>
            </a:r>
            <a:r>
              <a:rPr sz="1200" dirty="0">
                <a:latin typeface="Microsoft Sans Serif"/>
                <a:cs typeface="Microsoft Sans Serif"/>
              </a:rPr>
              <a:t>o</a:t>
            </a:r>
            <a:r>
              <a:rPr sz="1200" spc="10" dirty="0">
                <a:latin typeface="Microsoft Sans Serif"/>
                <a:cs typeface="Microsoft Sans Serif"/>
              </a:rPr>
              <a:t>r</a:t>
            </a:r>
            <a:r>
              <a:rPr sz="1200" spc="30" dirty="0">
                <a:latin typeface="Microsoft Sans Serif"/>
                <a:cs typeface="Microsoft Sans Serif"/>
              </a:rPr>
              <a:t>m</a:t>
            </a:r>
            <a:r>
              <a:rPr sz="1200" spc="-10" dirty="0">
                <a:latin typeface="Microsoft Sans Serif"/>
                <a:cs typeface="Microsoft Sans Serif"/>
              </a:rPr>
              <a:t>e</a:t>
            </a:r>
            <a:r>
              <a:rPr sz="1200" spc="10" dirty="0">
                <a:latin typeface="Microsoft Sans Serif"/>
                <a:cs typeface="Microsoft Sans Serif"/>
              </a:rPr>
              <a:t>n</a:t>
            </a:r>
            <a:r>
              <a:rPr sz="1200" spc="45" dirty="0">
                <a:latin typeface="Microsoft Sans Serif"/>
                <a:cs typeface="Microsoft Sans Serif"/>
              </a:rPr>
              <a:t>t</a:t>
            </a:r>
            <a:r>
              <a:rPr sz="1200" dirty="0">
                <a:latin typeface="Microsoft Sans Serif"/>
                <a:cs typeface="Microsoft Sans Serif"/>
              </a:rPr>
              <a:t>e</a:t>
            </a:r>
            <a:r>
              <a:rPr sz="1200" spc="-114" dirty="0">
                <a:latin typeface="Microsoft Sans Serif"/>
                <a:cs typeface="Microsoft Sans Serif"/>
              </a:rPr>
              <a:t> </a:t>
            </a:r>
            <a:r>
              <a:rPr sz="1200" spc="20" dirty="0">
                <a:latin typeface="Microsoft Sans Serif"/>
                <a:cs typeface="Microsoft Sans Serif"/>
              </a:rPr>
              <a:t>me</a:t>
            </a:r>
            <a:r>
              <a:rPr sz="1200" spc="10" dirty="0">
                <a:latin typeface="Microsoft Sans Serif"/>
                <a:cs typeface="Microsoft Sans Serif"/>
              </a:rPr>
              <a:t>n</a:t>
            </a:r>
            <a:r>
              <a:rPr sz="1200" spc="45" dirty="0">
                <a:latin typeface="Microsoft Sans Serif"/>
                <a:cs typeface="Microsoft Sans Serif"/>
              </a:rPr>
              <a:t>c</a:t>
            </a:r>
            <a:r>
              <a:rPr sz="1200" spc="-30" dirty="0">
                <a:latin typeface="Microsoft Sans Serif"/>
                <a:cs typeface="Microsoft Sans Serif"/>
              </a:rPr>
              <a:t>i</a:t>
            </a:r>
            <a:r>
              <a:rPr sz="1200" dirty="0">
                <a:latin typeface="Microsoft Sans Serif"/>
                <a:cs typeface="Microsoft Sans Serif"/>
              </a:rPr>
              <a:t>o</a:t>
            </a:r>
            <a:r>
              <a:rPr sz="1200" spc="10" dirty="0">
                <a:latin typeface="Microsoft Sans Serif"/>
                <a:cs typeface="Microsoft Sans Serif"/>
              </a:rPr>
              <a:t>n</a:t>
            </a:r>
            <a:r>
              <a:rPr sz="1200" spc="45" dirty="0">
                <a:latin typeface="Microsoft Sans Serif"/>
                <a:cs typeface="Microsoft Sans Serif"/>
              </a:rPr>
              <a:t>a</a:t>
            </a:r>
            <a:r>
              <a:rPr sz="1200" spc="35" dirty="0">
                <a:latin typeface="Microsoft Sans Serif"/>
                <a:cs typeface="Microsoft Sans Serif"/>
              </a:rPr>
              <a:t>d</a:t>
            </a:r>
            <a:r>
              <a:rPr sz="1200" dirty="0">
                <a:latin typeface="Microsoft Sans Serif"/>
                <a:cs typeface="Microsoft Sans Serif"/>
              </a:rPr>
              <a:t>o</a:t>
            </a:r>
            <a:r>
              <a:rPr sz="1200" spc="-70" dirty="0">
                <a:latin typeface="Microsoft Sans Serif"/>
                <a:cs typeface="Microsoft Sans Serif"/>
              </a:rPr>
              <a:t>,</a:t>
            </a:r>
            <a:r>
              <a:rPr sz="1200" spc="-105" dirty="0">
                <a:latin typeface="Microsoft Sans Serif"/>
                <a:cs typeface="Microsoft Sans Serif"/>
              </a:rPr>
              <a:t> </a:t>
            </a:r>
            <a:r>
              <a:rPr sz="1200" spc="-60" dirty="0">
                <a:latin typeface="Microsoft Sans Serif"/>
                <a:cs typeface="Microsoft Sans Serif"/>
              </a:rPr>
              <a:t>V</a:t>
            </a:r>
            <a:r>
              <a:rPr sz="1200" spc="-15" dirty="0">
                <a:latin typeface="Microsoft Sans Serif"/>
                <a:cs typeface="Microsoft Sans Serif"/>
              </a:rPr>
              <a:t>i</a:t>
            </a:r>
            <a:r>
              <a:rPr sz="1200" spc="-30" dirty="0">
                <a:latin typeface="Microsoft Sans Serif"/>
                <a:cs typeface="Microsoft Sans Serif"/>
              </a:rPr>
              <a:t>ll</a:t>
            </a:r>
            <a:r>
              <a:rPr sz="1200" dirty="0">
                <a:latin typeface="Microsoft Sans Serif"/>
                <a:cs typeface="Microsoft Sans Serif"/>
              </a:rPr>
              <a:t>o</a:t>
            </a:r>
            <a:r>
              <a:rPr sz="1200" spc="10" dirty="0">
                <a:latin typeface="Microsoft Sans Serif"/>
                <a:cs typeface="Microsoft Sans Serif"/>
              </a:rPr>
              <a:t>r</a:t>
            </a:r>
            <a:r>
              <a:rPr sz="1200" spc="5" dirty="0">
                <a:latin typeface="Microsoft Sans Serif"/>
                <a:cs typeface="Microsoft Sans Serif"/>
              </a:rPr>
              <a:t>o</a:t>
            </a:r>
            <a:r>
              <a:rPr sz="1200" spc="-85" dirty="0">
                <a:latin typeface="Microsoft Sans Serif"/>
                <a:cs typeface="Microsoft Sans Serif"/>
              </a:rPr>
              <a:t> </a:t>
            </a:r>
            <a:r>
              <a:rPr sz="1200" dirty="0">
                <a:latin typeface="Microsoft Sans Serif"/>
                <a:cs typeface="Microsoft Sans Serif"/>
              </a:rPr>
              <a:t>e</a:t>
            </a:r>
            <a:r>
              <a:rPr sz="1200" spc="10" dirty="0">
                <a:latin typeface="Microsoft Sans Serif"/>
                <a:cs typeface="Microsoft Sans Serif"/>
              </a:rPr>
              <a:t>n</a:t>
            </a:r>
            <a:r>
              <a:rPr sz="1200" spc="55" dirty="0">
                <a:latin typeface="Microsoft Sans Serif"/>
                <a:cs typeface="Microsoft Sans Serif"/>
              </a:rPr>
              <a:t>t</a:t>
            </a:r>
            <a:r>
              <a:rPr sz="1200" spc="-30" dirty="0">
                <a:latin typeface="Microsoft Sans Serif"/>
                <a:cs typeface="Microsoft Sans Serif"/>
              </a:rPr>
              <a:t>i</a:t>
            </a:r>
            <a:r>
              <a:rPr sz="1200" dirty="0">
                <a:latin typeface="Microsoft Sans Serif"/>
                <a:cs typeface="Microsoft Sans Serif"/>
              </a:rPr>
              <a:t>en</a:t>
            </a:r>
            <a:r>
              <a:rPr sz="1200" spc="35" dirty="0">
                <a:latin typeface="Microsoft Sans Serif"/>
                <a:cs typeface="Microsoft Sans Serif"/>
              </a:rPr>
              <a:t>d</a:t>
            </a:r>
            <a:r>
              <a:rPr sz="1200" dirty="0">
                <a:latin typeface="Microsoft Sans Serif"/>
                <a:cs typeface="Microsoft Sans Serif"/>
              </a:rPr>
              <a:t>e</a:t>
            </a:r>
            <a:r>
              <a:rPr sz="1200" spc="-114" dirty="0">
                <a:latin typeface="Microsoft Sans Serif"/>
                <a:cs typeface="Microsoft Sans Serif"/>
              </a:rPr>
              <a:t> </a:t>
            </a:r>
            <a:r>
              <a:rPr sz="1200" spc="45" dirty="0">
                <a:latin typeface="Microsoft Sans Serif"/>
                <a:cs typeface="Microsoft Sans Serif"/>
              </a:rPr>
              <a:t>a</a:t>
            </a:r>
            <a:r>
              <a:rPr sz="1200" spc="-65" dirty="0">
                <a:latin typeface="Microsoft Sans Serif"/>
                <a:cs typeface="Microsoft Sans Serif"/>
              </a:rPr>
              <a:t> </a:t>
            </a:r>
            <a:r>
              <a:rPr sz="1200" spc="-30" dirty="0">
                <a:latin typeface="Microsoft Sans Serif"/>
                <a:cs typeface="Microsoft Sans Serif"/>
              </a:rPr>
              <a:t>l</a:t>
            </a:r>
            <a:r>
              <a:rPr sz="1200" spc="45" dirty="0">
                <a:latin typeface="Microsoft Sans Serif"/>
                <a:cs typeface="Microsoft Sans Serif"/>
              </a:rPr>
              <a:t>a</a:t>
            </a:r>
            <a:r>
              <a:rPr sz="1200" spc="-75" dirty="0">
                <a:latin typeface="Microsoft Sans Serif"/>
                <a:cs typeface="Microsoft Sans Serif"/>
              </a:rPr>
              <a:t> </a:t>
            </a:r>
            <a:r>
              <a:rPr sz="1200" spc="30" dirty="0">
                <a:latin typeface="Microsoft Sans Serif"/>
                <a:cs typeface="Microsoft Sans Serif"/>
              </a:rPr>
              <a:t>mod</a:t>
            </a:r>
            <a:r>
              <a:rPr sz="1200" dirty="0">
                <a:latin typeface="Microsoft Sans Serif"/>
                <a:cs typeface="Microsoft Sans Serif"/>
              </a:rPr>
              <a:t>e</a:t>
            </a:r>
            <a:r>
              <a:rPr sz="1200" spc="10" dirty="0">
                <a:latin typeface="Microsoft Sans Serif"/>
                <a:cs typeface="Microsoft Sans Serif"/>
              </a:rPr>
              <a:t>r</a:t>
            </a:r>
            <a:r>
              <a:rPr sz="1200" dirty="0">
                <a:latin typeface="Microsoft Sans Serif"/>
                <a:cs typeface="Microsoft Sans Serif"/>
              </a:rPr>
              <a:t>n</a:t>
            </a:r>
            <a:r>
              <a:rPr sz="1200" spc="-30" dirty="0">
                <a:latin typeface="Microsoft Sans Serif"/>
                <a:cs typeface="Microsoft Sans Serif"/>
              </a:rPr>
              <a:t>i</a:t>
            </a:r>
            <a:r>
              <a:rPr sz="1200" spc="45" dirty="0">
                <a:latin typeface="Microsoft Sans Serif"/>
                <a:cs typeface="Microsoft Sans Serif"/>
              </a:rPr>
              <a:t>d</a:t>
            </a:r>
            <a:r>
              <a:rPr sz="1200" spc="35" dirty="0">
                <a:latin typeface="Microsoft Sans Serif"/>
                <a:cs typeface="Microsoft Sans Serif"/>
              </a:rPr>
              <a:t>a</a:t>
            </a:r>
            <a:r>
              <a:rPr sz="1200" spc="45" dirty="0">
                <a:latin typeface="Microsoft Sans Serif"/>
                <a:cs typeface="Microsoft Sans Serif"/>
              </a:rPr>
              <a:t>d</a:t>
            </a:r>
            <a:r>
              <a:rPr sz="1200" spc="-110" dirty="0">
                <a:latin typeface="Microsoft Sans Serif"/>
                <a:cs typeface="Microsoft Sans Serif"/>
              </a:rPr>
              <a:t> </a:t>
            </a:r>
            <a:r>
              <a:rPr sz="1200" spc="45" dirty="0">
                <a:latin typeface="Microsoft Sans Serif"/>
                <a:cs typeface="Microsoft Sans Serif"/>
              </a:rPr>
              <a:t>c</a:t>
            </a:r>
            <a:r>
              <a:rPr sz="1200" dirty="0">
                <a:latin typeface="Microsoft Sans Serif"/>
                <a:cs typeface="Microsoft Sans Serif"/>
              </a:rPr>
              <a:t>o</a:t>
            </a:r>
            <a:r>
              <a:rPr sz="1200" spc="25" dirty="0">
                <a:latin typeface="Microsoft Sans Serif"/>
                <a:cs typeface="Microsoft Sans Serif"/>
              </a:rPr>
              <a:t>mo</a:t>
            </a:r>
            <a:r>
              <a:rPr sz="1200" spc="-70" dirty="0">
                <a:latin typeface="Microsoft Sans Serif"/>
                <a:cs typeface="Microsoft Sans Serif"/>
              </a:rPr>
              <a:t> </a:t>
            </a:r>
            <a:r>
              <a:rPr sz="1200" spc="10" dirty="0">
                <a:latin typeface="Microsoft Sans Serif"/>
                <a:cs typeface="Microsoft Sans Serif"/>
              </a:rPr>
              <a:t>un</a:t>
            </a:r>
            <a:endParaRPr sz="1200" dirty="0">
              <a:latin typeface="Microsoft Sans Serif"/>
              <a:cs typeface="Microsoft Sans Serif"/>
            </a:endParaRPr>
          </a:p>
          <a:p>
            <a:pPr marL="12700">
              <a:lnSpc>
                <a:spcPct val="100000"/>
              </a:lnSpc>
            </a:pPr>
            <a:r>
              <a:rPr sz="1200" spc="45" dirty="0">
                <a:latin typeface="Microsoft Sans Serif"/>
                <a:cs typeface="Microsoft Sans Serif"/>
              </a:rPr>
              <a:t>“cam</a:t>
            </a:r>
            <a:r>
              <a:rPr sz="1200" spc="-30" dirty="0">
                <a:latin typeface="Microsoft Sans Serif"/>
                <a:cs typeface="Microsoft Sans Serif"/>
              </a:rPr>
              <a:t>i</a:t>
            </a:r>
            <a:r>
              <a:rPr sz="1200" spc="10" dirty="0">
                <a:latin typeface="Microsoft Sans Serif"/>
                <a:cs typeface="Microsoft Sans Serif"/>
              </a:rPr>
              <a:t>n</a:t>
            </a:r>
            <a:r>
              <a:rPr sz="1200" spc="5" dirty="0">
                <a:latin typeface="Microsoft Sans Serif"/>
                <a:cs typeface="Microsoft Sans Serif"/>
              </a:rPr>
              <a:t>o</a:t>
            </a:r>
            <a:r>
              <a:rPr sz="1200" spc="-100" dirty="0">
                <a:latin typeface="Microsoft Sans Serif"/>
                <a:cs typeface="Microsoft Sans Serif"/>
              </a:rPr>
              <a:t> </a:t>
            </a:r>
            <a:r>
              <a:rPr sz="1200" spc="45" dirty="0">
                <a:latin typeface="Microsoft Sans Serif"/>
                <a:cs typeface="Microsoft Sans Serif"/>
              </a:rPr>
              <a:t>d</a:t>
            </a:r>
            <a:r>
              <a:rPr sz="1200" dirty="0">
                <a:latin typeface="Microsoft Sans Serif"/>
                <a:cs typeface="Microsoft Sans Serif"/>
              </a:rPr>
              <a:t>e</a:t>
            </a:r>
            <a:r>
              <a:rPr sz="1200" spc="-90" dirty="0">
                <a:latin typeface="Microsoft Sans Serif"/>
                <a:cs typeface="Microsoft Sans Serif"/>
              </a:rPr>
              <a:t> </a:t>
            </a:r>
            <a:r>
              <a:rPr sz="1200" spc="45" dirty="0">
                <a:latin typeface="Microsoft Sans Serif"/>
                <a:cs typeface="Microsoft Sans Serif"/>
              </a:rPr>
              <a:t>p</a:t>
            </a:r>
            <a:r>
              <a:rPr sz="1200" spc="10" dirty="0">
                <a:latin typeface="Microsoft Sans Serif"/>
                <a:cs typeface="Microsoft Sans Serif"/>
              </a:rPr>
              <a:t>r</a:t>
            </a:r>
            <a:r>
              <a:rPr sz="1200" dirty="0">
                <a:latin typeface="Microsoft Sans Serif"/>
                <a:cs typeface="Microsoft Sans Serif"/>
              </a:rPr>
              <a:t>o</a:t>
            </a:r>
            <a:r>
              <a:rPr sz="1200" spc="45" dirty="0">
                <a:latin typeface="Microsoft Sans Serif"/>
                <a:cs typeface="Microsoft Sans Serif"/>
              </a:rPr>
              <a:t>g</a:t>
            </a:r>
            <a:r>
              <a:rPr sz="1200" spc="10" dirty="0">
                <a:latin typeface="Microsoft Sans Serif"/>
                <a:cs typeface="Microsoft Sans Serif"/>
              </a:rPr>
              <a:t>r</a:t>
            </a:r>
            <a:r>
              <a:rPr sz="1200" dirty="0">
                <a:latin typeface="Microsoft Sans Serif"/>
                <a:cs typeface="Microsoft Sans Serif"/>
              </a:rPr>
              <a:t>e</a:t>
            </a:r>
            <a:r>
              <a:rPr sz="1200" spc="-25" dirty="0">
                <a:latin typeface="Microsoft Sans Serif"/>
                <a:cs typeface="Microsoft Sans Serif"/>
              </a:rPr>
              <a:t>si</a:t>
            </a:r>
            <a:r>
              <a:rPr sz="1200" spc="-5" dirty="0">
                <a:latin typeface="Microsoft Sans Serif"/>
                <a:cs typeface="Microsoft Sans Serif"/>
              </a:rPr>
              <a:t>vo</a:t>
            </a:r>
            <a:endParaRPr sz="1200" dirty="0">
              <a:latin typeface="Microsoft Sans Serif"/>
              <a:cs typeface="Microsoft Sans Serif"/>
            </a:endParaRPr>
          </a:p>
          <a:p>
            <a:pPr marL="12700">
              <a:lnSpc>
                <a:spcPct val="100000"/>
              </a:lnSpc>
            </a:pPr>
            <a:r>
              <a:rPr sz="1200" spc="10" dirty="0">
                <a:latin typeface="Microsoft Sans Serif"/>
                <a:cs typeface="Microsoft Sans Serif"/>
              </a:rPr>
              <a:t>desprendimiento</a:t>
            </a:r>
            <a:r>
              <a:rPr sz="1200" spc="-110" dirty="0">
                <a:latin typeface="Microsoft Sans Serif"/>
                <a:cs typeface="Microsoft Sans Serif"/>
              </a:rPr>
              <a:t> </a:t>
            </a:r>
            <a:r>
              <a:rPr sz="1200" spc="20" dirty="0">
                <a:latin typeface="Microsoft Sans Serif"/>
                <a:cs typeface="Microsoft Sans Serif"/>
              </a:rPr>
              <a:t>de</a:t>
            </a:r>
            <a:r>
              <a:rPr sz="1200" spc="-85" dirty="0">
                <a:latin typeface="Microsoft Sans Serif"/>
                <a:cs typeface="Microsoft Sans Serif"/>
              </a:rPr>
              <a:t> </a:t>
            </a:r>
            <a:r>
              <a:rPr sz="1200" spc="5" dirty="0">
                <a:latin typeface="Microsoft Sans Serif"/>
                <a:cs typeface="Microsoft Sans Serif"/>
              </a:rPr>
              <a:t>la</a:t>
            </a:r>
            <a:r>
              <a:rPr sz="1200" spc="-70" dirty="0">
                <a:latin typeface="Microsoft Sans Serif"/>
                <a:cs typeface="Microsoft Sans Serif"/>
              </a:rPr>
              <a:t> </a:t>
            </a:r>
            <a:r>
              <a:rPr sz="1200" spc="10" dirty="0">
                <a:latin typeface="Microsoft Sans Serif"/>
                <a:cs typeface="Microsoft Sans Serif"/>
              </a:rPr>
              <a:t>naturaleza</a:t>
            </a:r>
            <a:r>
              <a:rPr sz="1200" spc="-100" dirty="0">
                <a:latin typeface="Microsoft Sans Serif"/>
                <a:cs typeface="Microsoft Sans Serif"/>
              </a:rPr>
              <a:t> </a:t>
            </a:r>
            <a:r>
              <a:rPr sz="1200" spc="-5" dirty="0">
                <a:latin typeface="Microsoft Sans Serif"/>
                <a:cs typeface="Microsoft Sans Serif"/>
              </a:rPr>
              <a:t>y</a:t>
            </a:r>
            <a:r>
              <a:rPr sz="1200" spc="-75" dirty="0">
                <a:latin typeface="Microsoft Sans Serif"/>
                <a:cs typeface="Microsoft Sans Serif"/>
              </a:rPr>
              <a:t> </a:t>
            </a:r>
            <a:r>
              <a:rPr sz="1200" spc="25" dirty="0">
                <a:latin typeface="Microsoft Sans Serif"/>
                <a:cs typeface="Microsoft Sans Serif"/>
              </a:rPr>
              <a:t>gradual</a:t>
            </a:r>
            <a:r>
              <a:rPr sz="1200" spc="-95" dirty="0">
                <a:latin typeface="Microsoft Sans Serif"/>
                <a:cs typeface="Microsoft Sans Serif"/>
              </a:rPr>
              <a:t> </a:t>
            </a:r>
            <a:r>
              <a:rPr sz="1200" spc="5" dirty="0">
                <a:latin typeface="Microsoft Sans Serif"/>
                <a:cs typeface="Microsoft Sans Serif"/>
              </a:rPr>
              <a:t>ensimismamiento”</a:t>
            </a:r>
            <a:endParaRPr sz="1200" dirty="0">
              <a:latin typeface="Microsoft Sans Serif"/>
              <a:cs typeface="Microsoft Sans Serif"/>
            </a:endParaRPr>
          </a:p>
        </p:txBody>
      </p:sp>
      <p:grpSp>
        <p:nvGrpSpPr>
          <p:cNvPr id="3" name="object 12">
            <a:extLst>
              <a:ext uri="{FF2B5EF4-FFF2-40B4-BE49-F238E27FC236}">
                <a16:creationId xmlns:a16="http://schemas.microsoft.com/office/drawing/2014/main" id="{98681B20-4682-68A3-2D27-8C5EF015F917}"/>
              </a:ext>
            </a:extLst>
          </p:cNvPr>
          <p:cNvGrpSpPr/>
          <p:nvPr/>
        </p:nvGrpSpPr>
        <p:grpSpPr>
          <a:xfrm>
            <a:off x="2074943" y="1221451"/>
            <a:ext cx="3809021" cy="3986652"/>
            <a:chOff x="6143361" y="1459991"/>
            <a:chExt cx="1943100" cy="2848610"/>
          </a:xfrm>
        </p:grpSpPr>
        <p:pic>
          <p:nvPicPr>
            <p:cNvPr id="4" name="object 13">
              <a:extLst>
                <a:ext uri="{FF2B5EF4-FFF2-40B4-BE49-F238E27FC236}">
                  <a16:creationId xmlns:a16="http://schemas.microsoft.com/office/drawing/2014/main" id="{C439C822-0961-8D25-1F58-CB2E354D7049}"/>
                </a:ext>
              </a:extLst>
            </p:cNvPr>
            <p:cNvPicPr/>
            <p:nvPr/>
          </p:nvPicPr>
          <p:blipFill>
            <a:blip r:embed="rId2" cstate="print"/>
            <a:stretch>
              <a:fillRect/>
            </a:stretch>
          </p:blipFill>
          <p:spPr>
            <a:xfrm>
              <a:off x="6219443" y="1589531"/>
              <a:ext cx="1732788" cy="2628900"/>
            </a:xfrm>
            <a:prstGeom prst="rect">
              <a:avLst/>
            </a:prstGeom>
          </p:spPr>
        </p:pic>
        <p:sp>
          <p:nvSpPr>
            <p:cNvPr id="5" name="object 14">
              <a:extLst>
                <a:ext uri="{FF2B5EF4-FFF2-40B4-BE49-F238E27FC236}">
                  <a16:creationId xmlns:a16="http://schemas.microsoft.com/office/drawing/2014/main" id="{A5CB9521-662F-2E78-8052-040939224FC2}"/>
                </a:ext>
              </a:extLst>
            </p:cNvPr>
            <p:cNvSpPr/>
            <p:nvPr/>
          </p:nvSpPr>
          <p:spPr>
            <a:xfrm>
              <a:off x="6143358" y="1459991"/>
              <a:ext cx="1943100" cy="2848610"/>
            </a:xfrm>
            <a:custGeom>
              <a:avLst/>
              <a:gdLst/>
              <a:ahLst/>
              <a:cxnLst/>
              <a:rect l="l" t="t" r="r" b="b"/>
              <a:pathLst>
                <a:path w="1943100" h="2848610">
                  <a:moveTo>
                    <a:pt x="1942985" y="2311146"/>
                  </a:moveTo>
                  <a:lnTo>
                    <a:pt x="1939480" y="2227491"/>
                  </a:lnTo>
                  <a:lnTo>
                    <a:pt x="1938477" y="2164219"/>
                  </a:lnTo>
                  <a:lnTo>
                    <a:pt x="1937854" y="2094776"/>
                  </a:lnTo>
                  <a:lnTo>
                    <a:pt x="1937715" y="1992312"/>
                  </a:lnTo>
                  <a:lnTo>
                    <a:pt x="1938286" y="1938413"/>
                  </a:lnTo>
                  <a:lnTo>
                    <a:pt x="1940153" y="1889480"/>
                  </a:lnTo>
                  <a:lnTo>
                    <a:pt x="1940572" y="1863979"/>
                  </a:lnTo>
                  <a:lnTo>
                    <a:pt x="1940052" y="1836280"/>
                  </a:lnTo>
                  <a:lnTo>
                    <a:pt x="1938413" y="1799717"/>
                  </a:lnTo>
                  <a:lnTo>
                    <a:pt x="1937169" y="1762239"/>
                  </a:lnTo>
                  <a:lnTo>
                    <a:pt x="1936521" y="1712887"/>
                  </a:lnTo>
                  <a:lnTo>
                    <a:pt x="1935530" y="1535582"/>
                  </a:lnTo>
                  <a:lnTo>
                    <a:pt x="1934603" y="1480718"/>
                  </a:lnTo>
                  <a:lnTo>
                    <a:pt x="1932444" y="1421892"/>
                  </a:lnTo>
                  <a:lnTo>
                    <a:pt x="1932444" y="1417955"/>
                  </a:lnTo>
                  <a:lnTo>
                    <a:pt x="1932851" y="1409560"/>
                  </a:lnTo>
                  <a:lnTo>
                    <a:pt x="1934692" y="1401457"/>
                  </a:lnTo>
                  <a:lnTo>
                    <a:pt x="1935111" y="1386205"/>
                  </a:lnTo>
                  <a:lnTo>
                    <a:pt x="1932317" y="1283258"/>
                  </a:lnTo>
                  <a:lnTo>
                    <a:pt x="1927771" y="1139634"/>
                  </a:lnTo>
                  <a:lnTo>
                    <a:pt x="1925193" y="1039380"/>
                  </a:lnTo>
                  <a:lnTo>
                    <a:pt x="1924253" y="985596"/>
                  </a:lnTo>
                  <a:lnTo>
                    <a:pt x="1923643" y="928357"/>
                  </a:lnTo>
                  <a:lnTo>
                    <a:pt x="1923491" y="832675"/>
                  </a:lnTo>
                  <a:lnTo>
                    <a:pt x="1924570" y="720471"/>
                  </a:lnTo>
                  <a:lnTo>
                    <a:pt x="1925574" y="673227"/>
                  </a:lnTo>
                  <a:lnTo>
                    <a:pt x="1927745" y="612432"/>
                  </a:lnTo>
                  <a:lnTo>
                    <a:pt x="1929396" y="602234"/>
                  </a:lnTo>
                  <a:lnTo>
                    <a:pt x="1929650" y="601218"/>
                  </a:lnTo>
                  <a:lnTo>
                    <a:pt x="1929650" y="594868"/>
                  </a:lnTo>
                  <a:lnTo>
                    <a:pt x="1926221" y="585216"/>
                  </a:lnTo>
                  <a:lnTo>
                    <a:pt x="1926348" y="576834"/>
                  </a:lnTo>
                  <a:lnTo>
                    <a:pt x="1926729" y="576072"/>
                  </a:lnTo>
                  <a:lnTo>
                    <a:pt x="1926818" y="129895"/>
                  </a:lnTo>
                  <a:lnTo>
                    <a:pt x="1927047" y="110528"/>
                  </a:lnTo>
                  <a:lnTo>
                    <a:pt x="1927491" y="99568"/>
                  </a:lnTo>
                  <a:lnTo>
                    <a:pt x="1928507" y="86868"/>
                  </a:lnTo>
                  <a:lnTo>
                    <a:pt x="1928507" y="72009"/>
                  </a:lnTo>
                  <a:lnTo>
                    <a:pt x="1926983" y="65913"/>
                  </a:lnTo>
                  <a:lnTo>
                    <a:pt x="1924189" y="60071"/>
                  </a:lnTo>
                  <a:lnTo>
                    <a:pt x="1908378" y="43853"/>
                  </a:lnTo>
                  <a:lnTo>
                    <a:pt x="1908949" y="38100"/>
                  </a:lnTo>
                  <a:lnTo>
                    <a:pt x="1900859" y="34124"/>
                  </a:lnTo>
                  <a:lnTo>
                    <a:pt x="1888223" y="31267"/>
                  </a:lnTo>
                  <a:lnTo>
                    <a:pt x="1877009" y="24803"/>
                  </a:lnTo>
                  <a:lnTo>
                    <a:pt x="1850402" y="17335"/>
                  </a:lnTo>
                  <a:lnTo>
                    <a:pt x="1850402" y="1964563"/>
                  </a:lnTo>
                  <a:lnTo>
                    <a:pt x="1848713" y="2243010"/>
                  </a:lnTo>
                  <a:lnTo>
                    <a:pt x="1846846" y="2440165"/>
                  </a:lnTo>
                  <a:lnTo>
                    <a:pt x="1847634" y="2454833"/>
                  </a:lnTo>
                  <a:lnTo>
                    <a:pt x="1848408" y="2484767"/>
                  </a:lnTo>
                  <a:lnTo>
                    <a:pt x="1848497" y="2499893"/>
                  </a:lnTo>
                  <a:lnTo>
                    <a:pt x="1847659" y="2549829"/>
                  </a:lnTo>
                  <a:lnTo>
                    <a:pt x="1843989" y="2641523"/>
                  </a:lnTo>
                  <a:lnTo>
                    <a:pt x="1843341" y="2670225"/>
                  </a:lnTo>
                  <a:lnTo>
                    <a:pt x="1786585" y="2674924"/>
                  </a:lnTo>
                  <a:lnTo>
                    <a:pt x="1755152" y="2681871"/>
                  </a:lnTo>
                  <a:lnTo>
                    <a:pt x="1753501" y="2682227"/>
                  </a:lnTo>
                  <a:lnTo>
                    <a:pt x="1749691" y="2682227"/>
                  </a:lnTo>
                  <a:lnTo>
                    <a:pt x="1747786" y="2681427"/>
                  </a:lnTo>
                  <a:lnTo>
                    <a:pt x="1746897" y="2680436"/>
                  </a:lnTo>
                  <a:lnTo>
                    <a:pt x="1741055" y="2680436"/>
                  </a:lnTo>
                  <a:lnTo>
                    <a:pt x="1688338" y="2684919"/>
                  </a:lnTo>
                  <a:lnTo>
                    <a:pt x="1611007" y="2690431"/>
                  </a:lnTo>
                  <a:lnTo>
                    <a:pt x="1611007" y="2689593"/>
                  </a:lnTo>
                  <a:lnTo>
                    <a:pt x="1609991" y="2689187"/>
                  </a:lnTo>
                  <a:lnTo>
                    <a:pt x="1606689" y="2689187"/>
                  </a:lnTo>
                  <a:lnTo>
                    <a:pt x="1604276" y="2689593"/>
                  </a:lnTo>
                  <a:lnTo>
                    <a:pt x="1601609" y="2690431"/>
                  </a:lnTo>
                  <a:lnTo>
                    <a:pt x="1575765" y="2696934"/>
                  </a:lnTo>
                  <a:lnTo>
                    <a:pt x="1527060" y="2704833"/>
                  </a:lnTo>
                  <a:lnTo>
                    <a:pt x="1466342" y="2711793"/>
                  </a:lnTo>
                  <a:lnTo>
                    <a:pt x="1404505" y="2715450"/>
                  </a:lnTo>
                  <a:lnTo>
                    <a:pt x="1362532" y="2715222"/>
                  </a:lnTo>
                  <a:lnTo>
                    <a:pt x="1354086" y="2714904"/>
                  </a:lnTo>
                  <a:lnTo>
                    <a:pt x="1330883" y="2713215"/>
                  </a:lnTo>
                  <a:lnTo>
                    <a:pt x="1321625" y="2712770"/>
                  </a:lnTo>
                  <a:lnTo>
                    <a:pt x="1312938" y="2712605"/>
                  </a:lnTo>
                  <a:lnTo>
                    <a:pt x="1304861" y="2712745"/>
                  </a:lnTo>
                  <a:lnTo>
                    <a:pt x="1286002" y="2713875"/>
                  </a:lnTo>
                  <a:lnTo>
                    <a:pt x="1267625" y="2715399"/>
                  </a:lnTo>
                  <a:lnTo>
                    <a:pt x="1252207" y="2715933"/>
                  </a:lnTo>
                  <a:lnTo>
                    <a:pt x="1224775" y="2715806"/>
                  </a:lnTo>
                  <a:lnTo>
                    <a:pt x="1159776" y="2713799"/>
                  </a:lnTo>
                  <a:lnTo>
                    <a:pt x="1092441" y="2711031"/>
                  </a:lnTo>
                  <a:lnTo>
                    <a:pt x="1035088" y="2708999"/>
                  </a:lnTo>
                  <a:lnTo>
                    <a:pt x="986624" y="2707640"/>
                  </a:lnTo>
                  <a:lnTo>
                    <a:pt x="945908" y="2706865"/>
                  </a:lnTo>
                  <a:lnTo>
                    <a:pt x="911872" y="2706624"/>
                  </a:lnTo>
                  <a:lnTo>
                    <a:pt x="864298" y="2707284"/>
                  </a:lnTo>
                  <a:lnTo>
                    <a:pt x="828344" y="2708973"/>
                  </a:lnTo>
                  <a:lnTo>
                    <a:pt x="766254" y="2713786"/>
                  </a:lnTo>
                  <a:lnTo>
                    <a:pt x="727621" y="2716098"/>
                  </a:lnTo>
                  <a:lnTo>
                    <a:pt x="675576" y="2717787"/>
                  </a:lnTo>
                  <a:lnTo>
                    <a:pt x="569277" y="2718333"/>
                  </a:lnTo>
                  <a:lnTo>
                    <a:pt x="500240" y="2717469"/>
                  </a:lnTo>
                  <a:lnTo>
                    <a:pt x="483819" y="2716746"/>
                  </a:lnTo>
                  <a:lnTo>
                    <a:pt x="477139" y="2715450"/>
                  </a:lnTo>
                  <a:lnTo>
                    <a:pt x="476897" y="2714980"/>
                  </a:lnTo>
                  <a:lnTo>
                    <a:pt x="475754" y="2714790"/>
                  </a:lnTo>
                  <a:lnTo>
                    <a:pt x="472313" y="2714790"/>
                  </a:lnTo>
                  <a:lnTo>
                    <a:pt x="465086" y="2720378"/>
                  </a:lnTo>
                  <a:lnTo>
                    <a:pt x="460260" y="2720378"/>
                  </a:lnTo>
                  <a:lnTo>
                    <a:pt x="459613" y="2720225"/>
                  </a:lnTo>
                  <a:lnTo>
                    <a:pt x="459244" y="2719895"/>
                  </a:lnTo>
                  <a:lnTo>
                    <a:pt x="432676" y="2721660"/>
                  </a:lnTo>
                  <a:lnTo>
                    <a:pt x="394500" y="2724924"/>
                  </a:lnTo>
                  <a:lnTo>
                    <a:pt x="369189" y="2725470"/>
                  </a:lnTo>
                  <a:lnTo>
                    <a:pt x="339001" y="2723400"/>
                  </a:lnTo>
                  <a:lnTo>
                    <a:pt x="306438" y="2720302"/>
                  </a:lnTo>
                  <a:lnTo>
                    <a:pt x="273380" y="2717469"/>
                  </a:lnTo>
                  <a:lnTo>
                    <a:pt x="241693" y="2716238"/>
                  </a:lnTo>
                  <a:lnTo>
                    <a:pt x="232422" y="2716326"/>
                  </a:lnTo>
                  <a:lnTo>
                    <a:pt x="171030" y="2720467"/>
                  </a:lnTo>
                  <a:lnTo>
                    <a:pt x="150761" y="2721025"/>
                  </a:lnTo>
                  <a:lnTo>
                    <a:pt x="147840" y="2720848"/>
                  </a:lnTo>
                  <a:lnTo>
                    <a:pt x="141871" y="2719794"/>
                  </a:lnTo>
                  <a:lnTo>
                    <a:pt x="138569" y="2719451"/>
                  </a:lnTo>
                  <a:lnTo>
                    <a:pt x="135775" y="2719451"/>
                  </a:lnTo>
                  <a:lnTo>
                    <a:pt x="125361" y="2722600"/>
                  </a:lnTo>
                  <a:lnTo>
                    <a:pt x="118757" y="2732938"/>
                  </a:lnTo>
                  <a:lnTo>
                    <a:pt x="116217" y="2738818"/>
                  </a:lnTo>
                  <a:lnTo>
                    <a:pt x="116078" y="2733713"/>
                  </a:lnTo>
                  <a:lnTo>
                    <a:pt x="115366" y="2715298"/>
                  </a:lnTo>
                  <a:lnTo>
                    <a:pt x="113677" y="2675750"/>
                  </a:lnTo>
                  <a:lnTo>
                    <a:pt x="112814" y="2648928"/>
                  </a:lnTo>
                  <a:lnTo>
                    <a:pt x="111429" y="2606954"/>
                  </a:lnTo>
                  <a:lnTo>
                    <a:pt x="109867" y="2555811"/>
                  </a:lnTo>
                  <a:lnTo>
                    <a:pt x="108369" y="2499360"/>
                  </a:lnTo>
                  <a:lnTo>
                    <a:pt x="107251" y="2442883"/>
                  </a:lnTo>
                  <a:lnTo>
                    <a:pt x="106819" y="2391283"/>
                  </a:lnTo>
                  <a:lnTo>
                    <a:pt x="106959" y="2368042"/>
                  </a:lnTo>
                  <a:lnTo>
                    <a:pt x="107416" y="2348128"/>
                  </a:lnTo>
                  <a:lnTo>
                    <a:pt x="108204" y="2332228"/>
                  </a:lnTo>
                  <a:lnTo>
                    <a:pt x="109359" y="2321052"/>
                  </a:lnTo>
                  <a:lnTo>
                    <a:pt x="108635" y="2302306"/>
                  </a:lnTo>
                  <a:lnTo>
                    <a:pt x="105511" y="2225764"/>
                  </a:lnTo>
                  <a:lnTo>
                    <a:pt x="103479" y="2173452"/>
                  </a:lnTo>
                  <a:lnTo>
                    <a:pt x="101396" y="2115439"/>
                  </a:lnTo>
                  <a:lnTo>
                    <a:pt x="99441" y="2054440"/>
                  </a:lnTo>
                  <a:lnTo>
                    <a:pt x="97802" y="1993214"/>
                  </a:lnTo>
                  <a:lnTo>
                    <a:pt x="96685" y="1934489"/>
                  </a:lnTo>
                  <a:lnTo>
                    <a:pt x="96278" y="1880997"/>
                  </a:lnTo>
                  <a:lnTo>
                    <a:pt x="96393" y="1856232"/>
                  </a:lnTo>
                  <a:lnTo>
                    <a:pt x="96774" y="1833994"/>
                  </a:lnTo>
                  <a:lnTo>
                    <a:pt x="97447" y="1814690"/>
                  </a:lnTo>
                  <a:lnTo>
                    <a:pt x="98437" y="1798701"/>
                  </a:lnTo>
                  <a:lnTo>
                    <a:pt x="96202" y="1775625"/>
                  </a:lnTo>
                  <a:lnTo>
                    <a:pt x="94513" y="1735594"/>
                  </a:lnTo>
                  <a:lnTo>
                    <a:pt x="93357" y="1682496"/>
                  </a:lnTo>
                  <a:lnTo>
                    <a:pt x="92684" y="1620164"/>
                  </a:lnTo>
                  <a:lnTo>
                    <a:pt x="92519" y="1568729"/>
                  </a:lnTo>
                  <a:lnTo>
                    <a:pt x="92595" y="1514729"/>
                  </a:lnTo>
                  <a:lnTo>
                    <a:pt x="93522" y="1387221"/>
                  </a:lnTo>
                  <a:lnTo>
                    <a:pt x="93776" y="1346377"/>
                  </a:lnTo>
                  <a:lnTo>
                    <a:pt x="93903" y="1319568"/>
                  </a:lnTo>
                  <a:lnTo>
                    <a:pt x="93865" y="1265732"/>
                  </a:lnTo>
                  <a:lnTo>
                    <a:pt x="93662" y="1258087"/>
                  </a:lnTo>
                  <a:lnTo>
                    <a:pt x="93357" y="1254125"/>
                  </a:lnTo>
                  <a:lnTo>
                    <a:pt x="92278" y="1244625"/>
                  </a:lnTo>
                  <a:lnTo>
                    <a:pt x="91528" y="1231036"/>
                  </a:lnTo>
                  <a:lnTo>
                    <a:pt x="91084" y="1214602"/>
                  </a:lnTo>
                  <a:lnTo>
                    <a:pt x="90944" y="1196594"/>
                  </a:lnTo>
                  <a:lnTo>
                    <a:pt x="91173" y="1173810"/>
                  </a:lnTo>
                  <a:lnTo>
                    <a:pt x="91833" y="1153007"/>
                  </a:lnTo>
                  <a:lnTo>
                    <a:pt x="92862" y="1136624"/>
                  </a:lnTo>
                  <a:lnTo>
                    <a:pt x="94246" y="1127125"/>
                  </a:lnTo>
                  <a:lnTo>
                    <a:pt x="95758" y="1119911"/>
                  </a:lnTo>
                  <a:lnTo>
                    <a:pt x="96735" y="1112240"/>
                  </a:lnTo>
                  <a:lnTo>
                    <a:pt x="97256" y="1104239"/>
                  </a:lnTo>
                  <a:lnTo>
                    <a:pt x="97421" y="1096010"/>
                  </a:lnTo>
                  <a:lnTo>
                    <a:pt x="97040" y="1081138"/>
                  </a:lnTo>
                  <a:lnTo>
                    <a:pt x="96202" y="1066698"/>
                  </a:lnTo>
                  <a:lnTo>
                    <a:pt x="95377" y="1053426"/>
                  </a:lnTo>
                  <a:lnTo>
                    <a:pt x="95008" y="1042035"/>
                  </a:lnTo>
                  <a:lnTo>
                    <a:pt x="95008" y="1036955"/>
                  </a:lnTo>
                  <a:lnTo>
                    <a:pt x="95389" y="1032764"/>
                  </a:lnTo>
                  <a:lnTo>
                    <a:pt x="96405" y="1030097"/>
                  </a:lnTo>
                  <a:lnTo>
                    <a:pt x="94945" y="995743"/>
                  </a:lnTo>
                  <a:lnTo>
                    <a:pt x="93738" y="965847"/>
                  </a:lnTo>
                  <a:lnTo>
                    <a:pt x="92900" y="931837"/>
                  </a:lnTo>
                  <a:lnTo>
                    <a:pt x="92646" y="894080"/>
                  </a:lnTo>
                  <a:lnTo>
                    <a:pt x="92646" y="859955"/>
                  </a:lnTo>
                  <a:lnTo>
                    <a:pt x="93192" y="795870"/>
                  </a:lnTo>
                  <a:lnTo>
                    <a:pt x="93713" y="754532"/>
                  </a:lnTo>
                  <a:lnTo>
                    <a:pt x="94361" y="709510"/>
                  </a:lnTo>
                  <a:lnTo>
                    <a:pt x="95199" y="656424"/>
                  </a:lnTo>
                  <a:lnTo>
                    <a:pt x="96240" y="595909"/>
                  </a:lnTo>
                  <a:lnTo>
                    <a:pt x="97485" y="527316"/>
                  </a:lnTo>
                  <a:lnTo>
                    <a:pt x="98945" y="450088"/>
                  </a:lnTo>
                  <a:lnTo>
                    <a:pt x="99415" y="422021"/>
                  </a:lnTo>
                  <a:lnTo>
                    <a:pt x="99758" y="395503"/>
                  </a:lnTo>
                  <a:lnTo>
                    <a:pt x="99898" y="379044"/>
                  </a:lnTo>
                  <a:lnTo>
                    <a:pt x="99872" y="345249"/>
                  </a:lnTo>
                  <a:lnTo>
                    <a:pt x="99707" y="331177"/>
                  </a:lnTo>
                  <a:lnTo>
                    <a:pt x="99529" y="319125"/>
                  </a:lnTo>
                  <a:lnTo>
                    <a:pt x="99453" y="307467"/>
                  </a:lnTo>
                  <a:lnTo>
                    <a:pt x="99618" y="289750"/>
                  </a:lnTo>
                  <a:lnTo>
                    <a:pt x="100291" y="265988"/>
                  </a:lnTo>
                  <a:lnTo>
                    <a:pt x="101638" y="232308"/>
                  </a:lnTo>
                  <a:lnTo>
                    <a:pt x="104787" y="165811"/>
                  </a:lnTo>
                  <a:lnTo>
                    <a:pt x="105346" y="151841"/>
                  </a:lnTo>
                  <a:lnTo>
                    <a:pt x="148577" y="147447"/>
                  </a:lnTo>
                  <a:lnTo>
                    <a:pt x="213448" y="141401"/>
                  </a:lnTo>
                  <a:lnTo>
                    <a:pt x="275678" y="136740"/>
                  </a:lnTo>
                  <a:lnTo>
                    <a:pt x="327291" y="134874"/>
                  </a:lnTo>
                  <a:lnTo>
                    <a:pt x="338645" y="135051"/>
                  </a:lnTo>
                  <a:lnTo>
                    <a:pt x="348399" y="135572"/>
                  </a:lnTo>
                  <a:lnTo>
                    <a:pt x="356400" y="136486"/>
                  </a:lnTo>
                  <a:lnTo>
                    <a:pt x="362470" y="137795"/>
                  </a:lnTo>
                  <a:lnTo>
                    <a:pt x="400913" y="134023"/>
                  </a:lnTo>
                  <a:lnTo>
                    <a:pt x="452818" y="129311"/>
                  </a:lnTo>
                  <a:lnTo>
                    <a:pt x="512584" y="124688"/>
                  </a:lnTo>
                  <a:lnTo>
                    <a:pt x="574675" y="121170"/>
                  </a:lnTo>
                  <a:lnTo>
                    <a:pt x="633488" y="119761"/>
                  </a:lnTo>
                  <a:lnTo>
                    <a:pt x="656907" y="120091"/>
                  </a:lnTo>
                  <a:lnTo>
                    <a:pt x="678103" y="121119"/>
                  </a:lnTo>
                  <a:lnTo>
                    <a:pt x="696620" y="122923"/>
                  </a:lnTo>
                  <a:lnTo>
                    <a:pt x="711974" y="125603"/>
                  </a:lnTo>
                  <a:lnTo>
                    <a:pt x="722249" y="123101"/>
                  </a:lnTo>
                  <a:lnTo>
                    <a:pt x="737704" y="121399"/>
                  </a:lnTo>
                  <a:lnTo>
                    <a:pt x="757567" y="120446"/>
                  </a:lnTo>
                  <a:lnTo>
                    <a:pt x="781062" y="120142"/>
                  </a:lnTo>
                  <a:lnTo>
                    <a:pt x="837857" y="121208"/>
                  </a:lnTo>
                  <a:lnTo>
                    <a:pt x="900328" y="123863"/>
                  </a:lnTo>
                  <a:lnTo>
                    <a:pt x="961872" y="127317"/>
                  </a:lnTo>
                  <a:lnTo>
                    <a:pt x="1055662" y="133438"/>
                  </a:lnTo>
                  <a:lnTo>
                    <a:pt x="1075194" y="134493"/>
                  </a:lnTo>
                  <a:lnTo>
                    <a:pt x="1078369" y="133731"/>
                  </a:lnTo>
                  <a:lnTo>
                    <a:pt x="1083449" y="133477"/>
                  </a:lnTo>
                  <a:lnTo>
                    <a:pt x="1089799" y="133477"/>
                  </a:lnTo>
                  <a:lnTo>
                    <a:pt x="1131481" y="136194"/>
                  </a:lnTo>
                  <a:lnTo>
                    <a:pt x="1166799" y="145161"/>
                  </a:lnTo>
                  <a:lnTo>
                    <a:pt x="1173441" y="146989"/>
                  </a:lnTo>
                  <a:lnTo>
                    <a:pt x="1180490" y="147942"/>
                  </a:lnTo>
                  <a:lnTo>
                    <a:pt x="1187716" y="148209"/>
                  </a:lnTo>
                  <a:lnTo>
                    <a:pt x="1195362" y="147993"/>
                  </a:lnTo>
                  <a:lnTo>
                    <a:pt x="1209573" y="147040"/>
                  </a:lnTo>
                  <a:lnTo>
                    <a:pt x="1220228" y="146812"/>
                  </a:lnTo>
                  <a:lnTo>
                    <a:pt x="1223784" y="147320"/>
                  </a:lnTo>
                  <a:lnTo>
                    <a:pt x="1225816" y="148844"/>
                  </a:lnTo>
                  <a:lnTo>
                    <a:pt x="1299159" y="147510"/>
                  </a:lnTo>
                  <a:lnTo>
                    <a:pt x="1349514" y="147955"/>
                  </a:lnTo>
                  <a:lnTo>
                    <a:pt x="1368171" y="147777"/>
                  </a:lnTo>
                  <a:lnTo>
                    <a:pt x="1448142" y="145681"/>
                  </a:lnTo>
                  <a:lnTo>
                    <a:pt x="1618881" y="139954"/>
                  </a:lnTo>
                  <a:lnTo>
                    <a:pt x="1660740" y="138976"/>
                  </a:lnTo>
                  <a:lnTo>
                    <a:pt x="1675777" y="138303"/>
                  </a:lnTo>
                  <a:lnTo>
                    <a:pt x="1686623" y="136753"/>
                  </a:lnTo>
                  <a:lnTo>
                    <a:pt x="1697596" y="135686"/>
                  </a:lnTo>
                  <a:lnTo>
                    <a:pt x="1708645" y="135077"/>
                  </a:lnTo>
                  <a:lnTo>
                    <a:pt x="1719719" y="134874"/>
                  </a:lnTo>
                  <a:lnTo>
                    <a:pt x="1747926" y="135953"/>
                  </a:lnTo>
                  <a:lnTo>
                    <a:pt x="1774482" y="138582"/>
                  </a:lnTo>
                  <a:lnTo>
                    <a:pt x="1798218" y="141897"/>
                  </a:lnTo>
                  <a:lnTo>
                    <a:pt x="1825155" y="146088"/>
                  </a:lnTo>
                  <a:lnTo>
                    <a:pt x="1832533" y="147027"/>
                  </a:lnTo>
                  <a:lnTo>
                    <a:pt x="1836966" y="147447"/>
                  </a:lnTo>
                  <a:lnTo>
                    <a:pt x="1837677" y="192341"/>
                  </a:lnTo>
                  <a:lnTo>
                    <a:pt x="1838312" y="255143"/>
                  </a:lnTo>
                  <a:lnTo>
                    <a:pt x="1838591" y="323469"/>
                  </a:lnTo>
                  <a:lnTo>
                    <a:pt x="1838261" y="389039"/>
                  </a:lnTo>
                  <a:lnTo>
                    <a:pt x="1837156" y="448487"/>
                  </a:lnTo>
                  <a:lnTo>
                    <a:pt x="1835048" y="496303"/>
                  </a:lnTo>
                  <a:lnTo>
                    <a:pt x="1831733" y="526923"/>
                  </a:lnTo>
                  <a:lnTo>
                    <a:pt x="1835124" y="844169"/>
                  </a:lnTo>
                  <a:lnTo>
                    <a:pt x="1835416" y="917702"/>
                  </a:lnTo>
                  <a:lnTo>
                    <a:pt x="1835264" y="959218"/>
                  </a:lnTo>
                  <a:lnTo>
                    <a:pt x="1834769" y="993711"/>
                  </a:lnTo>
                  <a:lnTo>
                    <a:pt x="1833905" y="1021359"/>
                  </a:lnTo>
                  <a:lnTo>
                    <a:pt x="1832622" y="1042289"/>
                  </a:lnTo>
                  <a:lnTo>
                    <a:pt x="1835607" y="1075309"/>
                  </a:lnTo>
                  <a:lnTo>
                    <a:pt x="1838477" y="1135888"/>
                  </a:lnTo>
                  <a:lnTo>
                    <a:pt x="1840979" y="1207693"/>
                  </a:lnTo>
                  <a:lnTo>
                    <a:pt x="1842871" y="1274394"/>
                  </a:lnTo>
                  <a:lnTo>
                    <a:pt x="1843925" y="1319657"/>
                  </a:lnTo>
                  <a:lnTo>
                    <a:pt x="1844852" y="1516075"/>
                  </a:lnTo>
                  <a:lnTo>
                    <a:pt x="1845221" y="1555635"/>
                  </a:lnTo>
                  <a:lnTo>
                    <a:pt x="1845957" y="1573403"/>
                  </a:lnTo>
                  <a:lnTo>
                    <a:pt x="1847049" y="1583728"/>
                  </a:lnTo>
                  <a:lnTo>
                    <a:pt x="1847837" y="1599031"/>
                  </a:lnTo>
                  <a:lnTo>
                    <a:pt x="1848332" y="1617522"/>
                  </a:lnTo>
                  <a:lnTo>
                    <a:pt x="1848497" y="1637411"/>
                  </a:lnTo>
                  <a:lnTo>
                    <a:pt x="1848332" y="1657070"/>
                  </a:lnTo>
                  <a:lnTo>
                    <a:pt x="1847837" y="1674672"/>
                  </a:lnTo>
                  <a:lnTo>
                    <a:pt x="1847049" y="1688439"/>
                  </a:lnTo>
                  <a:lnTo>
                    <a:pt x="1845957" y="1696593"/>
                  </a:lnTo>
                  <a:lnTo>
                    <a:pt x="1844509" y="1703197"/>
                  </a:lnTo>
                  <a:lnTo>
                    <a:pt x="1843570" y="1710309"/>
                  </a:lnTo>
                  <a:lnTo>
                    <a:pt x="1843062" y="1717814"/>
                  </a:lnTo>
                  <a:lnTo>
                    <a:pt x="1842909" y="1725549"/>
                  </a:lnTo>
                  <a:lnTo>
                    <a:pt x="1843354" y="1740890"/>
                  </a:lnTo>
                  <a:lnTo>
                    <a:pt x="1845373" y="1769402"/>
                  </a:lnTo>
                  <a:lnTo>
                    <a:pt x="1845830" y="1784985"/>
                  </a:lnTo>
                  <a:lnTo>
                    <a:pt x="1845449" y="1788414"/>
                  </a:lnTo>
                  <a:lnTo>
                    <a:pt x="1844687" y="1790700"/>
                  </a:lnTo>
                  <a:lnTo>
                    <a:pt x="1849107" y="1877974"/>
                  </a:lnTo>
                  <a:lnTo>
                    <a:pt x="1850097" y="1914245"/>
                  </a:lnTo>
                  <a:lnTo>
                    <a:pt x="1850402" y="1964563"/>
                  </a:lnTo>
                  <a:lnTo>
                    <a:pt x="1850402" y="17335"/>
                  </a:lnTo>
                  <a:lnTo>
                    <a:pt x="1849247" y="17005"/>
                  </a:lnTo>
                  <a:lnTo>
                    <a:pt x="1839099" y="23317"/>
                  </a:lnTo>
                  <a:lnTo>
                    <a:pt x="1827796" y="21971"/>
                  </a:lnTo>
                  <a:lnTo>
                    <a:pt x="1812391" y="20751"/>
                  </a:lnTo>
                  <a:lnTo>
                    <a:pt x="1796389" y="19926"/>
                  </a:lnTo>
                  <a:lnTo>
                    <a:pt x="1780819" y="19456"/>
                  </a:lnTo>
                  <a:lnTo>
                    <a:pt x="1754390" y="19304"/>
                  </a:lnTo>
                  <a:lnTo>
                    <a:pt x="1745246" y="19685"/>
                  </a:lnTo>
                  <a:lnTo>
                    <a:pt x="1741944" y="20701"/>
                  </a:lnTo>
                  <a:lnTo>
                    <a:pt x="1736737" y="20828"/>
                  </a:lnTo>
                  <a:lnTo>
                    <a:pt x="1734197" y="19812"/>
                  </a:lnTo>
                  <a:lnTo>
                    <a:pt x="1733308" y="18161"/>
                  </a:lnTo>
                  <a:lnTo>
                    <a:pt x="1733308" y="17653"/>
                  </a:lnTo>
                  <a:lnTo>
                    <a:pt x="1710194" y="15875"/>
                  </a:lnTo>
                  <a:lnTo>
                    <a:pt x="1683778" y="14859"/>
                  </a:lnTo>
                  <a:lnTo>
                    <a:pt x="1664982" y="14605"/>
                  </a:lnTo>
                  <a:lnTo>
                    <a:pt x="1611007" y="15367"/>
                  </a:lnTo>
                  <a:lnTo>
                    <a:pt x="1588274" y="15367"/>
                  </a:lnTo>
                  <a:lnTo>
                    <a:pt x="1588274" y="14097"/>
                  </a:lnTo>
                  <a:lnTo>
                    <a:pt x="1587131" y="13335"/>
                  </a:lnTo>
                  <a:lnTo>
                    <a:pt x="1583321" y="13335"/>
                  </a:lnTo>
                  <a:lnTo>
                    <a:pt x="1581162" y="13843"/>
                  </a:lnTo>
                  <a:lnTo>
                    <a:pt x="1578495" y="14859"/>
                  </a:lnTo>
                  <a:lnTo>
                    <a:pt x="1562138" y="17995"/>
                  </a:lnTo>
                  <a:lnTo>
                    <a:pt x="1495729" y="24726"/>
                  </a:lnTo>
                  <a:lnTo>
                    <a:pt x="1433817" y="28714"/>
                  </a:lnTo>
                  <a:lnTo>
                    <a:pt x="1395653" y="29959"/>
                  </a:lnTo>
                  <a:lnTo>
                    <a:pt x="1377962" y="30099"/>
                  </a:lnTo>
                  <a:lnTo>
                    <a:pt x="1358861" y="29921"/>
                  </a:lnTo>
                  <a:lnTo>
                    <a:pt x="1342364" y="29413"/>
                  </a:lnTo>
                  <a:lnTo>
                    <a:pt x="1329055" y="28600"/>
                  </a:lnTo>
                  <a:lnTo>
                    <a:pt x="1319542" y="27559"/>
                  </a:lnTo>
                  <a:lnTo>
                    <a:pt x="1303794" y="25311"/>
                  </a:lnTo>
                  <a:lnTo>
                    <a:pt x="1291005" y="23812"/>
                  </a:lnTo>
                  <a:lnTo>
                    <a:pt x="1279728" y="22987"/>
                  </a:lnTo>
                  <a:lnTo>
                    <a:pt x="1268488" y="22733"/>
                  </a:lnTo>
                  <a:lnTo>
                    <a:pt x="1231150" y="23749"/>
                  </a:lnTo>
                  <a:lnTo>
                    <a:pt x="1209027" y="23190"/>
                  </a:lnTo>
                  <a:lnTo>
                    <a:pt x="1181760" y="21653"/>
                  </a:lnTo>
                  <a:lnTo>
                    <a:pt x="1150797" y="19367"/>
                  </a:lnTo>
                  <a:lnTo>
                    <a:pt x="1117612" y="16510"/>
                  </a:lnTo>
                  <a:lnTo>
                    <a:pt x="1045476" y="10922"/>
                  </a:lnTo>
                  <a:lnTo>
                    <a:pt x="1013066" y="9677"/>
                  </a:lnTo>
                  <a:lnTo>
                    <a:pt x="985913" y="9271"/>
                  </a:lnTo>
                  <a:lnTo>
                    <a:pt x="971118" y="8496"/>
                  </a:lnTo>
                  <a:lnTo>
                    <a:pt x="966419" y="6718"/>
                  </a:lnTo>
                  <a:lnTo>
                    <a:pt x="962660" y="4826"/>
                  </a:lnTo>
                  <a:lnTo>
                    <a:pt x="950734" y="3683"/>
                  </a:lnTo>
                  <a:lnTo>
                    <a:pt x="915428" y="2032"/>
                  </a:lnTo>
                  <a:lnTo>
                    <a:pt x="855713" y="736"/>
                  </a:lnTo>
                  <a:lnTo>
                    <a:pt x="813752" y="215"/>
                  </a:lnTo>
                  <a:lnTo>
                    <a:pt x="765441" y="0"/>
                  </a:lnTo>
                  <a:lnTo>
                    <a:pt x="717588" y="228"/>
                  </a:lnTo>
                  <a:lnTo>
                    <a:pt x="604520" y="2006"/>
                  </a:lnTo>
                  <a:lnTo>
                    <a:pt x="456412" y="5473"/>
                  </a:lnTo>
                  <a:lnTo>
                    <a:pt x="415810" y="5842"/>
                  </a:lnTo>
                  <a:lnTo>
                    <a:pt x="409333" y="5588"/>
                  </a:lnTo>
                  <a:lnTo>
                    <a:pt x="408317" y="4445"/>
                  </a:lnTo>
                  <a:lnTo>
                    <a:pt x="407809" y="4191"/>
                  </a:lnTo>
                  <a:lnTo>
                    <a:pt x="403745" y="4191"/>
                  </a:lnTo>
                  <a:lnTo>
                    <a:pt x="396379" y="9779"/>
                  </a:lnTo>
                  <a:lnTo>
                    <a:pt x="391045" y="9652"/>
                  </a:lnTo>
                  <a:lnTo>
                    <a:pt x="390664" y="9271"/>
                  </a:lnTo>
                  <a:lnTo>
                    <a:pt x="299224" y="16332"/>
                  </a:lnTo>
                  <a:lnTo>
                    <a:pt x="116992" y="31483"/>
                  </a:lnTo>
                  <a:lnTo>
                    <a:pt x="85305" y="33947"/>
                  </a:lnTo>
                  <a:lnTo>
                    <a:pt x="64528" y="34798"/>
                  </a:lnTo>
                  <a:lnTo>
                    <a:pt x="60299" y="34772"/>
                  </a:lnTo>
                  <a:lnTo>
                    <a:pt x="59067" y="33845"/>
                  </a:lnTo>
                  <a:lnTo>
                    <a:pt x="33769" y="22034"/>
                  </a:lnTo>
                  <a:lnTo>
                    <a:pt x="16395" y="21844"/>
                  </a:lnTo>
                  <a:lnTo>
                    <a:pt x="14452" y="39408"/>
                  </a:lnTo>
                  <a:lnTo>
                    <a:pt x="13157" y="81445"/>
                  </a:lnTo>
                  <a:lnTo>
                    <a:pt x="12534" y="127533"/>
                  </a:lnTo>
                  <a:lnTo>
                    <a:pt x="10795" y="141947"/>
                  </a:lnTo>
                  <a:lnTo>
                    <a:pt x="12369" y="146710"/>
                  </a:lnTo>
                  <a:lnTo>
                    <a:pt x="12306" y="165811"/>
                  </a:lnTo>
                  <a:lnTo>
                    <a:pt x="12242" y="217919"/>
                  </a:lnTo>
                  <a:lnTo>
                    <a:pt x="12407" y="239064"/>
                  </a:lnTo>
                  <a:lnTo>
                    <a:pt x="12674" y="254101"/>
                  </a:lnTo>
                  <a:lnTo>
                    <a:pt x="13093" y="261366"/>
                  </a:lnTo>
                  <a:lnTo>
                    <a:pt x="13347" y="264668"/>
                  </a:lnTo>
                  <a:lnTo>
                    <a:pt x="13347" y="270637"/>
                  </a:lnTo>
                  <a:lnTo>
                    <a:pt x="12585" y="274447"/>
                  </a:lnTo>
                  <a:lnTo>
                    <a:pt x="11315" y="275844"/>
                  </a:lnTo>
                  <a:lnTo>
                    <a:pt x="11315" y="279400"/>
                  </a:lnTo>
                  <a:lnTo>
                    <a:pt x="10934" y="285369"/>
                  </a:lnTo>
                  <a:lnTo>
                    <a:pt x="9017" y="332257"/>
                  </a:lnTo>
                  <a:lnTo>
                    <a:pt x="6743" y="398526"/>
                  </a:lnTo>
                  <a:lnTo>
                    <a:pt x="4940" y="452196"/>
                  </a:lnTo>
                  <a:lnTo>
                    <a:pt x="3822" y="479425"/>
                  </a:lnTo>
                  <a:lnTo>
                    <a:pt x="3314" y="485521"/>
                  </a:lnTo>
                  <a:lnTo>
                    <a:pt x="3314" y="487934"/>
                  </a:lnTo>
                  <a:lnTo>
                    <a:pt x="2298" y="487934"/>
                  </a:lnTo>
                  <a:lnTo>
                    <a:pt x="1790" y="490474"/>
                  </a:lnTo>
                  <a:lnTo>
                    <a:pt x="1790" y="496824"/>
                  </a:lnTo>
                  <a:lnTo>
                    <a:pt x="2044" y="499745"/>
                  </a:lnTo>
                  <a:lnTo>
                    <a:pt x="2552" y="502793"/>
                  </a:lnTo>
                  <a:lnTo>
                    <a:pt x="4013" y="527342"/>
                  </a:lnTo>
                  <a:lnTo>
                    <a:pt x="4762" y="570776"/>
                  </a:lnTo>
                  <a:lnTo>
                    <a:pt x="5041" y="627138"/>
                  </a:lnTo>
                  <a:lnTo>
                    <a:pt x="5016" y="709510"/>
                  </a:lnTo>
                  <a:lnTo>
                    <a:pt x="4851" y="755789"/>
                  </a:lnTo>
                  <a:lnTo>
                    <a:pt x="4292" y="813765"/>
                  </a:lnTo>
                  <a:lnTo>
                    <a:pt x="3479" y="862215"/>
                  </a:lnTo>
                  <a:lnTo>
                    <a:pt x="1384" y="913968"/>
                  </a:lnTo>
                  <a:lnTo>
                    <a:pt x="546" y="930617"/>
                  </a:lnTo>
                  <a:lnTo>
                    <a:pt x="50" y="945286"/>
                  </a:lnTo>
                  <a:lnTo>
                    <a:pt x="0" y="971727"/>
                  </a:lnTo>
                  <a:lnTo>
                    <a:pt x="342" y="985367"/>
                  </a:lnTo>
                  <a:lnTo>
                    <a:pt x="901" y="1000950"/>
                  </a:lnTo>
                  <a:lnTo>
                    <a:pt x="1663" y="1019302"/>
                  </a:lnTo>
                  <a:lnTo>
                    <a:pt x="2133" y="1032764"/>
                  </a:lnTo>
                  <a:lnTo>
                    <a:pt x="2247" y="1036955"/>
                  </a:lnTo>
                  <a:lnTo>
                    <a:pt x="2565" y="1053426"/>
                  </a:lnTo>
                  <a:lnTo>
                    <a:pt x="2679" y="1066698"/>
                  </a:lnTo>
                  <a:lnTo>
                    <a:pt x="2717" y="1127125"/>
                  </a:lnTo>
                  <a:lnTo>
                    <a:pt x="2603" y="1153007"/>
                  </a:lnTo>
                  <a:lnTo>
                    <a:pt x="2044" y="1242161"/>
                  </a:lnTo>
                  <a:lnTo>
                    <a:pt x="1981" y="1319568"/>
                  </a:lnTo>
                  <a:lnTo>
                    <a:pt x="2235" y="1346377"/>
                  </a:lnTo>
                  <a:lnTo>
                    <a:pt x="2667" y="1370876"/>
                  </a:lnTo>
                  <a:lnTo>
                    <a:pt x="3314" y="1392555"/>
                  </a:lnTo>
                  <a:lnTo>
                    <a:pt x="3568" y="1399032"/>
                  </a:lnTo>
                  <a:lnTo>
                    <a:pt x="3695" y="1407668"/>
                  </a:lnTo>
                  <a:lnTo>
                    <a:pt x="3238" y="1417777"/>
                  </a:lnTo>
                  <a:lnTo>
                    <a:pt x="2235" y="1421866"/>
                  </a:lnTo>
                  <a:lnTo>
                    <a:pt x="1219" y="1426286"/>
                  </a:lnTo>
                  <a:lnTo>
                    <a:pt x="774" y="1437386"/>
                  </a:lnTo>
                  <a:lnTo>
                    <a:pt x="901" y="1445260"/>
                  </a:lnTo>
                  <a:lnTo>
                    <a:pt x="1358" y="1504403"/>
                  </a:lnTo>
                  <a:lnTo>
                    <a:pt x="1981" y="1568729"/>
                  </a:lnTo>
                  <a:lnTo>
                    <a:pt x="2705" y="1636509"/>
                  </a:lnTo>
                  <a:lnTo>
                    <a:pt x="3517" y="1706054"/>
                  </a:lnTo>
                  <a:lnTo>
                    <a:pt x="4381" y="1775637"/>
                  </a:lnTo>
                  <a:lnTo>
                    <a:pt x="5270" y="1843544"/>
                  </a:lnTo>
                  <a:lnTo>
                    <a:pt x="6959" y="1967496"/>
                  </a:lnTo>
                  <a:lnTo>
                    <a:pt x="9283" y="2128139"/>
                  </a:lnTo>
                  <a:lnTo>
                    <a:pt x="9512" y="2149513"/>
                  </a:lnTo>
                  <a:lnTo>
                    <a:pt x="9677" y="2169147"/>
                  </a:lnTo>
                  <a:lnTo>
                    <a:pt x="9715" y="2221598"/>
                  </a:lnTo>
                  <a:lnTo>
                    <a:pt x="9461" y="2235809"/>
                  </a:lnTo>
                  <a:lnTo>
                    <a:pt x="9029" y="2245118"/>
                  </a:lnTo>
                  <a:lnTo>
                    <a:pt x="8394" y="2249170"/>
                  </a:lnTo>
                  <a:lnTo>
                    <a:pt x="8013" y="2249551"/>
                  </a:lnTo>
                  <a:lnTo>
                    <a:pt x="7886" y="2256155"/>
                  </a:lnTo>
                  <a:lnTo>
                    <a:pt x="12204" y="2267331"/>
                  </a:lnTo>
                  <a:lnTo>
                    <a:pt x="12077" y="2275459"/>
                  </a:lnTo>
                  <a:lnTo>
                    <a:pt x="11823" y="2276094"/>
                  </a:lnTo>
                  <a:lnTo>
                    <a:pt x="21729" y="2607297"/>
                  </a:lnTo>
                  <a:lnTo>
                    <a:pt x="22936" y="2649842"/>
                  </a:lnTo>
                  <a:lnTo>
                    <a:pt x="24168" y="2696781"/>
                  </a:lnTo>
                  <a:lnTo>
                    <a:pt x="24904" y="2760383"/>
                  </a:lnTo>
                  <a:lnTo>
                    <a:pt x="24777" y="2762631"/>
                  </a:lnTo>
                  <a:lnTo>
                    <a:pt x="24523" y="2768587"/>
                  </a:lnTo>
                  <a:lnTo>
                    <a:pt x="24269" y="2773654"/>
                  </a:lnTo>
                  <a:lnTo>
                    <a:pt x="24269" y="2789402"/>
                  </a:lnTo>
                  <a:lnTo>
                    <a:pt x="47091" y="2820987"/>
                  </a:lnTo>
                  <a:lnTo>
                    <a:pt x="104609" y="2845130"/>
                  </a:lnTo>
                  <a:lnTo>
                    <a:pt x="111315" y="2840913"/>
                  </a:lnTo>
                  <a:lnTo>
                    <a:pt x="114871" y="2841383"/>
                  </a:lnTo>
                  <a:lnTo>
                    <a:pt x="127952" y="2842247"/>
                  </a:lnTo>
                  <a:lnTo>
                    <a:pt x="134759" y="2842336"/>
                  </a:lnTo>
                  <a:lnTo>
                    <a:pt x="152273" y="2841828"/>
                  </a:lnTo>
                  <a:lnTo>
                    <a:pt x="169976" y="2840532"/>
                  </a:lnTo>
                  <a:lnTo>
                    <a:pt x="216039" y="2836087"/>
                  </a:lnTo>
                  <a:lnTo>
                    <a:pt x="227736" y="2835313"/>
                  </a:lnTo>
                  <a:lnTo>
                    <a:pt x="238785" y="2834868"/>
                  </a:lnTo>
                  <a:lnTo>
                    <a:pt x="249313" y="2834729"/>
                  </a:lnTo>
                  <a:lnTo>
                    <a:pt x="287223" y="2836519"/>
                  </a:lnTo>
                  <a:lnTo>
                    <a:pt x="322808" y="2840431"/>
                  </a:lnTo>
                  <a:lnTo>
                    <a:pt x="361391" y="2844342"/>
                  </a:lnTo>
                  <a:lnTo>
                    <a:pt x="408317" y="2846120"/>
                  </a:lnTo>
                  <a:lnTo>
                    <a:pt x="426339" y="2846120"/>
                  </a:lnTo>
                  <a:lnTo>
                    <a:pt x="432689" y="2848330"/>
                  </a:lnTo>
                  <a:lnTo>
                    <a:pt x="482358" y="2843834"/>
                  </a:lnTo>
                  <a:lnTo>
                    <a:pt x="534631" y="2840329"/>
                  </a:lnTo>
                  <a:lnTo>
                    <a:pt x="587146" y="2837726"/>
                  </a:lnTo>
                  <a:lnTo>
                    <a:pt x="637501" y="2835960"/>
                  </a:lnTo>
                  <a:lnTo>
                    <a:pt x="683336" y="2834957"/>
                  </a:lnTo>
                  <a:lnTo>
                    <a:pt x="722261" y="2834640"/>
                  </a:lnTo>
                  <a:lnTo>
                    <a:pt x="755535" y="2835033"/>
                  </a:lnTo>
                  <a:lnTo>
                    <a:pt x="766406" y="2835503"/>
                  </a:lnTo>
                  <a:lnTo>
                    <a:pt x="772807" y="2836113"/>
                  </a:lnTo>
                  <a:lnTo>
                    <a:pt x="791921" y="2831046"/>
                  </a:lnTo>
                  <a:lnTo>
                    <a:pt x="820826" y="2827782"/>
                  </a:lnTo>
                  <a:lnTo>
                    <a:pt x="857084" y="2826042"/>
                  </a:lnTo>
                  <a:lnTo>
                    <a:pt x="898283" y="2825521"/>
                  </a:lnTo>
                  <a:lnTo>
                    <a:pt x="968057" y="2826512"/>
                  </a:lnTo>
                  <a:lnTo>
                    <a:pt x="1034440" y="2828683"/>
                  </a:lnTo>
                  <a:lnTo>
                    <a:pt x="1087602" y="2830855"/>
                  </a:lnTo>
                  <a:lnTo>
                    <a:pt x="1120787" y="2831795"/>
                  </a:lnTo>
                  <a:lnTo>
                    <a:pt x="1125232" y="2830461"/>
                  </a:lnTo>
                  <a:lnTo>
                    <a:pt x="1133741" y="2829953"/>
                  </a:lnTo>
                  <a:lnTo>
                    <a:pt x="1143774" y="2829953"/>
                  </a:lnTo>
                  <a:lnTo>
                    <a:pt x="1195171" y="2833687"/>
                  </a:lnTo>
                  <a:lnTo>
                    <a:pt x="1210195" y="2839923"/>
                  </a:lnTo>
                  <a:lnTo>
                    <a:pt x="1217815" y="2841091"/>
                  </a:lnTo>
                  <a:lnTo>
                    <a:pt x="1225689" y="2841091"/>
                  </a:lnTo>
                  <a:lnTo>
                    <a:pt x="1234897" y="2840647"/>
                  </a:lnTo>
                  <a:lnTo>
                    <a:pt x="1252004" y="2838666"/>
                  </a:lnTo>
                  <a:lnTo>
                    <a:pt x="1259090" y="2838208"/>
                  </a:lnTo>
                  <a:lnTo>
                    <a:pt x="1262392" y="2838208"/>
                  </a:lnTo>
                  <a:lnTo>
                    <a:pt x="1265186" y="2838666"/>
                  </a:lnTo>
                  <a:lnTo>
                    <a:pt x="1266837" y="2839999"/>
                  </a:lnTo>
                  <a:lnTo>
                    <a:pt x="1346593" y="2834030"/>
                  </a:lnTo>
                  <a:lnTo>
                    <a:pt x="1397088" y="2833192"/>
                  </a:lnTo>
                  <a:lnTo>
                    <a:pt x="1450467" y="2831515"/>
                  </a:lnTo>
                  <a:lnTo>
                    <a:pt x="1508226" y="2827121"/>
                  </a:lnTo>
                  <a:lnTo>
                    <a:pt x="1630591" y="2814370"/>
                  </a:lnTo>
                  <a:lnTo>
                    <a:pt x="1687080" y="2808859"/>
                  </a:lnTo>
                  <a:lnTo>
                    <a:pt x="1710994" y="2804934"/>
                  </a:lnTo>
                  <a:lnTo>
                    <a:pt x="1737588" y="2799550"/>
                  </a:lnTo>
                  <a:lnTo>
                    <a:pt x="1771091" y="2794800"/>
                  </a:lnTo>
                  <a:lnTo>
                    <a:pt x="1815731" y="2792742"/>
                  </a:lnTo>
                  <a:lnTo>
                    <a:pt x="1861959" y="2793733"/>
                  </a:lnTo>
                  <a:lnTo>
                    <a:pt x="1866785" y="2793479"/>
                  </a:lnTo>
                  <a:lnTo>
                    <a:pt x="1895182" y="2764802"/>
                  </a:lnTo>
                  <a:lnTo>
                    <a:pt x="1915464" y="2774175"/>
                  </a:lnTo>
                  <a:lnTo>
                    <a:pt x="1935518" y="2734170"/>
                  </a:lnTo>
                  <a:lnTo>
                    <a:pt x="1936178" y="2694940"/>
                  </a:lnTo>
                  <a:lnTo>
                    <a:pt x="1936381" y="2650617"/>
                  </a:lnTo>
                  <a:lnTo>
                    <a:pt x="1936242" y="2611564"/>
                  </a:lnTo>
                  <a:lnTo>
                    <a:pt x="1935873" y="2577287"/>
                  </a:lnTo>
                  <a:lnTo>
                    <a:pt x="1935302" y="2551950"/>
                  </a:lnTo>
                  <a:lnTo>
                    <a:pt x="1934603" y="2539708"/>
                  </a:lnTo>
                  <a:lnTo>
                    <a:pt x="1934349" y="2538095"/>
                  </a:lnTo>
                  <a:lnTo>
                    <a:pt x="1934349" y="2530741"/>
                  </a:lnTo>
                  <a:lnTo>
                    <a:pt x="1935111" y="2527249"/>
                  </a:lnTo>
                  <a:lnTo>
                    <a:pt x="1936254" y="2526347"/>
                  </a:lnTo>
                  <a:lnTo>
                    <a:pt x="1937004" y="2509786"/>
                  </a:lnTo>
                  <a:lnTo>
                    <a:pt x="1939683" y="2421966"/>
                  </a:lnTo>
                  <a:lnTo>
                    <a:pt x="1941334" y="2327275"/>
                  </a:lnTo>
                  <a:lnTo>
                    <a:pt x="1941334" y="2318131"/>
                  </a:lnTo>
                  <a:lnTo>
                    <a:pt x="1942477" y="2318131"/>
                  </a:lnTo>
                  <a:lnTo>
                    <a:pt x="1942985" y="2315464"/>
                  </a:lnTo>
                  <a:lnTo>
                    <a:pt x="1942985" y="2311146"/>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818469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a:extLst>
              <a:ext uri="{FF2B5EF4-FFF2-40B4-BE49-F238E27FC236}">
                <a16:creationId xmlns:a16="http://schemas.microsoft.com/office/drawing/2014/main" id="{E4B9F11A-8997-8359-39C7-5DFCADCE986F}"/>
              </a:ext>
            </a:extLst>
          </p:cNvPr>
          <p:cNvSpPr txBox="1"/>
          <p:nvPr/>
        </p:nvSpPr>
        <p:spPr>
          <a:xfrm>
            <a:off x="3624478" y="1449622"/>
            <a:ext cx="6146800" cy="3317875"/>
          </a:xfrm>
          <a:prstGeom prst="rect">
            <a:avLst/>
          </a:prstGeom>
        </p:spPr>
        <p:txBody>
          <a:bodyPr vert="horz" wrap="square" lIns="0" tIns="12700" rIns="0" bIns="0" rtlCol="0">
            <a:spAutoFit/>
          </a:bodyPr>
          <a:lstStyle/>
          <a:p>
            <a:pPr marL="12700" marR="14604">
              <a:lnSpc>
                <a:spcPct val="100000"/>
              </a:lnSpc>
              <a:spcBef>
                <a:spcPts val="100"/>
              </a:spcBef>
            </a:pPr>
            <a:r>
              <a:rPr sz="1200" spc="-50" dirty="0">
                <a:latin typeface="Microsoft Sans Serif"/>
                <a:cs typeface="Microsoft Sans Serif"/>
              </a:rPr>
              <a:t>El</a:t>
            </a:r>
            <a:r>
              <a:rPr sz="1200" spc="-75" dirty="0">
                <a:latin typeface="Microsoft Sans Serif"/>
                <a:cs typeface="Microsoft Sans Serif"/>
              </a:rPr>
              <a:t> </a:t>
            </a:r>
            <a:r>
              <a:rPr sz="1200" spc="20" dirty="0">
                <a:latin typeface="Microsoft Sans Serif"/>
                <a:cs typeface="Microsoft Sans Serif"/>
              </a:rPr>
              <a:t>asunto</a:t>
            </a:r>
            <a:r>
              <a:rPr sz="1200" spc="-110" dirty="0">
                <a:latin typeface="Microsoft Sans Serif"/>
                <a:cs typeface="Microsoft Sans Serif"/>
              </a:rPr>
              <a:t> </a:t>
            </a:r>
            <a:r>
              <a:rPr sz="1200" spc="5" dirty="0">
                <a:latin typeface="Microsoft Sans Serif"/>
                <a:cs typeface="Microsoft Sans Serif"/>
              </a:rPr>
              <a:t>estribaría,</a:t>
            </a:r>
            <a:r>
              <a:rPr sz="1200" spc="-100" dirty="0">
                <a:latin typeface="Microsoft Sans Serif"/>
                <a:cs typeface="Microsoft Sans Serif"/>
              </a:rPr>
              <a:t> </a:t>
            </a:r>
            <a:r>
              <a:rPr sz="1200" spc="5" dirty="0">
                <a:latin typeface="Microsoft Sans Serif"/>
                <a:cs typeface="Microsoft Sans Serif"/>
              </a:rPr>
              <a:t>finalmente,</a:t>
            </a:r>
            <a:r>
              <a:rPr sz="1200" spc="-105" dirty="0">
                <a:latin typeface="Microsoft Sans Serif"/>
                <a:cs typeface="Microsoft Sans Serif"/>
              </a:rPr>
              <a:t> </a:t>
            </a:r>
            <a:r>
              <a:rPr sz="1200" spc="5" dirty="0">
                <a:latin typeface="Microsoft Sans Serif"/>
                <a:cs typeface="Microsoft Sans Serif"/>
              </a:rPr>
              <a:t>en</a:t>
            </a:r>
            <a:r>
              <a:rPr sz="1200" spc="-90" dirty="0">
                <a:latin typeface="Microsoft Sans Serif"/>
                <a:cs typeface="Microsoft Sans Serif"/>
              </a:rPr>
              <a:t> </a:t>
            </a:r>
            <a:r>
              <a:rPr sz="1200" spc="5" dirty="0">
                <a:latin typeface="Microsoft Sans Serif"/>
                <a:cs typeface="Microsoft Sans Serif"/>
              </a:rPr>
              <a:t>la</a:t>
            </a:r>
            <a:r>
              <a:rPr sz="1200" spc="-70" dirty="0">
                <a:latin typeface="Microsoft Sans Serif"/>
                <a:cs typeface="Microsoft Sans Serif"/>
              </a:rPr>
              <a:t> </a:t>
            </a:r>
            <a:r>
              <a:rPr sz="1200" spc="15" dirty="0">
                <a:latin typeface="Microsoft Sans Serif"/>
                <a:cs typeface="Microsoft Sans Serif"/>
              </a:rPr>
              <a:t>construcción</a:t>
            </a:r>
            <a:r>
              <a:rPr sz="1200" spc="-100" dirty="0">
                <a:latin typeface="Microsoft Sans Serif"/>
                <a:cs typeface="Microsoft Sans Serif"/>
              </a:rPr>
              <a:t> </a:t>
            </a:r>
            <a:r>
              <a:rPr sz="1200" spc="20" dirty="0">
                <a:latin typeface="Microsoft Sans Serif"/>
                <a:cs typeface="Microsoft Sans Serif"/>
              </a:rPr>
              <a:t>de</a:t>
            </a:r>
            <a:r>
              <a:rPr sz="1200" spc="-90" dirty="0">
                <a:latin typeface="Microsoft Sans Serif"/>
                <a:cs typeface="Microsoft Sans Serif"/>
              </a:rPr>
              <a:t> </a:t>
            </a:r>
            <a:r>
              <a:rPr sz="1200" spc="20" dirty="0">
                <a:latin typeface="Microsoft Sans Serif"/>
                <a:cs typeface="Microsoft Sans Serif"/>
              </a:rPr>
              <a:t>una</a:t>
            </a:r>
            <a:r>
              <a:rPr sz="1200" spc="-85" dirty="0">
                <a:latin typeface="Microsoft Sans Serif"/>
                <a:cs typeface="Microsoft Sans Serif"/>
              </a:rPr>
              <a:t> </a:t>
            </a:r>
            <a:r>
              <a:rPr sz="1200" spc="10" dirty="0">
                <a:latin typeface="Microsoft Sans Serif"/>
                <a:cs typeface="Microsoft Sans Serif"/>
              </a:rPr>
              <a:t>epistemología</a:t>
            </a:r>
            <a:r>
              <a:rPr sz="1200" spc="-110" dirty="0">
                <a:latin typeface="Microsoft Sans Serif"/>
                <a:cs typeface="Microsoft Sans Serif"/>
              </a:rPr>
              <a:t> </a:t>
            </a:r>
            <a:r>
              <a:rPr sz="1200" spc="30" dirty="0">
                <a:latin typeface="Microsoft Sans Serif"/>
                <a:cs typeface="Microsoft Sans Serif"/>
              </a:rPr>
              <a:t>otra</a:t>
            </a:r>
            <a:r>
              <a:rPr sz="1200" spc="-90" dirty="0">
                <a:latin typeface="Microsoft Sans Serif"/>
                <a:cs typeface="Microsoft Sans Serif"/>
              </a:rPr>
              <a:t> </a:t>
            </a:r>
            <a:r>
              <a:rPr sz="1200" spc="5" dirty="0">
                <a:latin typeface="Microsoft Sans Serif"/>
                <a:cs typeface="Microsoft Sans Serif"/>
              </a:rPr>
              <a:t>en</a:t>
            </a:r>
            <a:r>
              <a:rPr sz="1200" spc="-85" dirty="0">
                <a:latin typeface="Microsoft Sans Serif"/>
                <a:cs typeface="Microsoft Sans Serif"/>
              </a:rPr>
              <a:t> </a:t>
            </a:r>
            <a:r>
              <a:rPr sz="1200" spc="5" dirty="0">
                <a:latin typeface="Microsoft Sans Serif"/>
                <a:cs typeface="Microsoft Sans Serif"/>
              </a:rPr>
              <a:t>la</a:t>
            </a:r>
            <a:r>
              <a:rPr sz="1200" spc="-65" dirty="0">
                <a:latin typeface="Microsoft Sans Serif"/>
                <a:cs typeface="Microsoft Sans Serif"/>
              </a:rPr>
              <a:t> </a:t>
            </a:r>
            <a:r>
              <a:rPr sz="1200" spc="15" dirty="0">
                <a:latin typeface="Microsoft Sans Serif"/>
                <a:cs typeface="Microsoft Sans Serif"/>
              </a:rPr>
              <a:t>que</a:t>
            </a:r>
            <a:r>
              <a:rPr sz="1200" spc="-105" dirty="0">
                <a:latin typeface="Microsoft Sans Serif"/>
                <a:cs typeface="Microsoft Sans Serif"/>
              </a:rPr>
              <a:t> </a:t>
            </a:r>
            <a:r>
              <a:rPr sz="1200" spc="45" dirty="0">
                <a:latin typeface="Microsoft Sans Serif"/>
                <a:cs typeface="Microsoft Sans Serif"/>
              </a:rPr>
              <a:t>a</a:t>
            </a:r>
            <a:r>
              <a:rPr sz="1200" spc="-70" dirty="0">
                <a:latin typeface="Microsoft Sans Serif"/>
                <a:cs typeface="Microsoft Sans Serif"/>
              </a:rPr>
              <a:t> </a:t>
            </a:r>
            <a:r>
              <a:rPr sz="1200" spc="5" dirty="0">
                <a:latin typeface="Microsoft Sans Serif"/>
                <a:cs typeface="Microsoft Sans Serif"/>
              </a:rPr>
              <a:t>la </a:t>
            </a:r>
            <a:r>
              <a:rPr sz="1200" spc="-305" dirty="0">
                <a:latin typeface="Microsoft Sans Serif"/>
                <a:cs typeface="Microsoft Sans Serif"/>
              </a:rPr>
              <a:t> </a:t>
            </a:r>
            <a:r>
              <a:rPr sz="1200" spc="10" dirty="0">
                <a:latin typeface="Microsoft Sans Serif"/>
                <a:cs typeface="Microsoft Sans Serif"/>
              </a:rPr>
              <a:t>naturaleza no </a:t>
            </a:r>
            <a:r>
              <a:rPr sz="1200" spc="-15" dirty="0">
                <a:latin typeface="Microsoft Sans Serif"/>
                <a:cs typeface="Microsoft Sans Serif"/>
              </a:rPr>
              <a:t>le </a:t>
            </a:r>
            <a:r>
              <a:rPr sz="1200" spc="5" dirty="0">
                <a:latin typeface="Microsoft Sans Serif"/>
                <a:cs typeface="Microsoft Sans Serif"/>
              </a:rPr>
              <a:t>sea </a:t>
            </a:r>
            <a:r>
              <a:rPr sz="1200" spc="25" dirty="0">
                <a:latin typeface="Microsoft Sans Serif"/>
                <a:cs typeface="Microsoft Sans Serif"/>
              </a:rPr>
              <a:t>negado </a:t>
            </a:r>
            <a:r>
              <a:rPr sz="1200" spc="-15" dirty="0">
                <a:latin typeface="Microsoft Sans Serif"/>
                <a:cs typeface="Microsoft Sans Serif"/>
              </a:rPr>
              <a:t>el </a:t>
            </a:r>
            <a:r>
              <a:rPr sz="1200" spc="20" dirty="0">
                <a:latin typeface="Microsoft Sans Serif"/>
                <a:cs typeface="Microsoft Sans Serif"/>
              </a:rPr>
              <a:t>status de </a:t>
            </a:r>
            <a:r>
              <a:rPr sz="1200" spc="5" dirty="0">
                <a:latin typeface="Microsoft Sans Serif"/>
                <a:cs typeface="Microsoft Sans Serif"/>
              </a:rPr>
              <a:t>sujeto </a:t>
            </a:r>
            <a:r>
              <a:rPr sz="1200" spc="20" dirty="0">
                <a:latin typeface="Microsoft Sans Serif"/>
                <a:cs typeface="Microsoft Sans Serif"/>
              </a:rPr>
              <a:t>de </a:t>
            </a:r>
            <a:r>
              <a:rPr sz="1200" spc="10" dirty="0">
                <a:latin typeface="Microsoft Sans Serif"/>
                <a:cs typeface="Microsoft Sans Serif"/>
              </a:rPr>
              <a:t>diálogo permanente, </a:t>
            </a:r>
            <a:r>
              <a:rPr sz="1200" spc="-10" dirty="0">
                <a:latin typeface="Microsoft Sans Serif"/>
                <a:cs typeface="Microsoft Sans Serif"/>
              </a:rPr>
              <a:t>pues, </a:t>
            </a:r>
            <a:r>
              <a:rPr sz="1200" spc="25" dirty="0">
                <a:latin typeface="Microsoft Sans Serif"/>
                <a:cs typeface="Microsoft Sans Serif"/>
              </a:rPr>
              <a:t>como </a:t>
            </a:r>
            <a:r>
              <a:rPr sz="1200" spc="30" dirty="0">
                <a:latin typeface="Microsoft Sans Serif"/>
                <a:cs typeface="Microsoft Sans Serif"/>
              </a:rPr>
              <a:t> </a:t>
            </a:r>
            <a:r>
              <a:rPr sz="1200" dirty="0">
                <a:latin typeface="Microsoft Sans Serif"/>
                <a:cs typeface="Microsoft Sans Serif"/>
              </a:rPr>
              <a:t>sostiene</a:t>
            </a:r>
            <a:r>
              <a:rPr sz="1200" spc="-110" dirty="0">
                <a:latin typeface="Microsoft Sans Serif"/>
                <a:cs typeface="Microsoft Sans Serif"/>
              </a:rPr>
              <a:t> </a:t>
            </a:r>
            <a:r>
              <a:rPr sz="1200" dirty="0">
                <a:latin typeface="Microsoft Sans Serif"/>
                <a:cs typeface="Microsoft Sans Serif"/>
              </a:rPr>
              <a:t>Ulrich</a:t>
            </a:r>
          </a:p>
          <a:p>
            <a:pPr marL="12700" marR="137795">
              <a:lnSpc>
                <a:spcPct val="100000"/>
              </a:lnSpc>
            </a:pPr>
            <a:r>
              <a:rPr sz="1200" spc="10" dirty="0">
                <a:latin typeface="Microsoft Sans Serif"/>
                <a:cs typeface="Microsoft Sans Serif"/>
              </a:rPr>
              <a:t>Beck</a:t>
            </a:r>
            <a:r>
              <a:rPr sz="1200" spc="-70" dirty="0">
                <a:latin typeface="Microsoft Sans Serif"/>
                <a:cs typeface="Microsoft Sans Serif"/>
              </a:rPr>
              <a:t> </a:t>
            </a:r>
            <a:r>
              <a:rPr sz="1200" spc="-45" dirty="0">
                <a:latin typeface="Microsoft Sans Serif"/>
                <a:cs typeface="Microsoft Sans Serif"/>
              </a:rPr>
              <a:t>(1998),</a:t>
            </a:r>
            <a:r>
              <a:rPr sz="1200" spc="-65" dirty="0">
                <a:latin typeface="Microsoft Sans Serif"/>
                <a:cs typeface="Microsoft Sans Serif"/>
              </a:rPr>
              <a:t> </a:t>
            </a:r>
            <a:r>
              <a:rPr sz="1200" spc="5" dirty="0">
                <a:latin typeface="Microsoft Sans Serif"/>
                <a:cs typeface="Microsoft Sans Serif"/>
              </a:rPr>
              <a:t>en</a:t>
            </a:r>
            <a:r>
              <a:rPr sz="1200" spc="-75" dirty="0">
                <a:latin typeface="Microsoft Sans Serif"/>
                <a:cs typeface="Microsoft Sans Serif"/>
              </a:rPr>
              <a:t> </a:t>
            </a:r>
            <a:r>
              <a:rPr sz="1200" spc="5" dirty="0">
                <a:latin typeface="Microsoft Sans Serif"/>
                <a:cs typeface="Microsoft Sans Serif"/>
              </a:rPr>
              <a:t>la</a:t>
            </a:r>
            <a:r>
              <a:rPr sz="1200" spc="-70" dirty="0">
                <a:latin typeface="Microsoft Sans Serif"/>
                <a:cs typeface="Microsoft Sans Serif"/>
              </a:rPr>
              <a:t> </a:t>
            </a:r>
            <a:r>
              <a:rPr sz="1200" spc="25" dirty="0">
                <a:latin typeface="Microsoft Sans Serif"/>
                <a:cs typeface="Microsoft Sans Serif"/>
              </a:rPr>
              <a:t>actualidad</a:t>
            </a:r>
            <a:r>
              <a:rPr sz="1200" spc="-105" dirty="0">
                <a:latin typeface="Microsoft Sans Serif"/>
                <a:cs typeface="Microsoft Sans Serif"/>
              </a:rPr>
              <a:t> </a:t>
            </a:r>
            <a:r>
              <a:rPr sz="1200" spc="5" dirty="0">
                <a:latin typeface="Microsoft Sans Serif"/>
                <a:cs typeface="Microsoft Sans Serif"/>
              </a:rPr>
              <a:t>la</a:t>
            </a:r>
            <a:r>
              <a:rPr sz="1200" spc="-70" dirty="0">
                <a:latin typeface="Microsoft Sans Serif"/>
                <a:cs typeface="Microsoft Sans Serif"/>
              </a:rPr>
              <a:t> </a:t>
            </a:r>
            <a:r>
              <a:rPr sz="1200" spc="15" dirty="0">
                <a:latin typeface="Microsoft Sans Serif"/>
                <a:cs typeface="Microsoft Sans Serif"/>
              </a:rPr>
              <a:t>sociedad</a:t>
            </a:r>
            <a:r>
              <a:rPr sz="1200" spc="-95" dirty="0">
                <a:latin typeface="Microsoft Sans Serif"/>
                <a:cs typeface="Microsoft Sans Serif"/>
              </a:rPr>
              <a:t> </a:t>
            </a:r>
            <a:r>
              <a:rPr sz="1200" spc="10" dirty="0">
                <a:latin typeface="Microsoft Sans Serif"/>
                <a:cs typeface="Microsoft Sans Serif"/>
              </a:rPr>
              <a:t>no</a:t>
            </a:r>
            <a:r>
              <a:rPr sz="1200" spc="-70" dirty="0">
                <a:latin typeface="Microsoft Sans Serif"/>
                <a:cs typeface="Microsoft Sans Serif"/>
              </a:rPr>
              <a:t> </a:t>
            </a:r>
            <a:r>
              <a:rPr sz="1200" spc="20" dirty="0">
                <a:latin typeface="Microsoft Sans Serif"/>
                <a:cs typeface="Microsoft Sans Serif"/>
              </a:rPr>
              <a:t>puede</a:t>
            </a:r>
            <a:r>
              <a:rPr sz="1200" spc="-114" dirty="0">
                <a:latin typeface="Microsoft Sans Serif"/>
                <a:cs typeface="Microsoft Sans Serif"/>
              </a:rPr>
              <a:t> </a:t>
            </a:r>
            <a:r>
              <a:rPr sz="1200" spc="-5" dirty="0">
                <a:latin typeface="Microsoft Sans Serif"/>
                <a:cs typeface="Microsoft Sans Serif"/>
              </a:rPr>
              <a:t>ser</a:t>
            </a:r>
            <a:r>
              <a:rPr sz="1200" spc="-80" dirty="0">
                <a:latin typeface="Microsoft Sans Serif"/>
                <a:cs typeface="Microsoft Sans Serif"/>
              </a:rPr>
              <a:t> </a:t>
            </a:r>
            <a:r>
              <a:rPr sz="1200" spc="25" dirty="0">
                <a:latin typeface="Microsoft Sans Serif"/>
                <a:cs typeface="Microsoft Sans Serif"/>
              </a:rPr>
              <a:t>pensada</a:t>
            </a:r>
            <a:r>
              <a:rPr sz="1200" spc="-105" dirty="0">
                <a:latin typeface="Microsoft Sans Serif"/>
                <a:cs typeface="Microsoft Sans Serif"/>
              </a:rPr>
              <a:t> </a:t>
            </a:r>
            <a:r>
              <a:rPr sz="1200" spc="-15" dirty="0">
                <a:latin typeface="Microsoft Sans Serif"/>
                <a:cs typeface="Microsoft Sans Serif"/>
              </a:rPr>
              <a:t>sin</a:t>
            </a:r>
            <a:r>
              <a:rPr sz="1200" spc="-75" dirty="0">
                <a:latin typeface="Microsoft Sans Serif"/>
                <a:cs typeface="Microsoft Sans Serif"/>
              </a:rPr>
              <a:t> </a:t>
            </a:r>
            <a:r>
              <a:rPr sz="1200" spc="5" dirty="0">
                <a:latin typeface="Microsoft Sans Serif"/>
                <a:cs typeface="Microsoft Sans Serif"/>
              </a:rPr>
              <a:t>la</a:t>
            </a:r>
            <a:r>
              <a:rPr sz="1200" spc="-70" dirty="0">
                <a:latin typeface="Microsoft Sans Serif"/>
                <a:cs typeface="Microsoft Sans Serif"/>
              </a:rPr>
              <a:t> </a:t>
            </a:r>
            <a:r>
              <a:rPr sz="1200" spc="10" dirty="0">
                <a:latin typeface="Microsoft Sans Serif"/>
                <a:cs typeface="Microsoft Sans Serif"/>
              </a:rPr>
              <a:t>naturaleza</a:t>
            </a:r>
            <a:r>
              <a:rPr sz="1200" spc="-105" dirty="0">
                <a:latin typeface="Microsoft Sans Serif"/>
                <a:cs typeface="Microsoft Sans Serif"/>
              </a:rPr>
              <a:t> </a:t>
            </a:r>
            <a:r>
              <a:rPr sz="1200" spc="-40" dirty="0">
                <a:latin typeface="Microsoft Sans Serif"/>
                <a:cs typeface="Microsoft Sans Serif"/>
              </a:rPr>
              <a:t>y,</a:t>
            </a:r>
            <a:r>
              <a:rPr sz="1200" spc="-75" dirty="0">
                <a:latin typeface="Microsoft Sans Serif"/>
                <a:cs typeface="Microsoft Sans Serif"/>
              </a:rPr>
              <a:t> </a:t>
            </a:r>
            <a:r>
              <a:rPr sz="1200" spc="20" dirty="0">
                <a:latin typeface="Microsoft Sans Serif"/>
                <a:cs typeface="Microsoft Sans Serif"/>
              </a:rPr>
              <a:t>por</a:t>
            </a:r>
            <a:r>
              <a:rPr sz="1200" spc="-70" dirty="0">
                <a:latin typeface="Microsoft Sans Serif"/>
                <a:cs typeface="Microsoft Sans Serif"/>
              </a:rPr>
              <a:t> </a:t>
            </a:r>
            <a:r>
              <a:rPr sz="1200" spc="-10" dirty="0">
                <a:latin typeface="Microsoft Sans Serif"/>
                <a:cs typeface="Microsoft Sans Serif"/>
              </a:rPr>
              <a:t>lo </a:t>
            </a:r>
            <a:r>
              <a:rPr sz="1200" spc="-305" dirty="0">
                <a:latin typeface="Microsoft Sans Serif"/>
                <a:cs typeface="Microsoft Sans Serif"/>
              </a:rPr>
              <a:t> </a:t>
            </a:r>
            <a:r>
              <a:rPr sz="1200" spc="15" dirty="0">
                <a:latin typeface="Microsoft Sans Serif"/>
                <a:cs typeface="Microsoft Sans Serif"/>
              </a:rPr>
              <a:t>tanto,</a:t>
            </a:r>
            <a:r>
              <a:rPr sz="1200" spc="-110" dirty="0">
                <a:latin typeface="Microsoft Sans Serif"/>
                <a:cs typeface="Microsoft Sans Serif"/>
              </a:rPr>
              <a:t> </a:t>
            </a:r>
            <a:r>
              <a:rPr sz="1200" spc="5" dirty="0">
                <a:latin typeface="Microsoft Sans Serif"/>
                <a:cs typeface="Microsoft Sans Serif"/>
              </a:rPr>
              <a:t>la</a:t>
            </a:r>
            <a:endParaRPr sz="1200" dirty="0">
              <a:latin typeface="Microsoft Sans Serif"/>
              <a:cs typeface="Microsoft Sans Serif"/>
            </a:endParaRPr>
          </a:p>
          <a:p>
            <a:pPr marL="12700">
              <a:lnSpc>
                <a:spcPct val="100000"/>
              </a:lnSpc>
            </a:pPr>
            <a:r>
              <a:rPr sz="1200" spc="30" dirty="0">
                <a:latin typeface="Microsoft Sans Serif"/>
                <a:cs typeface="Microsoft Sans Serif"/>
              </a:rPr>
              <a:t>n</a:t>
            </a:r>
            <a:r>
              <a:rPr sz="1200" spc="35" dirty="0">
                <a:latin typeface="Microsoft Sans Serif"/>
                <a:cs typeface="Microsoft Sans Serif"/>
              </a:rPr>
              <a:t>a</a:t>
            </a:r>
            <a:r>
              <a:rPr sz="1200" spc="55" dirty="0">
                <a:latin typeface="Microsoft Sans Serif"/>
                <a:cs typeface="Microsoft Sans Serif"/>
              </a:rPr>
              <a:t>t</a:t>
            </a:r>
            <a:r>
              <a:rPr sz="1200" spc="15" dirty="0">
                <a:latin typeface="Microsoft Sans Serif"/>
                <a:cs typeface="Microsoft Sans Serif"/>
              </a:rPr>
              <a:t>ur</a:t>
            </a:r>
            <a:r>
              <a:rPr sz="1200" spc="35" dirty="0">
                <a:latin typeface="Microsoft Sans Serif"/>
                <a:cs typeface="Microsoft Sans Serif"/>
              </a:rPr>
              <a:t>a</a:t>
            </a:r>
            <a:r>
              <a:rPr sz="1200" spc="-30" dirty="0">
                <a:latin typeface="Microsoft Sans Serif"/>
                <a:cs typeface="Microsoft Sans Serif"/>
              </a:rPr>
              <a:t>l</a:t>
            </a:r>
            <a:r>
              <a:rPr sz="1200" spc="-10" dirty="0">
                <a:latin typeface="Microsoft Sans Serif"/>
                <a:cs typeface="Microsoft Sans Serif"/>
              </a:rPr>
              <a:t>e</a:t>
            </a:r>
            <a:r>
              <a:rPr sz="1200" spc="-5" dirty="0">
                <a:latin typeface="Microsoft Sans Serif"/>
                <a:cs typeface="Microsoft Sans Serif"/>
              </a:rPr>
              <a:t>za</a:t>
            </a:r>
            <a:r>
              <a:rPr sz="1200" spc="-110" dirty="0">
                <a:latin typeface="Microsoft Sans Serif"/>
                <a:cs typeface="Microsoft Sans Serif"/>
              </a:rPr>
              <a:t> </a:t>
            </a:r>
            <a:r>
              <a:rPr sz="1200" spc="10" dirty="0">
                <a:latin typeface="Microsoft Sans Serif"/>
                <a:cs typeface="Microsoft Sans Serif"/>
              </a:rPr>
              <a:t>no</a:t>
            </a:r>
            <a:r>
              <a:rPr sz="1200" spc="-85" dirty="0">
                <a:latin typeface="Microsoft Sans Serif"/>
                <a:cs typeface="Microsoft Sans Serif"/>
              </a:rPr>
              <a:t> </a:t>
            </a:r>
            <a:r>
              <a:rPr sz="1200" spc="45" dirty="0">
                <a:latin typeface="Microsoft Sans Serif"/>
                <a:cs typeface="Microsoft Sans Serif"/>
              </a:rPr>
              <a:t>p</a:t>
            </a:r>
            <a:r>
              <a:rPr sz="1200" spc="5" dirty="0">
                <a:latin typeface="Microsoft Sans Serif"/>
                <a:cs typeface="Microsoft Sans Serif"/>
              </a:rPr>
              <a:t>ue</a:t>
            </a:r>
            <a:r>
              <a:rPr sz="1200" spc="45" dirty="0">
                <a:latin typeface="Microsoft Sans Serif"/>
                <a:cs typeface="Microsoft Sans Serif"/>
              </a:rPr>
              <a:t>d</a:t>
            </a:r>
            <a:r>
              <a:rPr sz="1200" dirty="0">
                <a:latin typeface="Microsoft Sans Serif"/>
                <a:cs typeface="Microsoft Sans Serif"/>
              </a:rPr>
              <a:t>e</a:t>
            </a:r>
            <a:r>
              <a:rPr sz="1200" spc="-100" dirty="0">
                <a:latin typeface="Microsoft Sans Serif"/>
                <a:cs typeface="Microsoft Sans Serif"/>
              </a:rPr>
              <a:t> </a:t>
            </a:r>
            <a:r>
              <a:rPr sz="1200" spc="-5" dirty="0">
                <a:latin typeface="Microsoft Sans Serif"/>
                <a:cs typeface="Microsoft Sans Serif"/>
              </a:rPr>
              <a:t>ser</a:t>
            </a:r>
            <a:r>
              <a:rPr sz="1200" spc="-90" dirty="0">
                <a:latin typeface="Microsoft Sans Serif"/>
                <a:cs typeface="Microsoft Sans Serif"/>
              </a:rPr>
              <a:t> </a:t>
            </a:r>
            <a:r>
              <a:rPr sz="1200" spc="45" dirty="0">
                <a:latin typeface="Microsoft Sans Serif"/>
                <a:cs typeface="Microsoft Sans Serif"/>
              </a:rPr>
              <a:t>p</a:t>
            </a:r>
            <a:r>
              <a:rPr sz="1200" spc="5" dirty="0">
                <a:latin typeface="Microsoft Sans Serif"/>
                <a:cs typeface="Microsoft Sans Serif"/>
              </a:rPr>
              <a:t>en</a:t>
            </a:r>
            <a:r>
              <a:rPr sz="1200" spc="20" dirty="0">
                <a:latin typeface="Microsoft Sans Serif"/>
                <a:cs typeface="Microsoft Sans Serif"/>
              </a:rPr>
              <a:t>sa</a:t>
            </a:r>
            <a:r>
              <a:rPr sz="1200" spc="15" dirty="0">
                <a:latin typeface="Microsoft Sans Serif"/>
                <a:cs typeface="Microsoft Sans Serif"/>
              </a:rPr>
              <a:t>d</a:t>
            </a:r>
            <a:r>
              <a:rPr sz="1200" spc="45" dirty="0">
                <a:latin typeface="Microsoft Sans Serif"/>
                <a:cs typeface="Microsoft Sans Serif"/>
              </a:rPr>
              <a:t>a</a:t>
            </a:r>
            <a:r>
              <a:rPr sz="1200" spc="-100" dirty="0">
                <a:latin typeface="Microsoft Sans Serif"/>
                <a:cs typeface="Microsoft Sans Serif"/>
              </a:rPr>
              <a:t> </a:t>
            </a:r>
            <a:r>
              <a:rPr sz="1200" spc="-15" dirty="0">
                <a:latin typeface="Microsoft Sans Serif"/>
                <a:cs typeface="Microsoft Sans Serif"/>
              </a:rPr>
              <a:t>sin</a:t>
            </a:r>
            <a:r>
              <a:rPr sz="1200" spc="-90" dirty="0">
                <a:latin typeface="Microsoft Sans Serif"/>
                <a:cs typeface="Microsoft Sans Serif"/>
              </a:rPr>
              <a:t> </a:t>
            </a:r>
            <a:r>
              <a:rPr sz="1200" spc="-30" dirty="0">
                <a:latin typeface="Microsoft Sans Serif"/>
                <a:cs typeface="Microsoft Sans Serif"/>
              </a:rPr>
              <a:t>l</a:t>
            </a:r>
            <a:r>
              <a:rPr sz="1200" spc="45" dirty="0">
                <a:latin typeface="Microsoft Sans Serif"/>
                <a:cs typeface="Microsoft Sans Serif"/>
              </a:rPr>
              <a:t>a</a:t>
            </a:r>
            <a:r>
              <a:rPr sz="1200" spc="-65" dirty="0">
                <a:latin typeface="Microsoft Sans Serif"/>
                <a:cs typeface="Microsoft Sans Serif"/>
              </a:rPr>
              <a:t> </a:t>
            </a:r>
            <a:r>
              <a:rPr sz="1200" spc="-5" dirty="0">
                <a:latin typeface="Microsoft Sans Serif"/>
                <a:cs typeface="Microsoft Sans Serif"/>
              </a:rPr>
              <a:t>s</a:t>
            </a:r>
            <a:r>
              <a:rPr sz="1200" spc="-20" dirty="0">
                <a:latin typeface="Microsoft Sans Serif"/>
                <a:cs typeface="Microsoft Sans Serif"/>
              </a:rPr>
              <a:t>o</a:t>
            </a:r>
            <a:r>
              <a:rPr sz="1200" spc="40" dirty="0">
                <a:latin typeface="Microsoft Sans Serif"/>
                <a:cs typeface="Microsoft Sans Serif"/>
              </a:rPr>
              <a:t>c</a:t>
            </a:r>
            <a:r>
              <a:rPr sz="1200" spc="-30" dirty="0">
                <a:latin typeface="Microsoft Sans Serif"/>
                <a:cs typeface="Microsoft Sans Serif"/>
              </a:rPr>
              <a:t>i</a:t>
            </a:r>
            <a:r>
              <a:rPr sz="1200" spc="25" dirty="0">
                <a:latin typeface="Microsoft Sans Serif"/>
                <a:cs typeface="Microsoft Sans Serif"/>
              </a:rPr>
              <a:t>e</a:t>
            </a:r>
            <a:r>
              <a:rPr sz="1200" spc="30" dirty="0">
                <a:latin typeface="Microsoft Sans Serif"/>
                <a:cs typeface="Microsoft Sans Serif"/>
              </a:rPr>
              <a:t>d</a:t>
            </a:r>
            <a:r>
              <a:rPr sz="1200" spc="45" dirty="0">
                <a:latin typeface="Microsoft Sans Serif"/>
                <a:cs typeface="Microsoft Sans Serif"/>
              </a:rPr>
              <a:t>ad</a:t>
            </a:r>
            <a:r>
              <a:rPr sz="1200" spc="-90" dirty="0">
                <a:latin typeface="Microsoft Sans Serif"/>
                <a:cs typeface="Microsoft Sans Serif"/>
              </a:rPr>
              <a:t>.</a:t>
            </a:r>
            <a:endParaRPr sz="1200" dirty="0">
              <a:latin typeface="Microsoft Sans Serif"/>
              <a:cs typeface="Microsoft Sans Serif"/>
            </a:endParaRPr>
          </a:p>
          <a:p>
            <a:pPr marL="12700" marR="313690">
              <a:lnSpc>
                <a:spcPct val="100000"/>
              </a:lnSpc>
            </a:pPr>
            <a:r>
              <a:rPr sz="1200" spc="-15" dirty="0">
                <a:latin typeface="Microsoft Sans Serif"/>
                <a:cs typeface="Microsoft Sans Serif"/>
              </a:rPr>
              <a:t>De</a:t>
            </a:r>
            <a:r>
              <a:rPr sz="1200" spc="-80" dirty="0">
                <a:latin typeface="Microsoft Sans Serif"/>
                <a:cs typeface="Microsoft Sans Serif"/>
              </a:rPr>
              <a:t> </a:t>
            </a:r>
            <a:r>
              <a:rPr sz="1200" spc="20" dirty="0">
                <a:latin typeface="Microsoft Sans Serif"/>
                <a:cs typeface="Microsoft Sans Serif"/>
              </a:rPr>
              <a:t>esta</a:t>
            </a:r>
            <a:r>
              <a:rPr sz="1200" spc="-95" dirty="0">
                <a:latin typeface="Microsoft Sans Serif"/>
                <a:cs typeface="Microsoft Sans Serif"/>
              </a:rPr>
              <a:t> </a:t>
            </a:r>
            <a:r>
              <a:rPr sz="1200" spc="10" dirty="0">
                <a:latin typeface="Microsoft Sans Serif"/>
                <a:cs typeface="Microsoft Sans Serif"/>
              </a:rPr>
              <a:t>manera,</a:t>
            </a:r>
            <a:r>
              <a:rPr sz="1200" spc="-100" dirty="0">
                <a:latin typeface="Microsoft Sans Serif"/>
                <a:cs typeface="Microsoft Sans Serif"/>
              </a:rPr>
              <a:t> </a:t>
            </a:r>
            <a:r>
              <a:rPr sz="1200" spc="-5" dirty="0">
                <a:latin typeface="Microsoft Sans Serif"/>
                <a:cs typeface="Microsoft Sans Serif"/>
              </a:rPr>
              <a:t>y</a:t>
            </a:r>
            <a:r>
              <a:rPr sz="1200" spc="-60" dirty="0">
                <a:latin typeface="Microsoft Sans Serif"/>
                <a:cs typeface="Microsoft Sans Serif"/>
              </a:rPr>
              <a:t> </a:t>
            </a:r>
            <a:r>
              <a:rPr sz="1200" spc="-15" dirty="0">
                <a:latin typeface="Microsoft Sans Serif"/>
                <a:cs typeface="Microsoft Sans Serif"/>
              </a:rPr>
              <a:t>lejos</a:t>
            </a:r>
            <a:r>
              <a:rPr sz="1200" spc="-80" dirty="0">
                <a:latin typeface="Microsoft Sans Serif"/>
                <a:cs typeface="Microsoft Sans Serif"/>
              </a:rPr>
              <a:t> </a:t>
            </a:r>
            <a:r>
              <a:rPr sz="1200" spc="20" dirty="0">
                <a:latin typeface="Microsoft Sans Serif"/>
                <a:cs typeface="Microsoft Sans Serif"/>
              </a:rPr>
              <a:t>de</a:t>
            </a:r>
            <a:r>
              <a:rPr sz="1200" spc="-85" dirty="0">
                <a:latin typeface="Microsoft Sans Serif"/>
                <a:cs typeface="Microsoft Sans Serif"/>
              </a:rPr>
              <a:t> </a:t>
            </a:r>
            <a:r>
              <a:rPr sz="1200" spc="20" dirty="0">
                <a:latin typeface="Microsoft Sans Serif"/>
                <a:cs typeface="Microsoft Sans Serif"/>
              </a:rPr>
              <a:t>una</a:t>
            </a:r>
            <a:r>
              <a:rPr sz="1200" spc="-90" dirty="0">
                <a:latin typeface="Microsoft Sans Serif"/>
                <a:cs typeface="Microsoft Sans Serif"/>
              </a:rPr>
              <a:t> </a:t>
            </a:r>
            <a:r>
              <a:rPr sz="1200" spc="15" dirty="0">
                <a:latin typeface="Microsoft Sans Serif"/>
                <a:cs typeface="Microsoft Sans Serif"/>
              </a:rPr>
              <a:t>concepción</a:t>
            </a:r>
            <a:r>
              <a:rPr sz="1200" spc="-85" dirty="0">
                <a:latin typeface="Microsoft Sans Serif"/>
                <a:cs typeface="Microsoft Sans Serif"/>
              </a:rPr>
              <a:t> </a:t>
            </a:r>
            <a:r>
              <a:rPr sz="1200" spc="15" dirty="0">
                <a:latin typeface="Microsoft Sans Serif"/>
                <a:cs typeface="Microsoft Sans Serif"/>
              </a:rPr>
              <a:t>melancólica</a:t>
            </a:r>
            <a:r>
              <a:rPr sz="1200" spc="-105" dirty="0">
                <a:latin typeface="Microsoft Sans Serif"/>
                <a:cs typeface="Microsoft Sans Serif"/>
              </a:rPr>
              <a:t> </a:t>
            </a:r>
            <a:r>
              <a:rPr sz="1200" spc="20" dirty="0">
                <a:latin typeface="Microsoft Sans Serif"/>
                <a:cs typeface="Microsoft Sans Serif"/>
              </a:rPr>
              <a:t>por</a:t>
            </a:r>
            <a:r>
              <a:rPr sz="1200" spc="-70" dirty="0">
                <a:latin typeface="Microsoft Sans Serif"/>
                <a:cs typeface="Microsoft Sans Serif"/>
              </a:rPr>
              <a:t> </a:t>
            </a:r>
            <a:r>
              <a:rPr sz="1200" spc="-10" dirty="0">
                <a:latin typeface="Microsoft Sans Serif"/>
                <a:cs typeface="Microsoft Sans Serif"/>
              </a:rPr>
              <a:t>lo</a:t>
            </a:r>
            <a:r>
              <a:rPr sz="1200" spc="-70" dirty="0">
                <a:latin typeface="Microsoft Sans Serif"/>
                <a:cs typeface="Microsoft Sans Serif"/>
              </a:rPr>
              <a:t> </a:t>
            </a:r>
            <a:r>
              <a:rPr sz="1200" dirty="0">
                <a:latin typeface="Microsoft Sans Serif"/>
                <a:cs typeface="Microsoft Sans Serif"/>
              </a:rPr>
              <a:t>indígena,</a:t>
            </a:r>
            <a:r>
              <a:rPr sz="1200" spc="-110" dirty="0">
                <a:latin typeface="Microsoft Sans Serif"/>
                <a:cs typeface="Microsoft Sans Serif"/>
              </a:rPr>
              <a:t> </a:t>
            </a:r>
            <a:r>
              <a:rPr sz="1200" spc="25" dirty="0">
                <a:latin typeface="Microsoft Sans Serif"/>
                <a:cs typeface="Microsoft Sans Serif"/>
              </a:rPr>
              <a:t>parece</a:t>
            </a:r>
            <a:r>
              <a:rPr sz="1200" spc="-105" dirty="0">
                <a:latin typeface="Microsoft Sans Serif"/>
                <a:cs typeface="Microsoft Sans Serif"/>
              </a:rPr>
              <a:t> </a:t>
            </a:r>
            <a:r>
              <a:rPr sz="1200" spc="15" dirty="0">
                <a:latin typeface="Microsoft Sans Serif"/>
                <a:cs typeface="Microsoft Sans Serif"/>
              </a:rPr>
              <a:t>que</a:t>
            </a:r>
            <a:r>
              <a:rPr sz="1200" spc="-85" dirty="0">
                <a:latin typeface="Microsoft Sans Serif"/>
                <a:cs typeface="Microsoft Sans Serif"/>
              </a:rPr>
              <a:t> </a:t>
            </a:r>
            <a:r>
              <a:rPr sz="1200" spc="-15" dirty="0">
                <a:latin typeface="Microsoft Sans Serif"/>
                <a:cs typeface="Microsoft Sans Serif"/>
              </a:rPr>
              <a:t>es </a:t>
            </a:r>
            <a:r>
              <a:rPr sz="1200" spc="-305" dirty="0">
                <a:latin typeface="Microsoft Sans Serif"/>
                <a:cs typeface="Microsoft Sans Serif"/>
              </a:rPr>
              <a:t> </a:t>
            </a:r>
            <a:r>
              <a:rPr sz="1200" dirty="0">
                <a:latin typeface="Microsoft Sans Serif"/>
                <a:cs typeface="Microsoft Sans Serif"/>
              </a:rPr>
              <a:t>posible </a:t>
            </a:r>
            <a:r>
              <a:rPr sz="1200" spc="10" dirty="0">
                <a:latin typeface="Microsoft Sans Serif"/>
                <a:cs typeface="Microsoft Sans Serif"/>
              </a:rPr>
              <a:t>rehabilitar </a:t>
            </a:r>
            <a:r>
              <a:rPr sz="1200" spc="15" dirty="0">
                <a:latin typeface="Microsoft Sans Serif"/>
                <a:cs typeface="Microsoft Sans Serif"/>
              </a:rPr>
              <a:t>teóricamente </a:t>
            </a:r>
            <a:r>
              <a:rPr sz="1200" spc="10" dirty="0">
                <a:latin typeface="Microsoft Sans Serif"/>
                <a:cs typeface="Microsoft Sans Serif"/>
              </a:rPr>
              <a:t>algunos </a:t>
            </a:r>
            <a:r>
              <a:rPr sz="1200" spc="20" dirty="0">
                <a:latin typeface="Microsoft Sans Serif"/>
                <a:cs typeface="Microsoft Sans Serif"/>
              </a:rPr>
              <a:t>aspectos </a:t>
            </a:r>
            <a:r>
              <a:rPr sz="1200" spc="15" dirty="0">
                <a:latin typeface="Microsoft Sans Serif"/>
                <a:cs typeface="Microsoft Sans Serif"/>
              </a:rPr>
              <a:t>que </a:t>
            </a:r>
            <a:r>
              <a:rPr sz="1200" spc="20" dirty="0">
                <a:latin typeface="Microsoft Sans Serif"/>
                <a:cs typeface="Microsoft Sans Serif"/>
              </a:rPr>
              <a:t>dentro de </a:t>
            </a:r>
            <a:r>
              <a:rPr sz="1200" spc="-5" dirty="0">
                <a:latin typeface="Microsoft Sans Serif"/>
                <a:cs typeface="Microsoft Sans Serif"/>
              </a:rPr>
              <a:t>las </a:t>
            </a:r>
            <a:r>
              <a:rPr sz="1200" spc="15" dirty="0">
                <a:latin typeface="Microsoft Sans Serif"/>
                <a:cs typeface="Microsoft Sans Serif"/>
              </a:rPr>
              <a:t>comunidades </a:t>
            </a:r>
            <a:r>
              <a:rPr sz="1200" spc="20" dirty="0">
                <a:latin typeface="Microsoft Sans Serif"/>
                <a:cs typeface="Microsoft Sans Serif"/>
              </a:rPr>
              <a:t> </a:t>
            </a:r>
            <a:r>
              <a:rPr sz="1200" spc="5" dirty="0">
                <a:latin typeface="Microsoft Sans Serif"/>
                <a:cs typeface="Microsoft Sans Serif"/>
              </a:rPr>
              <a:t>indígenas</a:t>
            </a:r>
            <a:endParaRPr sz="1200" dirty="0">
              <a:latin typeface="Microsoft Sans Serif"/>
              <a:cs typeface="Microsoft Sans Serif"/>
            </a:endParaRPr>
          </a:p>
          <a:p>
            <a:pPr marL="12700" marR="15240">
              <a:lnSpc>
                <a:spcPct val="100000"/>
              </a:lnSpc>
            </a:pPr>
            <a:r>
              <a:rPr sz="1200" spc="20" dirty="0">
                <a:latin typeface="Microsoft Sans Serif"/>
                <a:cs typeface="Microsoft Sans Serif"/>
              </a:rPr>
              <a:t>podrían</a:t>
            </a:r>
            <a:r>
              <a:rPr sz="1200" spc="-95" dirty="0">
                <a:latin typeface="Microsoft Sans Serif"/>
                <a:cs typeface="Microsoft Sans Serif"/>
              </a:rPr>
              <a:t> </a:t>
            </a:r>
            <a:r>
              <a:rPr sz="1200" spc="25" dirty="0">
                <a:latin typeface="Microsoft Sans Serif"/>
                <a:cs typeface="Microsoft Sans Serif"/>
              </a:rPr>
              <a:t>ayudar</a:t>
            </a:r>
            <a:r>
              <a:rPr sz="1200" spc="-105" dirty="0">
                <a:latin typeface="Microsoft Sans Serif"/>
                <a:cs typeface="Microsoft Sans Serif"/>
              </a:rPr>
              <a:t> </a:t>
            </a:r>
            <a:r>
              <a:rPr sz="1200" spc="45" dirty="0">
                <a:latin typeface="Microsoft Sans Serif"/>
                <a:cs typeface="Microsoft Sans Serif"/>
              </a:rPr>
              <a:t>a</a:t>
            </a:r>
            <a:r>
              <a:rPr sz="1200" spc="-70" dirty="0">
                <a:latin typeface="Microsoft Sans Serif"/>
                <a:cs typeface="Microsoft Sans Serif"/>
              </a:rPr>
              <a:t> </a:t>
            </a:r>
            <a:r>
              <a:rPr sz="1200" spc="15" dirty="0">
                <a:latin typeface="Microsoft Sans Serif"/>
                <a:cs typeface="Microsoft Sans Serif"/>
              </a:rPr>
              <a:t>elucubrar</a:t>
            </a:r>
            <a:r>
              <a:rPr sz="1200" spc="-95" dirty="0">
                <a:latin typeface="Microsoft Sans Serif"/>
                <a:cs typeface="Microsoft Sans Serif"/>
              </a:rPr>
              <a:t> </a:t>
            </a:r>
            <a:r>
              <a:rPr sz="1200" spc="20" dirty="0">
                <a:latin typeface="Microsoft Sans Serif"/>
                <a:cs typeface="Microsoft Sans Serif"/>
              </a:rPr>
              <a:t>una</a:t>
            </a:r>
            <a:r>
              <a:rPr sz="1200" spc="-95" dirty="0">
                <a:latin typeface="Microsoft Sans Serif"/>
                <a:cs typeface="Microsoft Sans Serif"/>
              </a:rPr>
              <a:t> </a:t>
            </a:r>
            <a:r>
              <a:rPr sz="1200" spc="25" dirty="0">
                <a:latin typeface="Microsoft Sans Serif"/>
                <a:cs typeface="Microsoft Sans Serif"/>
              </a:rPr>
              <a:t>manera</a:t>
            </a:r>
            <a:r>
              <a:rPr sz="1200" spc="-100" dirty="0">
                <a:latin typeface="Microsoft Sans Serif"/>
                <a:cs typeface="Microsoft Sans Serif"/>
              </a:rPr>
              <a:t> </a:t>
            </a:r>
            <a:r>
              <a:rPr sz="1200" spc="15" dirty="0">
                <a:latin typeface="Microsoft Sans Serif"/>
                <a:cs typeface="Microsoft Sans Serif"/>
              </a:rPr>
              <a:t>que</a:t>
            </a:r>
            <a:r>
              <a:rPr sz="1200" spc="-85" dirty="0">
                <a:latin typeface="Microsoft Sans Serif"/>
                <a:cs typeface="Microsoft Sans Serif"/>
              </a:rPr>
              <a:t> </a:t>
            </a:r>
            <a:r>
              <a:rPr sz="1200" spc="-15" dirty="0">
                <a:latin typeface="Microsoft Sans Serif"/>
                <a:cs typeface="Microsoft Sans Serif"/>
              </a:rPr>
              <a:t>le</a:t>
            </a:r>
            <a:r>
              <a:rPr sz="1200" spc="-75" dirty="0">
                <a:latin typeface="Microsoft Sans Serif"/>
                <a:cs typeface="Microsoft Sans Serif"/>
              </a:rPr>
              <a:t> </a:t>
            </a:r>
            <a:r>
              <a:rPr sz="1200" spc="25" dirty="0">
                <a:latin typeface="Microsoft Sans Serif"/>
                <a:cs typeface="Microsoft Sans Serif"/>
              </a:rPr>
              <a:t>permita</a:t>
            </a:r>
            <a:r>
              <a:rPr sz="1200" spc="-105" dirty="0">
                <a:latin typeface="Microsoft Sans Serif"/>
                <a:cs typeface="Microsoft Sans Serif"/>
              </a:rPr>
              <a:t> </a:t>
            </a:r>
            <a:r>
              <a:rPr sz="1200" spc="45" dirty="0">
                <a:latin typeface="Microsoft Sans Serif"/>
                <a:cs typeface="Microsoft Sans Serif"/>
              </a:rPr>
              <a:t>a</a:t>
            </a:r>
            <a:r>
              <a:rPr sz="1200" spc="-55" dirty="0">
                <a:latin typeface="Microsoft Sans Serif"/>
                <a:cs typeface="Microsoft Sans Serif"/>
              </a:rPr>
              <a:t> </a:t>
            </a:r>
            <a:r>
              <a:rPr sz="1200" spc="5" dirty="0">
                <a:latin typeface="Microsoft Sans Serif"/>
                <a:cs typeface="Microsoft Sans Serif"/>
              </a:rPr>
              <a:t>la</a:t>
            </a:r>
            <a:r>
              <a:rPr sz="1200" spc="-70" dirty="0">
                <a:latin typeface="Microsoft Sans Serif"/>
                <a:cs typeface="Microsoft Sans Serif"/>
              </a:rPr>
              <a:t> </a:t>
            </a:r>
            <a:r>
              <a:rPr sz="1200" spc="20" dirty="0">
                <a:latin typeface="Microsoft Sans Serif"/>
                <a:cs typeface="Microsoft Sans Serif"/>
              </a:rPr>
              <a:t>humanidad</a:t>
            </a:r>
            <a:r>
              <a:rPr sz="1200" spc="-105" dirty="0">
                <a:latin typeface="Microsoft Sans Serif"/>
                <a:cs typeface="Microsoft Sans Serif"/>
              </a:rPr>
              <a:t> </a:t>
            </a:r>
            <a:r>
              <a:rPr sz="1200" spc="5" dirty="0">
                <a:latin typeface="Microsoft Sans Serif"/>
                <a:cs typeface="Microsoft Sans Serif"/>
              </a:rPr>
              <a:t>relacionarse</a:t>
            </a:r>
            <a:r>
              <a:rPr sz="1200" spc="-110" dirty="0">
                <a:latin typeface="Microsoft Sans Serif"/>
                <a:cs typeface="Microsoft Sans Serif"/>
              </a:rPr>
              <a:t> </a:t>
            </a:r>
            <a:r>
              <a:rPr sz="1200" spc="20" dirty="0">
                <a:latin typeface="Microsoft Sans Serif"/>
                <a:cs typeface="Microsoft Sans Serif"/>
              </a:rPr>
              <a:t>con</a:t>
            </a:r>
            <a:r>
              <a:rPr sz="1200" spc="-60" dirty="0">
                <a:latin typeface="Microsoft Sans Serif"/>
                <a:cs typeface="Microsoft Sans Serif"/>
              </a:rPr>
              <a:t> </a:t>
            </a:r>
            <a:r>
              <a:rPr sz="1200" spc="-15" dirty="0">
                <a:latin typeface="Microsoft Sans Serif"/>
                <a:cs typeface="Microsoft Sans Serif"/>
              </a:rPr>
              <a:t>el </a:t>
            </a:r>
            <a:r>
              <a:rPr sz="1200" spc="-300" dirty="0">
                <a:latin typeface="Microsoft Sans Serif"/>
                <a:cs typeface="Microsoft Sans Serif"/>
              </a:rPr>
              <a:t> </a:t>
            </a:r>
            <a:r>
              <a:rPr sz="1200" spc="25" dirty="0">
                <a:latin typeface="Microsoft Sans Serif"/>
                <a:cs typeface="Microsoft Sans Serif"/>
              </a:rPr>
              <a:t>mundo</a:t>
            </a:r>
            <a:endParaRPr sz="1200" dirty="0">
              <a:latin typeface="Microsoft Sans Serif"/>
              <a:cs typeface="Microsoft Sans Serif"/>
            </a:endParaRPr>
          </a:p>
          <a:p>
            <a:pPr marL="12700">
              <a:lnSpc>
                <a:spcPct val="100000"/>
              </a:lnSpc>
            </a:pPr>
            <a:r>
              <a:rPr sz="1200" spc="20" dirty="0">
                <a:latin typeface="Microsoft Sans Serif"/>
                <a:cs typeface="Microsoft Sans Serif"/>
              </a:rPr>
              <a:t>natural</a:t>
            </a:r>
            <a:r>
              <a:rPr sz="1200" spc="-100" dirty="0">
                <a:latin typeface="Microsoft Sans Serif"/>
                <a:cs typeface="Microsoft Sans Serif"/>
              </a:rPr>
              <a:t> </a:t>
            </a:r>
            <a:r>
              <a:rPr sz="1200" spc="20" dirty="0">
                <a:latin typeface="Microsoft Sans Serif"/>
                <a:cs typeface="Microsoft Sans Serif"/>
              </a:rPr>
              <a:t>que</a:t>
            </a:r>
            <a:r>
              <a:rPr sz="1200" spc="-95" dirty="0">
                <a:latin typeface="Microsoft Sans Serif"/>
                <a:cs typeface="Microsoft Sans Serif"/>
              </a:rPr>
              <a:t> </a:t>
            </a:r>
            <a:r>
              <a:rPr sz="1200" spc="10" dirty="0">
                <a:latin typeface="Microsoft Sans Serif"/>
                <a:cs typeface="Microsoft Sans Serif"/>
              </a:rPr>
              <a:t>no</a:t>
            </a:r>
            <a:r>
              <a:rPr sz="1200" spc="-65" dirty="0">
                <a:latin typeface="Microsoft Sans Serif"/>
                <a:cs typeface="Microsoft Sans Serif"/>
              </a:rPr>
              <a:t> </a:t>
            </a:r>
            <a:r>
              <a:rPr sz="1200" spc="10" dirty="0">
                <a:latin typeface="Microsoft Sans Serif"/>
                <a:cs typeface="Microsoft Sans Serif"/>
              </a:rPr>
              <a:t>sea</a:t>
            </a:r>
            <a:r>
              <a:rPr sz="1200" spc="-85" dirty="0">
                <a:latin typeface="Microsoft Sans Serif"/>
                <a:cs typeface="Microsoft Sans Serif"/>
              </a:rPr>
              <a:t> </a:t>
            </a:r>
            <a:r>
              <a:rPr sz="1200" spc="35" dirty="0">
                <a:latin typeface="Microsoft Sans Serif"/>
                <a:cs typeface="Microsoft Sans Serif"/>
              </a:rPr>
              <a:t>tan</a:t>
            </a:r>
            <a:r>
              <a:rPr sz="1200" spc="-85" dirty="0">
                <a:latin typeface="Microsoft Sans Serif"/>
                <a:cs typeface="Microsoft Sans Serif"/>
              </a:rPr>
              <a:t> </a:t>
            </a:r>
            <a:r>
              <a:rPr sz="1200" spc="20" dirty="0">
                <a:latin typeface="Microsoft Sans Serif"/>
                <a:cs typeface="Microsoft Sans Serif"/>
              </a:rPr>
              <a:t>dañina</a:t>
            </a:r>
            <a:r>
              <a:rPr sz="1200" spc="-105" dirty="0">
                <a:latin typeface="Microsoft Sans Serif"/>
                <a:cs typeface="Microsoft Sans Serif"/>
              </a:rPr>
              <a:t> </a:t>
            </a:r>
            <a:r>
              <a:rPr sz="1200" spc="20" dirty="0">
                <a:latin typeface="Microsoft Sans Serif"/>
                <a:cs typeface="Microsoft Sans Serif"/>
              </a:rPr>
              <a:t>como</a:t>
            </a:r>
            <a:r>
              <a:rPr sz="1200" spc="-70" dirty="0">
                <a:latin typeface="Microsoft Sans Serif"/>
                <a:cs typeface="Microsoft Sans Serif"/>
              </a:rPr>
              <a:t> </a:t>
            </a:r>
            <a:r>
              <a:rPr sz="1200" spc="10" dirty="0">
                <a:latin typeface="Microsoft Sans Serif"/>
                <a:cs typeface="Microsoft Sans Serif"/>
              </a:rPr>
              <a:t>la</a:t>
            </a:r>
            <a:r>
              <a:rPr sz="1200" spc="-70" dirty="0">
                <a:latin typeface="Microsoft Sans Serif"/>
                <a:cs typeface="Microsoft Sans Serif"/>
              </a:rPr>
              <a:t> </a:t>
            </a:r>
            <a:r>
              <a:rPr sz="1200" spc="20" dirty="0">
                <a:latin typeface="Microsoft Sans Serif"/>
                <a:cs typeface="Microsoft Sans Serif"/>
              </a:rPr>
              <a:t>ofrecida</a:t>
            </a:r>
            <a:r>
              <a:rPr sz="1200" spc="-95" dirty="0">
                <a:latin typeface="Microsoft Sans Serif"/>
                <a:cs typeface="Microsoft Sans Serif"/>
              </a:rPr>
              <a:t> </a:t>
            </a:r>
            <a:r>
              <a:rPr sz="1200" spc="20" dirty="0">
                <a:latin typeface="Microsoft Sans Serif"/>
                <a:cs typeface="Microsoft Sans Serif"/>
              </a:rPr>
              <a:t>por</a:t>
            </a:r>
            <a:r>
              <a:rPr sz="1200" spc="-85" dirty="0">
                <a:latin typeface="Microsoft Sans Serif"/>
                <a:cs typeface="Microsoft Sans Serif"/>
              </a:rPr>
              <a:t> </a:t>
            </a:r>
            <a:r>
              <a:rPr sz="1200" spc="-15" dirty="0">
                <a:latin typeface="Microsoft Sans Serif"/>
                <a:cs typeface="Microsoft Sans Serif"/>
              </a:rPr>
              <a:t>el</a:t>
            </a:r>
            <a:r>
              <a:rPr sz="1200" spc="-70" dirty="0">
                <a:latin typeface="Microsoft Sans Serif"/>
                <a:cs typeface="Microsoft Sans Serif"/>
              </a:rPr>
              <a:t> </a:t>
            </a:r>
            <a:r>
              <a:rPr sz="1200" spc="25" dirty="0">
                <a:latin typeface="Microsoft Sans Serif"/>
                <a:cs typeface="Microsoft Sans Serif"/>
              </a:rPr>
              <a:t>mundo</a:t>
            </a:r>
            <a:r>
              <a:rPr sz="1200" spc="-95" dirty="0">
                <a:latin typeface="Microsoft Sans Serif"/>
                <a:cs typeface="Microsoft Sans Serif"/>
              </a:rPr>
              <a:t> </a:t>
            </a:r>
            <a:r>
              <a:rPr sz="1200" spc="5" dirty="0">
                <a:latin typeface="Microsoft Sans Serif"/>
                <a:cs typeface="Microsoft Sans Serif"/>
              </a:rPr>
              <a:t>moderno.</a:t>
            </a:r>
            <a:r>
              <a:rPr sz="1200" spc="-110" dirty="0">
                <a:latin typeface="Microsoft Sans Serif"/>
                <a:cs typeface="Microsoft Sans Serif"/>
              </a:rPr>
              <a:t> </a:t>
            </a:r>
            <a:r>
              <a:rPr sz="1200" spc="-15" dirty="0">
                <a:latin typeface="Microsoft Sans Serif"/>
                <a:cs typeface="Microsoft Sans Serif"/>
              </a:rPr>
              <a:t>Lo</a:t>
            </a:r>
            <a:r>
              <a:rPr sz="1200" spc="-70" dirty="0">
                <a:latin typeface="Microsoft Sans Serif"/>
                <a:cs typeface="Microsoft Sans Serif"/>
              </a:rPr>
              <a:t> </a:t>
            </a:r>
            <a:r>
              <a:rPr sz="1200" spc="15" dirty="0">
                <a:latin typeface="Microsoft Sans Serif"/>
                <a:cs typeface="Microsoft Sans Serif"/>
              </a:rPr>
              <a:t>anterior</a:t>
            </a:r>
            <a:r>
              <a:rPr sz="1200" spc="-95" dirty="0">
                <a:latin typeface="Microsoft Sans Serif"/>
                <a:cs typeface="Microsoft Sans Serif"/>
              </a:rPr>
              <a:t> </a:t>
            </a:r>
            <a:r>
              <a:rPr sz="1200" spc="25" dirty="0">
                <a:latin typeface="Microsoft Sans Serif"/>
                <a:cs typeface="Microsoft Sans Serif"/>
              </a:rPr>
              <a:t>parece</a:t>
            </a:r>
            <a:endParaRPr sz="1200" dirty="0">
              <a:latin typeface="Microsoft Sans Serif"/>
              <a:cs typeface="Microsoft Sans Serif"/>
            </a:endParaRPr>
          </a:p>
          <a:p>
            <a:pPr marL="12700">
              <a:lnSpc>
                <a:spcPct val="100000"/>
              </a:lnSpc>
            </a:pPr>
            <a:r>
              <a:rPr sz="1200" spc="-5" dirty="0">
                <a:latin typeface="Microsoft Sans Serif"/>
                <a:cs typeface="Microsoft Sans Serif"/>
              </a:rPr>
              <a:t>ser</a:t>
            </a:r>
            <a:endParaRPr sz="1200" dirty="0">
              <a:latin typeface="Microsoft Sans Serif"/>
              <a:cs typeface="Microsoft Sans Serif"/>
            </a:endParaRPr>
          </a:p>
          <a:p>
            <a:pPr marL="12700" marR="5080">
              <a:lnSpc>
                <a:spcPct val="100000"/>
              </a:lnSpc>
            </a:pPr>
            <a:r>
              <a:rPr sz="1200" dirty="0">
                <a:latin typeface="Microsoft Sans Serif"/>
                <a:cs typeface="Microsoft Sans Serif"/>
              </a:rPr>
              <a:t>posible</a:t>
            </a:r>
            <a:r>
              <a:rPr sz="1200" spc="-90" dirty="0">
                <a:latin typeface="Microsoft Sans Serif"/>
                <a:cs typeface="Microsoft Sans Serif"/>
              </a:rPr>
              <a:t> </a:t>
            </a:r>
            <a:r>
              <a:rPr sz="1200" spc="5" dirty="0">
                <a:latin typeface="Microsoft Sans Serif"/>
                <a:cs typeface="Microsoft Sans Serif"/>
              </a:rPr>
              <a:t>en</a:t>
            </a:r>
            <a:r>
              <a:rPr sz="1200" spc="-90" dirty="0">
                <a:latin typeface="Microsoft Sans Serif"/>
                <a:cs typeface="Microsoft Sans Serif"/>
              </a:rPr>
              <a:t> </a:t>
            </a:r>
            <a:r>
              <a:rPr sz="1200" spc="35" dirty="0">
                <a:latin typeface="Microsoft Sans Serif"/>
                <a:cs typeface="Microsoft Sans Serif"/>
              </a:rPr>
              <a:t>tanto</a:t>
            </a:r>
            <a:r>
              <a:rPr sz="1200" spc="-110" dirty="0">
                <a:latin typeface="Microsoft Sans Serif"/>
                <a:cs typeface="Microsoft Sans Serif"/>
              </a:rPr>
              <a:t> </a:t>
            </a:r>
            <a:r>
              <a:rPr sz="1200" spc="15" dirty="0">
                <a:latin typeface="Microsoft Sans Serif"/>
                <a:cs typeface="Microsoft Sans Serif"/>
              </a:rPr>
              <a:t>que</a:t>
            </a:r>
            <a:r>
              <a:rPr sz="1200" spc="-90" dirty="0">
                <a:latin typeface="Microsoft Sans Serif"/>
                <a:cs typeface="Microsoft Sans Serif"/>
              </a:rPr>
              <a:t> </a:t>
            </a:r>
            <a:r>
              <a:rPr sz="1200" spc="10" dirty="0">
                <a:latin typeface="Microsoft Sans Serif"/>
                <a:cs typeface="Microsoft Sans Serif"/>
              </a:rPr>
              <a:t>tales</a:t>
            </a:r>
            <a:r>
              <a:rPr sz="1200" spc="-110" dirty="0">
                <a:latin typeface="Microsoft Sans Serif"/>
                <a:cs typeface="Microsoft Sans Serif"/>
              </a:rPr>
              <a:t> </a:t>
            </a:r>
            <a:r>
              <a:rPr sz="1200" spc="10" dirty="0">
                <a:latin typeface="Microsoft Sans Serif"/>
                <a:cs typeface="Microsoft Sans Serif"/>
              </a:rPr>
              <a:t>aspectos,</a:t>
            </a:r>
            <a:r>
              <a:rPr sz="1200" spc="-95" dirty="0">
                <a:latin typeface="Microsoft Sans Serif"/>
                <a:cs typeface="Microsoft Sans Serif"/>
              </a:rPr>
              <a:t> </a:t>
            </a:r>
            <a:r>
              <a:rPr sz="1200" spc="25" dirty="0">
                <a:latin typeface="Microsoft Sans Serif"/>
                <a:cs typeface="Microsoft Sans Serif"/>
              </a:rPr>
              <a:t>como</a:t>
            </a:r>
            <a:r>
              <a:rPr sz="1200" spc="-70" dirty="0">
                <a:latin typeface="Microsoft Sans Serif"/>
                <a:cs typeface="Microsoft Sans Serif"/>
              </a:rPr>
              <a:t> </a:t>
            </a:r>
            <a:r>
              <a:rPr sz="1200" spc="-15" dirty="0">
                <a:latin typeface="Microsoft Sans Serif"/>
                <a:cs typeface="Microsoft Sans Serif"/>
              </a:rPr>
              <a:t>el</a:t>
            </a:r>
            <a:r>
              <a:rPr sz="1200" spc="-85" dirty="0">
                <a:latin typeface="Microsoft Sans Serif"/>
                <a:cs typeface="Microsoft Sans Serif"/>
              </a:rPr>
              <a:t> </a:t>
            </a:r>
            <a:r>
              <a:rPr sz="1200" spc="10" dirty="0">
                <a:latin typeface="Microsoft Sans Serif"/>
                <a:cs typeface="Microsoft Sans Serif"/>
              </a:rPr>
              <a:t>sacrificio</a:t>
            </a:r>
            <a:r>
              <a:rPr sz="1200" spc="-100" dirty="0">
                <a:latin typeface="Microsoft Sans Serif"/>
                <a:cs typeface="Microsoft Sans Serif"/>
              </a:rPr>
              <a:t> </a:t>
            </a:r>
            <a:r>
              <a:rPr sz="1200" spc="5" dirty="0">
                <a:latin typeface="Microsoft Sans Serif"/>
                <a:cs typeface="Microsoft Sans Serif"/>
              </a:rPr>
              <a:t>personal</a:t>
            </a:r>
            <a:r>
              <a:rPr sz="1200" spc="-100" dirty="0">
                <a:latin typeface="Microsoft Sans Serif"/>
                <a:cs typeface="Microsoft Sans Serif"/>
              </a:rPr>
              <a:t> </a:t>
            </a:r>
            <a:r>
              <a:rPr sz="1200" spc="-5" dirty="0">
                <a:latin typeface="Microsoft Sans Serif"/>
                <a:cs typeface="Microsoft Sans Serif"/>
              </a:rPr>
              <a:t>y</a:t>
            </a:r>
            <a:r>
              <a:rPr sz="1200" spc="-80" dirty="0">
                <a:latin typeface="Microsoft Sans Serif"/>
                <a:cs typeface="Microsoft Sans Serif"/>
              </a:rPr>
              <a:t> </a:t>
            </a:r>
            <a:r>
              <a:rPr sz="1200" spc="-15" dirty="0">
                <a:latin typeface="Microsoft Sans Serif"/>
                <a:cs typeface="Microsoft Sans Serif"/>
              </a:rPr>
              <a:t>el</a:t>
            </a:r>
            <a:r>
              <a:rPr sz="1200" spc="-75" dirty="0">
                <a:latin typeface="Microsoft Sans Serif"/>
                <a:cs typeface="Microsoft Sans Serif"/>
              </a:rPr>
              <a:t> </a:t>
            </a:r>
            <a:r>
              <a:rPr sz="1200" spc="15" dirty="0">
                <a:latin typeface="Microsoft Sans Serif"/>
                <a:cs typeface="Microsoft Sans Serif"/>
              </a:rPr>
              <a:t>respeto</a:t>
            </a:r>
            <a:r>
              <a:rPr sz="1200" spc="-110" dirty="0">
                <a:latin typeface="Microsoft Sans Serif"/>
                <a:cs typeface="Microsoft Sans Serif"/>
              </a:rPr>
              <a:t> </a:t>
            </a:r>
            <a:r>
              <a:rPr sz="1200" spc="20" dirty="0">
                <a:latin typeface="Microsoft Sans Serif"/>
                <a:cs typeface="Microsoft Sans Serif"/>
              </a:rPr>
              <a:t>por</a:t>
            </a:r>
            <a:r>
              <a:rPr sz="1200" spc="-75" dirty="0">
                <a:latin typeface="Microsoft Sans Serif"/>
                <a:cs typeface="Microsoft Sans Serif"/>
              </a:rPr>
              <a:t> </a:t>
            </a:r>
            <a:r>
              <a:rPr sz="1200" spc="-15" dirty="0">
                <a:latin typeface="Microsoft Sans Serif"/>
                <a:cs typeface="Microsoft Sans Serif"/>
              </a:rPr>
              <a:t>los</a:t>
            </a:r>
            <a:r>
              <a:rPr sz="1200" spc="-80" dirty="0">
                <a:latin typeface="Microsoft Sans Serif"/>
                <a:cs typeface="Microsoft Sans Serif"/>
              </a:rPr>
              <a:t> </a:t>
            </a:r>
            <a:r>
              <a:rPr sz="1200" spc="15" dirty="0">
                <a:latin typeface="Microsoft Sans Serif"/>
                <a:cs typeface="Microsoft Sans Serif"/>
              </a:rPr>
              <a:t>tiempos </a:t>
            </a:r>
            <a:r>
              <a:rPr sz="1200" spc="-305" dirty="0">
                <a:latin typeface="Microsoft Sans Serif"/>
                <a:cs typeface="Microsoft Sans Serif"/>
              </a:rPr>
              <a:t> </a:t>
            </a:r>
            <a:r>
              <a:rPr sz="1200" spc="-5" dirty="0">
                <a:latin typeface="Microsoft Sans Serif"/>
                <a:cs typeface="Microsoft Sans Serif"/>
              </a:rPr>
              <a:t>y</a:t>
            </a:r>
            <a:endParaRPr sz="1200" dirty="0">
              <a:latin typeface="Microsoft Sans Serif"/>
              <a:cs typeface="Microsoft Sans Serif"/>
            </a:endParaRPr>
          </a:p>
          <a:p>
            <a:pPr marL="12700" marR="697230">
              <a:lnSpc>
                <a:spcPct val="100000"/>
              </a:lnSpc>
            </a:pPr>
            <a:r>
              <a:rPr sz="1200" spc="5" dirty="0">
                <a:latin typeface="Microsoft Sans Serif"/>
                <a:cs typeface="Microsoft Sans Serif"/>
              </a:rPr>
              <a:t>procesos</a:t>
            </a:r>
            <a:r>
              <a:rPr sz="1200" spc="-95" dirty="0">
                <a:latin typeface="Microsoft Sans Serif"/>
                <a:cs typeface="Microsoft Sans Serif"/>
              </a:rPr>
              <a:t> </a:t>
            </a:r>
            <a:r>
              <a:rPr sz="1200" spc="20" dirty="0">
                <a:latin typeface="Microsoft Sans Serif"/>
                <a:cs typeface="Microsoft Sans Serif"/>
              </a:rPr>
              <a:t>de</a:t>
            </a:r>
            <a:r>
              <a:rPr sz="1200" spc="-75" dirty="0">
                <a:latin typeface="Microsoft Sans Serif"/>
                <a:cs typeface="Microsoft Sans Serif"/>
              </a:rPr>
              <a:t> </a:t>
            </a:r>
            <a:r>
              <a:rPr sz="1200" spc="5" dirty="0">
                <a:latin typeface="Microsoft Sans Serif"/>
                <a:cs typeface="Microsoft Sans Serif"/>
              </a:rPr>
              <a:t>la</a:t>
            </a:r>
            <a:r>
              <a:rPr sz="1200" spc="-70" dirty="0">
                <a:latin typeface="Microsoft Sans Serif"/>
                <a:cs typeface="Microsoft Sans Serif"/>
              </a:rPr>
              <a:t> </a:t>
            </a:r>
            <a:r>
              <a:rPr sz="1200" spc="5" dirty="0">
                <a:latin typeface="Microsoft Sans Serif"/>
                <a:cs typeface="Microsoft Sans Serif"/>
              </a:rPr>
              <a:t>naturaleza,</a:t>
            </a:r>
            <a:r>
              <a:rPr sz="1200" spc="-105" dirty="0">
                <a:latin typeface="Microsoft Sans Serif"/>
                <a:cs typeface="Microsoft Sans Serif"/>
              </a:rPr>
              <a:t> </a:t>
            </a:r>
            <a:r>
              <a:rPr sz="1200" spc="-15" dirty="0">
                <a:latin typeface="Microsoft Sans Serif"/>
                <a:cs typeface="Microsoft Sans Serif"/>
              </a:rPr>
              <a:t>se</a:t>
            </a:r>
            <a:r>
              <a:rPr sz="1200" spc="-75" dirty="0">
                <a:latin typeface="Microsoft Sans Serif"/>
                <a:cs typeface="Microsoft Sans Serif"/>
              </a:rPr>
              <a:t> </a:t>
            </a:r>
            <a:r>
              <a:rPr sz="1200" spc="15" dirty="0">
                <a:latin typeface="Microsoft Sans Serif"/>
                <a:cs typeface="Microsoft Sans Serif"/>
              </a:rPr>
              <a:t>dejan</a:t>
            </a:r>
            <a:r>
              <a:rPr sz="1200" spc="-114" dirty="0">
                <a:latin typeface="Microsoft Sans Serif"/>
                <a:cs typeface="Microsoft Sans Serif"/>
              </a:rPr>
              <a:t> </a:t>
            </a:r>
            <a:r>
              <a:rPr sz="1200" spc="20" dirty="0">
                <a:latin typeface="Microsoft Sans Serif"/>
                <a:cs typeface="Microsoft Sans Serif"/>
              </a:rPr>
              <a:t>mostrar</a:t>
            </a:r>
            <a:r>
              <a:rPr sz="1200" spc="-95" dirty="0">
                <a:latin typeface="Microsoft Sans Serif"/>
                <a:cs typeface="Microsoft Sans Serif"/>
              </a:rPr>
              <a:t> </a:t>
            </a:r>
            <a:r>
              <a:rPr sz="1200" spc="5" dirty="0">
                <a:latin typeface="Microsoft Sans Serif"/>
                <a:cs typeface="Microsoft Sans Serif"/>
              </a:rPr>
              <a:t>en</a:t>
            </a:r>
            <a:r>
              <a:rPr sz="1200" spc="-75" dirty="0">
                <a:latin typeface="Microsoft Sans Serif"/>
                <a:cs typeface="Microsoft Sans Serif"/>
              </a:rPr>
              <a:t> </a:t>
            </a:r>
            <a:r>
              <a:rPr sz="1200" spc="20" dirty="0">
                <a:latin typeface="Microsoft Sans Serif"/>
                <a:cs typeface="Microsoft Sans Serif"/>
              </a:rPr>
              <a:t>una</a:t>
            </a:r>
            <a:r>
              <a:rPr sz="1200" spc="-95" dirty="0">
                <a:latin typeface="Microsoft Sans Serif"/>
                <a:cs typeface="Microsoft Sans Serif"/>
              </a:rPr>
              <a:t> </a:t>
            </a:r>
            <a:r>
              <a:rPr sz="1200" spc="20" dirty="0">
                <a:latin typeface="Microsoft Sans Serif"/>
                <a:cs typeface="Microsoft Sans Serif"/>
              </a:rPr>
              <a:t>de</a:t>
            </a:r>
            <a:r>
              <a:rPr sz="1200" spc="-75" dirty="0">
                <a:latin typeface="Microsoft Sans Serif"/>
                <a:cs typeface="Microsoft Sans Serif"/>
              </a:rPr>
              <a:t> </a:t>
            </a:r>
            <a:r>
              <a:rPr sz="1200" spc="-5" dirty="0">
                <a:latin typeface="Microsoft Sans Serif"/>
                <a:cs typeface="Microsoft Sans Serif"/>
              </a:rPr>
              <a:t>las</a:t>
            </a:r>
            <a:r>
              <a:rPr sz="1200" spc="-85" dirty="0">
                <a:latin typeface="Microsoft Sans Serif"/>
                <a:cs typeface="Microsoft Sans Serif"/>
              </a:rPr>
              <a:t> </a:t>
            </a:r>
            <a:r>
              <a:rPr sz="1200" spc="-5" dirty="0">
                <a:latin typeface="Microsoft Sans Serif"/>
                <a:cs typeface="Microsoft Sans Serif"/>
              </a:rPr>
              <a:t>expresiones</a:t>
            </a:r>
            <a:r>
              <a:rPr sz="1200" spc="-105" dirty="0">
                <a:latin typeface="Microsoft Sans Serif"/>
                <a:cs typeface="Microsoft Sans Serif"/>
              </a:rPr>
              <a:t> </a:t>
            </a:r>
            <a:r>
              <a:rPr sz="1200" spc="10" dirty="0">
                <a:latin typeface="Microsoft Sans Serif"/>
                <a:cs typeface="Microsoft Sans Serif"/>
              </a:rPr>
              <a:t>culturales </a:t>
            </a:r>
            <a:r>
              <a:rPr sz="1200" spc="-305" dirty="0">
                <a:latin typeface="Microsoft Sans Serif"/>
                <a:cs typeface="Microsoft Sans Serif"/>
              </a:rPr>
              <a:t> </a:t>
            </a:r>
            <a:r>
              <a:rPr sz="1200" spc="5" dirty="0">
                <a:latin typeface="Microsoft Sans Serif"/>
                <a:cs typeface="Microsoft Sans Serif"/>
              </a:rPr>
              <a:t>comunitarias:</a:t>
            </a:r>
            <a:r>
              <a:rPr sz="1200" spc="-114" dirty="0">
                <a:latin typeface="Microsoft Sans Serif"/>
                <a:cs typeface="Microsoft Sans Serif"/>
              </a:rPr>
              <a:t> </a:t>
            </a:r>
            <a:r>
              <a:rPr sz="1200" spc="5" dirty="0">
                <a:latin typeface="Microsoft Sans Serif"/>
                <a:cs typeface="Microsoft Sans Serif"/>
              </a:rPr>
              <a:t>la</a:t>
            </a:r>
            <a:endParaRPr sz="1200" dirty="0">
              <a:latin typeface="Microsoft Sans Serif"/>
              <a:cs typeface="Microsoft Sans Serif"/>
            </a:endParaRPr>
          </a:p>
          <a:p>
            <a:pPr marL="12700">
              <a:lnSpc>
                <a:spcPct val="100000"/>
              </a:lnSpc>
            </a:pPr>
            <a:r>
              <a:rPr sz="1200" dirty="0">
                <a:latin typeface="Microsoft Sans Serif"/>
                <a:cs typeface="Microsoft Sans Serif"/>
              </a:rPr>
              <a:t>f</a:t>
            </a:r>
            <a:r>
              <a:rPr sz="1200" spc="5" dirty="0">
                <a:latin typeface="Microsoft Sans Serif"/>
                <a:cs typeface="Microsoft Sans Serif"/>
              </a:rPr>
              <a:t>i</a:t>
            </a:r>
            <a:r>
              <a:rPr sz="1200" spc="20" dirty="0">
                <a:latin typeface="Microsoft Sans Serif"/>
                <a:cs typeface="Microsoft Sans Serif"/>
              </a:rPr>
              <a:t>esta</a:t>
            </a:r>
            <a:r>
              <a:rPr sz="1200" spc="-100" dirty="0">
                <a:latin typeface="Microsoft Sans Serif"/>
                <a:cs typeface="Microsoft Sans Serif"/>
              </a:rPr>
              <a:t> </a:t>
            </a:r>
            <a:r>
              <a:rPr sz="1200" spc="55" dirty="0">
                <a:latin typeface="Microsoft Sans Serif"/>
                <a:cs typeface="Microsoft Sans Serif"/>
              </a:rPr>
              <a:t>t</a:t>
            </a:r>
            <a:r>
              <a:rPr sz="1200" spc="15" dirty="0">
                <a:latin typeface="Microsoft Sans Serif"/>
                <a:cs typeface="Microsoft Sans Serif"/>
              </a:rPr>
              <a:t>r</a:t>
            </a:r>
            <a:r>
              <a:rPr sz="1200" spc="45" dirty="0">
                <a:latin typeface="Microsoft Sans Serif"/>
                <a:cs typeface="Microsoft Sans Serif"/>
              </a:rPr>
              <a:t>ad</a:t>
            </a:r>
            <a:r>
              <a:rPr sz="1200" spc="-30" dirty="0">
                <a:latin typeface="Microsoft Sans Serif"/>
                <a:cs typeface="Microsoft Sans Serif"/>
              </a:rPr>
              <a:t>i</a:t>
            </a:r>
            <a:r>
              <a:rPr sz="1200" spc="40" dirty="0">
                <a:latin typeface="Microsoft Sans Serif"/>
                <a:cs typeface="Microsoft Sans Serif"/>
              </a:rPr>
              <a:t>c</a:t>
            </a:r>
            <a:r>
              <a:rPr sz="1200" spc="-30" dirty="0">
                <a:latin typeface="Microsoft Sans Serif"/>
                <a:cs typeface="Microsoft Sans Serif"/>
              </a:rPr>
              <a:t>i</a:t>
            </a:r>
            <a:r>
              <a:rPr sz="1200" dirty="0">
                <a:latin typeface="Microsoft Sans Serif"/>
                <a:cs typeface="Microsoft Sans Serif"/>
              </a:rPr>
              <a:t>on</a:t>
            </a:r>
            <a:r>
              <a:rPr sz="1200" spc="45" dirty="0">
                <a:latin typeface="Microsoft Sans Serif"/>
                <a:cs typeface="Microsoft Sans Serif"/>
              </a:rPr>
              <a:t>a</a:t>
            </a:r>
            <a:r>
              <a:rPr sz="1200" spc="-30" dirty="0">
                <a:latin typeface="Microsoft Sans Serif"/>
                <a:cs typeface="Microsoft Sans Serif"/>
              </a:rPr>
              <a:t>l</a:t>
            </a:r>
            <a:r>
              <a:rPr sz="1200" spc="-90" dirty="0">
                <a:latin typeface="Microsoft Sans Serif"/>
                <a:cs typeface="Microsoft Sans Serif"/>
              </a:rPr>
              <a:t>.</a:t>
            </a:r>
            <a:endParaRPr sz="1200" dirty="0">
              <a:latin typeface="Microsoft Sans Serif"/>
              <a:cs typeface="Microsoft Sans Serif"/>
            </a:endParaRPr>
          </a:p>
        </p:txBody>
      </p:sp>
    </p:spTree>
    <p:extLst>
      <p:ext uri="{BB962C8B-B14F-4D97-AF65-F5344CB8AC3E}">
        <p14:creationId xmlns:p14="http://schemas.microsoft.com/office/powerpoint/2010/main" val="904940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2078AE61-E06F-338F-3842-D181203FF55B}"/>
              </a:ext>
            </a:extLst>
          </p:cNvPr>
          <p:cNvSpPr txBox="1">
            <a:spLocks/>
          </p:cNvSpPr>
          <p:nvPr/>
        </p:nvSpPr>
        <p:spPr>
          <a:xfrm>
            <a:off x="3039850" y="1238195"/>
            <a:ext cx="6859524" cy="2844368"/>
          </a:xfrm>
          <a:prstGeom prst="rect">
            <a:avLst/>
          </a:prstGeom>
        </p:spPr>
        <p:txBody>
          <a:bodyPr vert="horz" wrap="square" lIns="0" tIns="12700" rIns="0" bIns="0" rtlCol="0" anchor="b">
            <a:sp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pPr marL="12065" marR="5080">
              <a:lnSpc>
                <a:spcPct val="100000"/>
              </a:lnSpc>
              <a:spcBef>
                <a:spcPts val="100"/>
              </a:spcBef>
            </a:pPr>
            <a:r>
              <a:rPr lang="es-ES" sz="4600" spc="-60" dirty="0">
                <a:solidFill>
                  <a:schemeClr val="tx1"/>
                </a:solidFill>
                <a:latin typeface="Verdana"/>
                <a:cs typeface="Verdana"/>
              </a:rPr>
              <a:t>Derechos</a:t>
            </a:r>
            <a:r>
              <a:rPr lang="es-ES" sz="4600" spc="-760" dirty="0">
                <a:solidFill>
                  <a:schemeClr val="tx1"/>
                </a:solidFill>
                <a:latin typeface="Verdana"/>
                <a:cs typeface="Verdana"/>
              </a:rPr>
              <a:t> </a:t>
            </a:r>
            <a:r>
              <a:rPr lang="es-ES" sz="4600" spc="350" dirty="0">
                <a:solidFill>
                  <a:schemeClr val="tx1"/>
                </a:solidFill>
                <a:latin typeface="Verdana"/>
                <a:cs typeface="Verdana"/>
              </a:rPr>
              <a:t>y</a:t>
            </a:r>
            <a:r>
              <a:rPr lang="es-ES" sz="4600" spc="-760" dirty="0">
                <a:solidFill>
                  <a:schemeClr val="tx1"/>
                </a:solidFill>
                <a:latin typeface="Verdana"/>
                <a:cs typeface="Verdana"/>
              </a:rPr>
              <a:t> </a:t>
            </a:r>
            <a:r>
              <a:rPr lang="es-ES" sz="4600" spc="-25" dirty="0">
                <a:solidFill>
                  <a:schemeClr val="tx1"/>
                </a:solidFill>
                <a:latin typeface="Verdana"/>
                <a:cs typeface="Verdana"/>
              </a:rPr>
              <a:t>edu</a:t>
            </a:r>
            <a:r>
              <a:rPr lang="es-ES" sz="4600" spc="-45" dirty="0">
                <a:solidFill>
                  <a:schemeClr val="tx1"/>
                </a:solidFill>
                <a:latin typeface="Verdana"/>
                <a:cs typeface="Verdana"/>
              </a:rPr>
              <a:t>c</a:t>
            </a:r>
            <a:r>
              <a:rPr lang="es-ES" sz="4600" spc="175" dirty="0">
                <a:solidFill>
                  <a:schemeClr val="tx1"/>
                </a:solidFill>
                <a:latin typeface="Verdana"/>
                <a:cs typeface="Verdana"/>
              </a:rPr>
              <a:t>ación  </a:t>
            </a:r>
            <a:r>
              <a:rPr lang="es-ES" sz="4600" spc="145" dirty="0">
                <a:solidFill>
                  <a:schemeClr val="tx1"/>
                </a:solidFill>
                <a:latin typeface="Verdana"/>
                <a:cs typeface="Verdana"/>
              </a:rPr>
              <a:t>particulares</a:t>
            </a:r>
            <a:r>
              <a:rPr lang="es-ES" sz="4600" spc="-760" dirty="0">
                <a:solidFill>
                  <a:schemeClr val="tx1"/>
                </a:solidFill>
                <a:latin typeface="Verdana"/>
                <a:cs typeface="Verdana"/>
              </a:rPr>
              <a:t> </a:t>
            </a:r>
            <a:r>
              <a:rPr lang="es-ES" sz="4600" spc="320" dirty="0">
                <a:solidFill>
                  <a:schemeClr val="tx1"/>
                </a:solidFill>
                <a:latin typeface="Verdana"/>
                <a:cs typeface="Verdana"/>
              </a:rPr>
              <a:t>para</a:t>
            </a:r>
            <a:r>
              <a:rPr lang="es-ES" sz="4600" spc="-760" dirty="0">
                <a:solidFill>
                  <a:schemeClr val="tx1"/>
                </a:solidFill>
                <a:latin typeface="Verdana"/>
                <a:cs typeface="Verdana"/>
              </a:rPr>
              <a:t> </a:t>
            </a:r>
            <a:r>
              <a:rPr lang="es-ES" sz="4600" spc="85" dirty="0">
                <a:solidFill>
                  <a:schemeClr val="tx1"/>
                </a:solidFill>
                <a:latin typeface="Verdana"/>
                <a:cs typeface="Verdana"/>
              </a:rPr>
              <a:t>los  </a:t>
            </a:r>
            <a:r>
              <a:rPr lang="es-ES" sz="4600" spc="145" dirty="0">
                <a:solidFill>
                  <a:schemeClr val="tx1"/>
                </a:solidFill>
                <a:latin typeface="Verdana"/>
                <a:cs typeface="Verdana"/>
              </a:rPr>
              <a:t>niños</a:t>
            </a:r>
            <a:endParaRPr lang="es-ES" sz="4600" dirty="0">
              <a:solidFill>
                <a:schemeClr val="tx1"/>
              </a:solidFill>
              <a:latin typeface="Verdana"/>
              <a:cs typeface="Verdana"/>
            </a:endParaRPr>
          </a:p>
        </p:txBody>
      </p:sp>
      <p:sp>
        <p:nvSpPr>
          <p:cNvPr id="7" name="object 4">
            <a:extLst>
              <a:ext uri="{FF2B5EF4-FFF2-40B4-BE49-F238E27FC236}">
                <a16:creationId xmlns:a16="http://schemas.microsoft.com/office/drawing/2014/main" id="{8F023D69-B101-75B7-D505-D79B07B5C4D6}"/>
              </a:ext>
            </a:extLst>
          </p:cNvPr>
          <p:cNvSpPr txBox="1"/>
          <p:nvPr/>
        </p:nvSpPr>
        <p:spPr>
          <a:xfrm>
            <a:off x="3986762" y="4212644"/>
            <a:ext cx="4965700" cy="1102360"/>
          </a:xfrm>
          <a:prstGeom prst="rect">
            <a:avLst/>
          </a:prstGeom>
        </p:spPr>
        <p:txBody>
          <a:bodyPr vert="horz" wrap="square" lIns="0" tIns="43180" rIns="0" bIns="0" rtlCol="0">
            <a:spAutoFit/>
          </a:bodyPr>
          <a:lstStyle/>
          <a:p>
            <a:pPr marL="504190" indent="-452120">
              <a:lnSpc>
                <a:spcPct val="100000"/>
              </a:lnSpc>
              <a:spcBef>
                <a:spcPts val="340"/>
              </a:spcBef>
              <a:buSzPct val="152631"/>
              <a:buFont typeface="Microsoft Sans Serif"/>
              <a:buChar char="●"/>
              <a:tabLst>
                <a:tab pos="503555" algn="l"/>
                <a:tab pos="504825" algn="l"/>
              </a:tabLst>
            </a:pPr>
            <a:r>
              <a:rPr sz="1900" spc="-40" dirty="0">
                <a:solidFill>
                  <a:srgbClr val="212121"/>
                </a:solidFill>
                <a:latin typeface="Verdana"/>
                <a:cs typeface="Verdana"/>
              </a:rPr>
              <a:t>Los</a:t>
            </a:r>
            <a:r>
              <a:rPr sz="1900" spc="-150" dirty="0">
                <a:solidFill>
                  <a:srgbClr val="212121"/>
                </a:solidFill>
                <a:latin typeface="Verdana"/>
                <a:cs typeface="Verdana"/>
              </a:rPr>
              <a:t> </a:t>
            </a:r>
            <a:r>
              <a:rPr sz="1900" spc="-20" dirty="0">
                <a:solidFill>
                  <a:srgbClr val="212121"/>
                </a:solidFill>
                <a:latin typeface="Verdana"/>
                <a:cs typeface="Verdana"/>
              </a:rPr>
              <a:t>di</a:t>
            </a:r>
            <a:r>
              <a:rPr sz="1900" spc="-85" dirty="0">
                <a:solidFill>
                  <a:srgbClr val="212121"/>
                </a:solidFill>
                <a:latin typeface="Verdana"/>
                <a:cs typeface="Verdana"/>
              </a:rPr>
              <a:t>f</a:t>
            </a:r>
            <a:r>
              <a:rPr sz="1900" spc="-55" dirty="0">
                <a:solidFill>
                  <a:srgbClr val="212121"/>
                </a:solidFill>
                <a:latin typeface="Verdana"/>
                <a:cs typeface="Verdana"/>
              </a:rPr>
              <a:t>e</a:t>
            </a:r>
            <a:r>
              <a:rPr sz="1900" spc="-80" dirty="0">
                <a:solidFill>
                  <a:srgbClr val="212121"/>
                </a:solidFill>
                <a:latin typeface="Verdana"/>
                <a:cs typeface="Verdana"/>
              </a:rPr>
              <a:t>r</a:t>
            </a:r>
            <a:r>
              <a:rPr sz="1900" spc="-75" dirty="0">
                <a:solidFill>
                  <a:srgbClr val="212121"/>
                </a:solidFill>
                <a:latin typeface="Verdana"/>
                <a:cs typeface="Verdana"/>
              </a:rPr>
              <a:t>en</a:t>
            </a:r>
            <a:r>
              <a:rPr sz="1900" spc="-60" dirty="0">
                <a:solidFill>
                  <a:srgbClr val="212121"/>
                </a:solidFill>
                <a:latin typeface="Verdana"/>
                <a:cs typeface="Verdana"/>
              </a:rPr>
              <a:t>t</a:t>
            </a:r>
            <a:r>
              <a:rPr sz="1900" spc="-70" dirty="0">
                <a:solidFill>
                  <a:srgbClr val="212121"/>
                </a:solidFill>
                <a:latin typeface="Verdana"/>
                <a:cs typeface="Verdana"/>
              </a:rPr>
              <a:t>es</a:t>
            </a:r>
            <a:r>
              <a:rPr sz="1900" spc="-150" dirty="0">
                <a:solidFill>
                  <a:srgbClr val="212121"/>
                </a:solidFill>
                <a:latin typeface="Verdana"/>
                <a:cs typeface="Verdana"/>
              </a:rPr>
              <a:t> </a:t>
            </a:r>
            <a:r>
              <a:rPr sz="1900" spc="-45" dirty="0">
                <a:solidFill>
                  <a:srgbClr val="212121"/>
                </a:solidFill>
                <a:latin typeface="Verdana"/>
                <a:cs typeface="Verdana"/>
              </a:rPr>
              <a:t>grupos</a:t>
            </a:r>
            <a:r>
              <a:rPr sz="1900" spc="-150" dirty="0">
                <a:solidFill>
                  <a:srgbClr val="212121"/>
                </a:solidFill>
                <a:latin typeface="Verdana"/>
                <a:cs typeface="Verdana"/>
              </a:rPr>
              <a:t> </a:t>
            </a:r>
            <a:r>
              <a:rPr sz="1900" spc="-55" dirty="0">
                <a:solidFill>
                  <a:srgbClr val="212121"/>
                </a:solidFill>
                <a:latin typeface="Verdana"/>
                <a:cs typeface="Verdana"/>
              </a:rPr>
              <a:t>étnicos</a:t>
            </a:r>
            <a:r>
              <a:rPr sz="1900" spc="-150" dirty="0">
                <a:solidFill>
                  <a:srgbClr val="212121"/>
                </a:solidFill>
                <a:latin typeface="Verdana"/>
                <a:cs typeface="Verdana"/>
              </a:rPr>
              <a:t> </a:t>
            </a:r>
            <a:r>
              <a:rPr sz="1900" spc="5" dirty="0">
                <a:solidFill>
                  <a:srgbClr val="212121"/>
                </a:solidFill>
                <a:latin typeface="Verdana"/>
                <a:cs typeface="Verdana"/>
              </a:rPr>
              <a:t>o</a:t>
            </a:r>
            <a:r>
              <a:rPr sz="1900" spc="-150" dirty="0">
                <a:solidFill>
                  <a:srgbClr val="212121"/>
                </a:solidFill>
                <a:latin typeface="Verdana"/>
                <a:cs typeface="Verdana"/>
              </a:rPr>
              <a:t> </a:t>
            </a:r>
            <a:r>
              <a:rPr sz="1900" spc="-45" dirty="0">
                <a:solidFill>
                  <a:srgbClr val="212121"/>
                </a:solidFill>
                <a:latin typeface="Verdana"/>
                <a:cs typeface="Verdana"/>
              </a:rPr>
              <a:t>grupos</a:t>
            </a:r>
            <a:endParaRPr sz="1900" dirty="0">
              <a:latin typeface="Verdana"/>
              <a:cs typeface="Verdana"/>
            </a:endParaRPr>
          </a:p>
          <a:p>
            <a:pPr marL="449580" algn="ctr">
              <a:lnSpc>
                <a:spcPct val="100000"/>
              </a:lnSpc>
              <a:spcBef>
                <a:spcPts val="240"/>
              </a:spcBef>
            </a:pPr>
            <a:r>
              <a:rPr sz="1900" spc="-70" dirty="0">
                <a:solidFill>
                  <a:srgbClr val="212121"/>
                </a:solidFill>
                <a:latin typeface="Verdana"/>
                <a:cs typeface="Verdana"/>
              </a:rPr>
              <a:t>socioculturales.</a:t>
            </a:r>
            <a:endParaRPr sz="1900" dirty="0">
              <a:latin typeface="Verdana"/>
              <a:cs typeface="Verdana"/>
            </a:endParaRPr>
          </a:p>
          <a:p>
            <a:pPr marL="463550" indent="-451484">
              <a:lnSpc>
                <a:spcPct val="100000"/>
              </a:lnSpc>
              <a:spcBef>
                <a:spcPts val="960"/>
              </a:spcBef>
              <a:buSzPct val="152631"/>
              <a:buFont typeface="Microsoft Sans Serif"/>
              <a:buChar char="●"/>
              <a:tabLst>
                <a:tab pos="463550" algn="l"/>
                <a:tab pos="464184" algn="l"/>
              </a:tabLst>
            </a:pPr>
            <a:r>
              <a:rPr sz="1900" spc="-85" dirty="0">
                <a:solidFill>
                  <a:srgbClr val="212121"/>
                </a:solidFill>
                <a:latin typeface="Verdana"/>
                <a:cs typeface="Verdana"/>
              </a:rPr>
              <a:t>D</a:t>
            </a:r>
            <a:r>
              <a:rPr sz="1900" spc="-55" dirty="0">
                <a:solidFill>
                  <a:srgbClr val="212121"/>
                </a:solidFill>
                <a:latin typeface="Verdana"/>
                <a:cs typeface="Verdana"/>
              </a:rPr>
              <a:t>e</a:t>
            </a:r>
            <a:r>
              <a:rPr sz="1900" spc="-80" dirty="0">
                <a:solidFill>
                  <a:srgbClr val="212121"/>
                </a:solidFill>
                <a:latin typeface="Verdana"/>
                <a:cs typeface="Verdana"/>
              </a:rPr>
              <a:t>r</a:t>
            </a:r>
            <a:r>
              <a:rPr sz="1900" spc="-50" dirty="0">
                <a:solidFill>
                  <a:srgbClr val="212121"/>
                </a:solidFill>
                <a:latin typeface="Verdana"/>
                <a:cs typeface="Verdana"/>
              </a:rPr>
              <a:t>echos</a:t>
            </a:r>
            <a:r>
              <a:rPr sz="1900" spc="-150" dirty="0">
                <a:solidFill>
                  <a:srgbClr val="212121"/>
                </a:solidFill>
                <a:latin typeface="Verdana"/>
                <a:cs typeface="Verdana"/>
              </a:rPr>
              <a:t> </a:t>
            </a:r>
            <a:r>
              <a:rPr sz="1900" spc="-35" dirty="0">
                <a:solidFill>
                  <a:srgbClr val="212121"/>
                </a:solidFill>
                <a:latin typeface="Verdana"/>
                <a:cs typeface="Verdana"/>
              </a:rPr>
              <a:t>y</a:t>
            </a:r>
            <a:r>
              <a:rPr sz="1900" spc="-150" dirty="0">
                <a:solidFill>
                  <a:srgbClr val="212121"/>
                </a:solidFill>
                <a:latin typeface="Verdana"/>
                <a:cs typeface="Verdana"/>
              </a:rPr>
              <a:t> </a:t>
            </a:r>
            <a:r>
              <a:rPr sz="1900" spc="-30" dirty="0">
                <a:solidFill>
                  <a:srgbClr val="212121"/>
                </a:solidFill>
                <a:latin typeface="Verdana"/>
                <a:cs typeface="Verdana"/>
              </a:rPr>
              <a:t>e</a:t>
            </a:r>
            <a:r>
              <a:rPr sz="1900" spc="-5" dirty="0">
                <a:solidFill>
                  <a:srgbClr val="212121"/>
                </a:solidFill>
                <a:latin typeface="Verdana"/>
                <a:cs typeface="Verdana"/>
              </a:rPr>
              <a:t>d</a:t>
            </a:r>
            <a:r>
              <a:rPr sz="1900" spc="-40" dirty="0">
                <a:solidFill>
                  <a:srgbClr val="212121"/>
                </a:solidFill>
                <a:latin typeface="Verdana"/>
                <a:cs typeface="Verdana"/>
              </a:rPr>
              <a:t>ucación</a:t>
            </a:r>
            <a:r>
              <a:rPr sz="1900" spc="-150" dirty="0">
                <a:solidFill>
                  <a:srgbClr val="212121"/>
                </a:solidFill>
                <a:latin typeface="Verdana"/>
                <a:cs typeface="Verdana"/>
              </a:rPr>
              <a:t> </a:t>
            </a:r>
            <a:r>
              <a:rPr sz="1900" spc="-30" dirty="0">
                <a:solidFill>
                  <a:srgbClr val="212121"/>
                </a:solidFill>
                <a:latin typeface="Verdana"/>
                <a:cs typeface="Verdana"/>
              </a:rPr>
              <a:t>i</a:t>
            </a:r>
            <a:r>
              <a:rPr sz="1900" spc="-80" dirty="0">
                <a:solidFill>
                  <a:srgbClr val="212121"/>
                </a:solidFill>
                <a:latin typeface="Verdana"/>
                <a:cs typeface="Verdana"/>
              </a:rPr>
              <a:t>g</a:t>
            </a:r>
            <a:r>
              <a:rPr sz="1900" spc="-50" dirty="0">
                <a:solidFill>
                  <a:srgbClr val="212121"/>
                </a:solidFill>
                <a:latin typeface="Verdana"/>
                <a:cs typeface="Verdana"/>
              </a:rPr>
              <a:t>ual</a:t>
            </a:r>
            <a:r>
              <a:rPr sz="1900" spc="-150" dirty="0">
                <a:solidFill>
                  <a:srgbClr val="212121"/>
                </a:solidFill>
                <a:latin typeface="Verdana"/>
                <a:cs typeface="Verdana"/>
              </a:rPr>
              <a:t> </a:t>
            </a:r>
            <a:r>
              <a:rPr sz="1900" spc="-20" dirty="0">
                <a:solidFill>
                  <a:srgbClr val="212121"/>
                </a:solidFill>
                <a:latin typeface="Verdana"/>
                <a:cs typeface="Verdana"/>
              </a:rPr>
              <a:t>pa</a:t>
            </a:r>
            <a:r>
              <a:rPr sz="1900" spc="-40" dirty="0">
                <a:solidFill>
                  <a:srgbClr val="212121"/>
                </a:solidFill>
                <a:latin typeface="Verdana"/>
                <a:cs typeface="Verdana"/>
              </a:rPr>
              <a:t>r</a:t>
            </a:r>
            <a:r>
              <a:rPr sz="1900" spc="25" dirty="0">
                <a:solidFill>
                  <a:srgbClr val="212121"/>
                </a:solidFill>
                <a:latin typeface="Verdana"/>
                <a:cs typeface="Verdana"/>
              </a:rPr>
              <a:t>a</a:t>
            </a:r>
            <a:r>
              <a:rPr sz="1900" spc="-150" dirty="0">
                <a:solidFill>
                  <a:srgbClr val="212121"/>
                </a:solidFill>
                <a:latin typeface="Verdana"/>
                <a:cs typeface="Verdana"/>
              </a:rPr>
              <a:t> </a:t>
            </a:r>
            <a:r>
              <a:rPr sz="1900" spc="-70" dirty="0">
                <a:solidFill>
                  <a:srgbClr val="212121"/>
                </a:solidFill>
                <a:latin typeface="Verdana"/>
                <a:cs typeface="Verdana"/>
              </a:rPr>
              <a:t>t</a:t>
            </a:r>
            <a:r>
              <a:rPr sz="1900" spc="-80" dirty="0">
                <a:solidFill>
                  <a:srgbClr val="212121"/>
                </a:solidFill>
                <a:latin typeface="Verdana"/>
                <a:cs typeface="Verdana"/>
              </a:rPr>
              <a:t>odos.</a:t>
            </a:r>
            <a:endParaRPr sz="1900" dirty="0">
              <a:latin typeface="Verdana"/>
              <a:cs typeface="Verdana"/>
            </a:endParaRPr>
          </a:p>
        </p:txBody>
      </p:sp>
    </p:spTree>
    <p:extLst>
      <p:ext uri="{BB962C8B-B14F-4D97-AF65-F5344CB8AC3E}">
        <p14:creationId xmlns:p14="http://schemas.microsoft.com/office/powerpoint/2010/main" val="4241026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3F10C0F-BEC0-4720-CCA5-02428A020A91}"/>
              </a:ext>
            </a:extLst>
          </p:cNvPr>
          <p:cNvSpPr txBox="1"/>
          <p:nvPr/>
        </p:nvSpPr>
        <p:spPr>
          <a:xfrm>
            <a:off x="2601539" y="1559538"/>
            <a:ext cx="7332345" cy="3111500"/>
          </a:xfrm>
          <a:prstGeom prst="rect">
            <a:avLst/>
          </a:prstGeom>
        </p:spPr>
        <p:txBody>
          <a:bodyPr vert="horz" wrap="square" lIns="0" tIns="12700" rIns="0" bIns="0" rtlCol="0">
            <a:spAutoFit/>
          </a:bodyPr>
          <a:lstStyle/>
          <a:p>
            <a:pPr marL="12700" marR="154940">
              <a:lnSpc>
                <a:spcPct val="100000"/>
              </a:lnSpc>
              <a:spcBef>
                <a:spcPts val="100"/>
              </a:spcBef>
            </a:pPr>
            <a:r>
              <a:rPr sz="1350" spc="-10" dirty="0">
                <a:solidFill>
                  <a:srgbClr val="404041"/>
                </a:solidFill>
                <a:latin typeface="Verdana"/>
                <a:cs typeface="Verdana"/>
              </a:rPr>
              <a:t>Las </a:t>
            </a:r>
            <a:r>
              <a:rPr sz="1350" spc="-30" dirty="0">
                <a:solidFill>
                  <a:srgbClr val="404041"/>
                </a:solidFill>
                <a:latin typeface="Verdana"/>
                <a:cs typeface="Verdana"/>
              </a:rPr>
              <a:t>niñas, </a:t>
            </a:r>
            <a:r>
              <a:rPr sz="1350" spc="15" dirty="0">
                <a:solidFill>
                  <a:srgbClr val="404041"/>
                </a:solidFill>
                <a:latin typeface="Verdana"/>
                <a:cs typeface="Verdana"/>
              </a:rPr>
              <a:t>niños </a:t>
            </a:r>
            <a:r>
              <a:rPr sz="1350" spc="-70" dirty="0">
                <a:solidFill>
                  <a:srgbClr val="404041"/>
                </a:solidFill>
                <a:latin typeface="Verdana"/>
                <a:cs typeface="Verdana"/>
              </a:rPr>
              <a:t>y </a:t>
            </a:r>
            <a:r>
              <a:rPr sz="1350" spc="5" dirty="0">
                <a:solidFill>
                  <a:srgbClr val="404041"/>
                </a:solidFill>
                <a:latin typeface="Verdana"/>
                <a:cs typeface="Verdana"/>
              </a:rPr>
              <a:t>adolescentes </a:t>
            </a:r>
            <a:r>
              <a:rPr sz="1350" spc="20" dirty="0">
                <a:solidFill>
                  <a:srgbClr val="404041"/>
                </a:solidFill>
                <a:latin typeface="Verdana"/>
                <a:cs typeface="Verdana"/>
              </a:rPr>
              <a:t>tienen derecho </a:t>
            </a:r>
            <a:r>
              <a:rPr sz="1350" spc="-15" dirty="0">
                <a:solidFill>
                  <a:srgbClr val="404041"/>
                </a:solidFill>
                <a:latin typeface="Verdana"/>
                <a:cs typeface="Verdana"/>
              </a:rPr>
              <a:t>a </a:t>
            </a:r>
            <a:r>
              <a:rPr sz="1350" spc="30" dirty="0">
                <a:solidFill>
                  <a:srgbClr val="404041"/>
                </a:solidFill>
                <a:latin typeface="Verdana"/>
                <a:cs typeface="Verdana"/>
              </a:rPr>
              <a:t>una educación </a:t>
            </a:r>
            <a:r>
              <a:rPr sz="1350" spc="40" dirty="0">
                <a:solidFill>
                  <a:srgbClr val="404041"/>
                </a:solidFill>
                <a:latin typeface="Verdana"/>
                <a:cs typeface="Verdana"/>
              </a:rPr>
              <a:t>de </a:t>
            </a:r>
            <a:r>
              <a:rPr sz="1350" spc="20" dirty="0">
                <a:solidFill>
                  <a:srgbClr val="404041"/>
                </a:solidFill>
                <a:latin typeface="Verdana"/>
                <a:cs typeface="Verdana"/>
              </a:rPr>
              <a:t>calidad </a:t>
            </a:r>
            <a:r>
              <a:rPr sz="1350" spc="45" dirty="0">
                <a:solidFill>
                  <a:srgbClr val="404041"/>
                </a:solidFill>
                <a:latin typeface="Verdana"/>
                <a:cs typeface="Verdana"/>
              </a:rPr>
              <a:t>que </a:t>
            </a:r>
            <a:r>
              <a:rPr sz="1350" spc="50" dirty="0">
                <a:solidFill>
                  <a:srgbClr val="404041"/>
                </a:solidFill>
                <a:latin typeface="Verdana"/>
                <a:cs typeface="Verdana"/>
              </a:rPr>
              <a:t> </a:t>
            </a:r>
            <a:r>
              <a:rPr sz="1350" spc="10" dirty="0">
                <a:solidFill>
                  <a:srgbClr val="404041"/>
                </a:solidFill>
                <a:latin typeface="Verdana"/>
                <a:cs typeface="Verdana"/>
              </a:rPr>
              <a:t>contribuya </a:t>
            </a:r>
            <a:r>
              <a:rPr sz="1350" spc="-15" dirty="0">
                <a:solidFill>
                  <a:srgbClr val="404041"/>
                </a:solidFill>
                <a:latin typeface="Verdana"/>
                <a:cs typeface="Verdana"/>
              </a:rPr>
              <a:t>al </a:t>
            </a:r>
            <a:r>
              <a:rPr sz="1350" spc="30" dirty="0">
                <a:solidFill>
                  <a:srgbClr val="404041"/>
                </a:solidFill>
                <a:latin typeface="Verdana"/>
                <a:cs typeface="Verdana"/>
              </a:rPr>
              <a:t>conocimiento </a:t>
            </a:r>
            <a:r>
              <a:rPr sz="1350" spc="40" dirty="0">
                <a:solidFill>
                  <a:srgbClr val="404041"/>
                </a:solidFill>
                <a:latin typeface="Verdana"/>
                <a:cs typeface="Verdana"/>
              </a:rPr>
              <a:t>de </a:t>
            </a:r>
            <a:r>
              <a:rPr sz="1350" spc="-15" dirty="0">
                <a:solidFill>
                  <a:srgbClr val="404041"/>
                </a:solidFill>
                <a:latin typeface="Verdana"/>
                <a:cs typeface="Verdana"/>
              </a:rPr>
              <a:t>sus </a:t>
            </a:r>
            <a:r>
              <a:rPr sz="1350" spc="10" dirty="0">
                <a:solidFill>
                  <a:srgbClr val="404041"/>
                </a:solidFill>
                <a:latin typeface="Verdana"/>
                <a:cs typeface="Verdana"/>
              </a:rPr>
              <a:t>propios </a:t>
            </a:r>
            <a:r>
              <a:rPr sz="1350" spc="15" dirty="0">
                <a:solidFill>
                  <a:srgbClr val="404041"/>
                </a:solidFill>
                <a:latin typeface="Verdana"/>
                <a:cs typeface="Verdana"/>
              </a:rPr>
              <a:t>derechos </a:t>
            </a:r>
            <a:r>
              <a:rPr sz="1350" spc="-160" dirty="0">
                <a:solidFill>
                  <a:srgbClr val="404041"/>
                </a:solidFill>
                <a:latin typeface="Verdana"/>
                <a:cs typeface="Verdana"/>
              </a:rPr>
              <a:t>y, </a:t>
            </a:r>
            <a:r>
              <a:rPr sz="1350" spc="5" dirty="0">
                <a:solidFill>
                  <a:srgbClr val="404041"/>
                </a:solidFill>
                <a:latin typeface="Verdana"/>
                <a:cs typeface="Verdana"/>
              </a:rPr>
              <a:t>basada </a:t>
            </a:r>
            <a:r>
              <a:rPr sz="1350" spc="30" dirty="0">
                <a:solidFill>
                  <a:srgbClr val="404041"/>
                </a:solidFill>
                <a:latin typeface="Verdana"/>
                <a:cs typeface="Verdana"/>
              </a:rPr>
              <a:t>en </a:t>
            </a:r>
            <a:r>
              <a:rPr sz="1350" spc="55" dirty="0">
                <a:solidFill>
                  <a:srgbClr val="404041"/>
                </a:solidFill>
                <a:latin typeface="Verdana"/>
                <a:cs typeface="Verdana"/>
              </a:rPr>
              <a:t>un </a:t>
            </a:r>
            <a:r>
              <a:rPr sz="1350" spc="25" dirty="0">
                <a:solidFill>
                  <a:srgbClr val="404041"/>
                </a:solidFill>
                <a:latin typeface="Verdana"/>
                <a:cs typeface="Verdana"/>
              </a:rPr>
              <a:t>enfoque </a:t>
            </a:r>
            <a:r>
              <a:rPr sz="1350" spc="40" dirty="0">
                <a:solidFill>
                  <a:srgbClr val="404041"/>
                </a:solidFill>
                <a:latin typeface="Verdana"/>
                <a:cs typeface="Verdana"/>
              </a:rPr>
              <a:t>de </a:t>
            </a:r>
            <a:r>
              <a:rPr sz="1350" spc="45" dirty="0">
                <a:solidFill>
                  <a:srgbClr val="404041"/>
                </a:solidFill>
                <a:latin typeface="Verdana"/>
                <a:cs typeface="Verdana"/>
              </a:rPr>
              <a:t> </a:t>
            </a:r>
            <a:r>
              <a:rPr sz="1350" spc="15" dirty="0">
                <a:solidFill>
                  <a:srgbClr val="404041"/>
                </a:solidFill>
                <a:latin typeface="Verdana"/>
                <a:cs typeface="Verdana"/>
              </a:rPr>
              <a:t>derechos</a:t>
            </a:r>
            <a:r>
              <a:rPr sz="1350" spc="-125" dirty="0">
                <a:solidFill>
                  <a:srgbClr val="404041"/>
                </a:solidFill>
                <a:latin typeface="Verdana"/>
                <a:cs typeface="Verdana"/>
              </a:rPr>
              <a:t> </a:t>
            </a:r>
            <a:r>
              <a:rPr sz="1350" spc="35" dirty="0">
                <a:solidFill>
                  <a:srgbClr val="404041"/>
                </a:solidFill>
                <a:latin typeface="Verdana"/>
                <a:cs typeface="Verdana"/>
              </a:rPr>
              <a:t>humanos</a:t>
            </a:r>
            <a:r>
              <a:rPr sz="1350" spc="-120" dirty="0">
                <a:solidFill>
                  <a:srgbClr val="404041"/>
                </a:solidFill>
                <a:latin typeface="Verdana"/>
                <a:cs typeface="Verdana"/>
              </a:rPr>
              <a:t> </a:t>
            </a:r>
            <a:r>
              <a:rPr sz="1350" spc="-70" dirty="0">
                <a:solidFill>
                  <a:srgbClr val="404041"/>
                </a:solidFill>
                <a:latin typeface="Verdana"/>
                <a:cs typeface="Verdana"/>
              </a:rPr>
              <a:t>y</a:t>
            </a:r>
            <a:r>
              <a:rPr sz="1350" spc="-120" dirty="0">
                <a:solidFill>
                  <a:srgbClr val="404041"/>
                </a:solidFill>
                <a:latin typeface="Verdana"/>
                <a:cs typeface="Verdana"/>
              </a:rPr>
              <a:t> </a:t>
            </a:r>
            <a:r>
              <a:rPr sz="1350" spc="40" dirty="0">
                <a:solidFill>
                  <a:srgbClr val="404041"/>
                </a:solidFill>
                <a:latin typeface="Verdana"/>
                <a:cs typeface="Verdana"/>
              </a:rPr>
              <a:t>de</a:t>
            </a:r>
            <a:r>
              <a:rPr sz="1350" spc="-120" dirty="0">
                <a:solidFill>
                  <a:srgbClr val="404041"/>
                </a:solidFill>
                <a:latin typeface="Verdana"/>
                <a:cs typeface="Verdana"/>
              </a:rPr>
              <a:t> </a:t>
            </a:r>
            <a:r>
              <a:rPr sz="1350" spc="30" dirty="0">
                <a:solidFill>
                  <a:srgbClr val="404041"/>
                </a:solidFill>
                <a:latin typeface="Verdana"/>
                <a:cs typeface="Verdana"/>
              </a:rPr>
              <a:t>igualdad</a:t>
            </a:r>
            <a:r>
              <a:rPr sz="1350" spc="-120" dirty="0">
                <a:solidFill>
                  <a:srgbClr val="404041"/>
                </a:solidFill>
                <a:latin typeface="Verdana"/>
                <a:cs typeface="Verdana"/>
              </a:rPr>
              <a:t> </a:t>
            </a:r>
            <a:r>
              <a:rPr sz="1350" spc="-30" dirty="0">
                <a:solidFill>
                  <a:srgbClr val="404041"/>
                </a:solidFill>
                <a:latin typeface="Verdana"/>
                <a:cs typeface="Verdana"/>
              </a:rPr>
              <a:t>sustantiva,</a:t>
            </a:r>
            <a:r>
              <a:rPr sz="1350" spc="-120" dirty="0">
                <a:solidFill>
                  <a:srgbClr val="404041"/>
                </a:solidFill>
                <a:latin typeface="Verdana"/>
                <a:cs typeface="Verdana"/>
              </a:rPr>
              <a:t> </a:t>
            </a:r>
            <a:r>
              <a:rPr sz="1350" spc="45" dirty="0">
                <a:solidFill>
                  <a:srgbClr val="404041"/>
                </a:solidFill>
                <a:latin typeface="Verdana"/>
                <a:cs typeface="Verdana"/>
              </a:rPr>
              <a:t>que</a:t>
            </a:r>
            <a:r>
              <a:rPr sz="1350" spc="-120" dirty="0">
                <a:solidFill>
                  <a:srgbClr val="404041"/>
                </a:solidFill>
                <a:latin typeface="Verdana"/>
                <a:cs typeface="Verdana"/>
              </a:rPr>
              <a:t> </a:t>
            </a:r>
            <a:r>
              <a:rPr sz="1350" spc="5" dirty="0">
                <a:solidFill>
                  <a:srgbClr val="404041"/>
                </a:solidFill>
                <a:latin typeface="Verdana"/>
                <a:cs typeface="Verdana"/>
              </a:rPr>
              <a:t>garantice</a:t>
            </a:r>
            <a:r>
              <a:rPr sz="1350" spc="-120" dirty="0">
                <a:solidFill>
                  <a:srgbClr val="404041"/>
                </a:solidFill>
                <a:latin typeface="Verdana"/>
                <a:cs typeface="Verdana"/>
              </a:rPr>
              <a:t> </a:t>
            </a:r>
            <a:r>
              <a:rPr sz="1350" dirty="0">
                <a:solidFill>
                  <a:srgbClr val="404041"/>
                </a:solidFill>
                <a:latin typeface="Verdana"/>
                <a:cs typeface="Verdana"/>
              </a:rPr>
              <a:t>el</a:t>
            </a:r>
            <a:r>
              <a:rPr sz="1350" spc="-120" dirty="0">
                <a:solidFill>
                  <a:srgbClr val="404041"/>
                </a:solidFill>
                <a:latin typeface="Verdana"/>
                <a:cs typeface="Verdana"/>
              </a:rPr>
              <a:t> </a:t>
            </a:r>
            <a:r>
              <a:rPr sz="1350" dirty="0">
                <a:solidFill>
                  <a:srgbClr val="404041"/>
                </a:solidFill>
                <a:latin typeface="Verdana"/>
                <a:cs typeface="Verdana"/>
              </a:rPr>
              <a:t>respeto</a:t>
            </a:r>
            <a:r>
              <a:rPr sz="1350" spc="-120" dirty="0">
                <a:solidFill>
                  <a:srgbClr val="404041"/>
                </a:solidFill>
                <a:latin typeface="Verdana"/>
                <a:cs typeface="Verdana"/>
              </a:rPr>
              <a:t> </a:t>
            </a:r>
            <a:r>
              <a:rPr sz="1350" spc="-15" dirty="0">
                <a:solidFill>
                  <a:srgbClr val="404041"/>
                </a:solidFill>
                <a:latin typeface="Verdana"/>
                <a:cs typeface="Verdana"/>
              </a:rPr>
              <a:t>a</a:t>
            </a:r>
            <a:r>
              <a:rPr sz="1350" spc="-125" dirty="0">
                <a:solidFill>
                  <a:srgbClr val="404041"/>
                </a:solidFill>
                <a:latin typeface="Verdana"/>
                <a:cs typeface="Verdana"/>
              </a:rPr>
              <a:t> </a:t>
            </a:r>
            <a:r>
              <a:rPr sz="1350" dirty="0">
                <a:solidFill>
                  <a:srgbClr val="404041"/>
                </a:solidFill>
                <a:latin typeface="Verdana"/>
                <a:cs typeface="Verdana"/>
              </a:rPr>
              <a:t>su</a:t>
            </a:r>
            <a:r>
              <a:rPr sz="1350" spc="-120" dirty="0">
                <a:solidFill>
                  <a:srgbClr val="404041"/>
                </a:solidFill>
                <a:latin typeface="Verdana"/>
                <a:cs typeface="Verdana"/>
              </a:rPr>
              <a:t> </a:t>
            </a:r>
            <a:r>
              <a:rPr sz="1350" spc="40" dirty="0">
                <a:solidFill>
                  <a:srgbClr val="404041"/>
                </a:solidFill>
                <a:latin typeface="Verdana"/>
                <a:cs typeface="Verdana"/>
              </a:rPr>
              <a:t>dignidad </a:t>
            </a:r>
            <a:r>
              <a:rPr sz="1350" spc="-459" dirty="0">
                <a:solidFill>
                  <a:srgbClr val="404041"/>
                </a:solidFill>
                <a:latin typeface="Verdana"/>
                <a:cs typeface="Verdana"/>
              </a:rPr>
              <a:t> </a:t>
            </a:r>
            <a:r>
              <a:rPr sz="1350" spc="-10" dirty="0">
                <a:solidFill>
                  <a:srgbClr val="404041"/>
                </a:solidFill>
                <a:latin typeface="Verdana"/>
                <a:cs typeface="Verdana"/>
              </a:rPr>
              <a:t>humana;</a:t>
            </a:r>
            <a:r>
              <a:rPr sz="1350" spc="-125" dirty="0">
                <a:solidFill>
                  <a:srgbClr val="404041"/>
                </a:solidFill>
                <a:latin typeface="Verdana"/>
                <a:cs typeface="Verdana"/>
              </a:rPr>
              <a:t> </a:t>
            </a:r>
            <a:r>
              <a:rPr sz="1350" dirty="0">
                <a:solidFill>
                  <a:srgbClr val="404041"/>
                </a:solidFill>
                <a:latin typeface="Verdana"/>
                <a:cs typeface="Verdana"/>
              </a:rPr>
              <a:t>el</a:t>
            </a:r>
            <a:r>
              <a:rPr sz="1350" spc="-125" dirty="0">
                <a:solidFill>
                  <a:srgbClr val="404041"/>
                </a:solidFill>
                <a:latin typeface="Verdana"/>
                <a:cs typeface="Verdana"/>
              </a:rPr>
              <a:t> </a:t>
            </a:r>
            <a:r>
              <a:rPr sz="1350" spc="-5" dirty="0">
                <a:solidFill>
                  <a:srgbClr val="404041"/>
                </a:solidFill>
                <a:latin typeface="Verdana"/>
                <a:cs typeface="Verdana"/>
              </a:rPr>
              <a:t>desarrollo</a:t>
            </a:r>
            <a:r>
              <a:rPr sz="1350" spc="-125" dirty="0">
                <a:solidFill>
                  <a:srgbClr val="404041"/>
                </a:solidFill>
                <a:latin typeface="Verdana"/>
                <a:cs typeface="Verdana"/>
              </a:rPr>
              <a:t> </a:t>
            </a:r>
            <a:r>
              <a:rPr sz="1350" spc="25" dirty="0">
                <a:solidFill>
                  <a:srgbClr val="404041"/>
                </a:solidFill>
                <a:latin typeface="Verdana"/>
                <a:cs typeface="Verdana"/>
              </a:rPr>
              <a:t>armónico</a:t>
            </a:r>
            <a:r>
              <a:rPr sz="1350" spc="-125" dirty="0">
                <a:solidFill>
                  <a:srgbClr val="404041"/>
                </a:solidFill>
                <a:latin typeface="Verdana"/>
                <a:cs typeface="Verdana"/>
              </a:rPr>
              <a:t> </a:t>
            </a:r>
            <a:r>
              <a:rPr sz="1350" spc="40" dirty="0">
                <a:solidFill>
                  <a:srgbClr val="404041"/>
                </a:solidFill>
                <a:latin typeface="Verdana"/>
                <a:cs typeface="Verdana"/>
              </a:rPr>
              <a:t>de</a:t>
            </a:r>
            <a:r>
              <a:rPr sz="1350" spc="-120" dirty="0">
                <a:solidFill>
                  <a:srgbClr val="404041"/>
                </a:solidFill>
                <a:latin typeface="Verdana"/>
                <a:cs typeface="Verdana"/>
              </a:rPr>
              <a:t> </a:t>
            </a:r>
            <a:r>
              <a:rPr sz="1350" spc="-15" dirty="0">
                <a:solidFill>
                  <a:srgbClr val="404041"/>
                </a:solidFill>
                <a:latin typeface="Verdana"/>
                <a:cs typeface="Verdana"/>
              </a:rPr>
              <a:t>sus</a:t>
            </a:r>
            <a:r>
              <a:rPr sz="1350" spc="-125" dirty="0">
                <a:solidFill>
                  <a:srgbClr val="404041"/>
                </a:solidFill>
                <a:latin typeface="Verdana"/>
                <a:cs typeface="Verdana"/>
              </a:rPr>
              <a:t> </a:t>
            </a:r>
            <a:r>
              <a:rPr sz="1350" spc="15" dirty="0">
                <a:solidFill>
                  <a:srgbClr val="404041"/>
                </a:solidFill>
                <a:latin typeface="Verdana"/>
                <a:cs typeface="Verdana"/>
              </a:rPr>
              <a:t>potencialidades</a:t>
            </a:r>
            <a:r>
              <a:rPr sz="1350" spc="-125" dirty="0">
                <a:solidFill>
                  <a:srgbClr val="404041"/>
                </a:solidFill>
                <a:latin typeface="Verdana"/>
                <a:cs typeface="Verdana"/>
              </a:rPr>
              <a:t> </a:t>
            </a:r>
            <a:r>
              <a:rPr sz="1350" spc="-70" dirty="0">
                <a:solidFill>
                  <a:srgbClr val="404041"/>
                </a:solidFill>
                <a:latin typeface="Verdana"/>
                <a:cs typeface="Verdana"/>
              </a:rPr>
              <a:t>y</a:t>
            </a:r>
            <a:r>
              <a:rPr sz="1350" spc="-125" dirty="0">
                <a:solidFill>
                  <a:srgbClr val="404041"/>
                </a:solidFill>
                <a:latin typeface="Verdana"/>
                <a:cs typeface="Verdana"/>
              </a:rPr>
              <a:t> </a:t>
            </a:r>
            <a:r>
              <a:rPr sz="1350" spc="-5" dirty="0">
                <a:solidFill>
                  <a:srgbClr val="404041"/>
                </a:solidFill>
                <a:latin typeface="Verdana"/>
                <a:cs typeface="Verdana"/>
              </a:rPr>
              <a:t>personalidad.</a:t>
            </a:r>
            <a:endParaRPr sz="1350" dirty="0">
              <a:latin typeface="Verdana"/>
              <a:cs typeface="Verdana"/>
            </a:endParaRPr>
          </a:p>
          <a:p>
            <a:pPr>
              <a:lnSpc>
                <a:spcPct val="100000"/>
              </a:lnSpc>
              <a:spcBef>
                <a:spcPts val="40"/>
              </a:spcBef>
            </a:pPr>
            <a:endParaRPr sz="1300" dirty="0">
              <a:latin typeface="Verdana"/>
              <a:cs typeface="Verdana"/>
            </a:endParaRPr>
          </a:p>
          <a:p>
            <a:pPr marL="12700">
              <a:lnSpc>
                <a:spcPct val="100000"/>
              </a:lnSpc>
            </a:pPr>
            <a:r>
              <a:rPr sz="1350" spc="-45" dirty="0">
                <a:solidFill>
                  <a:srgbClr val="404041"/>
                </a:solidFill>
                <a:latin typeface="Verdana"/>
                <a:cs typeface="Verdana"/>
              </a:rPr>
              <a:t>Se</a:t>
            </a:r>
            <a:r>
              <a:rPr sz="1350" spc="-125" dirty="0">
                <a:solidFill>
                  <a:srgbClr val="404041"/>
                </a:solidFill>
                <a:latin typeface="Verdana"/>
                <a:cs typeface="Verdana"/>
              </a:rPr>
              <a:t> </a:t>
            </a:r>
            <a:r>
              <a:rPr sz="1350" spc="-35" dirty="0">
                <a:solidFill>
                  <a:srgbClr val="404041"/>
                </a:solidFill>
                <a:latin typeface="Verdana"/>
                <a:cs typeface="Verdana"/>
              </a:rPr>
              <a:t>debe:</a:t>
            </a:r>
            <a:endParaRPr sz="1350" dirty="0">
              <a:latin typeface="Verdana"/>
              <a:cs typeface="Verdana"/>
            </a:endParaRPr>
          </a:p>
          <a:p>
            <a:pPr marL="469900" marR="240665" indent="-332740">
              <a:lnSpc>
                <a:spcPct val="100000"/>
              </a:lnSpc>
              <a:buFont typeface="Microsoft Sans Serif"/>
              <a:buChar char="●"/>
              <a:tabLst>
                <a:tab pos="469265" algn="l"/>
                <a:tab pos="469900" algn="l"/>
              </a:tabLst>
            </a:pPr>
            <a:r>
              <a:rPr sz="1350" spc="15" dirty="0">
                <a:solidFill>
                  <a:srgbClr val="404041"/>
                </a:solidFill>
                <a:latin typeface="Verdana"/>
                <a:cs typeface="Verdana"/>
              </a:rPr>
              <a:t>Proporcionar</a:t>
            </a:r>
            <a:r>
              <a:rPr sz="1350" spc="-114" dirty="0">
                <a:solidFill>
                  <a:srgbClr val="404041"/>
                </a:solidFill>
                <a:latin typeface="Verdana"/>
                <a:cs typeface="Verdana"/>
              </a:rPr>
              <a:t> </a:t>
            </a:r>
            <a:r>
              <a:rPr sz="1350" spc="-15" dirty="0">
                <a:solidFill>
                  <a:srgbClr val="404041"/>
                </a:solidFill>
                <a:latin typeface="Verdana"/>
                <a:cs typeface="Verdana"/>
              </a:rPr>
              <a:t>la</a:t>
            </a:r>
            <a:r>
              <a:rPr sz="1350" spc="-110" dirty="0">
                <a:solidFill>
                  <a:srgbClr val="404041"/>
                </a:solidFill>
                <a:latin typeface="Verdana"/>
                <a:cs typeface="Verdana"/>
              </a:rPr>
              <a:t> </a:t>
            </a:r>
            <a:r>
              <a:rPr sz="1350" spc="20" dirty="0">
                <a:solidFill>
                  <a:srgbClr val="404041"/>
                </a:solidFill>
                <a:latin typeface="Verdana"/>
                <a:cs typeface="Verdana"/>
              </a:rPr>
              <a:t>atención</a:t>
            </a:r>
            <a:r>
              <a:rPr sz="1350" spc="-114" dirty="0">
                <a:solidFill>
                  <a:srgbClr val="404041"/>
                </a:solidFill>
                <a:latin typeface="Verdana"/>
                <a:cs typeface="Verdana"/>
              </a:rPr>
              <a:t> </a:t>
            </a:r>
            <a:r>
              <a:rPr sz="1350" spc="5" dirty="0">
                <a:solidFill>
                  <a:srgbClr val="404041"/>
                </a:solidFill>
                <a:latin typeface="Verdana"/>
                <a:cs typeface="Verdana"/>
              </a:rPr>
              <a:t>educativa</a:t>
            </a:r>
            <a:r>
              <a:rPr sz="1350" spc="-110" dirty="0">
                <a:solidFill>
                  <a:srgbClr val="404041"/>
                </a:solidFill>
                <a:latin typeface="Verdana"/>
                <a:cs typeface="Verdana"/>
              </a:rPr>
              <a:t> </a:t>
            </a:r>
            <a:r>
              <a:rPr sz="1350" spc="45" dirty="0">
                <a:solidFill>
                  <a:srgbClr val="404041"/>
                </a:solidFill>
                <a:latin typeface="Verdana"/>
                <a:cs typeface="Verdana"/>
              </a:rPr>
              <a:t>que</a:t>
            </a:r>
            <a:r>
              <a:rPr sz="1350" spc="-110" dirty="0">
                <a:solidFill>
                  <a:srgbClr val="404041"/>
                </a:solidFill>
                <a:latin typeface="Verdana"/>
                <a:cs typeface="Verdana"/>
              </a:rPr>
              <a:t> </a:t>
            </a:r>
            <a:r>
              <a:rPr sz="1350" spc="-30" dirty="0">
                <a:solidFill>
                  <a:srgbClr val="404041"/>
                </a:solidFill>
                <a:latin typeface="Verdana"/>
                <a:cs typeface="Verdana"/>
              </a:rPr>
              <a:t>niñas,</a:t>
            </a:r>
            <a:r>
              <a:rPr sz="1350" spc="-114" dirty="0">
                <a:solidFill>
                  <a:srgbClr val="404041"/>
                </a:solidFill>
                <a:latin typeface="Verdana"/>
                <a:cs typeface="Verdana"/>
              </a:rPr>
              <a:t> </a:t>
            </a:r>
            <a:r>
              <a:rPr sz="1350" spc="15" dirty="0">
                <a:solidFill>
                  <a:srgbClr val="404041"/>
                </a:solidFill>
                <a:latin typeface="Verdana"/>
                <a:cs typeface="Verdana"/>
              </a:rPr>
              <a:t>niños</a:t>
            </a:r>
            <a:r>
              <a:rPr sz="1350" spc="-110" dirty="0">
                <a:solidFill>
                  <a:srgbClr val="404041"/>
                </a:solidFill>
                <a:latin typeface="Verdana"/>
                <a:cs typeface="Verdana"/>
              </a:rPr>
              <a:t> </a:t>
            </a:r>
            <a:r>
              <a:rPr sz="1350" spc="-70" dirty="0">
                <a:solidFill>
                  <a:srgbClr val="404041"/>
                </a:solidFill>
                <a:latin typeface="Verdana"/>
                <a:cs typeface="Verdana"/>
              </a:rPr>
              <a:t>y</a:t>
            </a:r>
            <a:r>
              <a:rPr sz="1350" spc="-110" dirty="0">
                <a:solidFill>
                  <a:srgbClr val="404041"/>
                </a:solidFill>
                <a:latin typeface="Verdana"/>
                <a:cs typeface="Verdana"/>
              </a:rPr>
              <a:t> </a:t>
            </a:r>
            <a:r>
              <a:rPr sz="1350" spc="5" dirty="0">
                <a:solidFill>
                  <a:srgbClr val="404041"/>
                </a:solidFill>
                <a:latin typeface="Verdana"/>
                <a:cs typeface="Verdana"/>
              </a:rPr>
              <a:t>adolescentes</a:t>
            </a:r>
            <a:r>
              <a:rPr sz="1350" spc="-114" dirty="0">
                <a:solidFill>
                  <a:srgbClr val="404041"/>
                </a:solidFill>
                <a:latin typeface="Verdana"/>
                <a:cs typeface="Verdana"/>
              </a:rPr>
              <a:t> </a:t>
            </a:r>
            <a:r>
              <a:rPr sz="1350" dirty="0">
                <a:solidFill>
                  <a:srgbClr val="404041"/>
                </a:solidFill>
                <a:latin typeface="Verdana"/>
                <a:cs typeface="Verdana"/>
              </a:rPr>
              <a:t>requieran </a:t>
            </a:r>
            <a:r>
              <a:rPr sz="1350" spc="-455" dirty="0">
                <a:solidFill>
                  <a:srgbClr val="404041"/>
                </a:solidFill>
                <a:latin typeface="Verdana"/>
                <a:cs typeface="Verdana"/>
              </a:rPr>
              <a:t> </a:t>
            </a:r>
            <a:r>
              <a:rPr sz="1350" spc="-15" dirty="0">
                <a:solidFill>
                  <a:srgbClr val="404041"/>
                </a:solidFill>
                <a:latin typeface="Verdana"/>
                <a:cs typeface="Verdana"/>
              </a:rPr>
              <a:t>para</a:t>
            </a:r>
            <a:r>
              <a:rPr sz="1350" spc="-130" dirty="0">
                <a:solidFill>
                  <a:srgbClr val="404041"/>
                </a:solidFill>
                <a:latin typeface="Verdana"/>
                <a:cs typeface="Verdana"/>
              </a:rPr>
              <a:t> </a:t>
            </a:r>
            <a:r>
              <a:rPr sz="1350" dirty="0">
                <a:solidFill>
                  <a:srgbClr val="404041"/>
                </a:solidFill>
                <a:latin typeface="Verdana"/>
                <a:cs typeface="Verdana"/>
              </a:rPr>
              <a:t>su</a:t>
            </a:r>
            <a:r>
              <a:rPr sz="1350" spc="-125" dirty="0">
                <a:solidFill>
                  <a:srgbClr val="404041"/>
                </a:solidFill>
                <a:latin typeface="Verdana"/>
                <a:cs typeface="Verdana"/>
              </a:rPr>
              <a:t> </a:t>
            </a:r>
            <a:r>
              <a:rPr sz="1350" spc="30" dirty="0">
                <a:solidFill>
                  <a:srgbClr val="404041"/>
                </a:solidFill>
                <a:latin typeface="Verdana"/>
                <a:cs typeface="Verdana"/>
              </a:rPr>
              <a:t>pleno</a:t>
            </a:r>
            <a:r>
              <a:rPr sz="1350" spc="-125" dirty="0">
                <a:solidFill>
                  <a:srgbClr val="404041"/>
                </a:solidFill>
                <a:latin typeface="Verdana"/>
                <a:cs typeface="Verdana"/>
              </a:rPr>
              <a:t> </a:t>
            </a:r>
            <a:r>
              <a:rPr sz="1350" spc="-5" dirty="0">
                <a:solidFill>
                  <a:srgbClr val="404041"/>
                </a:solidFill>
                <a:latin typeface="Verdana"/>
                <a:cs typeface="Verdana"/>
              </a:rPr>
              <a:t>desarrollo</a:t>
            </a:r>
            <a:endParaRPr sz="1350" dirty="0">
              <a:latin typeface="Verdana"/>
              <a:cs typeface="Verdana"/>
            </a:endParaRPr>
          </a:p>
          <a:p>
            <a:pPr marL="469900" marR="657860" indent="-332740">
              <a:lnSpc>
                <a:spcPct val="100000"/>
              </a:lnSpc>
              <a:buFont typeface="Microsoft Sans Serif"/>
              <a:buChar char="●"/>
              <a:tabLst>
                <a:tab pos="469265" algn="l"/>
                <a:tab pos="469900" algn="l"/>
              </a:tabLst>
            </a:pPr>
            <a:r>
              <a:rPr sz="1350" spc="5" dirty="0">
                <a:solidFill>
                  <a:srgbClr val="404041"/>
                </a:solidFill>
                <a:latin typeface="Verdana"/>
                <a:cs typeface="Verdana"/>
              </a:rPr>
              <a:t>Establecer</a:t>
            </a:r>
            <a:r>
              <a:rPr sz="1350" spc="-120" dirty="0">
                <a:solidFill>
                  <a:srgbClr val="404041"/>
                </a:solidFill>
                <a:latin typeface="Verdana"/>
                <a:cs typeface="Verdana"/>
              </a:rPr>
              <a:t> </a:t>
            </a:r>
            <a:r>
              <a:rPr sz="1350" spc="30" dirty="0">
                <a:solidFill>
                  <a:srgbClr val="404041"/>
                </a:solidFill>
                <a:latin typeface="Verdana"/>
                <a:cs typeface="Verdana"/>
              </a:rPr>
              <a:t>medidas</a:t>
            </a:r>
            <a:r>
              <a:rPr sz="1350" spc="-120" dirty="0">
                <a:solidFill>
                  <a:srgbClr val="404041"/>
                </a:solidFill>
                <a:latin typeface="Verdana"/>
                <a:cs typeface="Verdana"/>
              </a:rPr>
              <a:t> </a:t>
            </a:r>
            <a:r>
              <a:rPr sz="1350" spc="-15" dirty="0">
                <a:solidFill>
                  <a:srgbClr val="404041"/>
                </a:solidFill>
                <a:latin typeface="Verdana"/>
                <a:cs typeface="Verdana"/>
              </a:rPr>
              <a:t>para</a:t>
            </a:r>
            <a:r>
              <a:rPr sz="1350" spc="-120" dirty="0">
                <a:solidFill>
                  <a:srgbClr val="404041"/>
                </a:solidFill>
                <a:latin typeface="Verdana"/>
                <a:cs typeface="Verdana"/>
              </a:rPr>
              <a:t> </a:t>
            </a:r>
            <a:r>
              <a:rPr sz="1350" spc="-5" dirty="0">
                <a:solidFill>
                  <a:srgbClr val="404041"/>
                </a:solidFill>
                <a:latin typeface="Verdana"/>
                <a:cs typeface="Verdana"/>
              </a:rPr>
              <a:t>garantizar</a:t>
            </a:r>
            <a:r>
              <a:rPr sz="1350" spc="-120" dirty="0">
                <a:solidFill>
                  <a:srgbClr val="404041"/>
                </a:solidFill>
                <a:latin typeface="Verdana"/>
                <a:cs typeface="Verdana"/>
              </a:rPr>
              <a:t> </a:t>
            </a:r>
            <a:r>
              <a:rPr sz="1350" spc="-15" dirty="0">
                <a:solidFill>
                  <a:srgbClr val="404041"/>
                </a:solidFill>
                <a:latin typeface="Verdana"/>
                <a:cs typeface="Verdana"/>
              </a:rPr>
              <a:t>la</a:t>
            </a:r>
            <a:r>
              <a:rPr sz="1350" spc="-120" dirty="0">
                <a:solidFill>
                  <a:srgbClr val="404041"/>
                </a:solidFill>
                <a:latin typeface="Verdana"/>
                <a:cs typeface="Verdana"/>
              </a:rPr>
              <a:t> </a:t>
            </a:r>
            <a:r>
              <a:rPr sz="1350" spc="15" dirty="0">
                <a:solidFill>
                  <a:srgbClr val="404041"/>
                </a:solidFill>
                <a:latin typeface="Verdana"/>
                <a:cs typeface="Verdana"/>
              </a:rPr>
              <a:t>gratuidad</a:t>
            </a:r>
            <a:r>
              <a:rPr sz="1350" spc="-120" dirty="0">
                <a:solidFill>
                  <a:srgbClr val="404041"/>
                </a:solidFill>
                <a:latin typeface="Verdana"/>
                <a:cs typeface="Verdana"/>
              </a:rPr>
              <a:t> </a:t>
            </a:r>
            <a:r>
              <a:rPr sz="1350" spc="40" dirty="0">
                <a:solidFill>
                  <a:srgbClr val="404041"/>
                </a:solidFill>
                <a:latin typeface="Verdana"/>
                <a:cs typeface="Verdana"/>
              </a:rPr>
              <a:t>de</a:t>
            </a:r>
            <a:r>
              <a:rPr sz="1350" spc="-114" dirty="0">
                <a:solidFill>
                  <a:srgbClr val="404041"/>
                </a:solidFill>
                <a:latin typeface="Verdana"/>
                <a:cs typeface="Verdana"/>
              </a:rPr>
              <a:t> </a:t>
            </a:r>
            <a:r>
              <a:rPr sz="1350" spc="-15" dirty="0">
                <a:solidFill>
                  <a:srgbClr val="404041"/>
                </a:solidFill>
                <a:latin typeface="Verdana"/>
                <a:cs typeface="Verdana"/>
              </a:rPr>
              <a:t>la</a:t>
            </a:r>
            <a:r>
              <a:rPr sz="1350" spc="-120" dirty="0">
                <a:solidFill>
                  <a:srgbClr val="404041"/>
                </a:solidFill>
                <a:latin typeface="Verdana"/>
                <a:cs typeface="Verdana"/>
              </a:rPr>
              <a:t> </a:t>
            </a:r>
            <a:r>
              <a:rPr sz="1350" spc="30" dirty="0">
                <a:solidFill>
                  <a:srgbClr val="404041"/>
                </a:solidFill>
                <a:latin typeface="Verdana"/>
                <a:cs typeface="Verdana"/>
              </a:rPr>
              <a:t>educación</a:t>
            </a:r>
            <a:r>
              <a:rPr sz="1350" spc="-120" dirty="0">
                <a:solidFill>
                  <a:srgbClr val="404041"/>
                </a:solidFill>
                <a:latin typeface="Verdana"/>
                <a:cs typeface="Verdana"/>
              </a:rPr>
              <a:t> </a:t>
            </a:r>
            <a:r>
              <a:rPr sz="1350" spc="30" dirty="0">
                <a:solidFill>
                  <a:srgbClr val="404041"/>
                </a:solidFill>
                <a:latin typeface="Verdana"/>
                <a:cs typeface="Verdana"/>
              </a:rPr>
              <a:t>pública </a:t>
            </a:r>
            <a:r>
              <a:rPr sz="1350" spc="-459" dirty="0">
                <a:solidFill>
                  <a:srgbClr val="404041"/>
                </a:solidFill>
                <a:latin typeface="Verdana"/>
                <a:cs typeface="Verdana"/>
              </a:rPr>
              <a:t> </a:t>
            </a:r>
            <a:r>
              <a:rPr sz="1350" spc="-10" dirty="0">
                <a:solidFill>
                  <a:srgbClr val="404041"/>
                </a:solidFill>
                <a:latin typeface="Verdana"/>
                <a:cs typeface="Verdana"/>
              </a:rPr>
              <a:t>obligatoria.</a:t>
            </a:r>
            <a:endParaRPr sz="1350" dirty="0">
              <a:latin typeface="Verdana"/>
              <a:cs typeface="Verdana"/>
            </a:endParaRPr>
          </a:p>
          <a:p>
            <a:pPr marL="469900" indent="-332740">
              <a:lnSpc>
                <a:spcPct val="100000"/>
              </a:lnSpc>
              <a:buFont typeface="Microsoft Sans Serif"/>
              <a:buChar char="●"/>
              <a:tabLst>
                <a:tab pos="469265" algn="l"/>
                <a:tab pos="469900" algn="l"/>
              </a:tabLst>
            </a:pPr>
            <a:r>
              <a:rPr sz="1350" spc="5" dirty="0">
                <a:solidFill>
                  <a:srgbClr val="404041"/>
                </a:solidFill>
                <a:latin typeface="Verdana"/>
                <a:cs typeface="Verdana"/>
              </a:rPr>
              <a:t>Establecer</a:t>
            </a:r>
            <a:r>
              <a:rPr sz="1350" spc="-125" dirty="0">
                <a:solidFill>
                  <a:srgbClr val="404041"/>
                </a:solidFill>
                <a:latin typeface="Verdana"/>
                <a:cs typeface="Verdana"/>
              </a:rPr>
              <a:t> </a:t>
            </a:r>
            <a:r>
              <a:rPr sz="1350" spc="-25" dirty="0">
                <a:solidFill>
                  <a:srgbClr val="404041"/>
                </a:solidFill>
                <a:latin typeface="Verdana"/>
                <a:cs typeface="Verdana"/>
              </a:rPr>
              <a:t>las</a:t>
            </a:r>
            <a:r>
              <a:rPr sz="1350" spc="-120" dirty="0">
                <a:solidFill>
                  <a:srgbClr val="404041"/>
                </a:solidFill>
                <a:latin typeface="Verdana"/>
                <a:cs typeface="Verdana"/>
              </a:rPr>
              <a:t> </a:t>
            </a:r>
            <a:r>
              <a:rPr sz="1350" spc="25" dirty="0">
                <a:solidFill>
                  <a:srgbClr val="404041"/>
                </a:solidFill>
                <a:latin typeface="Verdana"/>
                <a:cs typeface="Verdana"/>
              </a:rPr>
              <a:t>condiciones</a:t>
            </a:r>
            <a:r>
              <a:rPr sz="1350" spc="-120" dirty="0">
                <a:solidFill>
                  <a:srgbClr val="404041"/>
                </a:solidFill>
                <a:latin typeface="Verdana"/>
                <a:cs typeface="Verdana"/>
              </a:rPr>
              <a:t> </a:t>
            </a:r>
            <a:r>
              <a:rPr sz="1350" spc="-5" dirty="0">
                <a:solidFill>
                  <a:srgbClr val="404041"/>
                </a:solidFill>
                <a:latin typeface="Verdana"/>
                <a:cs typeface="Verdana"/>
              </a:rPr>
              <a:t>necesarias</a:t>
            </a:r>
            <a:r>
              <a:rPr sz="1350" spc="-120" dirty="0">
                <a:solidFill>
                  <a:srgbClr val="404041"/>
                </a:solidFill>
                <a:latin typeface="Verdana"/>
                <a:cs typeface="Verdana"/>
              </a:rPr>
              <a:t> </a:t>
            </a:r>
            <a:r>
              <a:rPr sz="1350" spc="-15" dirty="0">
                <a:solidFill>
                  <a:srgbClr val="404041"/>
                </a:solidFill>
                <a:latin typeface="Verdana"/>
                <a:cs typeface="Verdana"/>
              </a:rPr>
              <a:t>para</a:t>
            </a:r>
            <a:r>
              <a:rPr sz="1350" spc="-120" dirty="0">
                <a:solidFill>
                  <a:srgbClr val="404041"/>
                </a:solidFill>
                <a:latin typeface="Verdana"/>
                <a:cs typeface="Verdana"/>
              </a:rPr>
              <a:t> </a:t>
            </a:r>
            <a:r>
              <a:rPr sz="1350" dirty="0">
                <a:solidFill>
                  <a:srgbClr val="404041"/>
                </a:solidFill>
                <a:latin typeface="Verdana"/>
                <a:cs typeface="Verdana"/>
              </a:rPr>
              <a:t>fortalecer</a:t>
            </a:r>
            <a:r>
              <a:rPr sz="1350" spc="-125" dirty="0">
                <a:solidFill>
                  <a:srgbClr val="404041"/>
                </a:solidFill>
                <a:latin typeface="Verdana"/>
                <a:cs typeface="Verdana"/>
              </a:rPr>
              <a:t> </a:t>
            </a:r>
            <a:r>
              <a:rPr sz="1350" spc="-15" dirty="0">
                <a:solidFill>
                  <a:srgbClr val="404041"/>
                </a:solidFill>
                <a:latin typeface="Verdana"/>
                <a:cs typeface="Verdana"/>
              </a:rPr>
              <a:t>la</a:t>
            </a:r>
            <a:r>
              <a:rPr sz="1350" spc="-120" dirty="0">
                <a:solidFill>
                  <a:srgbClr val="404041"/>
                </a:solidFill>
                <a:latin typeface="Verdana"/>
                <a:cs typeface="Verdana"/>
              </a:rPr>
              <a:t> </a:t>
            </a:r>
            <a:r>
              <a:rPr sz="1350" spc="20" dirty="0">
                <a:solidFill>
                  <a:srgbClr val="404041"/>
                </a:solidFill>
                <a:latin typeface="Verdana"/>
                <a:cs typeface="Verdana"/>
              </a:rPr>
              <a:t>calidad</a:t>
            </a:r>
            <a:r>
              <a:rPr sz="1350" spc="-120" dirty="0">
                <a:solidFill>
                  <a:srgbClr val="404041"/>
                </a:solidFill>
                <a:latin typeface="Verdana"/>
                <a:cs typeface="Verdana"/>
              </a:rPr>
              <a:t> </a:t>
            </a:r>
            <a:r>
              <a:rPr sz="1350" spc="5" dirty="0">
                <a:solidFill>
                  <a:srgbClr val="404041"/>
                </a:solidFill>
                <a:latin typeface="Verdana"/>
                <a:cs typeface="Verdana"/>
              </a:rPr>
              <a:t>educativa</a:t>
            </a:r>
            <a:endParaRPr sz="1350" dirty="0">
              <a:latin typeface="Verdana"/>
              <a:cs typeface="Verdana"/>
            </a:endParaRPr>
          </a:p>
          <a:p>
            <a:pPr marL="469900" marR="818515" indent="-332740">
              <a:lnSpc>
                <a:spcPct val="100000"/>
              </a:lnSpc>
              <a:buFont typeface="Microsoft Sans Serif"/>
              <a:buChar char="●"/>
              <a:tabLst>
                <a:tab pos="469265" algn="l"/>
                <a:tab pos="469900" algn="l"/>
              </a:tabLst>
            </a:pPr>
            <a:r>
              <a:rPr sz="1350" spc="5" dirty="0">
                <a:solidFill>
                  <a:srgbClr val="404041"/>
                </a:solidFill>
                <a:latin typeface="Verdana"/>
                <a:cs typeface="Verdana"/>
              </a:rPr>
              <a:t>Destinar</a:t>
            </a:r>
            <a:r>
              <a:rPr sz="1350" spc="-114" dirty="0">
                <a:solidFill>
                  <a:srgbClr val="404041"/>
                </a:solidFill>
                <a:latin typeface="Verdana"/>
                <a:cs typeface="Verdana"/>
              </a:rPr>
              <a:t> </a:t>
            </a:r>
            <a:r>
              <a:rPr sz="1350" spc="-5" dirty="0">
                <a:solidFill>
                  <a:srgbClr val="404041"/>
                </a:solidFill>
                <a:latin typeface="Verdana"/>
                <a:cs typeface="Verdana"/>
              </a:rPr>
              <a:t>recursos</a:t>
            </a:r>
            <a:r>
              <a:rPr sz="1350" spc="-110" dirty="0">
                <a:solidFill>
                  <a:srgbClr val="404041"/>
                </a:solidFill>
                <a:latin typeface="Verdana"/>
                <a:cs typeface="Verdana"/>
              </a:rPr>
              <a:t> </a:t>
            </a:r>
            <a:r>
              <a:rPr sz="1350" spc="5" dirty="0">
                <a:solidFill>
                  <a:srgbClr val="404041"/>
                </a:solidFill>
                <a:latin typeface="Verdana"/>
                <a:cs typeface="Verdana"/>
              </a:rPr>
              <a:t>humanos,</a:t>
            </a:r>
            <a:r>
              <a:rPr sz="1350" spc="-114" dirty="0">
                <a:solidFill>
                  <a:srgbClr val="404041"/>
                </a:solidFill>
                <a:latin typeface="Verdana"/>
                <a:cs typeface="Verdana"/>
              </a:rPr>
              <a:t> </a:t>
            </a:r>
            <a:r>
              <a:rPr sz="1350" spc="-5" dirty="0">
                <a:solidFill>
                  <a:srgbClr val="404041"/>
                </a:solidFill>
                <a:latin typeface="Verdana"/>
                <a:cs typeface="Verdana"/>
              </a:rPr>
              <a:t>materiales</a:t>
            </a:r>
            <a:r>
              <a:rPr sz="1350" spc="-110" dirty="0">
                <a:solidFill>
                  <a:srgbClr val="404041"/>
                </a:solidFill>
                <a:latin typeface="Verdana"/>
                <a:cs typeface="Verdana"/>
              </a:rPr>
              <a:t> </a:t>
            </a:r>
            <a:r>
              <a:rPr sz="1350" spc="-70" dirty="0">
                <a:solidFill>
                  <a:srgbClr val="404041"/>
                </a:solidFill>
                <a:latin typeface="Verdana"/>
                <a:cs typeface="Verdana"/>
              </a:rPr>
              <a:t>y</a:t>
            </a:r>
            <a:r>
              <a:rPr sz="1350" spc="-114" dirty="0">
                <a:solidFill>
                  <a:srgbClr val="404041"/>
                </a:solidFill>
                <a:latin typeface="Verdana"/>
                <a:cs typeface="Verdana"/>
              </a:rPr>
              <a:t> </a:t>
            </a:r>
            <a:r>
              <a:rPr sz="1350" dirty="0">
                <a:solidFill>
                  <a:srgbClr val="404041"/>
                </a:solidFill>
                <a:latin typeface="Verdana"/>
                <a:cs typeface="Verdana"/>
              </a:rPr>
              <a:t>presupuestarios</a:t>
            </a:r>
            <a:r>
              <a:rPr sz="1350" spc="-110" dirty="0">
                <a:solidFill>
                  <a:srgbClr val="404041"/>
                </a:solidFill>
                <a:latin typeface="Verdana"/>
                <a:cs typeface="Verdana"/>
              </a:rPr>
              <a:t> </a:t>
            </a:r>
            <a:r>
              <a:rPr sz="1350" spc="20" dirty="0">
                <a:solidFill>
                  <a:srgbClr val="404041"/>
                </a:solidFill>
                <a:latin typeface="Verdana"/>
                <a:cs typeface="Verdana"/>
              </a:rPr>
              <a:t>adecuados</a:t>
            </a:r>
            <a:r>
              <a:rPr sz="1350" spc="-114" dirty="0">
                <a:solidFill>
                  <a:srgbClr val="404041"/>
                </a:solidFill>
                <a:latin typeface="Verdana"/>
                <a:cs typeface="Verdana"/>
              </a:rPr>
              <a:t> </a:t>
            </a:r>
            <a:r>
              <a:rPr sz="1350" spc="-70" dirty="0">
                <a:solidFill>
                  <a:srgbClr val="404041"/>
                </a:solidFill>
                <a:latin typeface="Verdana"/>
                <a:cs typeface="Verdana"/>
              </a:rPr>
              <a:t>y </a:t>
            </a:r>
            <a:r>
              <a:rPr sz="1350" spc="-459" dirty="0">
                <a:solidFill>
                  <a:srgbClr val="404041"/>
                </a:solidFill>
                <a:latin typeface="Verdana"/>
                <a:cs typeface="Verdana"/>
              </a:rPr>
              <a:t> </a:t>
            </a:r>
            <a:r>
              <a:rPr sz="1350" spc="5" dirty="0">
                <a:solidFill>
                  <a:srgbClr val="404041"/>
                </a:solidFill>
                <a:latin typeface="Verdana"/>
                <a:cs typeface="Verdana"/>
              </a:rPr>
              <a:t>suﬁcientes</a:t>
            </a:r>
            <a:endParaRPr sz="1350" dirty="0">
              <a:latin typeface="Verdana"/>
              <a:cs typeface="Verdana"/>
            </a:endParaRPr>
          </a:p>
          <a:p>
            <a:pPr marL="469900" marR="5080" indent="-332740">
              <a:lnSpc>
                <a:spcPct val="100000"/>
              </a:lnSpc>
              <a:buFont typeface="Microsoft Sans Serif"/>
              <a:buChar char="●"/>
              <a:tabLst>
                <a:tab pos="469265" algn="l"/>
                <a:tab pos="469900" algn="l"/>
              </a:tabLst>
            </a:pPr>
            <a:r>
              <a:rPr sz="1350" spc="15" dirty="0">
                <a:solidFill>
                  <a:srgbClr val="404041"/>
                </a:solidFill>
                <a:latin typeface="Verdana"/>
                <a:cs typeface="Verdana"/>
              </a:rPr>
              <a:t>Adaptar</a:t>
            </a:r>
            <a:r>
              <a:rPr sz="1350" spc="-120" dirty="0">
                <a:solidFill>
                  <a:srgbClr val="404041"/>
                </a:solidFill>
                <a:latin typeface="Verdana"/>
                <a:cs typeface="Verdana"/>
              </a:rPr>
              <a:t> </a:t>
            </a:r>
            <a:r>
              <a:rPr sz="1350" dirty="0">
                <a:solidFill>
                  <a:srgbClr val="404041"/>
                </a:solidFill>
                <a:latin typeface="Verdana"/>
                <a:cs typeface="Verdana"/>
              </a:rPr>
              <a:t>el</a:t>
            </a:r>
            <a:r>
              <a:rPr sz="1350" spc="-120" dirty="0">
                <a:solidFill>
                  <a:srgbClr val="404041"/>
                </a:solidFill>
                <a:latin typeface="Verdana"/>
                <a:cs typeface="Verdana"/>
              </a:rPr>
              <a:t> </a:t>
            </a:r>
            <a:r>
              <a:rPr sz="1350" dirty="0">
                <a:solidFill>
                  <a:srgbClr val="404041"/>
                </a:solidFill>
                <a:latin typeface="Verdana"/>
                <a:cs typeface="Verdana"/>
              </a:rPr>
              <a:t>sistema</a:t>
            </a:r>
            <a:r>
              <a:rPr sz="1350" spc="-120" dirty="0">
                <a:solidFill>
                  <a:srgbClr val="404041"/>
                </a:solidFill>
                <a:latin typeface="Verdana"/>
                <a:cs typeface="Verdana"/>
              </a:rPr>
              <a:t> </a:t>
            </a:r>
            <a:r>
              <a:rPr sz="1350" spc="10" dirty="0">
                <a:solidFill>
                  <a:srgbClr val="404041"/>
                </a:solidFill>
                <a:latin typeface="Verdana"/>
                <a:cs typeface="Verdana"/>
              </a:rPr>
              <a:t>educativo</a:t>
            </a:r>
            <a:r>
              <a:rPr sz="1350" spc="-114" dirty="0">
                <a:solidFill>
                  <a:srgbClr val="404041"/>
                </a:solidFill>
                <a:latin typeface="Verdana"/>
                <a:cs typeface="Verdana"/>
              </a:rPr>
              <a:t> </a:t>
            </a:r>
            <a:r>
              <a:rPr sz="1350" spc="-15" dirty="0">
                <a:solidFill>
                  <a:srgbClr val="404041"/>
                </a:solidFill>
                <a:latin typeface="Verdana"/>
                <a:cs typeface="Verdana"/>
              </a:rPr>
              <a:t>a</a:t>
            </a:r>
            <a:r>
              <a:rPr sz="1350" spc="-120" dirty="0">
                <a:solidFill>
                  <a:srgbClr val="404041"/>
                </a:solidFill>
                <a:latin typeface="Verdana"/>
                <a:cs typeface="Verdana"/>
              </a:rPr>
              <a:t> </a:t>
            </a:r>
            <a:r>
              <a:rPr sz="1350" spc="-25" dirty="0">
                <a:solidFill>
                  <a:srgbClr val="404041"/>
                </a:solidFill>
                <a:latin typeface="Verdana"/>
                <a:cs typeface="Verdana"/>
              </a:rPr>
              <a:t>las</a:t>
            </a:r>
            <a:r>
              <a:rPr sz="1350" spc="-120" dirty="0">
                <a:solidFill>
                  <a:srgbClr val="404041"/>
                </a:solidFill>
                <a:latin typeface="Verdana"/>
                <a:cs typeface="Verdana"/>
              </a:rPr>
              <a:t> </a:t>
            </a:r>
            <a:r>
              <a:rPr sz="1350" spc="5" dirty="0">
                <a:solidFill>
                  <a:srgbClr val="404041"/>
                </a:solidFill>
                <a:latin typeface="Verdana"/>
                <a:cs typeface="Verdana"/>
              </a:rPr>
              <a:t>condiciones,</a:t>
            </a:r>
            <a:r>
              <a:rPr sz="1350" spc="-120" dirty="0">
                <a:solidFill>
                  <a:srgbClr val="404041"/>
                </a:solidFill>
                <a:latin typeface="Verdana"/>
                <a:cs typeface="Verdana"/>
              </a:rPr>
              <a:t> </a:t>
            </a:r>
            <a:r>
              <a:rPr sz="1350" spc="-10" dirty="0">
                <a:solidFill>
                  <a:srgbClr val="404041"/>
                </a:solidFill>
                <a:latin typeface="Verdana"/>
                <a:cs typeface="Verdana"/>
              </a:rPr>
              <a:t>intereses</a:t>
            </a:r>
            <a:r>
              <a:rPr sz="1350" spc="-114" dirty="0">
                <a:solidFill>
                  <a:srgbClr val="404041"/>
                </a:solidFill>
                <a:latin typeface="Verdana"/>
                <a:cs typeface="Verdana"/>
              </a:rPr>
              <a:t> </a:t>
            </a:r>
            <a:r>
              <a:rPr sz="1350" spc="-70" dirty="0">
                <a:solidFill>
                  <a:srgbClr val="404041"/>
                </a:solidFill>
                <a:latin typeface="Verdana"/>
                <a:cs typeface="Verdana"/>
              </a:rPr>
              <a:t>y</a:t>
            </a:r>
            <a:r>
              <a:rPr sz="1350" spc="-120" dirty="0">
                <a:solidFill>
                  <a:srgbClr val="404041"/>
                </a:solidFill>
                <a:latin typeface="Verdana"/>
                <a:cs typeface="Verdana"/>
              </a:rPr>
              <a:t> </a:t>
            </a:r>
            <a:r>
              <a:rPr sz="1350" spc="-5" dirty="0">
                <a:solidFill>
                  <a:srgbClr val="404041"/>
                </a:solidFill>
                <a:latin typeface="Verdana"/>
                <a:cs typeface="Verdana"/>
              </a:rPr>
              <a:t>contextos</a:t>
            </a:r>
            <a:r>
              <a:rPr sz="1350" spc="-120" dirty="0">
                <a:solidFill>
                  <a:srgbClr val="404041"/>
                </a:solidFill>
                <a:latin typeface="Verdana"/>
                <a:cs typeface="Verdana"/>
              </a:rPr>
              <a:t> </a:t>
            </a:r>
            <a:r>
              <a:rPr sz="1350" spc="10" dirty="0">
                <a:solidFill>
                  <a:srgbClr val="404041"/>
                </a:solidFill>
                <a:latin typeface="Verdana"/>
                <a:cs typeface="Verdana"/>
              </a:rPr>
              <a:t>especíﬁcos </a:t>
            </a:r>
            <a:r>
              <a:rPr sz="1350" spc="-459" dirty="0">
                <a:solidFill>
                  <a:srgbClr val="404041"/>
                </a:solidFill>
                <a:latin typeface="Verdana"/>
                <a:cs typeface="Verdana"/>
              </a:rPr>
              <a:t> </a:t>
            </a:r>
            <a:r>
              <a:rPr sz="1350" spc="40" dirty="0">
                <a:solidFill>
                  <a:srgbClr val="404041"/>
                </a:solidFill>
                <a:latin typeface="Verdana"/>
                <a:cs typeface="Verdana"/>
              </a:rPr>
              <a:t>de</a:t>
            </a:r>
            <a:r>
              <a:rPr sz="1350" spc="-125" dirty="0">
                <a:solidFill>
                  <a:srgbClr val="404041"/>
                </a:solidFill>
                <a:latin typeface="Verdana"/>
                <a:cs typeface="Verdana"/>
              </a:rPr>
              <a:t> </a:t>
            </a:r>
            <a:r>
              <a:rPr sz="1350" spc="-30" dirty="0">
                <a:solidFill>
                  <a:srgbClr val="404041"/>
                </a:solidFill>
                <a:latin typeface="Verdana"/>
                <a:cs typeface="Verdana"/>
              </a:rPr>
              <a:t>niñas,</a:t>
            </a:r>
            <a:r>
              <a:rPr sz="1350" spc="-125" dirty="0">
                <a:solidFill>
                  <a:srgbClr val="404041"/>
                </a:solidFill>
                <a:latin typeface="Verdana"/>
                <a:cs typeface="Verdana"/>
              </a:rPr>
              <a:t> </a:t>
            </a:r>
            <a:r>
              <a:rPr sz="1350" spc="15" dirty="0">
                <a:solidFill>
                  <a:srgbClr val="404041"/>
                </a:solidFill>
                <a:latin typeface="Verdana"/>
                <a:cs typeface="Verdana"/>
              </a:rPr>
              <a:t>niños</a:t>
            </a:r>
            <a:r>
              <a:rPr sz="1350" spc="-125" dirty="0">
                <a:solidFill>
                  <a:srgbClr val="404041"/>
                </a:solidFill>
                <a:latin typeface="Verdana"/>
                <a:cs typeface="Verdana"/>
              </a:rPr>
              <a:t> </a:t>
            </a:r>
            <a:r>
              <a:rPr sz="1350" spc="-70" dirty="0">
                <a:solidFill>
                  <a:srgbClr val="404041"/>
                </a:solidFill>
                <a:latin typeface="Verdana"/>
                <a:cs typeface="Verdana"/>
              </a:rPr>
              <a:t>y</a:t>
            </a:r>
            <a:r>
              <a:rPr sz="1350" spc="-125" dirty="0">
                <a:solidFill>
                  <a:srgbClr val="404041"/>
                </a:solidFill>
                <a:latin typeface="Verdana"/>
                <a:cs typeface="Verdana"/>
              </a:rPr>
              <a:t> </a:t>
            </a:r>
            <a:r>
              <a:rPr sz="1350" spc="5" dirty="0">
                <a:solidFill>
                  <a:srgbClr val="404041"/>
                </a:solidFill>
                <a:latin typeface="Verdana"/>
                <a:cs typeface="Verdana"/>
              </a:rPr>
              <a:t>adolescentes</a:t>
            </a:r>
            <a:endParaRPr sz="1350" dirty="0">
              <a:latin typeface="Verdana"/>
              <a:cs typeface="Verdana"/>
            </a:endParaRPr>
          </a:p>
        </p:txBody>
      </p:sp>
    </p:spTree>
    <p:extLst>
      <p:ext uri="{BB962C8B-B14F-4D97-AF65-F5344CB8AC3E}">
        <p14:creationId xmlns:p14="http://schemas.microsoft.com/office/powerpoint/2010/main" val="2314625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3D8C6BF-6FC7-1ECD-9F5D-A5A0D379EFC9}"/>
              </a:ext>
            </a:extLst>
          </p:cNvPr>
          <p:cNvSpPr txBox="1"/>
          <p:nvPr/>
        </p:nvSpPr>
        <p:spPr>
          <a:xfrm>
            <a:off x="1819924" y="1540101"/>
            <a:ext cx="4276076" cy="2228815"/>
          </a:xfrm>
          <a:prstGeom prst="rect">
            <a:avLst/>
          </a:prstGeom>
        </p:spPr>
        <p:txBody>
          <a:bodyPr vert="horz" wrap="square" lIns="0" tIns="12700" rIns="0" bIns="0" rtlCol="0">
            <a:spAutoFit/>
          </a:bodyPr>
          <a:lstStyle/>
          <a:p>
            <a:pPr marL="306705" marR="68580" indent="-290195">
              <a:lnSpc>
                <a:spcPct val="100000"/>
              </a:lnSpc>
              <a:spcBef>
                <a:spcPts val="100"/>
              </a:spcBef>
              <a:buClr>
                <a:srgbClr val="C63D1B"/>
              </a:buClr>
              <a:buSzPct val="96296"/>
              <a:buFont typeface="Microsoft Sans Serif"/>
              <a:buChar char="●"/>
              <a:tabLst>
                <a:tab pos="306070" algn="l"/>
                <a:tab pos="307340" algn="l"/>
              </a:tabLst>
            </a:pPr>
            <a:r>
              <a:rPr spc="5" dirty="0">
                <a:latin typeface="Verdana"/>
                <a:cs typeface="Verdana"/>
              </a:rPr>
              <a:t>Establecer</a:t>
            </a:r>
            <a:r>
              <a:rPr spc="-120" dirty="0">
                <a:latin typeface="Verdana"/>
                <a:cs typeface="Verdana"/>
              </a:rPr>
              <a:t> </a:t>
            </a:r>
            <a:r>
              <a:rPr spc="10" dirty="0">
                <a:latin typeface="Verdana"/>
                <a:cs typeface="Verdana"/>
              </a:rPr>
              <a:t>acciones</a:t>
            </a:r>
            <a:r>
              <a:rPr spc="-120" dirty="0">
                <a:latin typeface="Verdana"/>
                <a:cs typeface="Verdana"/>
              </a:rPr>
              <a:t> </a:t>
            </a:r>
            <a:r>
              <a:rPr spc="-15" dirty="0">
                <a:latin typeface="Verdana"/>
                <a:cs typeface="Verdana"/>
              </a:rPr>
              <a:t>aﬁrmativas </a:t>
            </a:r>
            <a:r>
              <a:rPr spc="-459" dirty="0">
                <a:latin typeface="Verdana"/>
                <a:cs typeface="Verdana"/>
              </a:rPr>
              <a:t> </a:t>
            </a:r>
            <a:r>
              <a:rPr spc="65" dirty="0">
                <a:latin typeface="Verdana"/>
                <a:cs typeface="Verdana"/>
              </a:rPr>
              <a:t>p</a:t>
            </a:r>
            <a:r>
              <a:rPr spc="-30" dirty="0">
                <a:latin typeface="Verdana"/>
                <a:cs typeface="Verdana"/>
              </a:rPr>
              <a:t>a</a:t>
            </a:r>
            <a:r>
              <a:rPr spc="-90" dirty="0">
                <a:latin typeface="Verdana"/>
                <a:cs typeface="Verdana"/>
              </a:rPr>
              <a:t>r</a:t>
            </a:r>
            <a:r>
              <a:rPr spc="-15" dirty="0">
                <a:latin typeface="Verdana"/>
                <a:cs typeface="Verdana"/>
              </a:rPr>
              <a:t>a</a:t>
            </a:r>
            <a:r>
              <a:rPr spc="-125" dirty="0">
                <a:latin typeface="Verdana"/>
                <a:cs typeface="Verdana"/>
              </a:rPr>
              <a:t> </a:t>
            </a:r>
            <a:r>
              <a:rPr spc="10" dirty="0">
                <a:latin typeface="Verdana"/>
                <a:cs typeface="Verdana"/>
              </a:rPr>
              <a:t>ga</a:t>
            </a:r>
            <a:r>
              <a:rPr spc="-60" dirty="0">
                <a:latin typeface="Verdana"/>
                <a:cs typeface="Verdana"/>
              </a:rPr>
              <a:t>r</a:t>
            </a:r>
            <a:r>
              <a:rPr spc="-5" dirty="0">
                <a:latin typeface="Verdana"/>
                <a:cs typeface="Verdana"/>
              </a:rPr>
              <a:t>antizar</a:t>
            </a:r>
            <a:r>
              <a:rPr spc="-125" dirty="0">
                <a:latin typeface="Verdana"/>
                <a:cs typeface="Verdana"/>
              </a:rPr>
              <a:t> </a:t>
            </a:r>
            <a:r>
              <a:rPr dirty="0">
                <a:latin typeface="Verdana"/>
                <a:cs typeface="Verdana"/>
              </a:rPr>
              <a:t>el</a:t>
            </a:r>
            <a:r>
              <a:rPr spc="-125" dirty="0">
                <a:latin typeface="Verdana"/>
                <a:cs typeface="Verdana"/>
              </a:rPr>
              <a:t> </a:t>
            </a:r>
            <a:r>
              <a:rPr spc="15" dirty="0">
                <a:latin typeface="Verdana"/>
                <a:cs typeface="Verdana"/>
              </a:rPr>
              <a:t>de</a:t>
            </a:r>
            <a:r>
              <a:rPr spc="-10" dirty="0">
                <a:latin typeface="Verdana"/>
                <a:cs typeface="Verdana"/>
              </a:rPr>
              <a:t>r</a:t>
            </a:r>
            <a:r>
              <a:rPr spc="35" dirty="0">
                <a:latin typeface="Verdana"/>
                <a:cs typeface="Verdana"/>
              </a:rPr>
              <a:t>e</a:t>
            </a:r>
            <a:r>
              <a:rPr spc="20" dirty="0">
                <a:latin typeface="Verdana"/>
                <a:cs typeface="Verdana"/>
              </a:rPr>
              <a:t>c</a:t>
            </a:r>
            <a:r>
              <a:rPr spc="40" dirty="0">
                <a:latin typeface="Verdana"/>
                <a:cs typeface="Verdana"/>
              </a:rPr>
              <a:t>ho</a:t>
            </a:r>
            <a:r>
              <a:rPr spc="-125" dirty="0">
                <a:latin typeface="Verdana"/>
                <a:cs typeface="Verdana"/>
              </a:rPr>
              <a:t> </a:t>
            </a:r>
            <a:r>
              <a:rPr spc="-15" dirty="0">
                <a:latin typeface="Verdana"/>
                <a:cs typeface="Verdana"/>
              </a:rPr>
              <a:t>a</a:t>
            </a:r>
            <a:r>
              <a:rPr spc="-125" dirty="0">
                <a:latin typeface="Verdana"/>
                <a:cs typeface="Verdana"/>
              </a:rPr>
              <a:t> </a:t>
            </a:r>
            <a:r>
              <a:rPr spc="-10" dirty="0">
                <a:latin typeface="Verdana"/>
                <a:cs typeface="Verdana"/>
              </a:rPr>
              <a:t>la  </a:t>
            </a:r>
            <a:r>
              <a:rPr spc="30" dirty="0">
                <a:latin typeface="Verdana"/>
                <a:cs typeface="Verdana"/>
              </a:rPr>
              <a:t>educación</a:t>
            </a:r>
            <a:endParaRPr>
              <a:latin typeface="Verdana"/>
              <a:cs typeface="Verdana"/>
            </a:endParaRPr>
          </a:p>
          <a:p>
            <a:pPr marL="306705" marR="127635" indent="-294640">
              <a:lnSpc>
                <a:spcPct val="100000"/>
              </a:lnSpc>
              <a:buFont typeface="Microsoft Sans Serif"/>
              <a:buChar char="●"/>
              <a:tabLst>
                <a:tab pos="306070" algn="l"/>
                <a:tab pos="307340" algn="l"/>
              </a:tabLst>
            </a:pPr>
            <a:r>
              <a:rPr spc="-5" dirty="0">
                <a:latin typeface="Verdana"/>
                <a:cs typeface="Verdana"/>
              </a:rPr>
              <a:t>Prestar</a:t>
            </a:r>
            <a:r>
              <a:rPr spc="-125" dirty="0">
                <a:latin typeface="Verdana"/>
                <a:cs typeface="Verdana"/>
              </a:rPr>
              <a:t> </a:t>
            </a:r>
            <a:r>
              <a:rPr spc="-15" dirty="0">
                <a:latin typeface="Verdana"/>
                <a:cs typeface="Verdana"/>
              </a:rPr>
              <a:t>servicios</a:t>
            </a:r>
            <a:r>
              <a:rPr spc="-120" dirty="0">
                <a:latin typeface="Verdana"/>
                <a:cs typeface="Verdana"/>
              </a:rPr>
              <a:t> </a:t>
            </a:r>
            <a:r>
              <a:rPr spc="5" dirty="0">
                <a:latin typeface="Verdana"/>
                <a:cs typeface="Verdana"/>
              </a:rPr>
              <a:t>educativos</a:t>
            </a:r>
            <a:r>
              <a:rPr spc="-125" dirty="0">
                <a:latin typeface="Verdana"/>
                <a:cs typeface="Verdana"/>
              </a:rPr>
              <a:t> </a:t>
            </a:r>
            <a:r>
              <a:rPr spc="30" dirty="0">
                <a:latin typeface="Verdana"/>
                <a:cs typeface="Verdana"/>
              </a:rPr>
              <a:t>en </a:t>
            </a:r>
            <a:r>
              <a:rPr spc="-459" dirty="0">
                <a:latin typeface="Verdana"/>
                <a:cs typeface="Verdana"/>
              </a:rPr>
              <a:t> </a:t>
            </a:r>
            <a:r>
              <a:rPr spc="40" dirty="0">
                <a:latin typeface="Verdana"/>
                <a:cs typeface="Verdana"/>
              </a:rPr>
              <a:t>condi</a:t>
            </a:r>
            <a:r>
              <a:rPr spc="30" dirty="0">
                <a:latin typeface="Verdana"/>
                <a:cs typeface="Verdana"/>
              </a:rPr>
              <a:t>c</a:t>
            </a:r>
            <a:r>
              <a:rPr spc="5" dirty="0">
                <a:latin typeface="Verdana"/>
                <a:cs typeface="Verdana"/>
              </a:rPr>
              <a:t>iones</a:t>
            </a:r>
            <a:r>
              <a:rPr spc="-125" dirty="0">
                <a:latin typeface="Verdana"/>
                <a:cs typeface="Verdana"/>
              </a:rPr>
              <a:t> </a:t>
            </a:r>
            <a:r>
              <a:rPr spc="40" dirty="0">
                <a:latin typeface="Verdana"/>
                <a:cs typeface="Verdana"/>
              </a:rPr>
              <a:t>de</a:t>
            </a:r>
            <a:r>
              <a:rPr spc="-125" dirty="0">
                <a:latin typeface="Verdana"/>
                <a:cs typeface="Verdana"/>
              </a:rPr>
              <a:t> </a:t>
            </a:r>
            <a:r>
              <a:rPr spc="15" dirty="0">
                <a:latin typeface="Verdana"/>
                <a:cs typeface="Verdana"/>
              </a:rPr>
              <a:t>no</a:t>
            </a:r>
            <a:r>
              <a:rPr dirty="0">
                <a:latin typeface="Verdana"/>
                <a:cs typeface="Verdana"/>
              </a:rPr>
              <a:t>r</a:t>
            </a:r>
            <a:r>
              <a:rPr spc="25" dirty="0">
                <a:latin typeface="Verdana"/>
                <a:cs typeface="Verdana"/>
              </a:rPr>
              <a:t>malidad  </a:t>
            </a:r>
            <a:r>
              <a:rPr spc="40" dirty="0">
                <a:latin typeface="Verdana"/>
                <a:cs typeface="Verdana"/>
              </a:rPr>
              <a:t>mínima</a:t>
            </a:r>
            <a:endParaRPr>
              <a:latin typeface="Verdana"/>
              <a:cs typeface="Verdana"/>
            </a:endParaRPr>
          </a:p>
          <a:p>
            <a:pPr marL="306705" marR="5080" indent="-294640">
              <a:lnSpc>
                <a:spcPct val="100000"/>
              </a:lnSpc>
              <a:buFont typeface="Microsoft Sans Serif"/>
              <a:buChar char="●"/>
              <a:tabLst>
                <a:tab pos="306070" algn="l"/>
                <a:tab pos="307340" algn="l"/>
              </a:tabLst>
            </a:pPr>
            <a:r>
              <a:rPr spc="50" dirty="0">
                <a:latin typeface="Verdana"/>
                <a:cs typeface="Verdana"/>
              </a:rPr>
              <a:t>F</a:t>
            </a:r>
            <a:r>
              <a:rPr spc="25" dirty="0">
                <a:latin typeface="Verdana"/>
                <a:cs typeface="Verdana"/>
              </a:rPr>
              <a:t>omentar</a:t>
            </a:r>
            <a:r>
              <a:rPr spc="-125" dirty="0">
                <a:latin typeface="Verdana"/>
                <a:cs typeface="Verdana"/>
              </a:rPr>
              <a:t> </a:t>
            </a:r>
            <a:r>
              <a:rPr spc="-15" dirty="0">
                <a:latin typeface="Verdana"/>
                <a:cs typeface="Verdana"/>
              </a:rPr>
              <a:t>la</a:t>
            </a:r>
            <a:r>
              <a:rPr spc="-125" dirty="0">
                <a:latin typeface="Verdana"/>
                <a:cs typeface="Verdana"/>
              </a:rPr>
              <a:t> </a:t>
            </a:r>
            <a:r>
              <a:rPr spc="40" dirty="0">
                <a:latin typeface="Verdana"/>
                <a:cs typeface="Verdana"/>
              </a:rPr>
              <a:t>co</a:t>
            </a:r>
            <a:r>
              <a:rPr spc="25" dirty="0">
                <a:latin typeface="Verdana"/>
                <a:cs typeface="Verdana"/>
              </a:rPr>
              <a:t>n</a:t>
            </a:r>
            <a:r>
              <a:rPr spc="-45" dirty="0">
                <a:latin typeface="Verdana"/>
                <a:cs typeface="Verdana"/>
              </a:rPr>
              <a:t>vi</a:t>
            </a:r>
            <a:r>
              <a:rPr spc="-85" dirty="0">
                <a:latin typeface="Verdana"/>
                <a:cs typeface="Verdana"/>
              </a:rPr>
              <a:t>v</a:t>
            </a:r>
            <a:r>
              <a:rPr spc="40" dirty="0">
                <a:latin typeface="Verdana"/>
                <a:cs typeface="Verdana"/>
              </a:rPr>
              <a:t>en</a:t>
            </a:r>
            <a:r>
              <a:rPr spc="25" dirty="0">
                <a:latin typeface="Verdana"/>
                <a:cs typeface="Verdana"/>
              </a:rPr>
              <a:t>c</a:t>
            </a:r>
            <a:r>
              <a:rPr spc="-15" dirty="0">
                <a:latin typeface="Verdana"/>
                <a:cs typeface="Verdana"/>
              </a:rPr>
              <a:t>ia</a:t>
            </a:r>
            <a:r>
              <a:rPr spc="-125" dirty="0">
                <a:latin typeface="Verdana"/>
                <a:cs typeface="Verdana"/>
              </a:rPr>
              <a:t> </a:t>
            </a:r>
            <a:r>
              <a:rPr spc="5" dirty="0">
                <a:latin typeface="Verdana"/>
                <a:cs typeface="Verdana"/>
              </a:rPr>
              <a:t>es</a:t>
            </a:r>
            <a:r>
              <a:rPr spc="-10" dirty="0">
                <a:latin typeface="Verdana"/>
                <a:cs typeface="Verdana"/>
              </a:rPr>
              <a:t>colar  </a:t>
            </a:r>
            <a:r>
              <a:rPr spc="20" dirty="0">
                <a:latin typeface="Verdana"/>
                <a:cs typeface="Verdana"/>
              </a:rPr>
              <a:t>armónica</a:t>
            </a:r>
            <a:endParaRPr>
              <a:latin typeface="Verdana"/>
              <a:cs typeface="Verdana"/>
            </a:endParaRPr>
          </a:p>
        </p:txBody>
      </p:sp>
      <p:pic>
        <p:nvPicPr>
          <p:cNvPr id="3" name="object 27">
            <a:extLst>
              <a:ext uri="{FF2B5EF4-FFF2-40B4-BE49-F238E27FC236}">
                <a16:creationId xmlns:a16="http://schemas.microsoft.com/office/drawing/2014/main" id="{5A22C678-1AC9-4CCF-FE68-191BFE0F73B2}"/>
              </a:ext>
            </a:extLst>
          </p:cNvPr>
          <p:cNvPicPr/>
          <p:nvPr/>
        </p:nvPicPr>
        <p:blipFill>
          <a:blip r:embed="rId2" cstate="print"/>
          <a:stretch>
            <a:fillRect/>
          </a:stretch>
        </p:blipFill>
        <p:spPr>
          <a:xfrm>
            <a:off x="7237524" y="1640832"/>
            <a:ext cx="3244946" cy="1682150"/>
          </a:xfrm>
          <a:prstGeom prst="rect">
            <a:avLst/>
          </a:prstGeom>
        </p:spPr>
      </p:pic>
    </p:spTree>
    <p:extLst>
      <p:ext uri="{BB962C8B-B14F-4D97-AF65-F5344CB8AC3E}">
        <p14:creationId xmlns:p14="http://schemas.microsoft.com/office/powerpoint/2010/main" val="392465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3;p33">
            <a:extLst>
              <a:ext uri="{FF2B5EF4-FFF2-40B4-BE49-F238E27FC236}">
                <a16:creationId xmlns:a16="http://schemas.microsoft.com/office/drawing/2014/main" id="{E44DC999-890D-5F05-7646-2312F7CE6BD1}"/>
              </a:ext>
            </a:extLst>
          </p:cNvPr>
          <p:cNvSpPr txBox="1">
            <a:spLocks noGrp="1"/>
          </p:cNvSpPr>
          <p:nvPr>
            <p:ph type="title"/>
          </p:nvPr>
        </p:nvSpPr>
        <p:spPr>
          <a:xfrm>
            <a:off x="2598600" y="717950"/>
            <a:ext cx="6994800" cy="86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¿QUÉ ES LA POSTURA LIBERAL DE LA EDUCACIÓN?</a:t>
            </a:r>
            <a:endParaRPr dirty="0"/>
          </a:p>
        </p:txBody>
      </p:sp>
      <p:sp>
        <p:nvSpPr>
          <p:cNvPr id="5" name="Google Shape;411;p34">
            <a:extLst>
              <a:ext uri="{FF2B5EF4-FFF2-40B4-BE49-F238E27FC236}">
                <a16:creationId xmlns:a16="http://schemas.microsoft.com/office/drawing/2014/main" id="{63088C24-8F17-D43F-696A-76E4280E9C7B}"/>
              </a:ext>
            </a:extLst>
          </p:cNvPr>
          <p:cNvSpPr txBox="1">
            <a:spLocks/>
          </p:cNvSpPr>
          <p:nvPr/>
        </p:nvSpPr>
        <p:spPr>
          <a:xfrm>
            <a:off x="3476700" y="2273570"/>
            <a:ext cx="5238600" cy="2054100"/>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228600" indent="0" algn="ctr">
              <a:spcAft>
                <a:spcPts val="0"/>
              </a:spcAft>
              <a:buClr>
                <a:srgbClr val="3063B6"/>
              </a:buClr>
              <a:buSzPts val="1100"/>
              <a:buFont typeface="Arial"/>
              <a:buNone/>
            </a:pPr>
            <a:r>
              <a:rPr lang="es-ES" sz="1700">
                <a:solidFill>
                  <a:srgbClr val="191919"/>
                </a:solidFill>
                <a:latin typeface="Arial"/>
                <a:ea typeface="Arial"/>
                <a:cs typeface="Arial"/>
                <a:sym typeface="Arial"/>
              </a:rPr>
              <a:t>Busca recuperar la máxima de aprender a aprender, lo cual significa reconstruir al sujeto social educable y reconocerlo como un ser éticamente valioso</a:t>
            </a:r>
            <a:endParaRPr lang="es-ES" sz="3500" dirty="0">
              <a:solidFill>
                <a:srgbClr val="191919"/>
              </a:solidFill>
            </a:endParaRPr>
          </a:p>
        </p:txBody>
      </p:sp>
      <p:sp>
        <p:nvSpPr>
          <p:cNvPr id="6" name="Google Shape;416;p35">
            <a:extLst>
              <a:ext uri="{FF2B5EF4-FFF2-40B4-BE49-F238E27FC236}">
                <a16:creationId xmlns:a16="http://schemas.microsoft.com/office/drawing/2014/main" id="{48A6BFED-20A2-879F-0953-94282CCA7234}"/>
              </a:ext>
            </a:extLst>
          </p:cNvPr>
          <p:cNvSpPr txBox="1">
            <a:spLocks/>
          </p:cNvSpPr>
          <p:nvPr/>
        </p:nvSpPr>
        <p:spPr>
          <a:xfrm>
            <a:off x="4194896" y="4138177"/>
            <a:ext cx="4067700" cy="686100"/>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lnSpc>
                <a:spcPct val="115000"/>
              </a:lnSpc>
              <a:spcBef>
                <a:spcPts val="0"/>
              </a:spcBef>
              <a:spcAft>
                <a:spcPts val="0"/>
              </a:spcAft>
              <a:buClr>
                <a:schemeClr val="dk1"/>
              </a:buClr>
              <a:buSzPts val="1100"/>
              <a:buFont typeface="Arial"/>
              <a:buNone/>
            </a:pPr>
            <a:r>
              <a:rPr lang="es-ES" sz="1500">
                <a:latin typeface="Arial"/>
                <a:ea typeface="Arial"/>
                <a:cs typeface="Arial"/>
                <a:sym typeface="Arial"/>
              </a:rPr>
              <a:t>La razón de ser de la pedagogía, es instaurar en la infancia el propósito de la libertad, mediante la actividad, aprender por la propia experiencia y no tanto por lo que le enseñen los demás.</a:t>
            </a:r>
          </a:p>
          <a:p>
            <a:pPr marL="0" indent="0">
              <a:lnSpc>
                <a:spcPct val="115000"/>
              </a:lnSpc>
              <a:spcBef>
                <a:spcPts val="0"/>
              </a:spcBef>
              <a:spcAft>
                <a:spcPts val="0"/>
              </a:spcAft>
              <a:buClr>
                <a:schemeClr val="dk1"/>
              </a:buClr>
              <a:buSzPts val="1100"/>
              <a:buFont typeface="Arial"/>
              <a:buNone/>
            </a:pPr>
            <a:endParaRPr lang="es-ES" sz="1500">
              <a:latin typeface="Arial"/>
              <a:ea typeface="Arial"/>
              <a:cs typeface="Arial"/>
              <a:sym typeface="Arial"/>
            </a:endParaRPr>
          </a:p>
          <a:p>
            <a:pPr marL="0" indent="0">
              <a:spcBef>
                <a:spcPts val="0"/>
              </a:spcBef>
              <a:spcAft>
                <a:spcPts val="0"/>
              </a:spcAft>
              <a:buClr>
                <a:schemeClr val="dk1"/>
              </a:buClr>
              <a:buSzPts val="1100"/>
              <a:buFont typeface="Arial"/>
              <a:buNone/>
            </a:pPr>
            <a:endParaRPr lang="es-ES" sz="2400" dirty="0"/>
          </a:p>
        </p:txBody>
      </p:sp>
    </p:spTree>
    <p:extLst>
      <p:ext uri="{BB962C8B-B14F-4D97-AF65-F5344CB8AC3E}">
        <p14:creationId xmlns:p14="http://schemas.microsoft.com/office/powerpoint/2010/main" val="514049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D9BB4B93-4B18-EF02-34CD-2F0233390304}"/>
              </a:ext>
            </a:extLst>
          </p:cNvPr>
          <p:cNvSpPr txBox="1">
            <a:spLocks noGrp="1"/>
          </p:cNvSpPr>
          <p:nvPr>
            <p:ph type="title"/>
          </p:nvPr>
        </p:nvSpPr>
        <p:spPr>
          <a:xfrm>
            <a:off x="3287395" y="371174"/>
            <a:ext cx="5617210" cy="939800"/>
          </a:xfrm>
          <a:prstGeom prst="rect">
            <a:avLst/>
          </a:prstGeom>
        </p:spPr>
        <p:txBody>
          <a:bodyPr vert="horz" wrap="square" lIns="0" tIns="12700" rIns="0" bIns="0" rtlCol="0">
            <a:spAutoFit/>
          </a:bodyPr>
          <a:lstStyle/>
          <a:p>
            <a:pPr marL="12700">
              <a:lnSpc>
                <a:spcPct val="100000"/>
              </a:lnSpc>
              <a:spcBef>
                <a:spcPts val="100"/>
              </a:spcBef>
            </a:pPr>
            <a:r>
              <a:rPr sz="6000" spc="-70" dirty="0">
                <a:solidFill>
                  <a:schemeClr val="tx1"/>
                </a:solidFill>
                <a:latin typeface="Verdana"/>
                <a:cs typeface="Verdana"/>
              </a:rPr>
              <a:t>Grupos</a:t>
            </a:r>
            <a:r>
              <a:rPr sz="6000" spc="-990" dirty="0">
                <a:solidFill>
                  <a:schemeClr val="tx1"/>
                </a:solidFill>
                <a:latin typeface="Verdana"/>
                <a:cs typeface="Verdana"/>
              </a:rPr>
              <a:t> </a:t>
            </a:r>
            <a:r>
              <a:rPr sz="6000" spc="-250" dirty="0">
                <a:solidFill>
                  <a:schemeClr val="tx1"/>
                </a:solidFill>
                <a:latin typeface="Verdana"/>
                <a:cs typeface="Verdana"/>
              </a:rPr>
              <a:t>É</a:t>
            </a:r>
            <a:r>
              <a:rPr sz="6000" spc="195" dirty="0">
                <a:solidFill>
                  <a:schemeClr val="tx1"/>
                </a:solidFill>
                <a:latin typeface="Verdana"/>
                <a:cs typeface="Verdana"/>
              </a:rPr>
              <a:t>tni</a:t>
            </a:r>
            <a:r>
              <a:rPr sz="6000" spc="200" dirty="0">
                <a:solidFill>
                  <a:schemeClr val="tx1"/>
                </a:solidFill>
                <a:latin typeface="Verdana"/>
                <a:cs typeface="Verdana"/>
              </a:rPr>
              <a:t>c</a:t>
            </a:r>
            <a:r>
              <a:rPr sz="6000" spc="-120" dirty="0">
                <a:solidFill>
                  <a:schemeClr val="tx1"/>
                </a:solidFill>
                <a:latin typeface="Verdana"/>
                <a:cs typeface="Verdana"/>
              </a:rPr>
              <a:t>os</a:t>
            </a:r>
            <a:endParaRPr sz="6000" dirty="0">
              <a:solidFill>
                <a:schemeClr val="tx1"/>
              </a:solidFill>
              <a:latin typeface="Verdana"/>
              <a:cs typeface="Verdana"/>
            </a:endParaRPr>
          </a:p>
        </p:txBody>
      </p:sp>
      <p:sp>
        <p:nvSpPr>
          <p:cNvPr id="3" name="object 4">
            <a:extLst>
              <a:ext uri="{FF2B5EF4-FFF2-40B4-BE49-F238E27FC236}">
                <a16:creationId xmlns:a16="http://schemas.microsoft.com/office/drawing/2014/main" id="{9621E869-F39A-7647-BFDE-C70BB0D50AB4}"/>
              </a:ext>
            </a:extLst>
          </p:cNvPr>
          <p:cNvSpPr txBox="1">
            <a:spLocks/>
          </p:cNvSpPr>
          <p:nvPr/>
        </p:nvSpPr>
        <p:spPr>
          <a:xfrm>
            <a:off x="3287395" y="1616048"/>
            <a:ext cx="7491095" cy="3354070"/>
          </a:xfrm>
          <a:prstGeom prst="rect">
            <a:avLst/>
          </a:prstGeom>
        </p:spPr>
        <p:txBody>
          <a:bodyPr vert="horz" wrap="square" lIns="0" tIns="1233557" rIns="0" bIns="0" rtlCol="0">
            <a:sp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2647315" marR="5080">
              <a:lnSpc>
                <a:spcPct val="100000"/>
              </a:lnSpc>
              <a:spcBef>
                <a:spcPts val="100"/>
              </a:spcBef>
            </a:pPr>
            <a:r>
              <a:rPr lang="es-ES" sz="1400" spc="30" dirty="0">
                <a:solidFill>
                  <a:srgbClr val="000000"/>
                </a:solidFill>
              </a:rPr>
              <a:t>L</a:t>
            </a:r>
            <a:r>
              <a:rPr lang="es-ES" sz="1400" spc="-10" dirty="0">
                <a:solidFill>
                  <a:srgbClr val="000000"/>
                </a:solidFill>
              </a:rPr>
              <a:t>os</a:t>
            </a:r>
            <a:r>
              <a:rPr lang="es-ES" sz="1400" spc="-130" dirty="0">
                <a:solidFill>
                  <a:srgbClr val="000000"/>
                </a:solidFill>
              </a:rPr>
              <a:t> </a:t>
            </a:r>
            <a:r>
              <a:rPr lang="es-ES" sz="1400" spc="25" dirty="0">
                <a:solidFill>
                  <a:srgbClr val="000000"/>
                </a:solidFill>
              </a:rPr>
              <a:t>grupos</a:t>
            </a:r>
            <a:r>
              <a:rPr lang="es-ES" sz="1400" spc="-130" dirty="0">
                <a:solidFill>
                  <a:srgbClr val="000000"/>
                </a:solidFill>
              </a:rPr>
              <a:t> </a:t>
            </a:r>
            <a:r>
              <a:rPr lang="es-ES" sz="1400" spc="25" dirty="0">
                <a:solidFill>
                  <a:srgbClr val="000000"/>
                </a:solidFill>
              </a:rPr>
              <a:t>étni</a:t>
            </a:r>
            <a:r>
              <a:rPr lang="es-ES" sz="1400" spc="15" dirty="0">
                <a:solidFill>
                  <a:srgbClr val="000000"/>
                </a:solidFill>
              </a:rPr>
              <a:t>c</a:t>
            </a:r>
            <a:r>
              <a:rPr lang="es-ES" sz="1400" spc="-10" dirty="0">
                <a:solidFill>
                  <a:srgbClr val="000000"/>
                </a:solidFill>
              </a:rPr>
              <a:t>os</a:t>
            </a:r>
            <a:r>
              <a:rPr lang="es-ES" sz="1400" spc="-130" dirty="0">
                <a:solidFill>
                  <a:srgbClr val="000000"/>
                </a:solidFill>
              </a:rPr>
              <a:t> </a:t>
            </a:r>
            <a:r>
              <a:rPr lang="es-ES" sz="1400" spc="10" dirty="0">
                <a:solidFill>
                  <a:srgbClr val="000000"/>
                </a:solidFill>
              </a:rPr>
              <a:t>son</a:t>
            </a:r>
            <a:r>
              <a:rPr lang="es-ES" sz="1400" spc="-130" dirty="0">
                <a:solidFill>
                  <a:srgbClr val="000000"/>
                </a:solidFill>
              </a:rPr>
              <a:t> </a:t>
            </a:r>
            <a:r>
              <a:rPr lang="es-ES" sz="1400" spc="-10" dirty="0">
                <a:solidFill>
                  <a:srgbClr val="000000"/>
                </a:solidFill>
              </a:rPr>
              <a:t>los</a:t>
            </a:r>
            <a:r>
              <a:rPr lang="es-ES" sz="1400" spc="-130" dirty="0">
                <a:solidFill>
                  <a:srgbClr val="000000"/>
                </a:solidFill>
              </a:rPr>
              <a:t> </a:t>
            </a:r>
            <a:r>
              <a:rPr lang="es-ES" sz="1400" spc="15" dirty="0">
                <a:solidFill>
                  <a:srgbClr val="000000"/>
                </a:solidFill>
              </a:rPr>
              <a:t>di</a:t>
            </a:r>
            <a:r>
              <a:rPr lang="es-ES" sz="1400" spc="-5" dirty="0">
                <a:solidFill>
                  <a:srgbClr val="000000"/>
                </a:solidFill>
              </a:rPr>
              <a:t>f</a:t>
            </a:r>
            <a:r>
              <a:rPr lang="es-ES" sz="1400" spc="-15" dirty="0">
                <a:solidFill>
                  <a:srgbClr val="000000"/>
                </a:solidFill>
              </a:rPr>
              <a:t>e</a:t>
            </a:r>
            <a:r>
              <a:rPr lang="es-ES" sz="1400" spc="-35" dirty="0">
                <a:solidFill>
                  <a:srgbClr val="000000"/>
                </a:solidFill>
              </a:rPr>
              <a:t>r</a:t>
            </a:r>
            <a:r>
              <a:rPr lang="es-ES" sz="1400" spc="30" dirty="0">
                <a:solidFill>
                  <a:srgbClr val="000000"/>
                </a:solidFill>
              </a:rPr>
              <a:t>en</a:t>
            </a:r>
            <a:r>
              <a:rPr lang="es-ES" sz="1400" spc="-10" dirty="0">
                <a:solidFill>
                  <a:srgbClr val="000000"/>
                </a:solidFill>
              </a:rPr>
              <a:t>t</a:t>
            </a:r>
            <a:r>
              <a:rPr lang="es-ES" sz="1400" spc="-20" dirty="0">
                <a:solidFill>
                  <a:srgbClr val="000000"/>
                </a:solidFill>
              </a:rPr>
              <a:t>es</a:t>
            </a:r>
            <a:r>
              <a:rPr lang="es-ES" sz="1400" spc="-130" dirty="0">
                <a:solidFill>
                  <a:srgbClr val="000000"/>
                </a:solidFill>
              </a:rPr>
              <a:t> </a:t>
            </a:r>
            <a:r>
              <a:rPr lang="es-ES" sz="1400" spc="40" dirty="0">
                <a:solidFill>
                  <a:srgbClr val="000000"/>
                </a:solidFill>
              </a:rPr>
              <a:t>c</a:t>
            </a:r>
            <a:r>
              <a:rPr lang="es-ES" sz="1400" spc="20" dirty="0">
                <a:solidFill>
                  <a:srgbClr val="000000"/>
                </a:solidFill>
              </a:rPr>
              <a:t>onjun</a:t>
            </a:r>
            <a:r>
              <a:rPr lang="es-ES" sz="1400" spc="-20" dirty="0">
                <a:solidFill>
                  <a:srgbClr val="000000"/>
                </a:solidFill>
              </a:rPr>
              <a:t>t</a:t>
            </a:r>
            <a:r>
              <a:rPr lang="es-ES" sz="1400" spc="-10" dirty="0">
                <a:solidFill>
                  <a:srgbClr val="000000"/>
                </a:solidFill>
              </a:rPr>
              <a:t>os</a:t>
            </a:r>
            <a:r>
              <a:rPr lang="es-ES" sz="1400" spc="-130" dirty="0">
                <a:solidFill>
                  <a:srgbClr val="000000"/>
                </a:solidFill>
              </a:rPr>
              <a:t> </a:t>
            </a:r>
            <a:r>
              <a:rPr lang="es-ES" sz="1400" spc="30" dirty="0">
                <a:solidFill>
                  <a:srgbClr val="000000"/>
                </a:solidFill>
              </a:rPr>
              <a:t>de  </a:t>
            </a:r>
            <a:r>
              <a:rPr lang="es-ES" sz="1400" dirty="0">
                <a:solidFill>
                  <a:srgbClr val="000000"/>
                </a:solidFill>
              </a:rPr>
              <a:t>personas</a:t>
            </a:r>
            <a:r>
              <a:rPr lang="es-ES" sz="1400" spc="-130" dirty="0">
                <a:solidFill>
                  <a:srgbClr val="000000"/>
                </a:solidFill>
              </a:rPr>
              <a:t> </a:t>
            </a:r>
            <a:r>
              <a:rPr lang="es-ES" sz="1400" spc="45" dirty="0">
                <a:solidFill>
                  <a:srgbClr val="000000"/>
                </a:solidFill>
              </a:rPr>
              <a:t>que</a:t>
            </a:r>
            <a:r>
              <a:rPr lang="es-ES" sz="1400" spc="-130" dirty="0">
                <a:solidFill>
                  <a:srgbClr val="000000"/>
                </a:solidFill>
              </a:rPr>
              <a:t> </a:t>
            </a:r>
            <a:r>
              <a:rPr lang="es-ES" sz="1400" spc="20" dirty="0">
                <a:solidFill>
                  <a:srgbClr val="000000"/>
                </a:solidFill>
              </a:rPr>
              <a:t>conforma</a:t>
            </a:r>
            <a:r>
              <a:rPr lang="es-ES" sz="1400" spc="-130" dirty="0">
                <a:solidFill>
                  <a:srgbClr val="000000"/>
                </a:solidFill>
              </a:rPr>
              <a:t> </a:t>
            </a:r>
            <a:r>
              <a:rPr lang="es-ES" sz="1400" spc="-15" dirty="0">
                <a:solidFill>
                  <a:srgbClr val="000000"/>
                </a:solidFill>
              </a:rPr>
              <a:t>a</a:t>
            </a:r>
            <a:r>
              <a:rPr lang="es-ES" sz="1400" spc="-130" dirty="0">
                <a:solidFill>
                  <a:srgbClr val="000000"/>
                </a:solidFill>
              </a:rPr>
              <a:t> </a:t>
            </a:r>
            <a:r>
              <a:rPr lang="es-ES" sz="1400" spc="-15" dirty="0">
                <a:solidFill>
                  <a:srgbClr val="000000"/>
                </a:solidFill>
              </a:rPr>
              <a:t>la</a:t>
            </a:r>
            <a:r>
              <a:rPr lang="es-ES" sz="1400" spc="-130" dirty="0">
                <a:solidFill>
                  <a:srgbClr val="000000"/>
                </a:solidFill>
              </a:rPr>
              <a:t> </a:t>
            </a:r>
            <a:r>
              <a:rPr lang="es-ES" sz="1400" spc="45" dirty="0">
                <a:solidFill>
                  <a:srgbClr val="000000"/>
                </a:solidFill>
              </a:rPr>
              <a:t>humanidad</a:t>
            </a:r>
            <a:r>
              <a:rPr lang="es-ES" sz="1400" spc="-130" dirty="0">
                <a:solidFill>
                  <a:srgbClr val="000000"/>
                </a:solidFill>
              </a:rPr>
              <a:t> </a:t>
            </a:r>
            <a:r>
              <a:rPr lang="es-ES" sz="1400" spc="-70" dirty="0">
                <a:solidFill>
                  <a:srgbClr val="000000"/>
                </a:solidFill>
              </a:rPr>
              <a:t>y</a:t>
            </a:r>
            <a:r>
              <a:rPr lang="es-ES" sz="1400" spc="-130" dirty="0">
                <a:solidFill>
                  <a:srgbClr val="000000"/>
                </a:solidFill>
              </a:rPr>
              <a:t> </a:t>
            </a:r>
            <a:r>
              <a:rPr lang="es-ES" sz="1400" spc="45" dirty="0">
                <a:solidFill>
                  <a:srgbClr val="000000"/>
                </a:solidFill>
              </a:rPr>
              <a:t>que</a:t>
            </a:r>
            <a:r>
              <a:rPr lang="es-ES" sz="1400" spc="-130" dirty="0">
                <a:solidFill>
                  <a:srgbClr val="000000"/>
                </a:solidFill>
              </a:rPr>
              <a:t> </a:t>
            </a:r>
            <a:r>
              <a:rPr lang="es-ES" sz="1400" spc="10" dirty="0">
                <a:solidFill>
                  <a:srgbClr val="000000"/>
                </a:solidFill>
              </a:rPr>
              <a:t>son </a:t>
            </a:r>
            <a:r>
              <a:rPr lang="es-ES" sz="1400" spc="-475" dirty="0">
                <a:solidFill>
                  <a:srgbClr val="000000"/>
                </a:solidFill>
              </a:rPr>
              <a:t> </a:t>
            </a:r>
            <a:r>
              <a:rPr lang="es-ES" sz="1400" dirty="0">
                <a:solidFill>
                  <a:srgbClr val="000000"/>
                </a:solidFill>
              </a:rPr>
              <a:t>responsables</a:t>
            </a:r>
            <a:r>
              <a:rPr lang="es-ES" sz="1400" spc="-130" dirty="0">
                <a:solidFill>
                  <a:srgbClr val="000000"/>
                </a:solidFill>
              </a:rPr>
              <a:t> </a:t>
            </a:r>
            <a:r>
              <a:rPr lang="es-ES" sz="1400" spc="40" dirty="0">
                <a:solidFill>
                  <a:srgbClr val="000000"/>
                </a:solidFill>
              </a:rPr>
              <a:t>de</a:t>
            </a:r>
            <a:r>
              <a:rPr lang="es-ES" sz="1400" spc="-125" dirty="0">
                <a:solidFill>
                  <a:srgbClr val="000000"/>
                </a:solidFill>
              </a:rPr>
              <a:t> </a:t>
            </a:r>
            <a:r>
              <a:rPr lang="es-ES" sz="1400" spc="45" dirty="0">
                <a:solidFill>
                  <a:srgbClr val="000000"/>
                </a:solidFill>
              </a:rPr>
              <a:t>que</a:t>
            </a:r>
            <a:r>
              <a:rPr lang="es-ES" sz="1400" spc="-125" dirty="0">
                <a:solidFill>
                  <a:srgbClr val="000000"/>
                </a:solidFill>
              </a:rPr>
              <a:t> </a:t>
            </a:r>
            <a:r>
              <a:rPr lang="es-ES" sz="1400" spc="-10" dirty="0">
                <a:solidFill>
                  <a:srgbClr val="000000"/>
                </a:solidFill>
              </a:rPr>
              <a:t>los</a:t>
            </a:r>
            <a:r>
              <a:rPr lang="es-ES" sz="1400" spc="-130" dirty="0">
                <a:solidFill>
                  <a:srgbClr val="000000"/>
                </a:solidFill>
              </a:rPr>
              <a:t> </a:t>
            </a:r>
            <a:r>
              <a:rPr lang="es-ES" sz="1400" spc="-25" dirty="0">
                <a:solidFill>
                  <a:srgbClr val="000000"/>
                </a:solidFill>
              </a:rPr>
              <a:t>seres</a:t>
            </a:r>
            <a:r>
              <a:rPr lang="es-ES" sz="1400" spc="-125" dirty="0">
                <a:solidFill>
                  <a:srgbClr val="000000"/>
                </a:solidFill>
              </a:rPr>
              <a:t> </a:t>
            </a:r>
            <a:r>
              <a:rPr lang="es-ES" sz="1400" spc="35" dirty="0">
                <a:solidFill>
                  <a:srgbClr val="000000"/>
                </a:solidFill>
              </a:rPr>
              <a:t>humanos</a:t>
            </a:r>
            <a:r>
              <a:rPr lang="es-ES" sz="1400" spc="-125" dirty="0">
                <a:solidFill>
                  <a:srgbClr val="000000"/>
                </a:solidFill>
              </a:rPr>
              <a:t> </a:t>
            </a:r>
            <a:r>
              <a:rPr lang="es-ES" sz="1400" spc="10" dirty="0">
                <a:solidFill>
                  <a:srgbClr val="000000"/>
                </a:solidFill>
              </a:rPr>
              <a:t>presentan </a:t>
            </a:r>
            <a:r>
              <a:rPr lang="es-ES" sz="1400" spc="-480" dirty="0">
                <a:solidFill>
                  <a:srgbClr val="000000"/>
                </a:solidFill>
              </a:rPr>
              <a:t> </a:t>
            </a:r>
            <a:r>
              <a:rPr lang="es-ES" sz="1400" dirty="0">
                <a:solidFill>
                  <a:srgbClr val="000000"/>
                </a:solidFill>
              </a:rPr>
              <a:t>diferencias </a:t>
            </a:r>
            <a:r>
              <a:rPr lang="es-ES" sz="1400" spc="5" dirty="0">
                <a:solidFill>
                  <a:srgbClr val="000000"/>
                </a:solidFill>
              </a:rPr>
              <a:t>entre </a:t>
            </a:r>
            <a:r>
              <a:rPr lang="es-ES" sz="1400" spc="-30" dirty="0">
                <a:solidFill>
                  <a:srgbClr val="000000"/>
                </a:solidFill>
              </a:rPr>
              <a:t>sí </a:t>
            </a:r>
            <a:r>
              <a:rPr lang="es-ES" sz="1400" spc="-55" dirty="0">
                <a:solidFill>
                  <a:srgbClr val="000000"/>
                </a:solidFill>
              </a:rPr>
              <a:t>ya </a:t>
            </a:r>
            <a:r>
              <a:rPr lang="es-ES" sz="1400" spc="-25" dirty="0">
                <a:solidFill>
                  <a:srgbClr val="000000"/>
                </a:solidFill>
              </a:rPr>
              <a:t>sea </a:t>
            </a:r>
            <a:r>
              <a:rPr lang="es-ES" sz="1400" spc="35" dirty="0">
                <a:solidFill>
                  <a:srgbClr val="000000"/>
                </a:solidFill>
              </a:rPr>
              <a:t>en </a:t>
            </a:r>
            <a:r>
              <a:rPr lang="es-ES" sz="1400" spc="-10" dirty="0">
                <a:solidFill>
                  <a:srgbClr val="000000"/>
                </a:solidFill>
              </a:rPr>
              <a:t>los </a:t>
            </a:r>
            <a:r>
              <a:rPr lang="es-ES" sz="1400" spc="-20" dirty="0">
                <a:solidFill>
                  <a:srgbClr val="000000"/>
                </a:solidFill>
              </a:rPr>
              <a:t>rasgos </a:t>
            </a:r>
            <a:r>
              <a:rPr lang="es-ES" sz="1400" spc="-10" dirty="0">
                <a:solidFill>
                  <a:srgbClr val="000000"/>
                </a:solidFill>
              </a:rPr>
              <a:t>físicos </a:t>
            </a:r>
            <a:r>
              <a:rPr lang="es-ES" sz="1400" spc="-25" dirty="0">
                <a:solidFill>
                  <a:srgbClr val="000000"/>
                </a:solidFill>
              </a:rPr>
              <a:t>así </a:t>
            </a:r>
            <a:r>
              <a:rPr lang="es-ES" sz="1400" spc="-480" dirty="0">
                <a:solidFill>
                  <a:srgbClr val="000000"/>
                </a:solidFill>
              </a:rPr>
              <a:t> </a:t>
            </a:r>
            <a:r>
              <a:rPr lang="es-ES" sz="1400" spc="40" dirty="0">
                <a:solidFill>
                  <a:srgbClr val="000000"/>
                </a:solidFill>
              </a:rPr>
              <a:t>c</a:t>
            </a:r>
            <a:r>
              <a:rPr lang="es-ES" sz="1400" spc="60" dirty="0">
                <a:solidFill>
                  <a:srgbClr val="000000"/>
                </a:solidFill>
              </a:rPr>
              <a:t>omo</a:t>
            </a:r>
            <a:r>
              <a:rPr lang="es-ES" sz="1400" spc="-130" dirty="0">
                <a:solidFill>
                  <a:srgbClr val="000000"/>
                </a:solidFill>
              </a:rPr>
              <a:t> </a:t>
            </a:r>
            <a:r>
              <a:rPr lang="es-ES" sz="1400" dirty="0">
                <a:solidFill>
                  <a:srgbClr val="000000"/>
                </a:solidFill>
              </a:rPr>
              <a:t>su</a:t>
            </a:r>
            <a:r>
              <a:rPr lang="es-ES" sz="1400" spc="-130" dirty="0">
                <a:solidFill>
                  <a:srgbClr val="000000"/>
                </a:solidFill>
              </a:rPr>
              <a:t> </a:t>
            </a:r>
            <a:r>
              <a:rPr lang="es-ES" sz="1400" spc="35" dirty="0">
                <a:solidFill>
                  <a:srgbClr val="000000"/>
                </a:solidFill>
              </a:rPr>
              <a:t>cul</a:t>
            </a:r>
            <a:r>
              <a:rPr lang="es-ES" sz="1400" spc="10" dirty="0">
                <a:solidFill>
                  <a:srgbClr val="000000"/>
                </a:solidFill>
              </a:rPr>
              <a:t>tu</a:t>
            </a:r>
            <a:r>
              <a:rPr lang="es-ES" sz="1400" spc="-60" dirty="0">
                <a:solidFill>
                  <a:srgbClr val="000000"/>
                </a:solidFill>
              </a:rPr>
              <a:t>r</a:t>
            </a:r>
            <a:r>
              <a:rPr lang="es-ES" sz="1400" spc="-15" dirty="0">
                <a:solidFill>
                  <a:srgbClr val="000000"/>
                </a:solidFill>
              </a:rPr>
              <a:t>a</a:t>
            </a:r>
            <a:endParaRPr lang="es-ES" sz="1400" dirty="0"/>
          </a:p>
        </p:txBody>
      </p:sp>
      <p:pic>
        <p:nvPicPr>
          <p:cNvPr id="4" name="object 5">
            <a:extLst>
              <a:ext uri="{FF2B5EF4-FFF2-40B4-BE49-F238E27FC236}">
                <a16:creationId xmlns:a16="http://schemas.microsoft.com/office/drawing/2014/main" id="{DE3F17FF-B789-B0EB-FF50-082696A2B592}"/>
              </a:ext>
            </a:extLst>
          </p:cNvPr>
          <p:cNvPicPr/>
          <p:nvPr/>
        </p:nvPicPr>
        <p:blipFill>
          <a:blip r:embed="rId2" cstate="print"/>
          <a:stretch>
            <a:fillRect/>
          </a:stretch>
        </p:blipFill>
        <p:spPr>
          <a:xfrm>
            <a:off x="1828645" y="2393080"/>
            <a:ext cx="3193928" cy="2457768"/>
          </a:xfrm>
          <a:prstGeom prst="rect">
            <a:avLst/>
          </a:prstGeom>
        </p:spPr>
      </p:pic>
    </p:spTree>
    <p:extLst>
      <p:ext uri="{BB962C8B-B14F-4D97-AF65-F5344CB8AC3E}">
        <p14:creationId xmlns:p14="http://schemas.microsoft.com/office/powerpoint/2010/main" val="2028601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9FDFA910-8DEF-5F74-D4E2-22C28CCACDAB}"/>
              </a:ext>
            </a:extLst>
          </p:cNvPr>
          <p:cNvPicPr/>
          <p:nvPr/>
        </p:nvPicPr>
        <p:blipFill>
          <a:blip r:embed="rId2" cstate="print"/>
          <a:stretch>
            <a:fillRect/>
          </a:stretch>
        </p:blipFill>
        <p:spPr>
          <a:xfrm>
            <a:off x="1689869" y="598180"/>
            <a:ext cx="4621500" cy="1072200"/>
          </a:xfrm>
          <a:prstGeom prst="rect">
            <a:avLst/>
          </a:prstGeom>
        </p:spPr>
      </p:pic>
      <p:sp>
        <p:nvSpPr>
          <p:cNvPr id="3" name="object 7">
            <a:extLst>
              <a:ext uri="{FF2B5EF4-FFF2-40B4-BE49-F238E27FC236}">
                <a16:creationId xmlns:a16="http://schemas.microsoft.com/office/drawing/2014/main" id="{7D767C09-AC59-E3FD-FD66-10555A939FB9}"/>
              </a:ext>
            </a:extLst>
          </p:cNvPr>
          <p:cNvSpPr txBox="1"/>
          <p:nvPr/>
        </p:nvSpPr>
        <p:spPr>
          <a:xfrm>
            <a:off x="3207650" y="2882789"/>
            <a:ext cx="7592059" cy="2422525"/>
          </a:xfrm>
          <a:prstGeom prst="rect">
            <a:avLst/>
          </a:prstGeom>
        </p:spPr>
        <p:txBody>
          <a:bodyPr vert="horz" wrap="square" lIns="0" tIns="12700" rIns="0" bIns="0" rtlCol="0">
            <a:spAutoFit/>
          </a:bodyPr>
          <a:lstStyle/>
          <a:p>
            <a:pPr marL="12700" marR="5080">
              <a:lnSpc>
                <a:spcPct val="114999"/>
              </a:lnSpc>
              <a:spcBef>
                <a:spcPts val="100"/>
              </a:spcBef>
            </a:pPr>
            <a:r>
              <a:rPr sz="1350" spc="5" dirty="0">
                <a:latin typeface="Verdana"/>
                <a:cs typeface="Verdana"/>
              </a:rPr>
              <a:t>Los</a:t>
            </a:r>
            <a:r>
              <a:rPr sz="1350" spc="-125" dirty="0">
                <a:latin typeface="Verdana"/>
                <a:cs typeface="Verdana"/>
              </a:rPr>
              <a:t> </a:t>
            </a:r>
            <a:r>
              <a:rPr sz="1350" spc="25" dirty="0">
                <a:latin typeface="Verdana"/>
                <a:cs typeface="Verdana"/>
              </a:rPr>
              <a:t>pueblos</a:t>
            </a:r>
            <a:r>
              <a:rPr sz="1350" spc="-120" dirty="0">
                <a:latin typeface="Verdana"/>
                <a:cs typeface="Verdana"/>
              </a:rPr>
              <a:t> </a:t>
            </a:r>
            <a:r>
              <a:rPr sz="1350" spc="20" dirty="0">
                <a:latin typeface="Verdana"/>
                <a:cs typeface="Verdana"/>
              </a:rPr>
              <a:t>indígenas</a:t>
            </a:r>
            <a:r>
              <a:rPr sz="1350" spc="-120" dirty="0">
                <a:latin typeface="Verdana"/>
                <a:cs typeface="Verdana"/>
              </a:rPr>
              <a:t> </a:t>
            </a:r>
            <a:r>
              <a:rPr sz="1350" spc="10" dirty="0">
                <a:latin typeface="Verdana"/>
                <a:cs typeface="Verdana"/>
              </a:rPr>
              <a:t>son</a:t>
            </a:r>
            <a:r>
              <a:rPr sz="1350" spc="-120" dirty="0">
                <a:latin typeface="Verdana"/>
                <a:cs typeface="Verdana"/>
              </a:rPr>
              <a:t> </a:t>
            </a:r>
            <a:r>
              <a:rPr sz="1350" spc="25" dirty="0">
                <a:latin typeface="Verdana"/>
                <a:cs typeface="Verdana"/>
              </a:rPr>
              <a:t>grupos</a:t>
            </a:r>
            <a:r>
              <a:rPr sz="1350" spc="-120" dirty="0">
                <a:latin typeface="Verdana"/>
                <a:cs typeface="Verdana"/>
              </a:rPr>
              <a:t> </a:t>
            </a:r>
            <a:r>
              <a:rPr sz="1350" spc="-5" dirty="0">
                <a:latin typeface="Verdana"/>
                <a:cs typeface="Verdana"/>
              </a:rPr>
              <a:t>sociales</a:t>
            </a:r>
            <a:r>
              <a:rPr sz="1350" spc="-120" dirty="0">
                <a:latin typeface="Verdana"/>
                <a:cs typeface="Verdana"/>
              </a:rPr>
              <a:t> </a:t>
            </a:r>
            <a:r>
              <a:rPr sz="1350" spc="-70" dirty="0">
                <a:latin typeface="Verdana"/>
                <a:cs typeface="Verdana"/>
              </a:rPr>
              <a:t>y</a:t>
            </a:r>
            <a:r>
              <a:rPr sz="1350" spc="-120" dirty="0">
                <a:latin typeface="Verdana"/>
                <a:cs typeface="Verdana"/>
              </a:rPr>
              <a:t> </a:t>
            </a:r>
            <a:r>
              <a:rPr sz="1350" dirty="0">
                <a:latin typeface="Verdana"/>
                <a:cs typeface="Verdana"/>
              </a:rPr>
              <a:t>culturales</a:t>
            </a:r>
            <a:r>
              <a:rPr sz="1350" spc="-120" dirty="0">
                <a:latin typeface="Verdana"/>
                <a:cs typeface="Verdana"/>
              </a:rPr>
              <a:t> </a:t>
            </a:r>
            <a:r>
              <a:rPr sz="1350" spc="5" dirty="0">
                <a:latin typeface="Verdana"/>
                <a:cs typeface="Verdana"/>
              </a:rPr>
              <a:t>distintos</a:t>
            </a:r>
            <a:r>
              <a:rPr sz="1350" spc="-120" dirty="0">
                <a:latin typeface="Verdana"/>
                <a:cs typeface="Verdana"/>
              </a:rPr>
              <a:t> </a:t>
            </a:r>
            <a:r>
              <a:rPr sz="1350" spc="45" dirty="0">
                <a:latin typeface="Verdana"/>
                <a:cs typeface="Verdana"/>
              </a:rPr>
              <a:t>que</a:t>
            </a:r>
            <a:r>
              <a:rPr sz="1350" spc="-120" dirty="0">
                <a:latin typeface="Verdana"/>
                <a:cs typeface="Verdana"/>
              </a:rPr>
              <a:t> </a:t>
            </a:r>
            <a:r>
              <a:rPr sz="1350" spc="30" dirty="0">
                <a:latin typeface="Verdana"/>
                <a:cs typeface="Verdana"/>
              </a:rPr>
              <a:t>comparten</a:t>
            </a:r>
            <a:r>
              <a:rPr sz="1350" spc="-125" dirty="0">
                <a:latin typeface="Verdana"/>
                <a:cs typeface="Verdana"/>
              </a:rPr>
              <a:t> </a:t>
            </a:r>
            <a:r>
              <a:rPr sz="1350" spc="5" dirty="0">
                <a:latin typeface="Verdana"/>
                <a:cs typeface="Verdana"/>
              </a:rPr>
              <a:t>vínculos </a:t>
            </a:r>
            <a:r>
              <a:rPr sz="1350" spc="-455" dirty="0">
                <a:latin typeface="Verdana"/>
                <a:cs typeface="Verdana"/>
              </a:rPr>
              <a:t> </a:t>
            </a:r>
            <a:r>
              <a:rPr sz="1350" spc="-10" dirty="0">
                <a:latin typeface="Verdana"/>
                <a:cs typeface="Verdana"/>
              </a:rPr>
              <a:t>ancestrales </a:t>
            </a:r>
            <a:r>
              <a:rPr sz="1350" dirty="0">
                <a:latin typeface="Verdana"/>
                <a:cs typeface="Verdana"/>
              </a:rPr>
              <a:t>colectivos </a:t>
            </a:r>
            <a:r>
              <a:rPr sz="1350" spc="40" dirty="0">
                <a:latin typeface="Verdana"/>
                <a:cs typeface="Verdana"/>
              </a:rPr>
              <a:t>con </a:t>
            </a:r>
            <a:r>
              <a:rPr sz="1350" spc="-15" dirty="0">
                <a:latin typeface="Verdana"/>
                <a:cs typeface="Verdana"/>
              </a:rPr>
              <a:t>la </a:t>
            </a:r>
            <a:r>
              <a:rPr sz="1350" spc="-25" dirty="0">
                <a:latin typeface="Verdana"/>
                <a:cs typeface="Verdana"/>
              </a:rPr>
              <a:t>tierra </a:t>
            </a:r>
            <a:r>
              <a:rPr sz="1350" spc="-70" dirty="0">
                <a:latin typeface="Verdana"/>
                <a:cs typeface="Verdana"/>
              </a:rPr>
              <a:t>y </a:t>
            </a:r>
            <a:r>
              <a:rPr sz="1350" spc="40" dirty="0">
                <a:latin typeface="Verdana"/>
                <a:cs typeface="Verdana"/>
              </a:rPr>
              <a:t>con </a:t>
            </a:r>
            <a:r>
              <a:rPr sz="1350" spc="-10" dirty="0">
                <a:latin typeface="Verdana"/>
                <a:cs typeface="Verdana"/>
              </a:rPr>
              <a:t>los </a:t>
            </a:r>
            <a:r>
              <a:rPr sz="1350" spc="-5" dirty="0">
                <a:latin typeface="Verdana"/>
                <a:cs typeface="Verdana"/>
              </a:rPr>
              <a:t>recursos naturales </a:t>
            </a:r>
            <a:r>
              <a:rPr sz="1350" spc="45" dirty="0">
                <a:latin typeface="Verdana"/>
                <a:cs typeface="Verdana"/>
              </a:rPr>
              <a:t>donde </a:t>
            </a:r>
            <a:r>
              <a:rPr sz="1350" spc="-50" dirty="0">
                <a:latin typeface="Verdana"/>
                <a:cs typeface="Verdana"/>
              </a:rPr>
              <a:t>viven, </a:t>
            </a:r>
            <a:r>
              <a:rPr sz="1350" spc="40" dirty="0">
                <a:latin typeface="Verdana"/>
                <a:cs typeface="Verdana"/>
              </a:rPr>
              <a:t>ocupan </a:t>
            </a:r>
            <a:r>
              <a:rPr sz="1350" spc="25" dirty="0">
                <a:latin typeface="Verdana"/>
                <a:cs typeface="Verdana"/>
              </a:rPr>
              <a:t>o </a:t>
            </a:r>
            <a:r>
              <a:rPr sz="1350" spc="30" dirty="0">
                <a:latin typeface="Verdana"/>
                <a:cs typeface="Verdana"/>
              </a:rPr>
              <a:t> </a:t>
            </a:r>
            <a:r>
              <a:rPr sz="1350" spc="25" dirty="0">
                <a:latin typeface="Verdana"/>
                <a:cs typeface="Verdana"/>
              </a:rPr>
              <a:t>desde</a:t>
            </a:r>
            <a:r>
              <a:rPr sz="1350" spc="-130" dirty="0">
                <a:latin typeface="Verdana"/>
                <a:cs typeface="Verdana"/>
              </a:rPr>
              <a:t> </a:t>
            </a:r>
            <a:r>
              <a:rPr sz="1350" spc="-10" dirty="0">
                <a:latin typeface="Verdana"/>
                <a:cs typeface="Verdana"/>
              </a:rPr>
              <a:t>los</a:t>
            </a:r>
            <a:r>
              <a:rPr sz="1350" spc="-125" dirty="0">
                <a:latin typeface="Verdana"/>
                <a:cs typeface="Verdana"/>
              </a:rPr>
              <a:t> </a:t>
            </a:r>
            <a:r>
              <a:rPr sz="1350" spc="5" dirty="0">
                <a:latin typeface="Verdana"/>
                <a:cs typeface="Verdana"/>
              </a:rPr>
              <a:t>cuales</a:t>
            </a:r>
            <a:r>
              <a:rPr sz="1350" spc="-125" dirty="0">
                <a:latin typeface="Verdana"/>
                <a:cs typeface="Verdana"/>
              </a:rPr>
              <a:t> </a:t>
            </a:r>
            <a:r>
              <a:rPr sz="1350" spc="30" dirty="0">
                <a:latin typeface="Verdana"/>
                <a:cs typeface="Verdana"/>
              </a:rPr>
              <a:t>han</a:t>
            </a:r>
            <a:r>
              <a:rPr sz="1350" spc="-125" dirty="0">
                <a:latin typeface="Verdana"/>
                <a:cs typeface="Verdana"/>
              </a:rPr>
              <a:t> </a:t>
            </a:r>
            <a:r>
              <a:rPr sz="1350" spc="10" dirty="0">
                <a:latin typeface="Verdana"/>
                <a:cs typeface="Verdana"/>
              </a:rPr>
              <a:t>sido</a:t>
            </a:r>
            <a:r>
              <a:rPr sz="1350" spc="-125" dirty="0">
                <a:latin typeface="Verdana"/>
                <a:cs typeface="Verdana"/>
              </a:rPr>
              <a:t> </a:t>
            </a:r>
            <a:r>
              <a:rPr sz="1350" spc="-10" dirty="0">
                <a:latin typeface="Verdana"/>
                <a:cs typeface="Verdana"/>
              </a:rPr>
              <a:t>desplazados.</a:t>
            </a:r>
            <a:endParaRPr sz="1350" dirty="0">
              <a:latin typeface="Verdana"/>
              <a:cs typeface="Verdana"/>
            </a:endParaRPr>
          </a:p>
          <a:p>
            <a:pPr>
              <a:lnSpc>
                <a:spcPct val="100000"/>
              </a:lnSpc>
            </a:pPr>
            <a:endParaRPr sz="1600" dirty="0">
              <a:latin typeface="Verdana"/>
              <a:cs typeface="Verdana"/>
            </a:endParaRPr>
          </a:p>
          <a:p>
            <a:pPr>
              <a:lnSpc>
                <a:spcPct val="100000"/>
              </a:lnSpc>
              <a:spcBef>
                <a:spcPts val="15"/>
              </a:spcBef>
            </a:pPr>
            <a:endParaRPr sz="1650" dirty="0">
              <a:latin typeface="Verdana"/>
              <a:cs typeface="Verdana"/>
            </a:endParaRPr>
          </a:p>
          <a:p>
            <a:pPr marL="3504565" marR="516890">
              <a:lnSpc>
                <a:spcPct val="114999"/>
              </a:lnSpc>
            </a:pPr>
            <a:r>
              <a:rPr sz="1350" spc="35" dirty="0">
                <a:latin typeface="Verdana"/>
                <a:cs typeface="Verdana"/>
              </a:rPr>
              <a:t>H</a:t>
            </a:r>
            <a:r>
              <a:rPr sz="1350" spc="15" dirty="0">
                <a:latin typeface="Verdana"/>
                <a:cs typeface="Verdana"/>
              </a:rPr>
              <a:t>a</a:t>
            </a:r>
            <a:r>
              <a:rPr sz="1350" spc="-70" dirty="0">
                <a:latin typeface="Verdana"/>
                <a:cs typeface="Verdana"/>
              </a:rPr>
              <a:t>y</a:t>
            </a:r>
            <a:r>
              <a:rPr sz="1350" spc="-125" dirty="0">
                <a:latin typeface="Verdana"/>
                <a:cs typeface="Verdana"/>
              </a:rPr>
              <a:t> </a:t>
            </a:r>
            <a:r>
              <a:rPr sz="1350" spc="-40" dirty="0">
                <a:latin typeface="Verdana"/>
                <a:cs typeface="Verdana"/>
              </a:rPr>
              <a:t>4</a:t>
            </a:r>
            <a:r>
              <a:rPr sz="1350" spc="-95" dirty="0">
                <a:latin typeface="Verdana"/>
                <a:cs typeface="Verdana"/>
              </a:rPr>
              <a:t>7</a:t>
            </a:r>
            <a:r>
              <a:rPr sz="1350" spc="-40" dirty="0">
                <a:latin typeface="Verdana"/>
                <a:cs typeface="Verdana"/>
              </a:rPr>
              <a:t>6</a:t>
            </a:r>
            <a:r>
              <a:rPr sz="1350" spc="-125" dirty="0">
                <a:latin typeface="Verdana"/>
                <a:cs typeface="Verdana"/>
              </a:rPr>
              <a:t> </a:t>
            </a:r>
            <a:r>
              <a:rPr sz="1350" spc="15" dirty="0">
                <a:latin typeface="Verdana"/>
                <a:cs typeface="Verdana"/>
              </a:rPr>
              <a:t>millones</a:t>
            </a:r>
            <a:r>
              <a:rPr sz="1350" spc="-125" dirty="0">
                <a:latin typeface="Verdana"/>
                <a:cs typeface="Verdana"/>
              </a:rPr>
              <a:t> </a:t>
            </a:r>
            <a:r>
              <a:rPr sz="1350" spc="40" dirty="0">
                <a:latin typeface="Verdana"/>
                <a:cs typeface="Verdana"/>
              </a:rPr>
              <a:t>de</a:t>
            </a:r>
            <a:r>
              <a:rPr sz="1350" spc="-125" dirty="0">
                <a:latin typeface="Verdana"/>
                <a:cs typeface="Verdana"/>
              </a:rPr>
              <a:t> </a:t>
            </a:r>
            <a:r>
              <a:rPr sz="1350" spc="20" dirty="0">
                <a:latin typeface="Verdana"/>
                <a:cs typeface="Verdana"/>
              </a:rPr>
              <a:t>indígenas</a:t>
            </a:r>
            <a:r>
              <a:rPr sz="1350" spc="-125" dirty="0">
                <a:latin typeface="Verdana"/>
                <a:cs typeface="Verdana"/>
              </a:rPr>
              <a:t> </a:t>
            </a:r>
            <a:r>
              <a:rPr sz="1350" spc="30" dirty="0">
                <a:latin typeface="Verdana"/>
                <a:cs typeface="Verdana"/>
              </a:rPr>
              <a:t>en</a:t>
            </a:r>
            <a:r>
              <a:rPr sz="1350" spc="-125" dirty="0">
                <a:latin typeface="Verdana"/>
                <a:cs typeface="Verdana"/>
              </a:rPr>
              <a:t> </a:t>
            </a:r>
            <a:r>
              <a:rPr sz="1350" spc="20" dirty="0">
                <a:latin typeface="Verdana"/>
                <a:cs typeface="Verdana"/>
              </a:rPr>
              <a:t>más</a:t>
            </a:r>
            <a:r>
              <a:rPr sz="1350" spc="-125" dirty="0">
                <a:latin typeface="Verdana"/>
                <a:cs typeface="Verdana"/>
              </a:rPr>
              <a:t> </a:t>
            </a:r>
            <a:r>
              <a:rPr sz="1350" spc="30" dirty="0">
                <a:latin typeface="Verdana"/>
                <a:cs typeface="Verdana"/>
              </a:rPr>
              <a:t>de  </a:t>
            </a:r>
            <a:r>
              <a:rPr sz="1350" spc="-5" dirty="0">
                <a:latin typeface="Verdana"/>
                <a:cs typeface="Verdana"/>
              </a:rPr>
              <a:t>90</a:t>
            </a:r>
            <a:r>
              <a:rPr sz="1350" spc="-125" dirty="0">
                <a:latin typeface="Verdana"/>
                <a:cs typeface="Verdana"/>
              </a:rPr>
              <a:t> </a:t>
            </a:r>
            <a:r>
              <a:rPr sz="1350" spc="65" dirty="0">
                <a:latin typeface="Verdana"/>
                <a:cs typeface="Verdana"/>
              </a:rPr>
              <a:t>p</a:t>
            </a:r>
            <a:r>
              <a:rPr sz="1350" spc="-55" dirty="0">
                <a:latin typeface="Verdana"/>
                <a:cs typeface="Verdana"/>
              </a:rPr>
              <a:t>aíses.</a:t>
            </a:r>
            <a:r>
              <a:rPr sz="1350" spc="-125" dirty="0">
                <a:latin typeface="Verdana"/>
                <a:cs typeface="Verdana"/>
              </a:rPr>
              <a:t> </a:t>
            </a:r>
            <a:r>
              <a:rPr sz="1350" spc="-50" dirty="0">
                <a:latin typeface="Verdana"/>
                <a:cs typeface="Verdana"/>
              </a:rPr>
              <a:t>Si</a:t>
            </a:r>
            <a:r>
              <a:rPr sz="1350" spc="-125" dirty="0">
                <a:latin typeface="Verdana"/>
                <a:cs typeface="Verdana"/>
              </a:rPr>
              <a:t> </a:t>
            </a:r>
            <a:r>
              <a:rPr sz="1350" spc="30" dirty="0">
                <a:latin typeface="Verdana"/>
                <a:cs typeface="Verdana"/>
              </a:rPr>
              <a:t>bien</a:t>
            </a:r>
            <a:r>
              <a:rPr sz="1350" spc="-125" dirty="0">
                <a:latin typeface="Verdana"/>
                <a:cs typeface="Verdana"/>
              </a:rPr>
              <a:t> </a:t>
            </a:r>
            <a:r>
              <a:rPr sz="1350" spc="40" dirty="0">
                <a:latin typeface="Verdana"/>
                <a:cs typeface="Verdana"/>
              </a:rPr>
              <a:t>c</a:t>
            </a:r>
            <a:r>
              <a:rPr sz="1350" spc="5" dirty="0">
                <a:latin typeface="Verdana"/>
                <a:cs typeface="Verdana"/>
              </a:rPr>
              <a:t>onstitu</a:t>
            </a:r>
            <a:r>
              <a:rPr sz="1350" spc="-20" dirty="0">
                <a:latin typeface="Verdana"/>
                <a:cs typeface="Verdana"/>
              </a:rPr>
              <a:t>y</a:t>
            </a:r>
            <a:r>
              <a:rPr sz="1350" spc="30" dirty="0">
                <a:latin typeface="Verdana"/>
                <a:cs typeface="Verdana"/>
              </a:rPr>
              <a:t>en</a:t>
            </a:r>
            <a:r>
              <a:rPr sz="1350" spc="-125" dirty="0">
                <a:latin typeface="Verdana"/>
                <a:cs typeface="Verdana"/>
              </a:rPr>
              <a:t> </a:t>
            </a:r>
            <a:r>
              <a:rPr sz="1350" spc="20" dirty="0">
                <a:latin typeface="Verdana"/>
                <a:cs typeface="Verdana"/>
              </a:rPr>
              <a:t>más</a:t>
            </a:r>
            <a:r>
              <a:rPr sz="1350" spc="-125" dirty="0">
                <a:latin typeface="Verdana"/>
                <a:cs typeface="Verdana"/>
              </a:rPr>
              <a:t> </a:t>
            </a:r>
            <a:r>
              <a:rPr sz="1350" spc="25" dirty="0">
                <a:latin typeface="Verdana"/>
                <a:cs typeface="Verdana"/>
              </a:rPr>
              <a:t>del</a:t>
            </a:r>
            <a:r>
              <a:rPr sz="1350" spc="-125" dirty="0">
                <a:latin typeface="Verdana"/>
                <a:cs typeface="Verdana"/>
              </a:rPr>
              <a:t> </a:t>
            </a:r>
            <a:r>
              <a:rPr sz="1350" spc="-45" dirty="0">
                <a:latin typeface="Verdana"/>
                <a:cs typeface="Verdana"/>
              </a:rPr>
              <a:t>6</a:t>
            </a:r>
            <a:r>
              <a:rPr sz="1350" dirty="0">
                <a:latin typeface="Microsoft Sans Serif"/>
                <a:cs typeface="Microsoft Sans Serif"/>
              </a:rPr>
              <a:t> </a:t>
            </a:r>
            <a:r>
              <a:rPr sz="1350" spc="-185" dirty="0">
                <a:latin typeface="Verdana"/>
                <a:cs typeface="Verdana"/>
              </a:rPr>
              <a:t>%  </a:t>
            </a:r>
            <a:r>
              <a:rPr sz="1350" spc="40" dirty="0">
                <a:latin typeface="Verdana"/>
                <a:cs typeface="Verdana"/>
              </a:rPr>
              <a:t>de</a:t>
            </a:r>
            <a:r>
              <a:rPr sz="1350" spc="-125" dirty="0">
                <a:latin typeface="Verdana"/>
                <a:cs typeface="Verdana"/>
              </a:rPr>
              <a:t> </a:t>
            </a:r>
            <a:r>
              <a:rPr sz="1350" spc="-15" dirty="0">
                <a:latin typeface="Verdana"/>
                <a:cs typeface="Verdana"/>
              </a:rPr>
              <a:t>la</a:t>
            </a:r>
            <a:r>
              <a:rPr sz="1350" spc="-125" dirty="0">
                <a:latin typeface="Verdana"/>
                <a:cs typeface="Verdana"/>
              </a:rPr>
              <a:t> </a:t>
            </a:r>
            <a:r>
              <a:rPr sz="1350" spc="35" dirty="0">
                <a:latin typeface="Verdana"/>
                <a:cs typeface="Verdana"/>
              </a:rPr>
              <a:t>pobla</a:t>
            </a:r>
            <a:r>
              <a:rPr sz="1350" spc="20" dirty="0">
                <a:latin typeface="Verdana"/>
                <a:cs typeface="Verdana"/>
              </a:rPr>
              <a:t>c</a:t>
            </a:r>
            <a:r>
              <a:rPr sz="1350" spc="25" dirty="0">
                <a:latin typeface="Verdana"/>
                <a:cs typeface="Verdana"/>
              </a:rPr>
              <a:t>ión</a:t>
            </a:r>
            <a:r>
              <a:rPr sz="1350" spc="-125" dirty="0">
                <a:latin typeface="Verdana"/>
                <a:cs typeface="Verdana"/>
              </a:rPr>
              <a:t> </a:t>
            </a:r>
            <a:r>
              <a:rPr sz="1350" spc="5" dirty="0">
                <a:latin typeface="Verdana"/>
                <a:cs typeface="Verdana"/>
              </a:rPr>
              <a:t>mundial,</a:t>
            </a:r>
            <a:r>
              <a:rPr sz="1350" spc="-125" dirty="0">
                <a:latin typeface="Verdana"/>
                <a:cs typeface="Verdana"/>
              </a:rPr>
              <a:t> </a:t>
            </a:r>
            <a:r>
              <a:rPr sz="1350" spc="-55" dirty="0">
                <a:latin typeface="Verdana"/>
                <a:cs typeface="Verdana"/>
              </a:rPr>
              <a:t>r</a:t>
            </a:r>
            <a:r>
              <a:rPr sz="1350" spc="15" dirty="0">
                <a:latin typeface="Verdana"/>
                <a:cs typeface="Verdana"/>
              </a:rPr>
              <a:t>ep</a:t>
            </a:r>
            <a:r>
              <a:rPr sz="1350" spc="-10" dirty="0">
                <a:latin typeface="Verdana"/>
                <a:cs typeface="Verdana"/>
              </a:rPr>
              <a:t>r</a:t>
            </a:r>
            <a:r>
              <a:rPr sz="1350" spc="10" dirty="0">
                <a:latin typeface="Verdana"/>
                <a:cs typeface="Verdana"/>
              </a:rPr>
              <a:t>esentan  </a:t>
            </a:r>
            <a:r>
              <a:rPr sz="1350" spc="5" dirty="0">
                <a:latin typeface="Verdana"/>
                <a:cs typeface="Verdana"/>
              </a:rPr>
              <a:t>alrededor </a:t>
            </a:r>
            <a:r>
              <a:rPr sz="1350" spc="25" dirty="0">
                <a:latin typeface="Verdana"/>
                <a:cs typeface="Verdana"/>
              </a:rPr>
              <a:t>del </a:t>
            </a:r>
            <a:r>
              <a:rPr sz="1350" spc="-204" dirty="0">
                <a:latin typeface="Verdana"/>
                <a:cs typeface="Verdana"/>
              </a:rPr>
              <a:t>15</a:t>
            </a:r>
            <a:r>
              <a:rPr sz="1350" spc="-204" dirty="0">
                <a:latin typeface="Microsoft Sans Serif"/>
                <a:cs typeface="Microsoft Sans Serif"/>
              </a:rPr>
              <a:t> </a:t>
            </a:r>
            <a:r>
              <a:rPr sz="1350" spc="-204" dirty="0">
                <a:latin typeface="Verdana"/>
                <a:cs typeface="Verdana"/>
              </a:rPr>
              <a:t>% </a:t>
            </a:r>
            <a:r>
              <a:rPr sz="1350" spc="40" dirty="0">
                <a:latin typeface="Verdana"/>
                <a:cs typeface="Verdana"/>
              </a:rPr>
              <a:t>de </a:t>
            </a:r>
            <a:r>
              <a:rPr sz="1350" spc="-25" dirty="0">
                <a:latin typeface="Verdana"/>
                <a:cs typeface="Verdana"/>
              </a:rPr>
              <a:t>las </a:t>
            </a:r>
            <a:r>
              <a:rPr sz="1350" dirty="0">
                <a:latin typeface="Verdana"/>
                <a:cs typeface="Verdana"/>
              </a:rPr>
              <a:t>personas </a:t>
            </a:r>
            <a:r>
              <a:rPr sz="1350" spc="45" dirty="0">
                <a:latin typeface="Verdana"/>
                <a:cs typeface="Verdana"/>
              </a:rPr>
              <a:t>que </a:t>
            </a:r>
            <a:r>
              <a:rPr sz="1350" spc="50" dirty="0">
                <a:latin typeface="Verdana"/>
                <a:cs typeface="Verdana"/>
              </a:rPr>
              <a:t> </a:t>
            </a:r>
            <a:r>
              <a:rPr sz="1350" spc="-45" dirty="0">
                <a:latin typeface="Verdana"/>
                <a:cs typeface="Verdana"/>
              </a:rPr>
              <a:t>vi</a:t>
            </a:r>
            <a:r>
              <a:rPr sz="1350" spc="-85" dirty="0">
                <a:latin typeface="Verdana"/>
                <a:cs typeface="Verdana"/>
              </a:rPr>
              <a:t>v</a:t>
            </a:r>
            <a:r>
              <a:rPr sz="1350" spc="30" dirty="0">
                <a:latin typeface="Verdana"/>
                <a:cs typeface="Verdana"/>
              </a:rPr>
              <a:t>en</a:t>
            </a:r>
            <a:r>
              <a:rPr sz="1350" spc="-125" dirty="0">
                <a:latin typeface="Verdana"/>
                <a:cs typeface="Verdana"/>
              </a:rPr>
              <a:t> </a:t>
            </a:r>
            <a:r>
              <a:rPr sz="1350" spc="30" dirty="0">
                <a:latin typeface="Verdana"/>
                <a:cs typeface="Verdana"/>
              </a:rPr>
              <a:t>en</a:t>
            </a:r>
            <a:r>
              <a:rPr sz="1350" spc="-125" dirty="0">
                <a:latin typeface="Verdana"/>
                <a:cs typeface="Verdana"/>
              </a:rPr>
              <a:t> </a:t>
            </a:r>
            <a:r>
              <a:rPr sz="1350" spc="35" dirty="0">
                <a:latin typeface="Verdana"/>
                <a:cs typeface="Verdana"/>
              </a:rPr>
              <a:t>pob</a:t>
            </a:r>
            <a:r>
              <a:rPr sz="1350" spc="5" dirty="0">
                <a:latin typeface="Verdana"/>
                <a:cs typeface="Verdana"/>
              </a:rPr>
              <a:t>r</a:t>
            </a:r>
            <a:r>
              <a:rPr sz="1350" dirty="0">
                <a:latin typeface="Verdana"/>
                <a:cs typeface="Verdana"/>
              </a:rPr>
              <a:t>e</a:t>
            </a:r>
            <a:r>
              <a:rPr sz="1350" spc="-20" dirty="0">
                <a:latin typeface="Verdana"/>
                <a:cs typeface="Verdana"/>
              </a:rPr>
              <a:t>za</a:t>
            </a:r>
            <a:r>
              <a:rPr sz="1350" spc="-125" dirty="0">
                <a:latin typeface="Verdana"/>
                <a:cs typeface="Verdana"/>
              </a:rPr>
              <a:t> </a:t>
            </a:r>
            <a:r>
              <a:rPr sz="1350" spc="-15" dirty="0">
                <a:latin typeface="Verdana"/>
                <a:cs typeface="Verdana"/>
              </a:rPr>
              <a:t>e</a:t>
            </a:r>
            <a:r>
              <a:rPr sz="1350" spc="-35" dirty="0">
                <a:latin typeface="Verdana"/>
                <a:cs typeface="Verdana"/>
              </a:rPr>
              <a:t>xt</a:t>
            </a:r>
            <a:r>
              <a:rPr sz="1350" spc="-50" dirty="0">
                <a:latin typeface="Verdana"/>
                <a:cs typeface="Verdana"/>
              </a:rPr>
              <a:t>r</a:t>
            </a:r>
            <a:r>
              <a:rPr sz="1350" spc="35" dirty="0">
                <a:latin typeface="Verdana"/>
                <a:cs typeface="Verdana"/>
              </a:rPr>
              <a:t>ema</a:t>
            </a:r>
            <a:endParaRPr sz="1350" dirty="0">
              <a:latin typeface="Verdana"/>
              <a:cs typeface="Verdana"/>
            </a:endParaRPr>
          </a:p>
        </p:txBody>
      </p:sp>
      <p:pic>
        <p:nvPicPr>
          <p:cNvPr id="4" name="object 6">
            <a:extLst>
              <a:ext uri="{FF2B5EF4-FFF2-40B4-BE49-F238E27FC236}">
                <a16:creationId xmlns:a16="http://schemas.microsoft.com/office/drawing/2014/main" id="{2802C63C-DD43-5060-4C6C-4996EDF815CD}"/>
              </a:ext>
            </a:extLst>
          </p:cNvPr>
          <p:cNvPicPr/>
          <p:nvPr/>
        </p:nvPicPr>
        <p:blipFill>
          <a:blip r:embed="rId3" cstate="print"/>
          <a:stretch>
            <a:fillRect/>
          </a:stretch>
        </p:blipFill>
        <p:spPr>
          <a:xfrm>
            <a:off x="2660665" y="3787549"/>
            <a:ext cx="2938474" cy="1958975"/>
          </a:xfrm>
          <a:prstGeom prst="rect">
            <a:avLst/>
          </a:prstGeom>
        </p:spPr>
      </p:pic>
      <p:pic>
        <p:nvPicPr>
          <p:cNvPr id="5" name="object 5">
            <a:extLst>
              <a:ext uri="{FF2B5EF4-FFF2-40B4-BE49-F238E27FC236}">
                <a16:creationId xmlns:a16="http://schemas.microsoft.com/office/drawing/2014/main" id="{EB5E1024-68A5-7107-72D6-7EA25C38ADBC}"/>
              </a:ext>
            </a:extLst>
          </p:cNvPr>
          <p:cNvPicPr/>
          <p:nvPr/>
        </p:nvPicPr>
        <p:blipFill>
          <a:blip r:embed="rId4" cstate="print"/>
          <a:stretch>
            <a:fillRect/>
          </a:stretch>
        </p:blipFill>
        <p:spPr>
          <a:xfrm>
            <a:off x="7364607" y="1134280"/>
            <a:ext cx="3137524" cy="1307299"/>
          </a:xfrm>
          <a:prstGeom prst="rect">
            <a:avLst/>
          </a:prstGeom>
        </p:spPr>
      </p:pic>
    </p:spTree>
    <p:extLst>
      <p:ext uri="{BB962C8B-B14F-4D97-AF65-F5344CB8AC3E}">
        <p14:creationId xmlns:p14="http://schemas.microsoft.com/office/powerpoint/2010/main" val="2324982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4540753-5434-678D-EBF1-09AB517AA3F7}"/>
              </a:ext>
            </a:extLst>
          </p:cNvPr>
          <p:cNvSpPr txBox="1">
            <a:spLocks/>
          </p:cNvSpPr>
          <p:nvPr/>
        </p:nvSpPr>
        <p:spPr>
          <a:xfrm>
            <a:off x="5413738" y="547136"/>
            <a:ext cx="2716244" cy="772160"/>
          </a:xfrm>
          <a:prstGeom prst="rect">
            <a:avLst/>
          </a:prstGeom>
        </p:spPr>
        <p:txBody>
          <a:bodyPr vert="horz" wrap="square" lIns="0" tIns="12700" rIns="0" bIns="0" rtlCol="0" anchor="t">
            <a:sp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104775">
              <a:lnSpc>
                <a:spcPct val="100000"/>
              </a:lnSpc>
              <a:spcBef>
                <a:spcPts val="100"/>
              </a:spcBef>
            </a:pPr>
            <a:r>
              <a:rPr lang="es-MX" spc="740"/>
              <a:t>M</a:t>
            </a:r>
            <a:r>
              <a:rPr lang="es-MX" spc="409"/>
              <a:t>e</a:t>
            </a:r>
            <a:r>
              <a:rPr lang="es-MX" spc="390"/>
              <a:t>zti</a:t>
            </a:r>
            <a:r>
              <a:rPr lang="es-MX" spc="500"/>
              <a:t>z</a:t>
            </a:r>
            <a:r>
              <a:rPr lang="es-MX" spc="700"/>
              <a:t>o</a:t>
            </a:r>
            <a:endParaRPr lang="es-MX" spc="700" dirty="0"/>
          </a:p>
        </p:txBody>
      </p:sp>
      <p:sp>
        <p:nvSpPr>
          <p:cNvPr id="3" name="object 3">
            <a:extLst>
              <a:ext uri="{FF2B5EF4-FFF2-40B4-BE49-F238E27FC236}">
                <a16:creationId xmlns:a16="http://schemas.microsoft.com/office/drawing/2014/main" id="{73AD09BE-E9A6-8858-D821-3430E638D3B5}"/>
              </a:ext>
            </a:extLst>
          </p:cNvPr>
          <p:cNvSpPr txBox="1"/>
          <p:nvPr/>
        </p:nvSpPr>
        <p:spPr>
          <a:xfrm>
            <a:off x="3267200" y="1465960"/>
            <a:ext cx="6241415" cy="735330"/>
          </a:xfrm>
          <a:prstGeom prst="rect">
            <a:avLst/>
          </a:prstGeom>
        </p:spPr>
        <p:txBody>
          <a:bodyPr vert="horz" wrap="square" lIns="0" tIns="12700" rIns="0" bIns="0" rtlCol="0">
            <a:spAutoFit/>
          </a:bodyPr>
          <a:lstStyle/>
          <a:p>
            <a:pPr marL="12700" marR="5080">
              <a:lnSpc>
                <a:spcPct val="114999"/>
              </a:lnSpc>
              <a:spcBef>
                <a:spcPts val="100"/>
              </a:spcBef>
            </a:pPr>
            <a:r>
              <a:rPr sz="1350" spc="-10" dirty="0">
                <a:solidFill>
                  <a:srgbClr val="3B3735"/>
                </a:solidFill>
                <a:latin typeface="Verdana"/>
                <a:cs typeface="Verdana"/>
              </a:rPr>
              <a:t>Las </a:t>
            </a:r>
            <a:r>
              <a:rPr sz="1350" dirty="0">
                <a:solidFill>
                  <a:srgbClr val="3B3735"/>
                </a:solidFill>
                <a:latin typeface="Verdana"/>
                <a:cs typeface="Verdana"/>
              </a:rPr>
              <a:t>personas </a:t>
            </a:r>
            <a:r>
              <a:rPr sz="1350" spc="15" dirty="0">
                <a:solidFill>
                  <a:srgbClr val="3B3735"/>
                </a:solidFill>
                <a:latin typeface="Verdana"/>
                <a:cs typeface="Verdana"/>
              </a:rPr>
              <a:t>descendientes </a:t>
            </a:r>
            <a:r>
              <a:rPr sz="1350" spc="40" dirty="0">
                <a:solidFill>
                  <a:srgbClr val="3B3735"/>
                </a:solidFill>
                <a:latin typeface="Verdana"/>
                <a:cs typeface="Verdana"/>
              </a:rPr>
              <a:t>de </a:t>
            </a:r>
            <a:r>
              <a:rPr sz="1350" spc="10" dirty="0">
                <a:solidFill>
                  <a:srgbClr val="3B3735"/>
                </a:solidFill>
                <a:latin typeface="Verdana"/>
                <a:cs typeface="Verdana"/>
              </a:rPr>
              <a:t>orígenes </a:t>
            </a:r>
            <a:r>
              <a:rPr sz="1350" spc="-10" dirty="0">
                <a:solidFill>
                  <a:srgbClr val="3B3735"/>
                </a:solidFill>
                <a:latin typeface="Verdana"/>
                <a:cs typeface="Verdana"/>
              </a:rPr>
              <a:t>americanos, </a:t>
            </a:r>
            <a:r>
              <a:rPr sz="1350" spc="5" dirty="0">
                <a:solidFill>
                  <a:srgbClr val="3B3735"/>
                </a:solidFill>
                <a:latin typeface="Verdana"/>
                <a:cs typeface="Verdana"/>
              </a:rPr>
              <a:t>afroamericanos </a:t>
            </a:r>
            <a:r>
              <a:rPr sz="1350" spc="-70" dirty="0">
                <a:solidFill>
                  <a:srgbClr val="3B3735"/>
                </a:solidFill>
                <a:latin typeface="Verdana"/>
                <a:cs typeface="Verdana"/>
              </a:rPr>
              <a:t>y </a:t>
            </a:r>
            <a:r>
              <a:rPr sz="1350" spc="-459" dirty="0">
                <a:solidFill>
                  <a:srgbClr val="3B3735"/>
                </a:solidFill>
                <a:latin typeface="Verdana"/>
                <a:cs typeface="Verdana"/>
              </a:rPr>
              <a:t> </a:t>
            </a:r>
            <a:r>
              <a:rPr sz="1350" spc="-15" dirty="0">
                <a:solidFill>
                  <a:srgbClr val="3B3735"/>
                </a:solidFill>
                <a:latin typeface="Verdana"/>
                <a:cs typeface="Verdana"/>
              </a:rPr>
              <a:t>españoles.</a:t>
            </a:r>
            <a:r>
              <a:rPr sz="1350" spc="-120" dirty="0">
                <a:solidFill>
                  <a:srgbClr val="3B3735"/>
                </a:solidFill>
                <a:latin typeface="Verdana"/>
                <a:cs typeface="Verdana"/>
              </a:rPr>
              <a:t> </a:t>
            </a:r>
            <a:r>
              <a:rPr sz="1350" dirty="0">
                <a:solidFill>
                  <a:srgbClr val="3B3735"/>
                </a:solidFill>
                <a:latin typeface="Verdana"/>
                <a:cs typeface="Verdana"/>
              </a:rPr>
              <a:t>Esto</a:t>
            </a:r>
            <a:r>
              <a:rPr sz="1350" spc="-120" dirty="0">
                <a:solidFill>
                  <a:srgbClr val="3B3735"/>
                </a:solidFill>
                <a:latin typeface="Verdana"/>
                <a:cs typeface="Verdana"/>
              </a:rPr>
              <a:t> </a:t>
            </a:r>
            <a:r>
              <a:rPr sz="1350" spc="20" dirty="0">
                <a:solidFill>
                  <a:srgbClr val="3B3735"/>
                </a:solidFill>
                <a:latin typeface="Verdana"/>
                <a:cs typeface="Verdana"/>
              </a:rPr>
              <a:t>hace</a:t>
            </a:r>
            <a:r>
              <a:rPr sz="1350" spc="-114" dirty="0">
                <a:solidFill>
                  <a:srgbClr val="3B3735"/>
                </a:solidFill>
                <a:latin typeface="Verdana"/>
                <a:cs typeface="Verdana"/>
              </a:rPr>
              <a:t> </a:t>
            </a:r>
            <a:r>
              <a:rPr sz="1350" spc="45" dirty="0">
                <a:solidFill>
                  <a:srgbClr val="3B3735"/>
                </a:solidFill>
                <a:latin typeface="Verdana"/>
                <a:cs typeface="Verdana"/>
              </a:rPr>
              <a:t>que</a:t>
            </a:r>
            <a:r>
              <a:rPr sz="1350" spc="-120" dirty="0">
                <a:solidFill>
                  <a:srgbClr val="3B3735"/>
                </a:solidFill>
                <a:latin typeface="Verdana"/>
                <a:cs typeface="Verdana"/>
              </a:rPr>
              <a:t> </a:t>
            </a:r>
            <a:r>
              <a:rPr sz="1350" spc="-15" dirty="0">
                <a:solidFill>
                  <a:srgbClr val="3B3735"/>
                </a:solidFill>
                <a:latin typeface="Verdana"/>
                <a:cs typeface="Verdana"/>
              </a:rPr>
              <a:t>la</a:t>
            </a:r>
            <a:r>
              <a:rPr sz="1350" spc="-114" dirty="0">
                <a:solidFill>
                  <a:srgbClr val="3B3735"/>
                </a:solidFill>
                <a:latin typeface="Verdana"/>
                <a:cs typeface="Verdana"/>
              </a:rPr>
              <a:t> </a:t>
            </a:r>
            <a:r>
              <a:rPr sz="1350" spc="-10" dirty="0">
                <a:solidFill>
                  <a:srgbClr val="3B3735"/>
                </a:solidFill>
                <a:latin typeface="Verdana"/>
                <a:cs typeface="Verdana"/>
              </a:rPr>
              <a:t>mayoría</a:t>
            </a:r>
            <a:r>
              <a:rPr sz="1350" spc="-120" dirty="0">
                <a:solidFill>
                  <a:srgbClr val="3B3735"/>
                </a:solidFill>
                <a:latin typeface="Verdana"/>
                <a:cs typeface="Verdana"/>
              </a:rPr>
              <a:t> </a:t>
            </a:r>
            <a:r>
              <a:rPr sz="1350" spc="40" dirty="0">
                <a:solidFill>
                  <a:srgbClr val="3B3735"/>
                </a:solidFill>
                <a:latin typeface="Verdana"/>
                <a:cs typeface="Verdana"/>
              </a:rPr>
              <a:t>de</a:t>
            </a:r>
            <a:r>
              <a:rPr sz="1350" spc="-114" dirty="0">
                <a:solidFill>
                  <a:srgbClr val="3B3735"/>
                </a:solidFill>
                <a:latin typeface="Verdana"/>
                <a:cs typeface="Verdana"/>
              </a:rPr>
              <a:t> </a:t>
            </a:r>
            <a:r>
              <a:rPr sz="1350" spc="-15" dirty="0">
                <a:solidFill>
                  <a:srgbClr val="3B3735"/>
                </a:solidFill>
                <a:latin typeface="Verdana"/>
                <a:cs typeface="Verdana"/>
              </a:rPr>
              <a:t>la</a:t>
            </a:r>
            <a:r>
              <a:rPr sz="1350" spc="-120" dirty="0">
                <a:solidFill>
                  <a:srgbClr val="3B3735"/>
                </a:solidFill>
                <a:latin typeface="Verdana"/>
                <a:cs typeface="Verdana"/>
              </a:rPr>
              <a:t> </a:t>
            </a:r>
            <a:r>
              <a:rPr sz="1350" spc="30" dirty="0">
                <a:solidFill>
                  <a:srgbClr val="3B3735"/>
                </a:solidFill>
                <a:latin typeface="Verdana"/>
                <a:cs typeface="Verdana"/>
              </a:rPr>
              <a:t>población</a:t>
            </a:r>
            <a:r>
              <a:rPr sz="1350" spc="-114" dirty="0">
                <a:solidFill>
                  <a:srgbClr val="3B3735"/>
                </a:solidFill>
                <a:latin typeface="Verdana"/>
                <a:cs typeface="Verdana"/>
              </a:rPr>
              <a:t> </a:t>
            </a:r>
            <a:r>
              <a:rPr sz="1350" spc="10" dirty="0">
                <a:solidFill>
                  <a:srgbClr val="3B3735"/>
                </a:solidFill>
                <a:latin typeface="Verdana"/>
                <a:cs typeface="Verdana"/>
              </a:rPr>
              <a:t>latinoamericana</a:t>
            </a:r>
            <a:r>
              <a:rPr sz="1350" spc="-120" dirty="0">
                <a:solidFill>
                  <a:srgbClr val="3B3735"/>
                </a:solidFill>
                <a:latin typeface="Verdana"/>
                <a:cs typeface="Verdana"/>
              </a:rPr>
              <a:t> </a:t>
            </a:r>
            <a:r>
              <a:rPr sz="1350" spc="-25" dirty="0">
                <a:solidFill>
                  <a:srgbClr val="3B3735"/>
                </a:solidFill>
                <a:latin typeface="Verdana"/>
                <a:cs typeface="Verdana"/>
              </a:rPr>
              <a:t>sea </a:t>
            </a:r>
            <a:r>
              <a:rPr sz="1350" spc="-459" dirty="0">
                <a:solidFill>
                  <a:srgbClr val="3B3735"/>
                </a:solidFill>
                <a:latin typeface="Verdana"/>
                <a:cs typeface="Verdana"/>
              </a:rPr>
              <a:t> </a:t>
            </a:r>
            <a:r>
              <a:rPr sz="1350" spc="-20" dirty="0">
                <a:solidFill>
                  <a:srgbClr val="3B3735"/>
                </a:solidFill>
                <a:latin typeface="Verdana"/>
                <a:cs typeface="Verdana"/>
              </a:rPr>
              <a:t>mestiza.</a:t>
            </a:r>
            <a:endParaRPr sz="1350" dirty="0">
              <a:latin typeface="Verdana"/>
              <a:cs typeface="Verdana"/>
            </a:endParaRPr>
          </a:p>
        </p:txBody>
      </p:sp>
      <p:pic>
        <p:nvPicPr>
          <p:cNvPr id="4" name="object 4">
            <a:extLst>
              <a:ext uri="{FF2B5EF4-FFF2-40B4-BE49-F238E27FC236}">
                <a16:creationId xmlns:a16="http://schemas.microsoft.com/office/drawing/2014/main" id="{8DE17904-4234-6F49-D28F-FF5E73DF2178}"/>
              </a:ext>
            </a:extLst>
          </p:cNvPr>
          <p:cNvPicPr/>
          <p:nvPr/>
        </p:nvPicPr>
        <p:blipFill>
          <a:blip r:embed="rId2" cstate="print"/>
          <a:stretch>
            <a:fillRect/>
          </a:stretch>
        </p:blipFill>
        <p:spPr>
          <a:xfrm>
            <a:off x="4908816" y="2500124"/>
            <a:ext cx="3915849" cy="2390574"/>
          </a:xfrm>
          <a:prstGeom prst="rect">
            <a:avLst/>
          </a:prstGeom>
        </p:spPr>
      </p:pic>
    </p:spTree>
    <p:extLst>
      <p:ext uri="{BB962C8B-B14F-4D97-AF65-F5344CB8AC3E}">
        <p14:creationId xmlns:p14="http://schemas.microsoft.com/office/powerpoint/2010/main" val="1029205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6BB1DFCF-5225-A5DB-F1FC-3C2E1E780B88}"/>
              </a:ext>
            </a:extLst>
          </p:cNvPr>
          <p:cNvSpPr txBox="1">
            <a:spLocks noGrp="1"/>
          </p:cNvSpPr>
          <p:nvPr>
            <p:ph type="title"/>
          </p:nvPr>
        </p:nvSpPr>
        <p:spPr>
          <a:xfrm>
            <a:off x="2205816" y="527131"/>
            <a:ext cx="7780368" cy="711200"/>
          </a:xfrm>
          <a:prstGeom prst="rect">
            <a:avLst/>
          </a:prstGeom>
        </p:spPr>
        <p:txBody>
          <a:bodyPr vert="horz" wrap="square" lIns="0" tIns="12700" rIns="0" bIns="0" rtlCol="0">
            <a:spAutoFit/>
          </a:bodyPr>
          <a:lstStyle/>
          <a:p>
            <a:pPr marL="1835785">
              <a:lnSpc>
                <a:spcPct val="100000"/>
              </a:lnSpc>
              <a:spcBef>
                <a:spcPts val="100"/>
              </a:spcBef>
            </a:pPr>
            <a:r>
              <a:rPr spc="550" dirty="0"/>
              <a:t>Afrodescendientes</a:t>
            </a:r>
          </a:p>
        </p:txBody>
      </p:sp>
      <p:sp>
        <p:nvSpPr>
          <p:cNvPr id="3" name="object 4">
            <a:extLst>
              <a:ext uri="{FF2B5EF4-FFF2-40B4-BE49-F238E27FC236}">
                <a16:creationId xmlns:a16="http://schemas.microsoft.com/office/drawing/2014/main" id="{277806AB-C58F-815B-7833-E6EC05AC6173}"/>
              </a:ext>
            </a:extLst>
          </p:cNvPr>
          <p:cNvSpPr txBox="1"/>
          <p:nvPr/>
        </p:nvSpPr>
        <p:spPr>
          <a:xfrm>
            <a:off x="3351361" y="1539823"/>
            <a:ext cx="6998970" cy="972185"/>
          </a:xfrm>
          <a:prstGeom prst="rect">
            <a:avLst/>
          </a:prstGeom>
        </p:spPr>
        <p:txBody>
          <a:bodyPr vert="horz" wrap="square" lIns="0" tIns="12700" rIns="0" bIns="0" rtlCol="0">
            <a:spAutoFit/>
          </a:bodyPr>
          <a:lstStyle/>
          <a:p>
            <a:pPr marL="12700" marR="5080" indent="44450">
              <a:lnSpc>
                <a:spcPct val="114999"/>
              </a:lnSpc>
              <a:spcBef>
                <a:spcPts val="100"/>
              </a:spcBef>
            </a:pPr>
            <a:r>
              <a:rPr sz="1350" spc="-5" dirty="0">
                <a:solidFill>
                  <a:srgbClr val="3B3735"/>
                </a:solidFill>
                <a:latin typeface="Verdana"/>
                <a:cs typeface="Verdana"/>
              </a:rPr>
              <a:t>Son</a:t>
            </a:r>
            <a:r>
              <a:rPr sz="1350" spc="-120" dirty="0">
                <a:solidFill>
                  <a:srgbClr val="3B3735"/>
                </a:solidFill>
                <a:latin typeface="Verdana"/>
                <a:cs typeface="Verdana"/>
              </a:rPr>
              <a:t> </a:t>
            </a:r>
            <a:r>
              <a:rPr sz="1350" spc="-25" dirty="0">
                <a:solidFill>
                  <a:srgbClr val="3B3735"/>
                </a:solidFill>
                <a:latin typeface="Verdana"/>
                <a:cs typeface="Verdana"/>
              </a:rPr>
              <a:t>las</a:t>
            </a:r>
            <a:r>
              <a:rPr sz="1350" spc="-114" dirty="0">
                <a:solidFill>
                  <a:srgbClr val="3B3735"/>
                </a:solidFill>
                <a:latin typeface="Verdana"/>
                <a:cs typeface="Verdana"/>
              </a:rPr>
              <a:t> </a:t>
            </a:r>
            <a:r>
              <a:rPr sz="1350" dirty="0">
                <a:solidFill>
                  <a:srgbClr val="3B3735"/>
                </a:solidFill>
                <a:latin typeface="Verdana"/>
                <a:cs typeface="Verdana"/>
              </a:rPr>
              <a:t>personas</a:t>
            </a:r>
            <a:r>
              <a:rPr sz="1350" spc="-114" dirty="0">
                <a:solidFill>
                  <a:srgbClr val="3B3735"/>
                </a:solidFill>
                <a:latin typeface="Verdana"/>
                <a:cs typeface="Verdana"/>
              </a:rPr>
              <a:t> </a:t>
            </a:r>
            <a:r>
              <a:rPr sz="1350" spc="10" dirty="0">
                <a:solidFill>
                  <a:srgbClr val="3B3735"/>
                </a:solidFill>
                <a:latin typeface="Verdana"/>
                <a:cs typeface="Verdana"/>
              </a:rPr>
              <a:t>nacidas</a:t>
            </a:r>
            <a:r>
              <a:rPr sz="1350" spc="-114" dirty="0">
                <a:solidFill>
                  <a:srgbClr val="3B3735"/>
                </a:solidFill>
                <a:latin typeface="Verdana"/>
                <a:cs typeface="Verdana"/>
              </a:rPr>
              <a:t> </a:t>
            </a:r>
            <a:r>
              <a:rPr sz="1350" spc="-15" dirty="0">
                <a:solidFill>
                  <a:srgbClr val="3B3735"/>
                </a:solidFill>
                <a:latin typeface="Verdana"/>
                <a:cs typeface="Verdana"/>
              </a:rPr>
              <a:t>fuera</a:t>
            </a:r>
            <a:r>
              <a:rPr sz="1350" spc="-114" dirty="0">
                <a:solidFill>
                  <a:srgbClr val="3B3735"/>
                </a:solidFill>
                <a:latin typeface="Verdana"/>
                <a:cs typeface="Verdana"/>
              </a:rPr>
              <a:t> </a:t>
            </a:r>
            <a:r>
              <a:rPr sz="1350" spc="40" dirty="0">
                <a:solidFill>
                  <a:srgbClr val="3B3735"/>
                </a:solidFill>
                <a:latin typeface="Verdana"/>
                <a:cs typeface="Verdana"/>
              </a:rPr>
              <a:t>de</a:t>
            </a:r>
            <a:r>
              <a:rPr sz="1350" spc="-114" dirty="0">
                <a:solidFill>
                  <a:srgbClr val="3B3735"/>
                </a:solidFill>
                <a:latin typeface="Verdana"/>
                <a:cs typeface="Verdana"/>
              </a:rPr>
              <a:t> </a:t>
            </a:r>
            <a:r>
              <a:rPr sz="1350" dirty="0">
                <a:solidFill>
                  <a:srgbClr val="3B3735"/>
                </a:solidFill>
                <a:latin typeface="Verdana"/>
                <a:cs typeface="Verdana"/>
              </a:rPr>
              <a:t>África</a:t>
            </a:r>
            <a:r>
              <a:rPr sz="1350" spc="-114" dirty="0">
                <a:solidFill>
                  <a:srgbClr val="3B3735"/>
                </a:solidFill>
                <a:latin typeface="Verdana"/>
                <a:cs typeface="Verdana"/>
              </a:rPr>
              <a:t> </a:t>
            </a:r>
            <a:r>
              <a:rPr sz="1350" spc="45" dirty="0">
                <a:solidFill>
                  <a:srgbClr val="3B3735"/>
                </a:solidFill>
                <a:latin typeface="Verdana"/>
                <a:cs typeface="Verdana"/>
              </a:rPr>
              <a:t>que</a:t>
            </a:r>
            <a:r>
              <a:rPr sz="1350" spc="-114" dirty="0">
                <a:solidFill>
                  <a:srgbClr val="3B3735"/>
                </a:solidFill>
                <a:latin typeface="Verdana"/>
                <a:cs typeface="Verdana"/>
              </a:rPr>
              <a:t> </a:t>
            </a:r>
            <a:r>
              <a:rPr sz="1350" spc="20" dirty="0">
                <a:solidFill>
                  <a:srgbClr val="3B3735"/>
                </a:solidFill>
                <a:latin typeface="Verdana"/>
                <a:cs typeface="Verdana"/>
              </a:rPr>
              <a:t>tienen</a:t>
            </a:r>
            <a:r>
              <a:rPr sz="1350" spc="-114" dirty="0">
                <a:solidFill>
                  <a:srgbClr val="3B3735"/>
                </a:solidFill>
                <a:latin typeface="Verdana"/>
                <a:cs typeface="Verdana"/>
              </a:rPr>
              <a:t> </a:t>
            </a:r>
            <a:r>
              <a:rPr sz="1350" spc="5" dirty="0">
                <a:solidFill>
                  <a:srgbClr val="3B3735"/>
                </a:solidFill>
                <a:latin typeface="Verdana"/>
                <a:cs typeface="Verdana"/>
              </a:rPr>
              <a:t>antepasados</a:t>
            </a:r>
            <a:r>
              <a:rPr sz="1350" spc="-114" dirty="0">
                <a:solidFill>
                  <a:srgbClr val="3B3735"/>
                </a:solidFill>
                <a:latin typeface="Verdana"/>
                <a:cs typeface="Verdana"/>
              </a:rPr>
              <a:t> </a:t>
            </a:r>
            <a:r>
              <a:rPr sz="1350" spc="15" dirty="0">
                <a:solidFill>
                  <a:srgbClr val="3B3735"/>
                </a:solidFill>
                <a:latin typeface="Verdana"/>
                <a:cs typeface="Verdana"/>
              </a:rPr>
              <a:t>procedentes</a:t>
            </a:r>
            <a:r>
              <a:rPr sz="1350" spc="-114" dirty="0">
                <a:solidFill>
                  <a:srgbClr val="3B3735"/>
                </a:solidFill>
                <a:latin typeface="Verdana"/>
                <a:cs typeface="Verdana"/>
              </a:rPr>
              <a:t> </a:t>
            </a:r>
            <a:r>
              <a:rPr sz="1350" spc="40" dirty="0">
                <a:solidFill>
                  <a:srgbClr val="3B3735"/>
                </a:solidFill>
                <a:latin typeface="Verdana"/>
                <a:cs typeface="Verdana"/>
              </a:rPr>
              <a:t>de </a:t>
            </a:r>
            <a:r>
              <a:rPr sz="1350" spc="-459" dirty="0">
                <a:solidFill>
                  <a:srgbClr val="3B3735"/>
                </a:solidFill>
                <a:latin typeface="Verdana"/>
                <a:cs typeface="Verdana"/>
              </a:rPr>
              <a:t> </a:t>
            </a:r>
            <a:r>
              <a:rPr sz="1350" spc="35" dirty="0">
                <a:solidFill>
                  <a:srgbClr val="3B3735"/>
                </a:solidFill>
                <a:latin typeface="Verdana"/>
                <a:cs typeface="Verdana"/>
              </a:rPr>
              <a:t>dicho </a:t>
            </a:r>
            <a:r>
              <a:rPr sz="1350" spc="5" dirty="0">
                <a:solidFill>
                  <a:srgbClr val="3B3735"/>
                </a:solidFill>
                <a:latin typeface="Verdana"/>
                <a:cs typeface="Verdana"/>
              </a:rPr>
              <a:t>continente. </a:t>
            </a:r>
            <a:r>
              <a:rPr sz="1350" spc="10" dirty="0">
                <a:solidFill>
                  <a:srgbClr val="3B3735"/>
                </a:solidFill>
                <a:latin typeface="Verdana"/>
                <a:cs typeface="Verdana"/>
              </a:rPr>
              <a:t>La </a:t>
            </a:r>
            <a:r>
              <a:rPr sz="1350" spc="-10" dirty="0">
                <a:solidFill>
                  <a:srgbClr val="3B3735"/>
                </a:solidFill>
                <a:latin typeface="Verdana"/>
                <a:cs typeface="Verdana"/>
              </a:rPr>
              <a:t>mayoría </a:t>
            </a:r>
            <a:r>
              <a:rPr sz="1350" spc="10" dirty="0">
                <a:solidFill>
                  <a:srgbClr val="3B3735"/>
                </a:solidFill>
                <a:latin typeface="Verdana"/>
                <a:cs typeface="Verdana"/>
              </a:rPr>
              <a:t>son </a:t>
            </a:r>
            <a:r>
              <a:rPr sz="1350" spc="15" dirty="0">
                <a:solidFill>
                  <a:srgbClr val="3B3735"/>
                </a:solidFill>
                <a:latin typeface="Verdana"/>
                <a:cs typeface="Verdana"/>
              </a:rPr>
              <a:t>descendientes </a:t>
            </a:r>
            <a:r>
              <a:rPr sz="1350" spc="40" dirty="0">
                <a:solidFill>
                  <a:srgbClr val="3B3735"/>
                </a:solidFill>
                <a:latin typeface="Verdana"/>
                <a:cs typeface="Verdana"/>
              </a:rPr>
              <a:t>de </a:t>
            </a:r>
            <a:r>
              <a:rPr sz="1350" dirty="0">
                <a:solidFill>
                  <a:srgbClr val="3B3735"/>
                </a:solidFill>
                <a:latin typeface="Verdana"/>
                <a:cs typeface="Verdana"/>
              </a:rPr>
              <a:t>personas </a:t>
            </a:r>
            <a:r>
              <a:rPr sz="1350" spc="-5" dirty="0">
                <a:solidFill>
                  <a:srgbClr val="3B3735"/>
                </a:solidFill>
                <a:latin typeface="Verdana"/>
                <a:cs typeface="Verdana"/>
              </a:rPr>
              <a:t>secuestradas </a:t>
            </a:r>
            <a:r>
              <a:rPr sz="1350" spc="-70" dirty="0">
                <a:solidFill>
                  <a:srgbClr val="3B3735"/>
                </a:solidFill>
                <a:latin typeface="Verdana"/>
                <a:cs typeface="Verdana"/>
              </a:rPr>
              <a:t>y </a:t>
            </a:r>
            <a:r>
              <a:rPr sz="1350" spc="-65" dirty="0">
                <a:solidFill>
                  <a:srgbClr val="3B3735"/>
                </a:solidFill>
                <a:latin typeface="Verdana"/>
                <a:cs typeface="Verdana"/>
              </a:rPr>
              <a:t> </a:t>
            </a:r>
            <a:r>
              <a:rPr sz="1350" spc="-10" dirty="0">
                <a:solidFill>
                  <a:srgbClr val="3B3735"/>
                </a:solidFill>
                <a:latin typeface="Verdana"/>
                <a:cs typeface="Verdana"/>
              </a:rPr>
              <a:t>trasladadas </a:t>
            </a:r>
            <a:r>
              <a:rPr sz="1350" spc="25" dirty="0">
                <a:solidFill>
                  <a:srgbClr val="3B3735"/>
                </a:solidFill>
                <a:latin typeface="Verdana"/>
                <a:cs typeface="Verdana"/>
              </a:rPr>
              <a:t>desde </a:t>
            </a:r>
            <a:r>
              <a:rPr sz="1350" dirty="0">
                <a:solidFill>
                  <a:srgbClr val="3B3735"/>
                </a:solidFill>
                <a:latin typeface="Verdana"/>
                <a:cs typeface="Verdana"/>
              </a:rPr>
              <a:t>el África </a:t>
            </a:r>
            <a:r>
              <a:rPr sz="1350" spc="40" dirty="0">
                <a:solidFill>
                  <a:srgbClr val="3B3735"/>
                </a:solidFill>
                <a:latin typeface="Verdana"/>
                <a:cs typeface="Verdana"/>
              </a:rPr>
              <a:t>con </a:t>
            </a:r>
            <a:r>
              <a:rPr sz="1350" spc="15" dirty="0">
                <a:solidFill>
                  <a:srgbClr val="3B3735"/>
                </a:solidFill>
                <a:latin typeface="Verdana"/>
                <a:cs typeface="Verdana"/>
              </a:rPr>
              <a:t>destino </a:t>
            </a:r>
            <a:r>
              <a:rPr sz="1350" spc="-15" dirty="0">
                <a:solidFill>
                  <a:srgbClr val="3B3735"/>
                </a:solidFill>
                <a:latin typeface="Verdana"/>
                <a:cs typeface="Verdana"/>
              </a:rPr>
              <a:t>a </a:t>
            </a:r>
            <a:r>
              <a:rPr sz="1350" spc="-5" dirty="0">
                <a:solidFill>
                  <a:srgbClr val="3B3735"/>
                </a:solidFill>
                <a:latin typeface="Verdana"/>
                <a:cs typeface="Verdana"/>
              </a:rPr>
              <a:t>América, </a:t>
            </a:r>
            <a:r>
              <a:rPr sz="1350" spc="25" dirty="0">
                <a:solidFill>
                  <a:srgbClr val="3B3735"/>
                </a:solidFill>
                <a:latin typeface="Verdana"/>
                <a:cs typeface="Verdana"/>
              </a:rPr>
              <a:t>principalmente </a:t>
            </a:r>
            <a:r>
              <a:rPr sz="1350" spc="-15" dirty="0">
                <a:solidFill>
                  <a:srgbClr val="3B3735"/>
                </a:solidFill>
                <a:latin typeface="Verdana"/>
                <a:cs typeface="Verdana"/>
              </a:rPr>
              <a:t>para </a:t>
            </a:r>
            <a:r>
              <a:rPr sz="1350" spc="-25" dirty="0">
                <a:solidFill>
                  <a:srgbClr val="3B3735"/>
                </a:solidFill>
                <a:latin typeface="Verdana"/>
                <a:cs typeface="Verdana"/>
              </a:rPr>
              <a:t>trabajar </a:t>
            </a:r>
            <a:r>
              <a:rPr sz="1350" spc="-459" dirty="0">
                <a:solidFill>
                  <a:srgbClr val="3B3735"/>
                </a:solidFill>
                <a:latin typeface="Verdana"/>
                <a:cs typeface="Verdana"/>
              </a:rPr>
              <a:t> </a:t>
            </a:r>
            <a:r>
              <a:rPr sz="1350" spc="40" dirty="0">
                <a:solidFill>
                  <a:srgbClr val="3B3735"/>
                </a:solidFill>
                <a:latin typeface="Verdana"/>
                <a:cs typeface="Verdana"/>
              </a:rPr>
              <a:t>c</a:t>
            </a:r>
            <a:r>
              <a:rPr sz="1350" spc="55" dirty="0">
                <a:solidFill>
                  <a:srgbClr val="3B3735"/>
                </a:solidFill>
                <a:latin typeface="Verdana"/>
                <a:cs typeface="Verdana"/>
              </a:rPr>
              <a:t>omo</a:t>
            </a:r>
            <a:r>
              <a:rPr sz="1350" spc="-125" dirty="0">
                <a:solidFill>
                  <a:srgbClr val="3B3735"/>
                </a:solidFill>
                <a:latin typeface="Verdana"/>
                <a:cs typeface="Verdana"/>
              </a:rPr>
              <a:t> </a:t>
            </a:r>
            <a:r>
              <a:rPr sz="1350" spc="45" dirty="0">
                <a:solidFill>
                  <a:srgbClr val="3B3735"/>
                </a:solidFill>
                <a:latin typeface="Verdana"/>
                <a:cs typeface="Verdana"/>
              </a:rPr>
              <a:t>mano</a:t>
            </a:r>
            <a:r>
              <a:rPr sz="1350" spc="-125" dirty="0">
                <a:solidFill>
                  <a:srgbClr val="3B3735"/>
                </a:solidFill>
                <a:latin typeface="Verdana"/>
                <a:cs typeface="Verdana"/>
              </a:rPr>
              <a:t> </a:t>
            </a:r>
            <a:r>
              <a:rPr sz="1350" spc="40" dirty="0">
                <a:solidFill>
                  <a:srgbClr val="3B3735"/>
                </a:solidFill>
                <a:latin typeface="Verdana"/>
                <a:cs typeface="Verdana"/>
              </a:rPr>
              <a:t>de</a:t>
            </a:r>
            <a:r>
              <a:rPr sz="1350" spc="-125" dirty="0">
                <a:solidFill>
                  <a:srgbClr val="3B3735"/>
                </a:solidFill>
                <a:latin typeface="Verdana"/>
                <a:cs typeface="Verdana"/>
              </a:rPr>
              <a:t> </a:t>
            </a:r>
            <a:r>
              <a:rPr sz="1350" spc="20" dirty="0">
                <a:solidFill>
                  <a:srgbClr val="3B3735"/>
                </a:solidFill>
                <a:latin typeface="Verdana"/>
                <a:cs typeface="Verdana"/>
              </a:rPr>
              <a:t>ob</a:t>
            </a:r>
            <a:r>
              <a:rPr sz="1350" spc="-50" dirty="0">
                <a:solidFill>
                  <a:srgbClr val="3B3735"/>
                </a:solidFill>
                <a:latin typeface="Verdana"/>
                <a:cs typeface="Verdana"/>
              </a:rPr>
              <a:t>r</a:t>
            </a:r>
            <a:r>
              <a:rPr sz="1350" spc="-15" dirty="0">
                <a:solidFill>
                  <a:srgbClr val="3B3735"/>
                </a:solidFill>
                <a:latin typeface="Verdana"/>
                <a:cs typeface="Verdana"/>
              </a:rPr>
              <a:t>a</a:t>
            </a:r>
            <a:r>
              <a:rPr sz="1350" spc="-125" dirty="0">
                <a:solidFill>
                  <a:srgbClr val="3B3735"/>
                </a:solidFill>
                <a:latin typeface="Verdana"/>
                <a:cs typeface="Verdana"/>
              </a:rPr>
              <a:t> </a:t>
            </a:r>
            <a:r>
              <a:rPr sz="1350" spc="5" dirty="0">
                <a:solidFill>
                  <a:srgbClr val="3B3735"/>
                </a:solidFill>
                <a:latin typeface="Verdana"/>
                <a:cs typeface="Verdana"/>
              </a:rPr>
              <a:t>es</a:t>
            </a:r>
            <a:r>
              <a:rPr sz="1350" spc="-5" dirty="0">
                <a:solidFill>
                  <a:srgbClr val="3B3735"/>
                </a:solidFill>
                <a:latin typeface="Verdana"/>
                <a:cs typeface="Verdana"/>
              </a:rPr>
              <a:t>c</a:t>
            </a:r>
            <a:r>
              <a:rPr sz="1350" spc="-10" dirty="0">
                <a:solidFill>
                  <a:srgbClr val="3B3735"/>
                </a:solidFill>
                <a:latin typeface="Verdana"/>
                <a:cs typeface="Verdana"/>
              </a:rPr>
              <a:t>l</a:t>
            </a:r>
            <a:r>
              <a:rPr sz="1350" spc="-30" dirty="0">
                <a:solidFill>
                  <a:srgbClr val="3B3735"/>
                </a:solidFill>
                <a:latin typeface="Verdana"/>
                <a:cs typeface="Verdana"/>
              </a:rPr>
              <a:t>a</a:t>
            </a:r>
            <a:r>
              <a:rPr sz="1350" spc="-10" dirty="0">
                <a:solidFill>
                  <a:srgbClr val="3B3735"/>
                </a:solidFill>
                <a:latin typeface="Verdana"/>
                <a:cs typeface="Verdana"/>
              </a:rPr>
              <a:t>vizada</a:t>
            </a:r>
            <a:endParaRPr sz="1350" dirty="0">
              <a:latin typeface="Verdana"/>
              <a:cs typeface="Verdana"/>
            </a:endParaRPr>
          </a:p>
        </p:txBody>
      </p:sp>
      <p:pic>
        <p:nvPicPr>
          <p:cNvPr id="4" name="object 6">
            <a:extLst>
              <a:ext uri="{FF2B5EF4-FFF2-40B4-BE49-F238E27FC236}">
                <a16:creationId xmlns:a16="http://schemas.microsoft.com/office/drawing/2014/main" id="{AE415B24-955E-0849-0927-B35E73CC531A}"/>
              </a:ext>
            </a:extLst>
          </p:cNvPr>
          <p:cNvPicPr/>
          <p:nvPr/>
        </p:nvPicPr>
        <p:blipFill>
          <a:blip r:embed="rId2" cstate="print"/>
          <a:stretch>
            <a:fillRect/>
          </a:stretch>
        </p:blipFill>
        <p:spPr>
          <a:xfrm>
            <a:off x="2455270" y="3334726"/>
            <a:ext cx="3199675" cy="1726799"/>
          </a:xfrm>
          <a:prstGeom prst="rect">
            <a:avLst/>
          </a:prstGeom>
        </p:spPr>
      </p:pic>
      <p:pic>
        <p:nvPicPr>
          <p:cNvPr id="5" name="object 7">
            <a:extLst>
              <a:ext uri="{FF2B5EF4-FFF2-40B4-BE49-F238E27FC236}">
                <a16:creationId xmlns:a16="http://schemas.microsoft.com/office/drawing/2014/main" id="{836A03F4-BE84-E6A7-246E-9DA2EE69E6A1}"/>
              </a:ext>
            </a:extLst>
          </p:cNvPr>
          <p:cNvPicPr/>
          <p:nvPr/>
        </p:nvPicPr>
        <p:blipFill>
          <a:blip r:embed="rId3" cstate="print"/>
          <a:stretch>
            <a:fillRect/>
          </a:stretch>
        </p:blipFill>
        <p:spPr>
          <a:xfrm>
            <a:off x="7730206" y="3102576"/>
            <a:ext cx="2646101" cy="1958949"/>
          </a:xfrm>
          <a:prstGeom prst="rect">
            <a:avLst/>
          </a:prstGeom>
        </p:spPr>
      </p:pic>
    </p:spTree>
    <p:extLst>
      <p:ext uri="{BB962C8B-B14F-4D97-AF65-F5344CB8AC3E}">
        <p14:creationId xmlns:p14="http://schemas.microsoft.com/office/powerpoint/2010/main" val="1293454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69778B2-A1B0-5155-6EFF-EE91F7F7C5BF}"/>
              </a:ext>
            </a:extLst>
          </p:cNvPr>
          <p:cNvSpPr txBox="1">
            <a:spLocks noGrp="1"/>
          </p:cNvSpPr>
          <p:nvPr>
            <p:ph type="title"/>
          </p:nvPr>
        </p:nvSpPr>
        <p:spPr>
          <a:xfrm>
            <a:off x="1509448" y="401495"/>
            <a:ext cx="2564765" cy="833119"/>
          </a:xfrm>
          <a:prstGeom prst="rect">
            <a:avLst/>
          </a:prstGeom>
        </p:spPr>
        <p:txBody>
          <a:bodyPr vert="horz" wrap="square" lIns="0" tIns="12700" rIns="0" bIns="0" rtlCol="0">
            <a:spAutoFit/>
          </a:bodyPr>
          <a:lstStyle/>
          <a:p>
            <a:pPr marL="12700">
              <a:lnSpc>
                <a:spcPct val="100000"/>
              </a:lnSpc>
              <a:spcBef>
                <a:spcPts val="100"/>
              </a:spcBef>
            </a:pPr>
            <a:r>
              <a:rPr sz="5300" spc="620" dirty="0">
                <a:solidFill>
                  <a:schemeClr val="tx1"/>
                </a:solidFill>
              </a:rPr>
              <a:t>Blanca</a:t>
            </a:r>
            <a:endParaRPr sz="5300" dirty="0">
              <a:solidFill>
                <a:schemeClr val="tx1"/>
              </a:solidFill>
            </a:endParaRPr>
          </a:p>
        </p:txBody>
      </p:sp>
      <p:sp>
        <p:nvSpPr>
          <p:cNvPr id="3" name="object 6">
            <a:extLst>
              <a:ext uri="{FF2B5EF4-FFF2-40B4-BE49-F238E27FC236}">
                <a16:creationId xmlns:a16="http://schemas.microsoft.com/office/drawing/2014/main" id="{B00006AD-4B54-BF1D-23E7-D33020475F6A}"/>
              </a:ext>
            </a:extLst>
          </p:cNvPr>
          <p:cNvSpPr txBox="1">
            <a:spLocks/>
          </p:cNvSpPr>
          <p:nvPr/>
        </p:nvSpPr>
        <p:spPr>
          <a:xfrm>
            <a:off x="2791830" y="1255184"/>
            <a:ext cx="8233979" cy="4894930"/>
          </a:xfrm>
          <a:prstGeom prst="rect">
            <a:avLst/>
          </a:prstGeom>
        </p:spPr>
        <p:txBody>
          <a:bodyPr vert="horz" wrap="square" lIns="0" tIns="12700" rIns="0" bIns="0" rtlCol="0">
            <a:sp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12700" marR="3212465">
              <a:lnSpc>
                <a:spcPct val="114999"/>
              </a:lnSpc>
              <a:spcBef>
                <a:spcPts val="100"/>
              </a:spcBef>
            </a:pPr>
            <a:r>
              <a:rPr lang="es-ES" spc="10" dirty="0"/>
              <a:t>La </a:t>
            </a:r>
            <a:r>
              <a:rPr lang="es-ES" spc="15" dirty="0"/>
              <a:t>principal </a:t>
            </a:r>
            <a:r>
              <a:rPr lang="es-ES" spc="5" dirty="0"/>
              <a:t>diferencia entre </a:t>
            </a:r>
            <a:r>
              <a:rPr lang="es-ES" spc="-10" dirty="0"/>
              <a:t>los </a:t>
            </a:r>
            <a:r>
              <a:rPr lang="es-ES" spc="15" dirty="0"/>
              <a:t>blancos </a:t>
            </a:r>
            <a:r>
              <a:rPr lang="es-ES" spc="-70" dirty="0"/>
              <a:t>y </a:t>
            </a:r>
            <a:r>
              <a:rPr lang="es-ES" spc="-10" dirty="0"/>
              <a:t>los </a:t>
            </a:r>
            <a:r>
              <a:rPr lang="es-ES" spc="-5" dirty="0"/>
              <a:t> </a:t>
            </a:r>
            <a:r>
              <a:rPr lang="es-ES" spc="10" dirty="0"/>
              <a:t>caucásicos </a:t>
            </a:r>
            <a:r>
              <a:rPr lang="es-ES" spc="-10" dirty="0"/>
              <a:t>está </a:t>
            </a:r>
            <a:r>
              <a:rPr lang="es-ES" spc="5" dirty="0"/>
              <a:t>relacionada </a:t>
            </a:r>
            <a:r>
              <a:rPr lang="es-ES" spc="20" dirty="0"/>
              <a:t>directamente </a:t>
            </a:r>
            <a:r>
              <a:rPr lang="es-ES" spc="40" dirty="0"/>
              <a:t>con </a:t>
            </a:r>
            <a:r>
              <a:rPr lang="es-ES" dirty="0"/>
              <a:t>el </a:t>
            </a:r>
            <a:r>
              <a:rPr lang="es-ES" spc="-459" dirty="0"/>
              <a:t> </a:t>
            </a:r>
            <a:r>
              <a:rPr lang="es-ES" spc="10" dirty="0"/>
              <a:t>color</a:t>
            </a:r>
            <a:r>
              <a:rPr lang="es-ES" spc="-125" dirty="0"/>
              <a:t> </a:t>
            </a:r>
            <a:r>
              <a:rPr lang="es-ES" spc="40" dirty="0"/>
              <a:t>de</a:t>
            </a:r>
            <a:r>
              <a:rPr lang="es-ES" spc="-125" dirty="0"/>
              <a:t> </a:t>
            </a:r>
            <a:r>
              <a:rPr lang="es-ES" spc="-15" dirty="0"/>
              <a:t>la</a:t>
            </a:r>
            <a:r>
              <a:rPr lang="es-ES" spc="-125" dirty="0"/>
              <a:t> </a:t>
            </a:r>
            <a:r>
              <a:rPr lang="es-ES" spc="-30" dirty="0"/>
              <a:t>piel.</a:t>
            </a:r>
            <a:r>
              <a:rPr lang="es-ES" spc="-125" dirty="0"/>
              <a:t> </a:t>
            </a:r>
            <a:r>
              <a:rPr lang="es-ES" spc="50" dirty="0"/>
              <a:t>En</a:t>
            </a:r>
            <a:r>
              <a:rPr lang="es-ES" spc="-125" dirty="0"/>
              <a:t> </a:t>
            </a:r>
            <a:r>
              <a:rPr lang="es-ES" spc="20" dirty="0"/>
              <a:t>comparación</a:t>
            </a:r>
            <a:r>
              <a:rPr lang="es-ES" spc="-125" dirty="0"/>
              <a:t> </a:t>
            </a:r>
            <a:r>
              <a:rPr lang="es-ES" spc="40" dirty="0"/>
              <a:t>con</a:t>
            </a:r>
            <a:r>
              <a:rPr lang="es-ES" spc="-125" dirty="0"/>
              <a:t> </a:t>
            </a:r>
            <a:r>
              <a:rPr lang="es-ES" spc="-10" dirty="0"/>
              <a:t>los</a:t>
            </a:r>
            <a:r>
              <a:rPr lang="es-ES" spc="-125" dirty="0"/>
              <a:t> </a:t>
            </a:r>
            <a:r>
              <a:rPr lang="es-ES" spc="15" dirty="0"/>
              <a:t>caucásico </a:t>
            </a:r>
            <a:r>
              <a:rPr lang="es-ES" spc="-459" dirty="0"/>
              <a:t> </a:t>
            </a:r>
            <a:r>
              <a:rPr lang="es-ES" spc="-10" dirty="0"/>
              <a:t>los</a:t>
            </a:r>
            <a:r>
              <a:rPr lang="es-ES" spc="-125" dirty="0"/>
              <a:t> </a:t>
            </a:r>
            <a:r>
              <a:rPr lang="es-ES" spc="15" dirty="0"/>
              <a:t>blancos</a:t>
            </a:r>
            <a:r>
              <a:rPr lang="es-ES" spc="-120" dirty="0"/>
              <a:t> </a:t>
            </a:r>
            <a:r>
              <a:rPr lang="es-ES" spc="20" dirty="0"/>
              <a:t>tienen</a:t>
            </a:r>
            <a:r>
              <a:rPr lang="es-ES" spc="-120" dirty="0"/>
              <a:t> </a:t>
            </a:r>
            <a:r>
              <a:rPr lang="es-ES" spc="30" dirty="0"/>
              <a:t>una</a:t>
            </a:r>
            <a:r>
              <a:rPr lang="es-ES" spc="-125" dirty="0"/>
              <a:t> </a:t>
            </a:r>
            <a:r>
              <a:rPr lang="es-ES" spc="15" dirty="0"/>
              <a:t>piel</a:t>
            </a:r>
            <a:r>
              <a:rPr lang="es-ES" spc="-120" dirty="0"/>
              <a:t> </a:t>
            </a:r>
            <a:r>
              <a:rPr lang="es-ES" spc="-70" dirty="0"/>
              <a:t>clara;</a:t>
            </a:r>
            <a:r>
              <a:rPr lang="es-ES" spc="-120" dirty="0"/>
              <a:t> </a:t>
            </a:r>
            <a:r>
              <a:rPr lang="es-ES" dirty="0"/>
              <a:t>Los</a:t>
            </a:r>
            <a:r>
              <a:rPr lang="es-ES" spc="-120" dirty="0"/>
              <a:t> </a:t>
            </a:r>
            <a:r>
              <a:rPr lang="es-ES" spc="15" dirty="0"/>
              <a:t>blancos</a:t>
            </a:r>
            <a:r>
              <a:rPr lang="es-ES" spc="-125" dirty="0"/>
              <a:t> </a:t>
            </a:r>
            <a:r>
              <a:rPr lang="es-ES" spc="10" dirty="0"/>
              <a:t>son </a:t>
            </a:r>
            <a:r>
              <a:rPr lang="es-ES" spc="15" dirty="0"/>
              <a:t> </a:t>
            </a:r>
            <a:r>
              <a:rPr lang="es-ES" spc="30" dirty="0"/>
              <a:t>en</a:t>
            </a:r>
            <a:r>
              <a:rPr lang="es-ES" spc="-120" dirty="0"/>
              <a:t> </a:t>
            </a:r>
            <a:r>
              <a:rPr lang="es-ES" dirty="0"/>
              <a:t>su</a:t>
            </a:r>
            <a:r>
              <a:rPr lang="es-ES" spc="-114" dirty="0"/>
              <a:t> </a:t>
            </a:r>
            <a:r>
              <a:rPr lang="es-ES" spc="-10" dirty="0"/>
              <a:t>mayoría</a:t>
            </a:r>
            <a:r>
              <a:rPr lang="es-ES" spc="-120" dirty="0"/>
              <a:t> </a:t>
            </a:r>
            <a:r>
              <a:rPr lang="es-ES" dirty="0"/>
              <a:t>personas</a:t>
            </a:r>
            <a:r>
              <a:rPr lang="es-ES" spc="-114" dirty="0"/>
              <a:t> </a:t>
            </a:r>
            <a:r>
              <a:rPr lang="es-ES" spc="45" dirty="0"/>
              <a:t>que</a:t>
            </a:r>
            <a:r>
              <a:rPr lang="es-ES" spc="-120" dirty="0"/>
              <a:t> </a:t>
            </a:r>
            <a:r>
              <a:rPr lang="es-ES" spc="20" dirty="0"/>
              <a:t>pertenecen</a:t>
            </a:r>
            <a:r>
              <a:rPr lang="es-ES" spc="-114" dirty="0"/>
              <a:t> </a:t>
            </a:r>
            <a:r>
              <a:rPr lang="es-ES" spc="-15" dirty="0"/>
              <a:t>a</a:t>
            </a:r>
            <a:r>
              <a:rPr lang="es-ES" spc="-120" dirty="0"/>
              <a:t> </a:t>
            </a:r>
            <a:r>
              <a:rPr lang="es-ES" spc="15" dirty="0"/>
              <a:t>Europa</a:t>
            </a:r>
          </a:p>
          <a:p>
            <a:pPr marL="3644900">
              <a:lnSpc>
                <a:spcPct val="100000"/>
              </a:lnSpc>
              <a:spcBef>
                <a:spcPts val="204"/>
              </a:spcBef>
            </a:pPr>
            <a:r>
              <a:rPr lang="es-ES" sz="5200" spc="575" dirty="0">
                <a:solidFill>
                  <a:schemeClr val="tx1"/>
                </a:solidFill>
                <a:latin typeface="Microsoft Sans Serif"/>
                <a:cs typeface="Microsoft Sans Serif"/>
              </a:rPr>
              <a:t>Caucásica</a:t>
            </a:r>
            <a:endParaRPr lang="es-ES" sz="5200" dirty="0">
              <a:solidFill>
                <a:schemeClr val="tx1"/>
              </a:solidFill>
              <a:latin typeface="Microsoft Sans Serif"/>
              <a:cs typeface="Microsoft Sans Serif"/>
            </a:endParaRPr>
          </a:p>
          <a:p>
            <a:pPr marL="3488054" marR="5080">
              <a:lnSpc>
                <a:spcPct val="114999"/>
              </a:lnSpc>
              <a:spcBef>
                <a:spcPts val="1130"/>
              </a:spcBef>
            </a:pPr>
            <a:r>
              <a:rPr lang="es-ES" spc="45" dirty="0"/>
              <a:t>A</a:t>
            </a:r>
            <a:r>
              <a:rPr lang="es-ES" spc="-125" dirty="0"/>
              <a:t> </a:t>
            </a:r>
            <a:r>
              <a:rPr lang="es-ES" spc="15" dirty="0"/>
              <a:t>di</a:t>
            </a:r>
            <a:r>
              <a:rPr lang="es-ES" spc="-5" dirty="0"/>
              <a:t>f</a:t>
            </a:r>
            <a:r>
              <a:rPr lang="es-ES" spc="-15" dirty="0"/>
              <a:t>e</a:t>
            </a:r>
            <a:r>
              <a:rPr lang="es-ES" spc="-30" dirty="0"/>
              <a:t>r</a:t>
            </a:r>
            <a:r>
              <a:rPr lang="es-ES" spc="40" dirty="0"/>
              <a:t>en</a:t>
            </a:r>
            <a:r>
              <a:rPr lang="es-ES" spc="25" dirty="0"/>
              <a:t>c</a:t>
            </a:r>
            <a:r>
              <a:rPr lang="es-ES" spc="-15" dirty="0"/>
              <a:t>ia</a:t>
            </a:r>
            <a:r>
              <a:rPr lang="es-ES" spc="-125" dirty="0"/>
              <a:t> </a:t>
            </a:r>
            <a:r>
              <a:rPr lang="es-ES" spc="40" dirty="0"/>
              <a:t>de</a:t>
            </a:r>
            <a:r>
              <a:rPr lang="es-ES" spc="-125" dirty="0"/>
              <a:t> </a:t>
            </a:r>
            <a:r>
              <a:rPr lang="es-ES" spc="-10" dirty="0"/>
              <a:t>los</a:t>
            </a:r>
            <a:r>
              <a:rPr lang="es-ES" spc="-125" dirty="0"/>
              <a:t> </a:t>
            </a:r>
            <a:r>
              <a:rPr lang="es-ES" spc="30" dirty="0"/>
              <a:t>blan</a:t>
            </a:r>
            <a:r>
              <a:rPr lang="es-ES" spc="15" dirty="0"/>
              <a:t>c</a:t>
            </a:r>
            <a:r>
              <a:rPr lang="es-ES" spc="-75" dirty="0"/>
              <a:t>os,</a:t>
            </a:r>
            <a:r>
              <a:rPr lang="es-ES" spc="-125" dirty="0"/>
              <a:t> </a:t>
            </a:r>
            <a:r>
              <a:rPr lang="es-ES" spc="-10" dirty="0"/>
              <a:t>los</a:t>
            </a:r>
            <a:r>
              <a:rPr lang="es-ES" spc="-125" dirty="0"/>
              <a:t> </a:t>
            </a:r>
            <a:r>
              <a:rPr lang="es-ES" spc="15" dirty="0"/>
              <a:t>caucási</a:t>
            </a:r>
            <a:r>
              <a:rPr lang="es-ES" dirty="0"/>
              <a:t>c</a:t>
            </a:r>
            <a:r>
              <a:rPr lang="es-ES" spc="-10" dirty="0"/>
              <a:t>os  </a:t>
            </a:r>
            <a:r>
              <a:rPr lang="es-ES" spc="20" dirty="0"/>
              <a:t>tienen</a:t>
            </a:r>
            <a:r>
              <a:rPr lang="es-ES" spc="-125" dirty="0"/>
              <a:t> </a:t>
            </a:r>
            <a:r>
              <a:rPr lang="es-ES" spc="15" dirty="0"/>
              <a:t>tanto</a:t>
            </a:r>
            <a:r>
              <a:rPr lang="es-ES" spc="-120" dirty="0"/>
              <a:t> </a:t>
            </a:r>
            <a:r>
              <a:rPr lang="es-ES" spc="-15" dirty="0"/>
              <a:t>la</a:t>
            </a:r>
            <a:r>
              <a:rPr lang="es-ES" spc="-125" dirty="0"/>
              <a:t> </a:t>
            </a:r>
            <a:r>
              <a:rPr lang="es-ES" spc="-10" dirty="0"/>
              <a:t>nariz</a:t>
            </a:r>
            <a:r>
              <a:rPr lang="es-ES" spc="-120" dirty="0"/>
              <a:t> </a:t>
            </a:r>
            <a:r>
              <a:rPr lang="es-ES" spc="50" dirty="0"/>
              <a:t>como</a:t>
            </a:r>
            <a:r>
              <a:rPr lang="es-ES" spc="-120" dirty="0"/>
              <a:t> </a:t>
            </a:r>
            <a:r>
              <a:rPr lang="es-ES" spc="-10" dirty="0"/>
              <a:t>los</a:t>
            </a:r>
            <a:r>
              <a:rPr lang="es-ES" spc="-125" dirty="0"/>
              <a:t> </a:t>
            </a:r>
            <a:r>
              <a:rPr lang="es-ES" dirty="0"/>
              <a:t>labios</a:t>
            </a:r>
            <a:r>
              <a:rPr lang="es-ES" spc="-120" dirty="0"/>
              <a:t> </a:t>
            </a:r>
            <a:r>
              <a:rPr lang="es-ES" spc="20" dirty="0"/>
              <a:t>más</a:t>
            </a:r>
            <a:r>
              <a:rPr lang="es-ES" spc="-125" dirty="0"/>
              <a:t> </a:t>
            </a:r>
            <a:r>
              <a:rPr lang="es-ES" spc="-40" dirty="0" err="1"/>
              <a:t>ﬁnos</a:t>
            </a:r>
            <a:r>
              <a:rPr lang="es-ES" spc="-40" dirty="0"/>
              <a:t>. </a:t>
            </a:r>
            <a:r>
              <a:rPr lang="es-ES" spc="-459" dirty="0"/>
              <a:t> </a:t>
            </a:r>
            <a:r>
              <a:rPr lang="es-ES" spc="10" dirty="0"/>
              <a:t>La</a:t>
            </a:r>
            <a:r>
              <a:rPr lang="es-ES" spc="-125" dirty="0"/>
              <a:t> </a:t>
            </a:r>
            <a:r>
              <a:rPr lang="es-ES" spc="-100" dirty="0"/>
              <a:t>r</a:t>
            </a:r>
            <a:r>
              <a:rPr lang="es-ES" spc="-20" dirty="0"/>
              <a:t>aza</a:t>
            </a:r>
            <a:r>
              <a:rPr lang="es-ES" spc="-125" dirty="0"/>
              <a:t> </a:t>
            </a:r>
            <a:r>
              <a:rPr lang="es-ES" spc="10" dirty="0"/>
              <a:t>caucásica</a:t>
            </a:r>
            <a:r>
              <a:rPr lang="es-ES" spc="-125" dirty="0"/>
              <a:t> </a:t>
            </a:r>
            <a:r>
              <a:rPr lang="es-ES" spc="-10" dirty="0"/>
              <a:t>está</a:t>
            </a:r>
            <a:r>
              <a:rPr lang="es-ES" spc="-125" dirty="0"/>
              <a:t> </a:t>
            </a:r>
            <a:r>
              <a:rPr lang="es-ES" spc="40" dirty="0"/>
              <a:t>c</a:t>
            </a:r>
            <a:r>
              <a:rPr lang="es-ES" spc="30" dirty="0"/>
              <a:t>ompuesta</a:t>
            </a:r>
            <a:r>
              <a:rPr lang="es-ES" spc="-125" dirty="0"/>
              <a:t> </a:t>
            </a:r>
            <a:r>
              <a:rPr lang="es-ES" spc="20" dirty="0"/>
              <a:t>por</a:t>
            </a:r>
            <a:r>
              <a:rPr lang="es-ES" spc="-125" dirty="0"/>
              <a:t> </a:t>
            </a:r>
            <a:r>
              <a:rPr lang="es-ES" spc="-10" dirty="0"/>
              <a:t>los  </a:t>
            </a:r>
            <a:r>
              <a:rPr lang="es-ES" spc="40" dirty="0"/>
              <a:t>mag</a:t>
            </a:r>
            <a:r>
              <a:rPr lang="es-ES" spc="5" dirty="0"/>
              <a:t>r</a:t>
            </a:r>
            <a:r>
              <a:rPr lang="es-ES" spc="-30" dirty="0"/>
              <a:t>ebíes,</a:t>
            </a:r>
            <a:r>
              <a:rPr lang="es-ES" spc="-125" dirty="0"/>
              <a:t> </a:t>
            </a:r>
            <a:r>
              <a:rPr lang="es-ES" spc="-30" dirty="0"/>
              <a:t>á</a:t>
            </a:r>
            <a:r>
              <a:rPr lang="es-ES" spc="-90" dirty="0"/>
              <a:t>r</a:t>
            </a:r>
            <a:r>
              <a:rPr lang="es-ES" spc="-40" dirty="0"/>
              <a:t>abes,</a:t>
            </a:r>
            <a:r>
              <a:rPr lang="es-ES" spc="-125" dirty="0"/>
              <a:t> </a:t>
            </a:r>
            <a:r>
              <a:rPr lang="es-ES" spc="-20" dirty="0"/>
              <a:t>somalíes,</a:t>
            </a:r>
            <a:r>
              <a:rPr lang="es-ES" spc="-125" dirty="0"/>
              <a:t> </a:t>
            </a:r>
            <a:r>
              <a:rPr lang="es-ES" spc="15" dirty="0"/>
              <a:t>algunas</a:t>
            </a:r>
            <a:r>
              <a:rPr lang="es-ES" spc="-125" dirty="0"/>
              <a:t> </a:t>
            </a:r>
            <a:r>
              <a:rPr lang="es-ES" spc="15" dirty="0"/>
              <a:t>pe</a:t>
            </a:r>
            <a:r>
              <a:rPr lang="es-ES" spc="5" dirty="0"/>
              <a:t>r</a:t>
            </a:r>
            <a:r>
              <a:rPr lang="es-ES" spc="-5" dirty="0"/>
              <a:t>sonas  </a:t>
            </a:r>
            <a:r>
              <a:rPr lang="es-ES" spc="30" dirty="0"/>
              <a:t>en</a:t>
            </a:r>
            <a:r>
              <a:rPr lang="es-ES" spc="-125" dirty="0"/>
              <a:t> </a:t>
            </a:r>
            <a:r>
              <a:rPr lang="es-ES" spc="-15" dirty="0"/>
              <a:t>la</a:t>
            </a:r>
            <a:r>
              <a:rPr lang="es-ES" spc="-125" dirty="0"/>
              <a:t> </a:t>
            </a:r>
            <a:r>
              <a:rPr lang="es-ES" spc="-10" dirty="0"/>
              <a:t>India</a:t>
            </a:r>
          </a:p>
        </p:txBody>
      </p:sp>
      <p:pic>
        <p:nvPicPr>
          <p:cNvPr id="4" name="object 9">
            <a:extLst>
              <a:ext uri="{FF2B5EF4-FFF2-40B4-BE49-F238E27FC236}">
                <a16:creationId xmlns:a16="http://schemas.microsoft.com/office/drawing/2014/main" id="{8E317BE0-D140-3F4A-9796-3FB252AEE566}"/>
              </a:ext>
            </a:extLst>
          </p:cNvPr>
          <p:cNvPicPr/>
          <p:nvPr/>
        </p:nvPicPr>
        <p:blipFill>
          <a:blip r:embed="rId2" cstate="print"/>
          <a:stretch>
            <a:fillRect/>
          </a:stretch>
        </p:blipFill>
        <p:spPr>
          <a:xfrm>
            <a:off x="1756703" y="4127114"/>
            <a:ext cx="3220199" cy="1807904"/>
          </a:xfrm>
          <a:prstGeom prst="rect">
            <a:avLst/>
          </a:prstGeom>
        </p:spPr>
      </p:pic>
      <p:pic>
        <p:nvPicPr>
          <p:cNvPr id="5" name="object 8">
            <a:extLst>
              <a:ext uri="{FF2B5EF4-FFF2-40B4-BE49-F238E27FC236}">
                <a16:creationId xmlns:a16="http://schemas.microsoft.com/office/drawing/2014/main" id="{26135B6A-F332-1758-57D7-3C36A91A09A0}"/>
              </a:ext>
            </a:extLst>
          </p:cNvPr>
          <p:cNvPicPr/>
          <p:nvPr/>
        </p:nvPicPr>
        <p:blipFill>
          <a:blip r:embed="rId3" cstate="print"/>
          <a:stretch>
            <a:fillRect/>
          </a:stretch>
        </p:blipFill>
        <p:spPr>
          <a:xfrm>
            <a:off x="8210858" y="1015889"/>
            <a:ext cx="3172625" cy="1784600"/>
          </a:xfrm>
          <a:prstGeom prst="rect">
            <a:avLst/>
          </a:prstGeom>
        </p:spPr>
      </p:pic>
    </p:spTree>
    <p:extLst>
      <p:ext uri="{BB962C8B-B14F-4D97-AF65-F5344CB8AC3E}">
        <p14:creationId xmlns:p14="http://schemas.microsoft.com/office/powerpoint/2010/main" val="830026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a:extLst>
              <a:ext uri="{FF2B5EF4-FFF2-40B4-BE49-F238E27FC236}">
                <a16:creationId xmlns:a16="http://schemas.microsoft.com/office/drawing/2014/main" id="{2173C76C-199A-129F-B9EF-C7598A926F15}"/>
              </a:ext>
            </a:extLst>
          </p:cNvPr>
          <p:cNvPicPr/>
          <p:nvPr/>
        </p:nvPicPr>
        <p:blipFill>
          <a:blip r:embed="rId2" cstate="print"/>
          <a:stretch>
            <a:fillRect/>
          </a:stretch>
        </p:blipFill>
        <p:spPr>
          <a:xfrm>
            <a:off x="2818459" y="481697"/>
            <a:ext cx="7099800" cy="1444200"/>
          </a:xfrm>
          <a:prstGeom prst="rect">
            <a:avLst/>
          </a:prstGeom>
        </p:spPr>
      </p:pic>
      <p:sp>
        <p:nvSpPr>
          <p:cNvPr id="3" name="object 4">
            <a:extLst>
              <a:ext uri="{FF2B5EF4-FFF2-40B4-BE49-F238E27FC236}">
                <a16:creationId xmlns:a16="http://schemas.microsoft.com/office/drawing/2014/main" id="{62BD84A3-4676-2533-07CE-BD05DF0A5EE4}"/>
              </a:ext>
            </a:extLst>
          </p:cNvPr>
          <p:cNvSpPr txBox="1"/>
          <p:nvPr/>
        </p:nvSpPr>
        <p:spPr>
          <a:xfrm>
            <a:off x="2394799" y="1925897"/>
            <a:ext cx="7626984" cy="642620"/>
          </a:xfrm>
          <a:prstGeom prst="rect">
            <a:avLst/>
          </a:prstGeom>
        </p:spPr>
        <p:txBody>
          <a:bodyPr vert="horz" wrap="square" lIns="0" tIns="12700" rIns="0" bIns="0" rtlCol="0">
            <a:spAutoFit/>
          </a:bodyPr>
          <a:lstStyle/>
          <a:p>
            <a:pPr marL="12700" marR="5080" algn="ctr">
              <a:lnSpc>
                <a:spcPct val="100000"/>
              </a:lnSpc>
              <a:spcBef>
                <a:spcPts val="100"/>
              </a:spcBef>
            </a:pPr>
            <a:r>
              <a:rPr sz="1350" spc="-15" dirty="0">
                <a:solidFill>
                  <a:srgbClr val="3B3735"/>
                </a:solidFill>
                <a:latin typeface="Verdana"/>
                <a:cs typeface="Verdana"/>
              </a:rPr>
              <a:t>la</a:t>
            </a:r>
            <a:r>
              <a:rPr sz="1350" spc="-125" dirty="0">
                <a:solidFill>
                  <a:srgbClr val="3B3735"/>
                </a:solidFill>
                <a:latin typeface="Verdana"/>
                <a:cs typeface="Verdana"/>
              </a:rPr>
              <a:t> </a:t>
            </a:r>
            <a:r>
              <a:rPr sz="1350" spc="30" dirty="0">
                <a:solidFill>
                  <a:srgbClr val="3B3735"/>
                </a:solidFill>
                <a:latin typeface="Verdana"/>
                <a:cs typeface="Verdana"/>
              </a:rPr>
              <a:t>gente</a:t>
            </a:r>
            <a:r>
              <a:rPr sz="1350" spc="-120" dirty="0">
                <a:solidFill>
                  <a:srgbClr val="3B3735"/>
                </a:solidFill>
                <a:latin typeface="Verdana"/>
                <a:cs typeface="Verdana"/>
              </a:rPr>
              <a:t> </a:t>
            </a:r>
            <a:r>
              <a:rPr sz="1350" spc="40" dirty="0">
                <a:solidFill>
                  <a:srgbClr val="3B3735"/>
                </a:solidFill>
                <a:latin typeface="Verdana"/>
                <a:cs typeface="Verdana"/>
              </a:rPr>
              <a:t>con</a:t>
            </a:r>
            <a:r>
              <a:rPr sz="1350" spc="-120" dirty="0">
                <a:solidFill>
                  <a:srgbClr val="3B3735"/>
                </a:solidFill>
                <a:latin typeface="Verdana"/>
                <a:cs typeface="Verdana"/>
              </a:rPr>
              <a:t> </a:t>
            </a:r>
            <a:r>
              <a:rPr sz="1350" spc="10" dirty="0">
                <a:solidFill>
                  <a:srgbClr val="3B3735"/>
                </a:solidFill>
                <a:latin typeface="Verdana"/>
                <a:cs typeface="Verdana"/>
              </a:rPr>
              <a:t>orígenes</a:t>
            </a:r>
            <a:r>
              <a:rPr sz="1350" spc="-120" dirty="0">
                <a:solidFill>
                  <a:srgbClr val="3B3735"/>
                </a:solidFill>
                <a:latin typeface="Verdana"/>
                <a:cs typeface="Verdana"/>
              </a:rPr>
              <a:t> </a:t>
            </a:r>
            <a:r>
              <a:rPr sz="1350" spc="-10" dirty="0">
                <a:solidFill>
                  <a:srgbClr val="3B3735"/>
                </a:solidFill>
                <a:latin typeface="Verdana"/>
                <a:cs typeface="Verdana"/>
              </a:rPr>
              <a:t>ancestrales</a:t>
            </a:r>
            <a:r>
              <a:rPr sz="1350" spc="-120" dirty="0">
                <a:solidFill>
                  <a:srgbClr val="3B3735"/>
                </a:solidFill>
                <a:latin typeface="Verdana"/>
                <a:cs typeface="Verdana"/>
              </a:rPr>
              <a:t> </a:t>
            </a:r>
            <a:r>
              <a:rPr sz="1350" spc="30" dirty="0">
                <a:solidFill>
                  <a:srgbClr val="3B3735"/>
                </a:solidFill>
                <a:latin typeface="Verdana"/>
                <a:cs typeface="Verdana"/>
              </a:rPr>
              <a:t>en</a:t>
            </a:r>
            <a:r>
              <a:rPr sz="1350" spc="-120" dirty="0">
                <a:solidFill>
                  <a:srgbClr val="3B3735"/>
                </a:solidFill>
                <a:latin typeface="Verdana"/>
                <a:cs typeface="Verdana"/>
              </a:rPr>
              <a:t> </a:t>
            </a:r>
            <a:r>
              <a:rPr sz="1350" spc="10" dirty="0">
                <a:solidFill>
                  <a:srgbClr val="3B3735"/>
                </a:solidFill>
                <a:latin typeface="Verdana"/>
                <a:cs typeface="Verdana"/>
              </a:rPr>
              <a:t>Extremo</a:t>
            </a:r>
            <a:r>
              <a:rPr sz="1350" spc="-125" dirty="0">
                <a:solidFill>
                  <a:srgbClr val="3B3735"/>
                </a:solidFill>
                <a:latin typeface="Verdana"/>
                <a:cs typeface="Verdana"/>
              </a:rPr>
              <a:t> </a:t>
            </a:r>
            <a:r>
              <a:rPr sz="1350" spc="-15" dirty="0">
                <a:solidFill>
                  <a:srgbClr val="3B3735"/>
                </a:solidFill>
                <a:latin typeface="Verdana"/>
                <a:cs typeface="Verdana"/>
              </a:rPr>
              <a:t>Oriente,</a:t>
            </a:r>
            <a:r>
              <a:rPr sz="1350" spc="-120" dirty="0">
                <a:solidFill>
                  <a:srgbClr val="3B3735"/>
                </a:solidFill>
                <a:latin typeface="Verdana"/>
                <a:cs typeface="Verdana"/>
              </a:rPr>
              <a:t> </a:t>
            </a:r>
            <a:r>
              <a:rPr sz="1350" spc="-20" dirty="0">
                <a:solidFill>
                  <a:srgbClr val="3B3735"/>
                </a:solidFill>
                <a:latin typeface="Verdana"/>
                <a:cs typeface="Verdana"/>
              </a:rPr>
              <a:t>Sureste</a:t>
            </a:r>
            <a:r>
              <a:rPr sz="1350" spc="-120" dirty="0">
                <a:solidFill>
                  <a:srgbClr val="3B3735"/>
                </a:solidFill>
                <a:latin typeface="Verdana"/>
                <a:cs typeface="Verdana"/>
              </a:rPr>
              <a:t> </a:t>
            </a:r>
            <a:r>
              <a:rPr sz="1350" spc="-25" dirty="0">
                <a:solidFill>
                  <a:srgbClr val="3B3735"/>
                </a:solidFill>
                <a:latin typeface="Verdana"/>
                <a:cs typeface="Verdana"/>
              </a:rPr>
              <a:t>Asiático.</a:t>
            </a:r>
            <a:r>
              <a:rPr sz="1350" spc="-120" dirty="0">
                <a:solidFill>
                  <a:srgbClr val="3B3735"/>
                </a:solidFill>
                <a:latin typeface="Verdana"/>
                <a:cs typeface="Verdana"/>
              </a:rPr>
              <a:t> </a:t>
            </a:r>
            <a:r>
              <a:rPr sz="1350" spc="45" dirty="0">
                <a:solidFill>
                  <a:srgbClr val="3B3735"/>
                </a:solidFill>
                <a:latin typeface="Verdana"/>
                <a:cs typeface="Verdana"/>
              </a:rPr>
              <a:t>A</a:t>
            </a:r>
            <a:r>
              <a:rPr sz="1350" spc="-120" dirty="0">
                <a:solidFill>
                  <a:srgbClr val="3B3735"/>
                </a:solidFill>
                <a:latin typeface="Verdana"/>
                <a:cs typeface="Verdana"/>
              </a:rPr>
              <a:t> </a:t>
            </a:r>
            <a:r>
              <a:rPr sz="1350" spc="-5" dirty="0">
                <a:solidFill>
                  <a:srgbClr val="3B3735"/>
                </a:solidFill>
                <a:latin typeface="Verdana"/>
                <a:cs typeface="Verdana"/>
              </a:rPr>
              <a:t>pesar</a:t>
            </a:r>
            <a:r>
              <a:rPr sz="1350" spc="-120" dirty="0">
                <a:solidFill>
                  <a:srgbClr val="3B3735"/>
                </a:solidFill>
                <a:latin typeface="Verdana"/>
                <a:cs typeface="Verdana"/>
              </a:rPr>
              <a:t> </a:t>
            </a:r>
            <a:r>
              <a:rPr sz="1350" spc="40" dirty="0">
                <a:solidFill>
                  <a:srgbClr val="3B3735"/>
                </a:solidFill>
                <a:latin typeface="Verdana"/>
                <a:cs typeface="Verdana"/>
              </a:rPr>
              <a:t>de</a:t>
            </a:r>
            <a:r>
              <a:rPr sz="1350" spc="-120" dirty="0">
                <a:solidFill>
                  <a:srgbClr val="3B3735"/>
                </a:solidFill>
                <a:latin typeface="Verdana"/>
                <a:cs typeface="Verdana"/>
              </a:rPr>
              <a:t> </a:t>
            </a:r>
            <a:r>
              <a:rPr sz="1350" spc="5" dirty="0">
                <a:solidFill>
                  <a:srgbClr val="3B3735"/>
                </a:solidFill>
                <a:latin typeface="Verdana"/>
                <a:cs typeface="Verdana"/>
              </a:rPr>
              <a:t>lo</a:t>
            </a:r>
            <a:r>
              <a:rPr sz="1350" spc="-125" dirty="0">
                <a:solidFill>
                  <a:srgbClr val="3B3735"/>
                </a:solidFill>
                <a:latin typeface="Verdana"/>
                <a:cs typeface="Verdana"/>
              </a:rPr>
              <a:t> </a:t>
            </a:r>
            <a:r>
              <a:rPr sz="1350" spc="45" dirty="0">
                <a:solidFill>
                  <a:srgbClr val="3B3735"/>
                </a:solidFill>
                <a:latin typeface="Verdana"/>
                <a:cs typeface="Verdana"/>
              </a:rPr>
              <a:t>que </a:t>
            </a:r>
            <a:r>
              <a:rPr sz="1350" spc="-455" dirty="0">
                <a:solidFill>
                  <a:srgbClr val="3B3735"/>
                </a:solidFill>
                <a:latin typeface="Verdana"/>
                <a:cs typeface="Verdana"/>
              </a:rPr>
              <a:t> </a:t>
            </a:r>
            <a:r>
              <a:rPr sz="1350" spc="-15" dirty="0">
                <a:solidFill>
                  <a:srgbClr val="3B3735"/>
                </a:solidFill>
                <a:latin typeface="Verdana"/>
                <a:cs typeface="Verdana"/>
              </a:rPr>
              <a:t>la </a:t>
            </a:r>
            <a:r>
              <a:rPr sz="1350" spc="-5" dirty="0">
                <a:solidFill>
                  <a:srgbClr val="3B3735"/>
                </a:solidFill>
                <a:latin typeface="Verdana"/>
                <a:cs typeface="Verdana"/>
              </a:rPr>
              <a:t>palabra </a:t>
            </a:r>
            <a:r>
              <a:rPr sz="1350" spc="10" dirty="0">
                <a:solidFill>
                  <a:srgbClr val="3B3735"/>
                </a:solidFill>
                <a:latin typeface="Verdana"/>
                <a:cs typeface="Verdana"/>
              </a:rPr>
              <a:t>pudiera </a:t>
            </a:r>
            <a:r>
              <a:rPr sz="1350" spc="-15" dirty="0">
                <a:solidFill>
                  <a:srgbClr val="3B3735"/>
                </a:solidFill>
                <a:latin typeface="Verdana"/>
                <a:cs typeface="Verdana"/>
              </a:rPr>
              <a:t>indicar, </a:t>
            </a:r>
            <a:r>
              <a:rPr sz="1350" spc="-70" dirty="0">
                <a:solidFill>
                  <a:srgbClr val="3B3735"/>
                </a:solidFill>
                <a:latin typeface="Verdana"/>
                <a:cs typeface="Verdana"/>
              </a:rPr>
              <a:t>y </a:t>
            </a:r>
            <a:r>
              <a:rPr sz="1350" spc="40" dirty="0">
                <a:solidFill>
                  <a:srgbClr val="3B3735"/>
                </a:solidFill>
                <a:latin typeface="Verdana"/>
                <a:cs typeface="Verdana"/>
              </a:rPr>
              <a:t>de </a:t>
            </a:r>
            <a:r>
              <a:rPr sz="1350" spc="30" dirty="0">
                <a:solidFill>
                  <a:srgbClr val="3B3735"/>
                </a:solidFill>
                <a:latin typeface="Verdana"/>
                <a:cs typeface="Verdana"/>
              </a:rPr>
              <a:t>una </a:t>
            </a:r>
            <a:r>
              <a:rPr sz="1350" spc="-25" dirty="0">
                <a:solidFill>
                  <a:srgbClr val="3B3735"/>
                </a:solidFill>
                <a:latin typeface="Verdana"/>
                <a:cs typeface="Verdana"/>
              </a:rPr>
              <a:t>falsa </a:t>
            </a:r>
            <a:r>
              <a:rPr sz="1350" spc="10" dirty="0">
                <a:solidFill>
                  <a:srgbClr val="3B3735"/>
                </a:solidFill>
                <a:latin typeface="Verdana"/>
                <a:cs typeface="Verdana"/>
              </a:rPr>
              <a:t>pero extendida </a:t>
            </a:r>
            <a:r>
              <a:rPr sz="1350" spc="-35" dirty="0">
                <a:solidFill>
                  <a:srgbClr val="3B3735"/>
                </a:solidFill>
                <a:latin typeface="Verdana"/>
                <a:cs typeface="Verdana"/>
              </a:rPr>
              <a:t>idea, </a:t>
            </a:r>
            <a:r>
              <a:rPr sz="1350" spc="-15" dirty="0">
                <a:solidFill>
                  <a:srgbClr val="3B3735"/>
                </a:solidFill>
                <a:latin typeface="Verdana"/>
                <a:cs typeface="Verdana"/>
              </a:rPr>
              <a:t>la </a:t>
            </a:r>
            <a:r>
              <a:rPr sz="1350" spc="25" dirty="0">
                <a:solidFill>
                  <a:srgbClr val="3B3735"/>
                </a:solidFill>
                <a:latin typeface="Verdana"/>
                <a:cs typeface="Verdana"/>
              </a:rPr>
              <a:t>deﬁnición </a:t>
            </a:r>
            <a:r>
              <a:rPr sz="1350" spc="40" dirty="0">
                <a:solidFill>
                  <a:srgbClr val="3B3735"/>
                </a:solidFill>
                <a:latin typeface="Verdana"/>
                <a:cs typeface="Verdana"/>
              </a:rPr>
              <a:t>no </a:t>
            </a:r>
            <a:r>
              <a:rPr sz="1350" spc="5" dirty="0">
                <a:solidFill>
                  <a:srgbClr val="3B3735"/>
                </a:solidFill>
                <a:latin typeface="Verdana"/>
                <a:cs typeface="Verdana"/>
              </a:rPr>
              <a:t>incluye </a:t>
            </a:r>
            <a:r>
              <a:rPr sz="1350" spc="-15" dirty="0">
                <a:solidFill>
                  <a:srgbClr val="3B3735"/>
                </a:solidFill>
                <a:latin typeface="Verdana"/>
                <a:cs typeface="Verdana"/>
              </a:rPr>
              <a:t>a </a:t>
            </a:r>
            <a:r>
              <a:rPr sz="1350" spc="-459" dirty="0">
                <a:solidFill>
                  <a:srgbClr val="3B3735"/>
                </a:solidFill>
                <a:latin typeface="Verdana"/>
                <a:cs typeface="Verdana"/>
              </a:rPr>
              <a:t> </a:t>
            </a:r>
            <a:r>
              <a:rPr sz="1350" spc="5" dirty="0">
                <a:solidFill>
                  <a:srgbClr val="3B3735"/>
                </a:solidFill>
                <a:latin typeface="Verdana"/>
                <a:cs typeface="Verdana"/>
              </a:rPr>
              <a:t>todas</a:t>
            </a:r>
            <a:r>
              <a:rPr sz="1350" spc="-125" dirty="0">
                <a:solidFill>
                  <a:srgbClr val="3B3735"/>
                </a:solidFill>
                <a:latin typeface="Verdana"/>
                <a:cs typeface="Verdana"/>
              </a:rPr>
              <a:t> </a:t>
            </a:r>
            <a:r>
              <a:rPr sz="1350" spc="-25" dirty="0">
                <a:solidFill>
                  <a:srgbClr val="3B3735"/>
                </a:solidFill>
                <a:latin typeface="Verdana"/>
                <a:cs typeface="Verdana"/>
              </a:rPr>
              <a:t>las</a:t>
            </a:r>
            <a:r>
              <a:rPr sz="1350" spc="-125" dirty="0">
                <a:solidFill>
                  <a:srgbClr val="3B3735"/>
                </a:solidFill>
                <a:latin typeface="Verdana"/>
                <a:cs typeface="Verdana"/>
              </a:rPr>
              <a:t> </a:t>
            </a:r>
            <a:r>
              <a:rPr sz="1350" dirty="0">
                <a:solidFill>
                  <a:srgbClr val="3B3735"/>
                </a:solidFill>
                <a:latin typeface="Verdana"/>
                <a:cs typeface="Verdana"/>
              </a:rPr>
              <a:t>personas</a:t>
            </a:r>
            <a:r>
              <a:rPr sz="1350" spc="-125" dirty="0">
                <a:solidFill>
                  <a:srgbClr val="3B3735"/>
                </a:solidFill>
                <a:latin typeface="Verdana"/>
                <a:cs typeface="Verdana"/>
              </a:rPr>
              <a:t> </a:t>
            </a:r>
            <a:r>
              <a:rPr sz="1350" spc="40" dirty="0">
                <a:solidFill>
                  <a:srgbClr val="3B3735"/>
                </a:solidFill>
                <a:latin typeface="Verdana"/>
                <a:cs typeface="Verdana"/>
              </a:rPr>
              <a:t>con</a:t>
            </a:r>
            <a:r>
              <a:rPr sz="1350" spc="-125" dirty="0">
                <a:solidFill>
                  <a:srgbClr val="3B3735"/>
                </a:solidFill>
                <a:latin typeface="Verdana"/>
                <a:cs typeface="Verdana"/>
              </a:rPr>
              <a:t> </a:t>
            </a:r>
            <a:r>
              <a:rPr sz="1350" spc="10" dirty="0">
                <a:solidFill>
                  <a:srgbClr val="3B3735"/>
                </a:solidFill>
                <a:latin typeface="Verdana"/>
                <a:cs typeface="Verdana"/>
              </a:rPr>
              <a:t>orígenes</a:t>
            </a:r>
            <a:r>
              <a:rPr sz="1350" spc="-125" dirty="0">
                <a:solidFill>
                  <a:srgbClr val="3B3735"/>
                </a:solidFill>
                <a:latin typeface="Verdana"/>
                <a:cs typeface="Verdana"/>
              </a:rPr>
              <a:t> </a:t>
            </a:r>
            <a:r>
              <a:rPr sz="1350" spc="30" dirty="0">
                <a:solidFill>
                  <a:srgbClr val="3B3735"/>
                </a:solidFill>
                <a:latin typeface="Verdana"/>
                <a:cs typeface="Verdana"/>
              </a:rPr>
              <a:t>en</a:t>
            </a:r>
            <a:r>
              <a:rPr sz="1350" spc="-125" dirty="0">
                <a:solidFill>
                  <a:srgbClr val="3B3735"/>
                </a:solidFill>
                <a:latin typeface="Verdana"/>
                <a:cs typeface="Verdana"/>
              </a:rPr>
              <a:t> </a:t>
            </a:r>
            <a:r>
              <a:rPr sz="1350" dirty="0">
                <a:solidFill>
                  <a:srgbClr val="3B3735"/>
                </a:solidFill>
                <a:latin typeface="Verdana"/>
                <a:cs typeface="Verdana"/>
              </a:rPr>
              <a:t>el</a:t>
            </a:r>
            <a:r>
              <a:rPr sz="1350" spc="-125" dirty="0">
                <a:solidFill>
                  <a:srgbClr val="3B3735"/>
                </a:solidFill>
                <a:latin typeface="Verdana"/>
                <a:cs typeface="Verdana"/>
              </a:rPr>
              <a:t> </a:t>
            </a:r>
            <a:r>
              <a:rPr sz="1350" spc="25" dirty="0">
                <a:solidFill>
                  <a:srgbClr val="3B3735"/>
                </a:solidFill>
                <a:latin typeface="Verdana"/>
                <a:cs typeface="Verdana"/>
              </a:rPr>
              <a:t>continente</a:t>
            </a:r>
            <a:r>
              <a:rPr sz="1350" spc="-125" dirty="0">
                <a:solidFill>
                  <a:srgbClr val="3B3735"/>
                </a:solidFill>
                <a:latin typeface="Verdana"/>
                <a:cs typeface="Verdana"/>
              </a:rPr>
              <a:t> </a:t>
            </a:r>
            <a:r>
              <a:rPr sz="1350" spc="40" dirty="0">
                <a:solidFill>
                  <a:srgbClr val="3B3735"/>
                </a:solidFill>
                <a:latin typeface="Verdana"/>
                <a:cs typeface="Verdana"/>
              </a:rPr>
              <a:t>de</a:t>
            </a:r>
            <a:r>
              <a:rPr sz="1350" spc="-125" dirty="0">
                <a:solidFill>
                  <a:srgbClr val="3B3735"/>
                </a:solidFill>
                <a:latin typeface="Verdana"/>
                <a:cs typeface="Verdana"/>
              </a:rPr>
              <a:t> </a:t>
            </a:r>
            <a:r>
              <a:rPr sz="1350" spc="-10" dirty="0">
                <a:solidFill>
                  <a:srgbClr val="3B3735"/>
                </a:solidFill>
                <a:latin typeface="Verdana"/>
                <a:cs typeface="Verdana"/>
              </a:rPr>
              <a:t>Asia</a:t>
            </a:r>
            <a:endParaRPr sz="1350" dirty="0">
              <a:latin typeface="Verdana"/>
              <a:cs typeface="Verdana"/>
            </a:endParaRPr>
          </a:p>
        </p:txBody>
      </p:sp>
      <p:grpSp>
        <p:nvGrpSpPr>
          <p:cNvPr id="4" name="object 6">
            <a:extLst>
              <a:ext uri="{FF2B5EF4-FFF2-40B4-BE49-F238E27FC236}">
                <a16:creationId xmlns:a16="http://schemas.microsoft.com/office/drawing/2014/main" id="{69F61448-6820-1062-484F-092C5ED958D6}"/>
              </a:ext>
            </a:extLst>
          </p:cNvPr>
          <p:cNvGrpSpPr/>
          <p:nvPr/>
        </p:nvGrpSpPr>
        <p:grpSpPr>
          <a:xfrm>
            <a:off x="2313518" y="2940347"/>
            <a:ext cx="7789545" cy="1610995"/>
            <a:chOff x="640175" y="1959687"/>
            <a:chExt cx="7789545" cy="1610995"/>
          </a:xfrm>
        </p:grpSpPr>
        <p:pic>
          <p:nvPicPr>
            <p:cNvPr id="5" name="object 7">
              <a:extLst>
                <a:ext uri="{FF2B5EF4-FFF2-40B4-BE49-F238E27FC236}">
                  <a16:creationId xmlns:a16="http://schemas.microsoft.com/office/drawing/2014/main" id="{29D2FDDB-701E-52DE-0FBD-F185824C14E7}"/>
                </a:ext>
              </a:extLst>
            </p:cNvPr>
            <p:cNvPicPr/>
            <p:nvPr/>
          </p:nvPicPr>
          <p:blipFill>
            <a:blip r:embed="rId3" cstate="print"/>
            <a:stretch>
              <a:fillRect/>
            </a:stretch>
          </p:blipFill>
          <p:spPr>
            <a:xfrm>
              <a:off x="640175" y="2002124"/>
              <a:ext cx="2352797" cy="1568525"/>
            </a:xfrm>
            <a:prstGeom prst="rect">
              <a:avLst/>
            </a:prstGeom>
          </p:spPr>
        </p:pic>
        <p:pic>
          <p:nvPicPr>
            <p:cNvPr id="6" name="object 8">
              <a:extLst>
                <a:ext uri="{FF2B5EF4-FFF2-40B4-BE49-F238E27FC236}">
                  <a16:creationId xmlns:a16="http://schemas.microsoft.com/office/drawing/2014/main" id="{B360F2A4-31AA-A90B-A037-E3A4FE3C4A04}"/>
                </a:ext>
              </a:extLst>
            </p:cNvPr>
            <p:cNvPicPr/>
            <p:nvPr/>
          </p:nvPicPr>
          <p:blipFill>
            <a:blip r:embed="rId4" cstate="print"/>
            <a:stretch>
              <a:fillRect/>
            </a:stretch>
          </p:blipFill>
          <p:spPr>
            <a:xfrm>
              <a:off x="3482438" y="1959687"/>
              <a:ext cx="1568548" cy="1568548"/>
            </a:xfrm>
            <a:prstGeom prst="rect">
              <a:avLst/>
            </a:prstGeom>
          </p:spPr>
        </p:pic>
        <p:pic>
          <p:nvPicPr>
            <p:cNvPr id="7" name="object 9">
              <a:extLst>
                <a:ext uri="{FF2B5EF4-FFF2-40B4-BE49-F238E27FC236}">
                  <a16:creationId xmlns:a16="http://schemas.microsoft.com/office/drawing/2014/main" id="{70E07DAB-94EB-5CD0-5BF3-B8B1BCA71D66}"/>
                </a:ext>
              </a:extLst>
            </p:cNvPr>
            <p:cNvPicPr/>
            <p:nvPr/>
          </p:nvPicPr>
          <p:blipFill>
            <a:blip r:embed="rId5" cstate="print"/>
            <a:stretch>
              <a:fillRect/>
            </a:stretch>
          </p:blipFill>
          <p:spPr>
            <a:xfrm>
              <a:off x="5659525" y="2288175"/>
              <a:ext cx="2770048" cy="1154194"/>
            </a:xfrm>
            <a:prstGeom prst="rect">
              <a:avLst/>
            </a:prstGeom>
          </p:spPr>
        </p:pic>
      </p:grpSp>
      <p:sp>
        <p:nvSpPr>
          <p:cNvPr id="8" name="object 5">
            <a:extLst>
              <a:ext uri="{FF2B5EF4-FFF2-40B4-BE49-F238E27FC236}">
                <a16:creationId xmlns:a16="http://schemas.microsoft.com/office/drawing/2014/main" id="{3E223D06-26BD-0FE9-9D7C-1F549DB02552}"/>
              </a:ext>
            </a:extLst>
          </p:cNvPr>
          <p:cNvSpPr txBox="1"/>
          <p:nvPr/>
        </p:nvSpPr>
        <p:spPr>
          <a:xfrm>
            <a:off x="2309103" y="5145462"/>
            <a:ext cx="2070735" cy="686435"/>
          </a:xfrm>
          <a:prstGeom prst="rect">
            <a:avLst/>
          </a:prstGeom>
        </p:spPr>
        <p:txBody>
          <a:bodyPr vert="horz" wrap="square" lIns="0" tIns="12700" rIns="0" bIns="0" rtlCol="0">
            <a:spAutoFit/>
          </a:bodyPr>
          <a:lstStyle/>
          <a:p>
            <a:pPr marL="12700" marR="5080" algn="just">
              <a:lnSpc>
                <a:spcPct val="107000"/>
              </a:lnSpc>
              <a:spcBef>
                <a:spcPts val="100"/>
              </a:spcBef>
            </a:pPr>
            <a:r>
              <a:rPr sz="1350" spc="20" dirty="0">
                <a:solidFill>
                  <a:srgbClr val="3B3735"/>
                </a:solidFill>
                <a:latin typeface="Verdana"/>
                <a:cs typeface="Verdana"/>
              </a:rPr>
              <a:t>E</a:t>
            </a:r>
            <a:r>
              <a:rPr sz="1350" spc="-35" dirty="0">
                <a:solidFill>
                  <a:srgbClr val="3B3735"/>
                </a:solidFill>
                <a:latin typeface="Verdana"/>
                <a:cs typeface="Verdana"/>
              </a:rPr>
              <a:t>xt</a:t>
            </a:r>
            <a:r>
              <a:rPr sz="1350" spc="-50" dirty="0">
                <a:solidFill>
                  <a:srgbClr val="3B3735"/>
                </a:solidFill>
                <a:latin typeface="Verdana"/>
                <a:cs typeface="Verdana"/>
              </a:rPr>
              <a:t>r</a:t>
            </a:r>
            <a:r>
              <a:rPr sz="1350" spc="50" dirty="0">
                <a:solidFill>
                  <a:srgbClr val="3B3735"/>
                </a:solidFill>
                <a:latin typeface="Verdana"/>
                <a:cs typeface="Verdana"/>
              </a:rPr>
              <a:t>emo</a:t>
            </a:r>
            <a:r>
              <a:rPr sz="1350" spc="-125" dirty="0">
                <a:solidFill>
                  <a:srgbClr val="3B3735"/>
                </a:solidFill>
                <a:latin typeface="Verdana"/>
                <a:cs typeface="Verdana"/>
              </a:rPr>
              <a:t> </a:t>
            </a:r>
            <a:r>
              <a:rPr sz="1350" spc="20" dirty="0">
                <a:solidFill>
                  <a:srgbClr val="3B3735"/>
                </a:solidFill>
                <a:latin typeface="Verdana"/>
                <a:cs typeface="Verdana"/>
              </a:rPr>
              <a:t>O</a:t>
            </a:r>
            <a:r>
              <a:rPr sz="1350" dirty="0">
                <a:solidFill>
                  <a:srgbClr val="3B3735"/>
                </a:solidFill>
                <a:latin typeface="Verdana"/>
                <a:cs typeface="Verdana"/>
              </a:rPr>
              <a:t>r</a:t>
            </a:r>
            <a:r>
              <a:rPr sz="1350" spc="20" dirty="0">
                <a:solidFill>
                  <a:srgbClr val="3B3735"/>
                </a:solidFill>
                <a:latin typeface="Verdana"/>
                <a:cs typeface="Verdana"/>
              </a:rPr>
              <a:t>ien</a:t>
            </a:r>
            <a:r>
              <a:rPr sz="1350" spc="-10" dirty="0">
                <a:solidFill>
                  <a:srgbClr val="3B3735"/>
                </a:solidFill>
                <a:latin typeface="Verdana"/>
                <a:cs typeface="Verdana"/>
              </a:rPr>
              <a:t>t</a:t>
            </a:r>
            <a:r>
              <a:rPr sz="1350" spc="-160" dirty="0">
                <a:solidFill>
                  <a:srgbClr val="3B3735"/>
                </a:solidFill>
                <a:latin typeface="Verdana"/>
                <a:cs typeface="Verdana"/>
              </a:rPr>
              <a:t>e:</a:t>
            </a:r>
            <a:r>
              <a:rPr sz="1350" spc="-125" dirty="0">
                <a:solidFill>
                  <a:srgbClr val="3B3735"/>
                </a:solidFill>
                <a:latin typeface="Verdana"/>
                <a:cs typeface="Verdana"/>
              </a:rPr>
              <a:t> </a:t>
            </a:r>
            <a:r>
              <a:rPr sz="1350" spc="-15" dirty="0">
                <a:solidFill>
                  <a:srgbClr val="3B3735"/>
                </a:solidFill>
                <a:latin typeface="Verdana"/>
                <a:cs typeface="Verdana"/>
              </a:rPr>
              <a:t>China,  </a:t>
            </a:r>
            <a:r>
              <a:rPr sz="1350" dirty="0">
                <a:solidFill>
                  <a:srgbClr val="3B3735"/>
                </a:solidFill>
                <a:latin typeface="Verdana"/>
                <a:cs typeface="Verdana"/>
              </a:rPr>
              <a:t>Japón,</a:t>
            </a:r>
            <a:r>
              <a:rPr sz="1350" spc="-125" dirty="0">
                <a:solidFill>
                  <a:srgbClr val="3B3735"/>
                </a:solidFill>
                <a:latin typeface="Verdana"/>
                <a:cs typeface="Verdana"/>
              </a:rPr>
              <a:t> </a:t>
            </a:r>
            <a:r>
              <a:rPr sz="1350" spc="-10" dirty="0">
                <a:solidFill>
                  <a:srgbClr val="3B3735"/>
                </a:solidFill>
                <a:latin typeface="Verdana"/>
                <a:cs typeface="Verdana"/>
              </a:rPr>
              <a:t>C</a:t>
            </a:r>
            <a:r>
              <a:rPr sz="1350" spc="-5" dirty="0">
                <a:solidFill>
                  <a:srgbClr val="3B3735"/>
                </a:solidFill>
                <a:latin typeface="Verdana"/>
                <a:cs typeface="Verdana"/>
              </a:rPr>
              <a:t>o</a:t>
            </a:r>
            <a:r>
              <a:rPr sz="1350" spc="-25" dirty="0">
                <a:solidFill>
                  <a:srgbClr val="3B3735"/>
                </a:solidFill>
                <a:latin typeface="Verdana"/>
                <a:cs typeface="Verdana"/>
              </a:rPr>
              <a:t>r</a:t>
            </a:r>
            <a:r>
              <a:rPr sz="1350" spc="-15" dirty="0">
                <a:solidFill>
                  <a:srgbClr val="3B3735"/>
                </a:solidFill>
                <a:latin typeface="Verdana"/>
                <a:cs typeface="Verdana"/>
              </a:rPr>
              <a:t>e</a:t>
            </a:r>
            <a:r>
              <a:rPr sz="1350" spc="-110" dirty="0">
                <a:solidFill>
                  <a:srgbClr val="3B3735"/>
                </a:solidFill>
                <a:latin typeface="Verdana"/>
                <a:cs typeface="Verdana"/>
              </a:rPr>
              <a:t>a,</a:t>
            </a:r>
            <a:r>
              <a:rPr sz="1350" spc="-125" dirty="0">
                <a:solidFill>
                  <a:srgbClr val="3B3735"/>
                </a:solidFill>
                <a:latin typeface="Verdana"/>
                <a:cs typeface="Verdana"/>
              </a:rPr>
              <a:t> </a:t>
            </a:r>
            <a:r>
              <a:rPr sz="1350" spc="10" dirty="0">
                <a:solidFill>
                  <a:srgbClr val="3B3735"/>
                </a:solidFill>
                <a:latin typeface="Verdana"/>
                <a:cs typeface="Verdana"/>
              </a:rPr>
              <a:t>Mongolia,  </a:t>
            </a:r>
            <a:r>
              <a:rPr sz="1350" spc="-35" dirty="0">
                <a:solidFill>
                  <a:srgbClr val="3B3735"/>
                </a:solidFill>
                <a:latin typeface="Verdana"/>
                <a:cs typeface="Verdana"/>
              </a:rPr>
              <a:t>Taiwán.</a:t>
            </a:r>
            <a:endParaRPr sz="1350" dirty="0">
              <a:latin typeface="Verdana"/>
              <a:cs typeface="Verdana"/>
            </a:endParaRPr>
          </a:p>
        </p:txBody>
      </p:sp>
      <p:sp>
        <p:nvSpPr>
          <p:cNvPr id="9" name="object 10">
            <a:extLst>
              <a:ext uri="{FF2B5EF4-FFF2-40B4-BE49-F238E27FC236}">
                <a16:creationId xmlns:a16="http://schemas.microsoft.com/office/drawing/2014/main" id="{96381530-7459-EA3A-418D-D14E7B5476BD}"/>
              </a:ext>
            </a:extLst>
          </p:cNvPr>
          <p:cNvSpPr txBox="1"/>
          <p:nvPr/>
        </p:nvSpPr>
        <p:spPr>
          <a:xfrm>
            <a:off x="4798453" y="4923162"/>
            <a:ext cx="2366645" cy="1126490"/>
          </a:xfrm>
          <a:prstGeom prst="rect">
            <a:avLst/>
          </a:prstGeom>
        </p:spPr>
        <p:txBody>
          <a:bodyPr vert="horz" wrap="square" lIns="0" tIns="12700" rIns="0" bIns="0" rtlCol="0">
            <a:spAutoFit/>
          </a:bodyPr>
          <a:lstStyle/>
          <a:p>
            <a:pPr marL="12700" marR="5080">
              <a:lnSpc>
                <a:spcPct val="107000"/>
              </a:lnSpc>
              <a:spcBef>
                <a:spcPts val="100"/>
              </a:spcBef>
            </a:pPr>
            <a:r>
              <a:rPr sz="1350" spc="-30" dirty="0">
                <a:solidFill>
                  <a:srgbClr val="3B3735"/>
                </a:solidFill>
                <a:latin typeface="Verdana"/>
                <a:cs typeface="Verdana"/>
              </a:rPr>
              <a:t>Su</a:t>
            </a:r>
            <a:r>
              <a:rPr sz="1350" spc="-40" dirty="0">
                <a:solidFill>
                  <a:srgbClr val="3B3735"/>
                </a:solidFill>
                <a:latin typeface="Verdana"/>
                <a:cs typeface="Verdana"/>
              </a:rPr>
              <a:t>r</a:t>
            </a:r>
            <a:r>
              <a:rPr sz="1350" spc="-10" dirty="0">
                <a:solidFill>
                  <a:srgbClr val="3B3735"/>
                </a:solidFill>
                <a:latin typeface="Verdana"/>
                <a:cs typeface="Verdana"/>
              </a:rPr>
              <a:t>es</a:t>
            </a:r>
            <a:r>
              <a:rPr sz="1350" spc="-30" dirty="0">
                <a:solidFill>
                  <a:srgbClr val="3B3735"/>
                </a:solidFill>
                <a:latin typeface="Verdana"/>
                <a:cs typeface="Verdana"/>
              </a:rPr>
              <a:t>t</a:t>
            </a:r>
            <a:r>
              <a:rPr sz="1350" spc="10" dirty="0">
                <a:solidFill>
                  <a:srgbClr val="3B3735"/>
                </a:solidFill>
                <a:latin typeface="Verdana"/>
                <a:cs typeface="Verdana"/>
              </a:rPr>
              <a:t>e</a:t>
            </a:r>
            <a:r>
              <a:rPr sz="1350" spc="-125" dirty="0">
                <a:solidFill>
                  <a:srgbClr val="3B3735"/>
                </a:solidFill>
                <a:latin typeface="Verdana"/>
                <a:cs typeface="Verdana"/>
              </a:rPr>
              <a:t> </a:t>
            </a:r>
            <a:r>
              <a:rPr sz="1350" spc="35" dirty="0">
                <a:solidFill>
                  <a:srgbClr val="3B3735"/>
                </a:solidFill>
                <a:latin typeface="Verdana"/>
                <a:cs typeface="Verdana"/>
              </a:rPr>
              <a:t>A</a:t>
            </a:r>
            <a:r>
              <a:rPr sz="1350" spc="-5" dirty="0">
                <a:solidFill>
                  <a:srgbClr val="3B3735"/>
                </a:solidFill>
                <a:latin typeface="Verdana"/>
                <a:cs typeface="Verdana"/>
              </a:rPr>
              <a:t>siáti</a:t>
            </a:r>
            <a:r>
              <a:rPr sz="1350" spc="-20" dirty="0">
                <a:solidFill>
                  <a:srgbClr val="3B3735"/>
                </a:solidFill>
                <a:latin typeface="Verdana"/>
                <a:cs typeface="Verdana"/>
              </a:rPr>
              <a:t>c</a:t>
            </a:r>
            <a:r>
              <a:rPr sz="1350" spc="-150" dirty="0">
                <a:solidFill>
                  <a:srgbClr val="3B3735"/>
                </a:solidFill>
                <a:latin typeface="Verdana"/>
                <a:cs typeface="Verdana"/>
              </a:rPr>
              <a:t>o:</a:t>
            </a:r>
            <a:r>
              <a:rPr sz="1350" spc="-125" dirty="0">
                <a:solidFill>
                  <a:srgbClr val="3B3735"/>
                </a:solidFill>
                <a:latin typeface="Verdana"/>
                <a:cs typeface="Verdana"/>
              </a:rPr>
              <a:t> </a:t>
            </a:r>
            <a:r>
              <a:rPr sz="1350" spc="-5" dirty="0">
                <a:solidFill>
                  <a:srgbClr val="3B3735"/>
                </a:solidFill>
                <a:latin typeface="Verdana"/>
                <a:cs typeface="Verdana"/>
              </a:rPr>
              <a:t>Brunéi,  </a:t>
            </a:r>
            <a:r>
              <a:rPr sz="1350" spc="15" dirty="0">
                <a:solidFill>
                  <a:srgbClr val="3B3735"/>
                </a:solidFill>
                <a:latin typeface="Verdana"/>
                <a:cs typeface="Verdana"/>
              </a:rPr>
              <a:t>C</a:t>
            </a:r>
            <a:r>
              <a:rPr sz="1350" spc="50" dirty="0">
                <a:solidFill>
                  <a:srgbClr val="3B3735"/>
                </a:solidFill>
                <a:latin typeface="Verdana"/>
                <a:cs typeface="Verdana"/>
              </a:rPr>
              <a:t>amb</a:t>
            </a:r>
            <a:r>
              <a:rPr sz="1350" spc="15" dirty="0">
                <a:solidFill>
                  <a:srgbClr val="3B3735"/>
                </a:solidFill>
                <a:latin typeface="Verdana"/>
                <a:cs typeface="Verdana"/>
              </a:rPr>
              <a:t>o</a:t>
            </a:r>
            <a:r>
              <a:rPr sz="1350" spc="-95" dirty="0">
                <a:solidFill>
                  <a:srgbClr val="3B3735"/>
                </a:solidFill>
                <a:latin typeface="Verdana"/>
                <a:cs typeface="Verdana"/>
              </a:rPr>
              <a:t>y</a:t>
            </a:r>
            <a:r>
              <a:rPr sz="1350" spc="-110" dirty="0">
                <a:solidFill>
                  <a:srgbClr val="3B3735"/>
                </a:solidFill>
                <a:latin typeface="Verdana"/>
                <a:cs typeface="Verdana"/>
              </a:rPr>
              <a:t>a,</a:t>
            </a:r>
            <a:r>
              <a:rPr sz="1350" spc="-125" dirty="0">
                <a:solidFill>
                  <a:srgbClr val="3B3735"/>
                </a:solidFill>
                <a:latin typeface="Verdana"/>
                <a:cs typeface="Verdana"/>
              </a:rPr>
              <a:t> </a:t>
            </a:r>
            <a:r>
              <a:rPr sz="1350" spc="-25" dirty="0">
                <a:solidFill>
                  <a:srgbClr val="3B3735"/>
                </a:solidFill>
                <a:latin typeface="Verdana"/>
                <a:cs typeface="Verdana"/>
              </a:rPr>
              <a:t>Indonesia,</a:t>
            </a:r>
            <a:r>
              <a:rPr sz="1350" spc="-125" dirty="0">
                <a:solidFill>
                  <a:srgbClr val="3B3735"/>
                </a:solidFill>
                <a:latin typeface="Verdana"/>
                <a:cs typeface="Verdana"/>
              </a:rPr>
              <a:t> </a:t>
            </a:r>
            <a:r>
              <a:rPr sz="1350" spc="-35" dirty="0">
                <a:solidFill>
                  <a:srgbClr val="3B3735"/>
                </a:solidFill>
                <a:latin typeface="Verdana"/>
                <a:cs typeface="Verdana"/>
              </a:rPr>
              <a:t>Laos,  </a:t>
            </a:r>
            <a:r>
              <a:rPr sz="1350" spc="15" dirty="0">
                <a:solidFill>
                  <a:srgbClr val="3B3735"/>
                </a:solidFill>
                <a:latin typeface="Verdana"/>
                <a:cs typeface="Verdana"/>
              </a:rPr>
              <a:t>Bi</a:t>
            </a:r>
            <a:r>
              <a:rPr sz="1350" spc="5" dirty="0">
                <a:solidFill>
                  <a:srgbClr val="3B3735"/>
                </a:solidFill>
                <a:latin typeface="Verdana"/>
                <a:cs typeface="Verdana"/>
              </a:rPr>
              <a:t>r</a:t>
            </a:r>
            <a:r>
              <a:rPr sz="1350" spc="-15" dirty="0">
                <a:solidFill>
                  <a:srgbClr val="3B3735"/>
                </a:solidFill>
                <a:latin typeface="Verdana"/>
                <a:cs typeface="Verdana"/>
              </a:rPr>
              <a:t>mania,</a:t>
            </a:r>
            <a:r>
              <a:rPr sz="1350" spc="-125" dirty="0">
                <a:solidFill>
                  <a:srgbClr val="3B3735"/>
                </a:solidFill>
                <a:latin typeface="Verdana"/>
                <a:cs typeface="Verdana"/>
              </a:rPr>
              <a:t> </a:t>
            </a:r>
            <a:r>
              <a:rPr sz="1350" spc="-20" dirty="0">
                <a:solidFill>
                  <a:srgbClr val="3B3735"/>
                </a:solidFill>
                <a:latin typeface="Verdana"/>
                <a:cs typeface="Verdana"/>
              </a:rPr>
              <a:t>Malasia,</a:t>
            </a:r>
            <a:r>
              <a:rPr sz="1350" spc="-125" dirty="0">
                <a:solidFill>
                  <a:srgbClr val="3B3735"/>
                </a:solidFill>
                <a:latin typeface="Verdana"/>
                <a:cs typeface="Verdana"/>
              </a:rPr>
              <a:t> </a:t>
            </a:r>
            <a:r>
              <a:rPr sz="1350" spc="-10" dirty="0">
                <a:solidFill>
                  <a:srgbClr val="3B3735"/>
                </a:solidFill>
                <a:latin typeface="Verdana"/>
                <a:cs typeface="Verdana"/>
              </a:rPr>
              <a:t>Filipinas,  </a:t>
            </a:r>
            <a:r>
              <a:rPr sz="1350" spc="15" dirty="0">
                <a:solidFill>
                  <a:srgbClr val="3B3735"/>
                </a:solidFill>
                <a:latin typeface="Verdana"/>
                <a:cs typeface="Verdana"/>
              </a:rPr>
              <a:t>Singapu</a:t>
            </a:r>
            <a:r>
              <a:rPr sz="1350" spc="-5" dirty="0">
                <a:solidFill>
                  <a:srgbClr val="3B3735"/>
                </a:solidFill>
                <a:latin typeface="Verdana"/>
                <a:cs typeface="Verdana"/>
              </a:rPr>
              <a:t>r</a:t>
            </a:r>
            <a:r>
              <a:rPr sz="1350" spc="-204" dirty="0">
                <a:solidFill>
                  <a:srgbClr val="3B3735"/>
                </a:solidFill>
                <a:latin typeface="Verdana"/>
                <a:cs typeface="Verdana"/>
              </a:rPr>
              <a:t>,</a:t>
            </a:r>
            <a:r>
              <a:rPr sz="1350" spc="-125" dirty="0">
                <a:solidFill>
                  <a:srgbClr val="3B3735"/>
                </a:solidFill>
                <a:latin typeface="Verdana"/>
                <a:cs typeface="Verdana"/>
              </a:rPr>
              <a:t> </a:t>
            </a:r>
            <a:r>
              <a:rPr sz="1350" spc="-100" dirty="0">
                <a:solidFill>
                  <a:srgbClr val="3B3735"/>
                </a:solidFill>
                <a:latin typeface="Verdana"/>
                <a:cs typeface="Verdana"/>
              </a:rPr>
              <a:t>T</a:t>
            </a:r>
            <a:r>
              <a:rPr sz="1350" spc="-15" dirty="0">
                <a:solidFill>
                  <a:srgbClr val="3B3735"/>
                </a:solidFill>
                <a:latin typeface="Verdana"/>
                <a:cs typeface="Verdana"/>
              </a:rPr>
              <a:t>ailandia,  </a:t>
            </a:r>
            <a:r>
              <a:rPr sz="1350" spc="-5" dirty="0">
                <a:solidFill>
                  <a:srgbClr val="3B3735"/>
                </a:solidFill>
                <a:latin typeface="Verdana"/>
                <a:cs typeface="Verdana"/>
              </a:rPr>
              <a:t>Vietnam.</a:t>
            </a:r>
            <a:endParaRPr sz="1350" dirty="0">
              <a:latin typeface="Verdana"/>
              <a:cs typeface="Verdana"/>
            </a:endParaRPr>
          </a:p>
        </p:txBody>
      </p:sp>
      <p:sp>
        <p:nvSpPr>
          <p:cNvPr id="10" name="object 11">
            <a:extLst>
              <a:ext uri="{FF2B5EF4-FFF2-40B4-BE49-F238E27FC236}">
                <a16:creationId xmlns:a16="http://schemas.microsoft.com/office/drawing/2014/main" id="{0DDDA700-6AF0-C5E3-ACAA-8F719ECCAB83}"/>
              </a:ext>
            </a:extLst>
          </p:cNvPr>
          <p:cNvSpPr txBox="1"/>
          <p:nvPr/>
        </p:nvSpPr>
        <p:spPr>
          <a:xfrm>
            <a:off x="7543427" y="4854552"/>
            <a:ext cx="2575560" cy="735330"/>
          </a:xfrm>
          <a:prstGeom prst="rect">
            <a:avLst/>
          </a:prstGeom>
        </p:spPr>
        <p:txBody>
          <a:bodyPr vert="horz" wrap="square" lIns="0" tIns="12700" rIns="0" bIns="0" rtlCol="0">
            <a:spAutoFit/>
          </a:bodyPr>
          <a:lstStyle/>
          <a:p>
            <a:pPr marL="12700" marR="5080">
              <a:lnSpc>
                <a:spcPct val="114999"/>
              </a:lnSpc>
              <a:spcBef>
                <a:spcPts val="100"/>
              </a:spcBef>
            </a:pPr>
            <a:r>
              <a:rPr sz="1350" spc="35" dirty="0">
                <a:solidFill>
                  <a:srgbClr val="3B3735"/>
                </a:solidFill>
                <a:latin typeface="Verdana"/>
                <a:cs typeface="Verdana"/>
              </a:rPr>
              <a:t>A</a:t>
            </a:r>
            <a:r>
              <a:rPr sz="1350" spc="-25" dirty="0">
                <a:solidFill>
                  <a:srgbClr val="3B3735"/>
                </a:solidFill>
                <a:latin typeface="Verdana"/>
                <a:cs typeface="Verdana"/>
              </a:rPr>
              <a:t>sia</a:t>
            </a:r>
            <a:r>
              <a:rPr sz="1350" spc="-125" dirty="0">
                <a:solidFill>
                  <a:srgbClr val="3B3735"/>
                </a:solidFill>
                <a:latin typeface="Verdana"/>
                <a:cs typeface="Verdana"/>
              </a:rPr>
              <a:t> </a:t>
            </a:r>
            <a:r>
              <a:rPr sz="1350" spc="45" dirty="0">
                <a:solidFill>
                  <a:srgbClr val="3B3735"/>
                </a:solidFill>
                <a:latin typeface="Verdana"/>
                <a:cs typeface="Verdana"/>
              </a:rPr>
              <a:t>Me</a:t>
            </a:r>
            <a:r>
              <a:rPr sz="1350" spc="15" dirty="0">
                <a:solidFill>
                  <a:srgbClr val="3B3735"/>
                </a:solidFill>
                <a:latin typeface="Verdana"/>
                <a:cs typeface="Verdana"/>
              </a:rPr>
              <a:t>r</a:t>
            </a:r>
            <a:r>
              <a:rPr sz="1350" spc="-30" dirty="0">
                <a:solidFill>
                  <a:srgbClr val="3B3735"/>
                </a:solidFill>
                <a:latin typeface="Verdana"/>
                <a:cs typeface="Verdana"/>
              </a:rPr>
              <a:t>idional:</a:t>
            </a:r>
            <a:r>
              <a:rPr sz="1350" spc="-125" dirty="0">
                <a:solidFill>
                  <a:srgbClr val="3B3735"/>
                </a:solidFill>
                <a:latin typeface="Verdana"/>
                <a:cs typeface="Verdana"/>
              </a:rPr>
              <a:t> </a:t>
            </a:r>
            <a:r>
              <a:rPr sz="1350" spc="-40" dirty="0">
                <a:solidFill>
                  <a:srgbClr val="3B3735"/>
                </a:solidFill>
                <a:latin typeface="Verdana"/>
                <a:cs typeface="Verdana"/>
              </a:rPr>
              <a:t>India,  </a:t>
            </a:r>
            <a:r>
              <a:rPr sz="1350" dirty="0">
                <a:solidFill>
                  <a:srgbClr val="3B3735"/>
                </a:solidFill>
                <a:latin typeface="Verdana"/>
                <a:cs typeface="Verdana"/>
              </a:rPr>
              <a:t>Bangladés,</a:t>
            </a:r>
            <a:r>
              <a:rPr sz="1350" spc="-125" dirty="0">
                <a:solidFill>
                  <a:srgbClr val="3B3735"/>
                </a:solidFill>
                <a:latin typeface="Verdana"/>
                <a:cs typeface="Verdana"/>
              </a:rPr>
              <a:t> </a:t>
            </a:r>
            <a:r>
              <a:rPr sz="1350" spc="130" dirty="0">
                <a:solidFill>
                  <a:srgbClr val="3B3735"/>
                </a:solidFill>
                <a:latin typeface="Verdana"/>
                <a:cs typeface="Verdana"/>
              </a:rPr>
              <a:t>P</a:t>
            </a:r>
            <a:r>
              <a:rPr sz="1350" spc="-25" dirty="0">
                <a:solidFill>
                  <a:srgbClr val="3B3735"/>
                </a:solidFill>
                <a:latin typeface="Verdana"/>
                <a:cs typeface="Verdana"/>
              </a:rPr>
              <a:t>akistán,</a:t>
            </a:r>
            <a:r>
              <a:rPr sz="1350" spc="-125" dirty="0">
                <a:solidFill>
                  <a:srgbClr val="3B3735"/>
                </a:solidFill>
                <a:latin typeface="Verdana"/>
                <a:cs typeface="Verdana"/>
              </a:rPr>
              <a:t> </a:t>
            </a:r>
            <a:r>
              <a:rPr sz="1350" spc="-80" dirty="0">
                <a:solidFill>
                  <a:srgbClr val="3B3735"/>
                </a:solidFill>
                <a:latin typeface="Verdana"/>
                <a:cs typeface="Verdana"/>
              </a:rPr>
              <a:t>S</a:t>
            </a:r>
            <a:r>
              <a:rPr sz="1350" spc="-60" dirty="0">
                <a:solidFill>
                  <a:srgbClr val="3B3735"/>
                </a:solidFill>
                <a:latin typeface="Verdana"/>
                <a:cs typeface="Verdana"/>
              </a:rPr>
              <a:t>r</a:t>
            </a:r>
            <a:r>
              <a:rPr sz="1350" spc="-10" dirty="0">
                <a:solidFill>
                  <a:srgbClr val="3B3735"/>
                </a:solidFill>
                <a:latin typeface="Verdana"/>
                <a:cs typeface="Verdana"/>
              </a:rPr>
              <a:t>i  </a:t>
            </a:r>
            <a:r>
              <a:rPr sz="1350" spc="25" dirty="0">
                <a:solidFill>
                  <a:srgbClr val="3B3735"/>
                </a:solidFill>
                <a:latin typeface="Verdana"/>
                <a:cs typeface="Verdana"/>
              </a:rPr>
              <a:t>Lan</a:t>
            </a:r>
            <a:r>
              <a:rPr sz="1350" spc="5" dirty="0">
                <a:solidFill>
                  <a:srgbClr val="3B3735"/>
                </a:solidFill>
                <a:latin typeface="Verdana"/>
                <a:cs typeface="Verdana"/>
              </a:rPr>
              <a:t>k</a:t>
            </a:r>
            <a:r>
              <a:rPr sz="1350" spc="-110" dirty="0">
                <a:solidFill>
                  <a:srgbClr val="3B3735"/>
                </a:solidFill>
                <a:latin typeface="Verdana"/>
                <a:cs typeface="Verdana"/>
              </a:rPr>
              <a:t>a,</a:t>
            </a:r>
            <a:r>
              <a:rPr sz="1350" spc="-125" dirty="0">
                <a:solidFill>
                  <a:srgbClr val="3B3735"/>
                </a:solidFill>
                <a:latin typeface="Verdana"/>
                <a:cs typeface="Verdana"/>
              </a:rPr>
              <a:t> </a:t>
            </a:r>
            <a:r>
              <a:rPr sz="1350" spc="20" dirty="0">
                <a:solidFill>
                  <a:srgbClr val="3B3735"/>
                </a:solidFill>
                <a:latin typeface="Verdana"/>
                <a:cs typeface="Verdana"/>
              </a:rPr>
              <a:t>Maldi</a:t>
            </a:r>
            <a:r>
              <a:rPr sz="1350" spc="-5" dirty="0">
                <a:solidFill>
                  <a:srgbClr val="3B3735"/>
                </a:solidFill>
                <a:latin typeface="Verdana"/>
                <a:cs typeface="Verdana"/>
              </a:rPr>
              <a:t>v</a:t>
            </a:r>
            <a:r>
              <a:rPr sz="1350" spc="-90" dirty="0">
                <a:solidFill>
                  <a:srgbClr val="3B3735"/>
                </a:solidFill>
                <a:latin typeface="Verdana"/>
                <a:cs typeface="Verdana"/>
              </a:rPr>
              <a:t>as,</a:t>
            </a:r>
            <a:r>
              <a:rPr sz="1350" spc="-125" dirty="0">
                <a:solidFill>
                  <a:srgbClr val="3B3735"/>
                </a:solidFill>
                <a:latin typeface="Verdana"/>
                <a:cs typeface="Verdana"/>
              </a:rPr>
              <a:t> </a:t>
            </a:r>
            <a:r>
              <a:rPr sz="1350" spc="55" dirty="0">
                <a:solidFill>
                  <a:srgbClr val="3B3735"/>
                </a:solidFill>
                <a:latin typeface="Verdana"/>
                <a:cs typeface="Verdana"/>
              </a:rPr>
              <a:t>Ne</a:t>
            </a:r>
            <a:r>
              <a:rPr sz="1350" spc="45" dirty="0">
                <a:solidFill>
                  <a:srgbClr val="3B3735"/>
                </a:solidFill>
                <a:latin typeface="Verdana"/>
                <a:cs typeface="Verdana"/>
              </a:rPr>
              <a:t>p</a:t>
            </a:r>
            <a:r>
              <a:rPr sz="1350" spc="-80" dirty="0">
                <a:solidFill>
                  <a:srgbClr val="3B3735"/>
                </a:solidFill>
                <a:latin typeface="Verdana"/>
                <a:cs typeface="Verdana"/>
              </a:rPr>
              <a:t>al,</a:t>
            </a:r>
            <a:r>
              <a:rPr sz="1350" spc="-125" dirty="0">
                <a:solidFill>
                  <a:srgbClr val="3B3735"/>
                </a:solidFill>
                <a:latin typeface="Verdana"/>
                <a:cs typeface="Verdana"/>
              </a:rPr>
              <a:t> </a:t>
            </a:r>
            <a:r>
              <a:rPr sz="1350" spc="40" dirty="0">
                <a:solidFill>
                  <a:srgbClr val="3B3735"/>
                </a:solidFill>
                <a:latin typeface="Verdana"/>
                <a:cs typeface="Verdana"/>
              </a:rPr>
              <a:t>Bután</a:t>
            </a:r>
            <a:endParaRPr sz="1350">
              <a:latin typeface="Verdana"/>
              <a:cs typeface="Verdana"/>
            </a:endParaRPr>
          </a:p>
        </p:txBody>
      </p:sp>
    </p:spTree>
    <p:extLst>
      <p:ext uri="{BB962C8B-B14F-4D97-AF65-F5344CB8AC3E}">
        <p14:creationId xmlns:p14="http://schemas.microsoft.com/office/powerpoint/2010/main" val="2216236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CA3CAF5-0203-B2D0-D6FA-F18D51CA8A89}"/>
              </a:ext>
            </a:extLst>
          </p:cNvPr>
          <p:cNvSpPr txBox="1">
            <a:spLocks noGrp="1"/>
          </p:cNvSpPr>
          <p:nvPr>
            <p:ph type="title"/>
          </p:nvPr>
        </p:nvSpPr>
        <p:spPr>
          <a:xfrm>
            <a:off x="3590432" y="416752"/>
            <a:ext cx="5719445" cy="558800"/>
          </a:xfrm>
          <a:prstGeom prst="rect">
            <a:avLst/>
          </a:prstGeom>
        </p:spPr>
        <p:txBody>
          <a:bodyPr vert="horz" wrap="square" lIns="0" tIns="12700" rIns="0" bIns="0" rtlCol="0">
            <a:spAutoFit/>
          </a:bodyPr>
          <a:lstStyle/>
          <a:p>
            <a:pPr marL="12700">
              <a:lnSpc>
                <a:spcPct val="100000"/>
              </a:lnSpc>
              <a:spcBef>
                <a:spcPts val="100"/>
              </a:spcBef>
            </a:pPr>
            <a:r>
              <a:rPr sz="3500" spc="330" dirty="0">
                <a:solidFill>
                  <a:schemeClr val="tx1"/>
                </a:solidFill>
              </a:rPr>
              <a:t>Polinesios</a:t>
            </a:r>
            <a:r>
              <a:rPr sz="3500" spc="40" dirty="0">
                <a:solidFill>
                  <a:schemeClr val="tx1"/>
                </a:solidFill>
              </a:rPr>
              <a:t> </a:t>
            </a:r>
            <a:r>
              <a:rPr sz="3500" spc="254" dirty="0">
                <a:solidFill>
                  <a:schemeClr val="tx1"/>
                </a:solidFill>
              </a:rPr>
              <a:t>y</a:t>
            </a:r>
            <a:r>
              <a:rPr sz="3500" spc="45" dirty="0">
                <a:solidFill>
                  <a:schemeClr val="tx1"/>
                </a:solidFill>
              </a:rPr>
              <a:t> </a:t>
            </a:r>
            <a:r>
              <a:rPr sz="3500" spc="370" dirty="0">
                <a:solidFill>
                  <a:schemeClr val="tx1"/>
                </a:solidFill>
              </a:rPr>
              <a:t>Melanesios</a:t>
            </a:r>
            <a:endParaRPr sz="3500" dirty="0">
              <a:solidFill>
                <a:schemeClr val="tx1"/>
              </a:solidFill>
            </a:endParaRPr>
          </a:p>
        </p:txBody>
      </p:sp>
      <p:sp>
        <p:nvSpPr>
          <p:cNvPr id="3" name="object 7">
            <a:extLst>
              <a:ext uri="{FF2B5EF4-FFF2-40B4-BE49-F238E27FC236}">
                <a16:creationId xmlns:a16="http://schemas.microsoft.com/office/drawing/2014/main" id="{04CF8872-96B8-B5A0-04EF-0A49D7C3C8F4}"/>
              </a:ext>
            </a:extLst>
          </p:cNvPr>
          <p:cNvSpPr txBox="1"/>
          <p:nvPr/>
        </p:nvSpPr>
        <p:spPr>
          <a:xfrm>
            <a:off x="2933076" y="1877735"/>
            <a:ext cx="7994015" cy="3359150"/>
          </a:xfrm>
          <a:prstGeom prst="rect">
            <a:avLst/>
          </a:prstGeom>
        </p:spPr>
        <p:txBody>
          <a:bodyPr vert="horz" wrap="square" lIns="0" tIns="12700" rIns="0" bIns="0" rtlCol="0">
            <a:spAutoFit/>
          </a:bodyPr>
          <a:lstStyle/>
          <a:p>
            <a:pPr marL="12700" marR="2382520">
              <a:lnSpc>
                <a:spcPct val="114999"/>
              </a:lnSpc>
              <a:spcBef>
                <a:spcPts val="100"/>
              </a:spcBef>
            </a:pPr>
            <a:r>
              <a:rPr sz="1350" spc="40" dirty="0">
                <a:solidFill>
                  <a:srgbClr val="3B3735"/>
                </a:solidFill>
                <a:latin typeface="Verdana"/>
                <a:cs typeface="Verdana"/>
              </a:rPr>
              <a:t>Por </a:t>
            </a:r>
            <a:r>
              <a:rPr sz="1350" spc="-15" dirty="0">
                <a:solidFill>
                  <a:srgbClr val="3B3735"/>
                </a:solidFill>
                <a:latin typeface="Verdana"/>
                <a:cs typeface="Verdana"/>
              </a:rPr>
              <a:t>sus </a:t>
            </a:r>
            <a:r>
              <a:rPr sz="1350" spc="-10" dirty="0">
                <a:solidFill>
                  <a:srgbClr val="3B3735"/>
                </a:solidFill>
                <a:latin typeface="Verdana"/>
                <a:cs typeface="Verdana"/>
              </a:rPr>
              <a:t>características </a:t>
            </a:r>
            <a:r>
              <a:rPr sz="1350" spc="-40" dirty="0">
                <a:solidFill>
                  <a:srgbClr val="3B3735"/>
                </a:solidFill>
                <a:latin typeface="Verdana"/>
                <a:cs typeface="Verdana"/>
              </a:rPr>
              <a:t>físicas, </a:t>
            </a:r>
            <a:r>
              <a:rPr sz="1350" spc="10" dirty="0">
                <a:solidFill>
                  <a:srgbClr val="3B3735"/>
                </a:solidFill>
                <a:latin typeface="Verdana"/>
                <a:cs typeface="Verdana"/>
              </a:rPr>
              <a:t>constituyen </a:t>
            </a:r>
            <a:r>
              <a:rPr sz="1350" spc="30" dirty="0">
                <a:solidFill>
                  <a:srgbClr val="3B3735"/>
                </a:solidFill>
                <a:latin typeface="Verdana"/>
                <a:cs typeface="Verdana"/>
              </a:rPr>
              <a:t>una población </a:t>
            </a:r>
            <a:r>
              <a:rPr sz="1350" spc="35" dirty="0">
                <a:solidFill>
                  <a:srgbClr val="3B3735"/>
                </a:solidFill>
                <a:latin typeface="Verdana"/>
                <a:cs typeface="Verdana"/>
              </a:rPr>
              <a:t> </a:t>
            </a:r>
            <a:r>
              <a:rPr sz="1350" spc="15" dirty="0">
                <a:solidFill>
                  <a:srgbClr val="3B3735"/>
                </a:solidFill>
                <a:latin typeface="Verdana"/>
                <a:cs typeface="Verdana"/>
              </a:rPr>
              <a:t>homogénea.</a:t>
            </a:r>
            <a:r>
              <a:rPr sz="1350" spc="-125" dirty="0">
                <a:solidFill>
                  <a:srgbClr val="3B3735"/>
                </a:solidFill>
                <a:latin typeface="Verdana"/>
                <a:cs typeface="Verdana"/>
              </a:rPr>
              <a:t> </a:t>
            </a:r>
            <a:r>
              <a:rPr sz="1350" spc="40" dirty="0">
                <a:solidFill>
                  <a:srgbClr val="3B3735"/>
                </a:solidFill>
                <a:latin typeface="Verdana"/>
                <a:cs typeface="Verdana"/>
              </a:rPr>
              <a:t>Debido</a:t>
            </a:r>
            <a:r>
              <a:rPr sz="1350" spc="-125" dirty="0">
                <a:solidFill>
                  <a:srgbClr val="3B3735"/>
                </a:solidFill>
                <a:latin typeface="Verdana"/>
                <a:cs typeface="Verdana"/>
              </a:rPr>
              <a:t> </a:t>
            </a:r>
            <a:r>
              <a:rPr sz="1350" spc="-15" dirty="0">
                <a:solidFill>
                  <a:srgbClr val="3B3735"/>
                </a:solidFill>
                <a:latin typeface="Verdana"/>
                <a:cs typeface="Verdana"/>
              </a:rPr>
              <a:t>a</a:t>
            </a:r>
            <a:r>
              <a:rPr sz="1350" spc="-125" dirty="0">
                <a:solidFill>
                  <a:srgbClr val="3B3735"/>
                </a:solidFill>
                <a:latin typeface="Verdana"/>
                <a:cs typeface="Verdana"/>
              </a:rPr>
              <a:t> </a:t>
            </a:r>
            <a:r>
              <a:rPr sz="1350" spc="-15" dirty="0">
                <a:solidFill>
                  <a:srgbClr val="3B3735"/>
                </a:solidFill>
                <a:latin typeface="Verdana"/>
                <a:cs typeface="Verdana"/>
              </a:rPr>
              <a:t>la</a:t>
            </a:r>
            <a:r>
              <a:rPr sz="1350" spc="-120" dirty="0">
                <a:solidFill>
                  <a:srgbClr val="3B3735"/>
                </a:solidFill>
                <a:latin typeface="Verdana"/>
                <a:cs typeface="Verdana"/>
              </a:rPr>
              <a:t> </a:t>
            </a:r>
            <a:r>
              <a:rPr sz="1350" spc="35" dirty="0">
                <a:solidFill>
                  <a:srgbClr val="3B3735"/>
                </a:solidFill>
                <a:latin typeface="Verdana"/>
                <a:cs typeface="Verdana"/>
              </a:rPr>
              <a:t>pigmentación</a:t>
            </a:r>
            <a:r>
              <a:rPr sz="1350" spc="-125" dirty="0">
                <a:solidFill>
                  <a:srgbClr val="3B3735"/>
                </a:solidFill>
                <a:latin typeface="Verdana"/>
                <a:cs typeface="Verdana"/>
              </a:rPr>
              <a:t> </a:t>
            </a:r>
            <a:r>
              <a:rPr sz="1350" spc="-5" dirty="0">
                <a:solidFill>
                  <a:srgbClr val="3B3735"/>
                </a:solidFill>
                <a:latin typeface="Verdana"/>
                <a:cs typeface="Verdana"/>
              </a:rPr>
              <a:t>oscura</a:t>
            </a:r>
            <a:r>
              <a:rPr sz="1350" spc="-125" dirty="0">
                <a:solidFill>
                  <a:srgbClr val="3B3735"/>
                </a:solidFill>
                <a:latin typeface="Verdana"/>
                <a:cs typeface="Verdana"/>
              </a:rPr>
              <a:t> </a:t>
            </a:r>
            <a:r>
              <a:rPr sz="1350" spc="40" dirty="0">
                <a:solidFill>
                  <a:srgbClr val="3B3735"/>
                </a:solidFill>
                <a:latin typeface="Verdana"/>
                <a:cs typeface="Verdana"/>
              </a:rPr>
              <a:t>de</a:t>
            </a:r>
            <a:r>
              <a:rPr sz="1350" spc="-125" dirty="0">
                <a:solidFill>
                  <a:srgbClr val="3B3735"/>
                </a:solidFill>
                <a:latin typeface="Verdana"/>
                <a:cs typeface="Verdana"/>
              </a:rPr>
              <a:t> </a:t>
            </a:r>
            <a:r>
              <a:rPr sz="1350" dirty="0">
                <a:solidFill>
                  <a:srgbClr val="3B3735"/>
                </a:solidFill>
                <a:latin typeface="Verdana"/>
                <a:cs typeface="Verdana"/>
              </a:rPr>
              <a:t>su</a:t>
            </a:r>
            <a:r>
              <a:rPr sz="1350" spc="-120" dirty="0">
                <a:solidFill>
                  <a:srgbClr val="3B3735"/>
                </a:solidFill>
                <a:latin typeface="Verdana"/>
                <a:cs typeface="Verdana"/>
              </a:rPr>
              <a:t> </a:t>
            </a:r>
            <a:r>
              <a:rPr sz="1350" spc="15" dirty="0">
                <a:solidFill>
                  <a:srgbClr val="3B3735"/>
                </a:solidFill>
                <a:latin typeface="Verdana"/>
                <a:cs typeface="Verdana"/>
              </a:rPr>
              <a:t>piel</a:t>
            </a:r>
            <a:r>
              <a:rPr sz="1350" spc="-125" dirty="0">
                <a:solidFill>
                  <a:srgbClr val="3B3735"/>
                </a:solidFill>
                <a:latin typeface="Verdana"/>
                <a:cs typeface="Verdana"/>
              </a:rPr>
              <a:t> </a:t>
            </a:r>
            <a:r>
              <a:rPr sz="1350" spc="-70" dirty="0">
                <a:solidFill>
                  <a:srgbClr val="3B3735"/>
                </a:solidFill>
                <a:latin typeface="Verdana"/>
                <a:cs typeface="Verdana"/>
              </a:rPr>
              <a:t>y</a:t>
            </a:r>
            <a:r>
              <a:rPr sz="1350" spc="-125" dirty="0">
                <a:solidFill>
                  <a:srgbClr val="3B3735"/>
                </a:solidFill>
                <a:latin typeface="Verdana"/>
                <a:cs typeface="Verdana"/>
              </a:rPr>
              <a:t> </a:t>
            </a:r>
            <a:r>
              <a:rPr sz="1350" dirty="0">
                <a:solidFill>
                  <a:srgbClr val="3B3735"/>
                </a:solidFill>
                <a:latin typeface="Verdana"/>
                <a:cs typeface="Verdana"/>
              </a:rPr>
              <a:t>el</a:t>
            </a:r>
            <a:r>
              <a:rPr sz="1350" spc="-120" dirty="0">
                <a:solidFill>
                  <a:srgbClr val="3B3735"/>
                </a:solidFill>
                <a:latin typeface="Verdana"/>
                <a:cs typeface="Verdana"/>
              </a:rPr>
              <a:t> </a:t>
            </a:r>
            <a:r>
              <a:rPr sz="1350" spc="25" dirty="0">
                <a:solidFill>
                  <a:srgbClr val="3B3735"/>
                </a:solidFill>
                <a:latin typeface="Verdana"/>
                <a:cs typeface="Verdana"/>
              </a:rPr>
              <a:t>pelo </a:t>
            </a:r>
            <a:r>
              <a:rPr sz="1350" spc="-459" dirty="0">
                <a:solidFill>
                  <a:srgbClr val="3B3735"/>
                </a:solidFill>
                <a:latin typeface="Verdana"/>
                <a:cs typeface="Verdana"/>
              </a:rPr>
              <a:t> </a:t>
            </a:r>
            <a:r>
              <a:rPr sz="1350" spc="10" dirty="0">
                <a:solidFill>
                  <a:srgbClr val="3B3735"/>
                </a:solidFill>
                <a:latin typeface="Verdana"/>
                <a:cs typeface="Verdana"/>
              </a:rPr>
              <a:t>crespo </a:t>
            </a:r>
            <a:r>
              <a:rPr sz="1350" spc="-20" dirty="0">
                <a:solidFill>
                  <a:srgbClr val="3B3735"/>
                </a:solidFill>
                <a:latin typeface="Verdana"/>
                <a:cs typeface="Verdana"/>
              </a:rPr>
              <a:t>ensortijado, </a:t>
            </a:r>
            <a:r>
              <a:rPr sz="1350" spc="-10" dirty="0">
                <a:solidFill>
                  <a:srgbClr val="3B3735"/>
                </a:solidFill>
                <a:latin typeface="Verdana"/>
                <a:cs typeface="Verdana"/>
              </a:rPr>
              <a:t>los </a:t>
            </a:r>
            <a:r>
              <a:rPr sz="1350" spc="10" dirty="0">
                <a:solidFill>
                  <a:srgbClr val="3B3735"/>
                </a:solidFill>
                <a:latin typeface="Verdana"/>
                <a:cs typeface="Verdana"/>
              </a:rPr>
              <a:t>melanesios fueron </a:t>
            </a:r>
            <a:r>
              <a:rPr sz="1350" dirty="0">
                <a:solidFill>
                  <a:srgbClr val="3B3735"/>
                </a:solidFill>
                <a:latin typeface="Verdana"/>
                <a:cs typeface="Verdana"/>
              </a:rPr>
              <a:t>clasiﬁcados </a:t>
            </a:r>
            <a:r>
              <a:rPr sz="1350" spc="30" dirty="0">
                <a:solidFill>
                  <a:srgbClr val="3B3735"/>
                </a:solidFill>
                <a:latin typeface="Verdana"/>
                <a:cs typeface="Verdana"/>
              </a:rPr>
              <a:t>en </a:t>
            </a:r>
            <a:r>
              <a:rPr sz="1350" dirty="0">
                <a:solidFill>
                  <a:srgbClr val="3B3735"/>
                </a:solidFill>
                <a:latin typeface="Verdana"/>
                <a:cs typeface="Verdana"/>
              </a:rPr>
              <a:t>el </a:t>
            </a:r>
            <a:r>
              <a:rPr sz="1350" spc="5" dirty="0">
                <a:solidFill>
                  <a:srgbClr val="3B3735"/>
                </a:solidFill>
                <a:latin typeface="Verdana"/>
                <a:cs typeface="Verdana"/>
              </a:rPr>
              <a:t> </a:t>
            </a:r>
            <a:r>
              <a:rPr sz="1350" spc="65" dirty="0">
                <a:solidFill>
                  <a:srgbClr val="3B3735"/>
                </a:solidFill>
                <a:latin typeface="Verdana"/>
                <a:cs typeface="Verdana"/>
              </a:rPr>
              <a:t>p</a:t>
            </a:r>
            <a:r>
              <a:rPr sz="1350" spc="5" dirty="0">
                <a:solidFill>
                  <a:srgbClr val="3B3735"/>
                </a:solidFill>
                <a:latin typeface="Verdana"/>
                <a:cs typeface="Verdana"/>
              </a:rPr>
              <a:t>asado</a:t>
            </a:r>
            <a:r>
              <a:rPr sz="1350" spc="-125" dirty="0">
                <a:solidFill>
                  <a:srgbClr val="3B3735"/>
                </a:solidFill>
                <a:latin typeface="Verdana"/>
                <a:cs typeface="Verdana"/>
              </a:rPr>
              <a:t> </a:t>
            </a:r>
            <a:r>
              <a:rPr sz="1350" spc="40" dirty="0">
                <a:solidFill>
                  <a:srgbClr val="3B3735"/>
                </a:solidFill>
                <a:latin typeface="Verdana"/>
                <a:cs typeface="Verdana"/>
              </a:rPr>
              <a:t>c</a:t>
            </a:r>
            <a:r>
              <a:rPr sz="1350" spc="55" dirty="0">
                <a:solidFill>
                  <a:srgbClr val="3B3735"/>
                </a:solidFill>
                <a:latin typeface="Verdana"/>
                <a:cs typeface="Verdana"/>
              </a:rPr>
              <a:t>omo</a:t>
            </a:r>
            <a:r>
              <a:rPr sz="1350" spc="-125" dirty="0">
                <a:solidFill>
                  <a:srgbClr val="3B3735"/>
                </a:solidFill>
                <a:latin typeface="Verdana"/>
                <a:cs typeface="Verdana"/>
              </a:rPr>
              <a:t> </a:t>
            </a:r>
            <a:r>
              <a:rPr sz="1350" spc="40" dirty="0">
                <a:solidFill>
                  <a:srgbClr val="3B3735"/>
                </a:solidFill>
                <a:latin typeface="Verdana"/>
                <a:cs typeface="Verdana"/>
              </a:rPr>
              <a:t>grupo</a:t>
            </a:r>
            <a:r>
              <a:rPr sz="1350" spc="-125" dirty="0">
                <a:solidFill>
                  <a:srgbClr val="3B3735"/>
                </a:solidFill>
                <a:latin typeface="Verdana"/>
                <a:cs typeface="Verdana"/>
              </a:rPr>
              <a:t> </a:t>
            </a:r>
            <a:r>
              <a:rPr sz="1350" spc="30" dirty="0">
                <a:solidFill>
                  <a:srgbClr val="3B3735"/>
                </a:solidFill>
                <a:latin typeface="Verdana"/>
                <a:cs typeface="Verdana"/>
              </a:rPr>
              <a:t>neg</a:t>
            </a:r>
            <a:r>
              <a:rPr sz="1350" dirty="0">
                <a:solidFill>
                  <a:srgbClr val="3B3735"/>
                </a:solidFill>
                <a:latin typeface="Verdana"/>
                <a:cs typeface="Verdana"/>
              </a:rPr>
              <a:t>r</a:t>
            </a:r>
            <a:r>
              <a:rPr sz="1350" spc="-20" dirty="0">
                <a:solidFill>
                  <a:srgbClr val="3B3735"/>
                </a:solidFill>
                <a:latin typeface="Verdana"/>
                <a:cs typeface="Verdana"/>
              </a:rPr>
              <a:t>oide.</a:t>
            </a:r>
            <a:endParaRPr sz="1350" dirty="0">
              <a:latin typeface="Verdana"/>
              <a:cs typeface="Verdana"/>
            </a:endParaRPr>
          </a:p>
          <a:p>
            <a:pPr>
              <a:lnSpc>
                <a:spcPct val="100000"/>
              </a:lnSpc>
              <a:spcBef>
                <a:spcPts val="25"/>
              </a:spcBef>
            </a:pPr>
            <a:endParaRPr sz="1650" dirty="0">
              <a:latin typeface="Verdana"/>
              <a:cs typeface="Verdana"/>
            </a:endParaRPr>
          </a:p>
          <a:p>
            <a:pPr marL="2524760" marR="2097405">
              <a:lnSpc>
                <a:spcPct val="114999"/>
              </a:lnSpc>
            </a:pPr>
            <a:r>
              <a:rPr sz="1350" spc="-15" dirty="0">
                <a:solidFill>
                  <a:srgbClr val="3B3735"/>
                </a:solidFill>
                <a:latin typeface="Verdana"/>
                <a:cs typeface="Verdana"/>
              </a:rPr>
              <a:t>e</a:t>
            </a:r>
            <a:r>
              <a:rPr sz="1350" spc="-30" dirty="0">
                <a:solidFill>
                  <a:srgbClr val="3B3735"/>
                </a:solidFill>
                <a:latin typeface="Verdana"/>
                <a:cs typeface="Verdana"/>
              </a:rPr>
              <a:t>xis</a:t>
            </a:r>
            <a:r>
              <a:rPr sz="1350" spc="-55" dirty="0">
                <a:solidFill>
                  <a:srgbClr val="3B3735"/>
                </a:solidFill>
                <a:latin typeface="Verdana"/>
                <a:cs typeface="Verdana"/>
              </a:rPr>
              <a:t>t</a:t>
            </a:r>
            <a:r>
              <a:rPr sz="1350" spc="30" dirty="0">
                <a:solidFill>
                  <a:srgbClr val="3B3735"/>
                </a:solidFill>
                <a:latin typeface="Verdana"/>
                <a:cs typeface="Verdana"/>
              </a:rPr>
              <a:t>en</a:t>
            </a:r>
            <a:r>
              <a:rPr sz="1350" spc="-125" dirty="0">
                <a:solidFill>
                  <a:srgbClr val="3B3735"/>
                </a:solidFill>
                <a:latin typeface="Verdana"/>
                <a:cs typeface="Verdana"/>
              </a:rPr>
              <a:t> </a:t>
            </a:r>
            <a:r>
              <a:rPr sz="1350" spc="10" dirty="0">
                <a:solidFill>
                  <a:srgbClr val="3B3735"/>
                </a:solidFill>
                <a:latin typeface="Verdana"/>
                <a:cs typeface="Verdana"/>
              </a:rPr>
              <a:t>estudios</a:t>
            </a:r>
            <a:r>
              <a:rPr sz="1350" spc="-125" dirty="0">
                <a:solidFill>
                  <a:srgbClr val="3B3735"/>
                </a:solidFill>
                <a:latin typeface="Verdana"/>
                <a:cs typeface="Verdana"/>
              </a:rPr>
              <a:t> </a:t>
            </a:r>
            <a:r>
              <a:rPr sz="1350" spc="-55" dirty="0">
                <a:solidFill>
                  <a:srgbClr val="3B3735"/>
                </a:solidFill>
                <a:latin typeface="Verdana"/>
                <a:cs typeface="Verdana"/>
              </a:rPr>
              <a:t>r</a:t>
            </a:r>
            <a:r>
              <a:rPr sz="1350" spc="35" dirty="0">
                <a:solidFill>
                  <a:srgbClr val="3B3735"/>
                </a:solidFill>
                <a:latin typeface="Verdana"/>
                <a:cs typeface="Verdana"/>
              </a:rPr>
              <a:t>e</a:t>
            </a:r>
            <a:r>
              <a:rPr sz="1350" spc="20" dirty="0">
                <a:solidFill>
                  <a:srgbClr val="3B3735"/>
                </a:solidFill>
                <a:latin typeface="Verdana"/>
                <a:cs typeface="Verdana"/>
              </a:rPr>
              <a:t>cien</a:t>
            </a:r>
            <a:r>
              <a:rPr sz="1350" spc="-10" dirty="0">
                <a:solidFill>
                  <a:srgbClr val="3B3735"/>
                </a:solidFill>
                <a:latin typeface="Verdana"/>
                <a:cs typeface="Verdana"/>
              </a:rPr>
              <a:t>t</a:t>
            </a:r>
            <a:r>
              <a:rPr sz="1350" spc="-20" dirty="0">
                <a:solidFill>
                  <a:srgbClr val="3B3735"/>
                </a:solidFill>
                <a:latin typeface="Verdana"/>
                <a:cs typeface="Verdana"/>
              </a:rPr>
              <a:t>es</a:t>
            </a:r>
            <a:r>
              <a:rPr sz="1350" spc="-125" dirty="0">
                <a:solidFill>
                  <a:srgbClr val="3B3735"/>
                </a:solidFill>
                <a:latin typeface="Verdana"/>
                <a:cs typeface="Verdana"/>
              </a:rPr>
              <a:t> </a:t>
            </a:r>
            <a:r>
              <a:rPr sz="1350" spc="45" dirty="0">
                <a:solidFill>
                  <a:srgbClr val="3B3735"/>
                </a:solidFill>
                <a:latin typeface="Verdana"/>
                <a:cs typeface="Verdana"/>
              </a:rPr>
              <a:t>que</a:t>
            </a:r>
            <a:r>
              <a:rPr sz="1350" spc="-125" dirty="0">
                <a:solidFill>
                  <a:srgbClr val="3B3735"/>
                </a:solidFill>
                <a:latin typeface="Verdana"/>
                <a:cs typeface="Verdana"/>
              </a:rPr>
              <a:t> </a:t>
            </a:r>
            <a:r>
              <a:rPr sz="1350" spc="15" dirty="0">
                <a:solidFill>
                  <a:srgbClr val="3B3735"/>
                </a:solidFill>
                <a:latin typeface="Verdana"/>
                <a:cs typeface="Verdana"/>
              </a:rPr>
              <a:t>vinculan  </a:t>
            </a:r>
            <a:r>
              <a:rPr sz="1350" spc="-10" dirty="0">
                <a:solidFill>
                  <a:srgbClr val="3B3735"/>
                </a:solidFill>
                <a:latin typeface="Verdana"/>
                <a:cs typeface="Verdana"/>
              </a:rPr>
              <a:t>es</a:t>
            </a:r>
            <a:r>
              <a:rPr sz="1350" spc="-30" dirty="0">
                <a:solidFill>
                  <a:srgbClr val="3B3735"/>
                </a:solidFill>
                <a:latin typeface="Verdana"/>
                <a:cs typeface="Verdana"/>
              </a:rPr>
              <a:t>t</a:t>
            </a:r>
            <a:r>
              <a:rPr sz="1350" spc="10" dirty="0">
                <a:solidFill>
                  <a:srgbClr val="3B3735"/>
                </a:solidFill>
                <a:latin typeface="Verdana"/>
                <a:cs typeface="Verdana"/>
              </a:rPr>
              <a:t>e</a:t>
            </a:r>
            <a:r>
              <a:rPr sz="1350" spc="-125" dirty="0">
                <a:solidFill>
                  <a:srgbClr val="3B3735"/>
                </a:solidFill>
                <a:latin typeface="Verdana"/>
                <a:cs typeface="Verdana"/>
              </a:rPr>
              <a:t> </a:t>
            </a:r>
            <a:r>
              <a:rPr sz="1350" spc="40" dirty="0">
                <a:solidFill>
                  <a:srgbClr val="3B3735"/>
                </a:solidFill>
                <a:latin typeface="Verdana"/>
                <a:cs typeface="Verdana"/>
              </a:rPr>
              <a:t>grupo</a:t>
            </a:r>
            <a:r>
              <a:rPr sz="1350" spc="-125" dirty="0">
                <a:solidFill>
                  <a:srgbClr val="3B3735"/>
                </a:solidFill>
                <a:latin typeface="Verdana"/>
                <a:cs typeface="Verdana"/>
              </a:rPr>
              <a:t> </a:t>
            </a:r>
            <a:r>
              <a:rPr sz="1350" spc="-15" dirty="0">
                <a:solidFill>
                  <a:srgbClr val="3B3735"/>
                </a:solidFill>
                <a:latin typeface="Verdana"/>
                <a:cs typeface="Verdana"/>
              </a:rPr>
              <a:t>a</a:t>
            </a:r>
            <a:r>
              <a:rPr sz="1350" spc="-125" dirty="0">
                <a:solidFill>
                  <a:srgbClr val="3B3735"/>
                </a:solidFill>
                <a:latin typeface="Verdana"/>
                <a:cs typeface="Verdana"/>
              </a:rPr>
              <a:t> </a:t>
            </a:r>
            <a:r>
              <a:rPr sz="1350" spc="-10" dirty="0">
                <a:solidFill>
                  <a:srgbClr val="3B3735"/>
                </a:solidFill>
                <a:latin typeface="Verdana"/>
                <a:cs typeface="Verdana"/>
              </a:rPr>
              <a:t>los</a:t>
            </a:r>
            <a:r>
              <a:rPr sz="1350" spc="-125" dirty="0">
                <a:solidFill>
                  <a:srgbClr val="3B3735"/>
                </a:solidFill>
                <a:latin typeface="Verdana"/>
                <a:cs typeface="Verdana"/>
              </a:rPr>
              <a:t> </a:t>
            </a:r>
            <a:r>
              <a:rPr sz="1350" spc="65" dirty="0">
                <a:solidFill>
                  <a:srgbClr val="3B3735"/>
                </a:solidFill>
                <a:latin typeface="Verdana"/>
                <a:cs typeface="Verdana"/>
              </a:rPr>
              <a:t>p</a:t>
            </a:r>
            <a:r>
              <a:rPr sz="1350" spc="15" dirty="0">
                <a:solidFill>
                  <a:srgbClr val="3B3735"/>
                </a:solidFill>
                <a:latin typeface="Verdana"/>
                <a:cs typeface="Verdana"/>
              </a:rPr>
              <a:t>apúes</a:t>
            </a:r>
            <a:r>
              <a:rPr sz="1350" spc="-125" dirty="0">
                <a:solidFill>
                  <a:srgbClr val="3B3735"/>
                </a:solidFill>
                <a:latin typeface="Verdana"/>
                <a:cs typeface="Verdana"/>
              </a:rPr>
              <a:t> </a:t>
            </a:r>
            <a:r>
              <a:rPr sz="1350" spc="10" dirty="0">
                <a:solidFill>
                  <a:srgbClr val="3B3735"/>
                </a:solidFill>
                <a:latin typeface="Verdana"/>
                <a:cs typeface="Verdana"/>
              </a:rPr>
              <a:t>e</a:t>
            </a:r>
            <a:r>
              <a:rPr sz="1350" spc="-125" dirty="0">
                <a:solidFill>
                  <a:srgbClr val="3B3735"/>
                </a:solidFill>
                <a:latin typeface="Verdana"/>
                <a:cs typeface="Verdana"/>
              </a:rPr>
              <a:t> </a:t>
            </a:r>
            <a:r>
              <a:rPr sz="1350" spc="30" dirty="0">
                <a:solidFill>
                  <a:srgbClr val="3B3735"/>
                </a:solidFill>
                <a:latin typeface="Verdana"/>
                <a:cs typeface="Verdana"/>
              </a:rPr>
              <a:t>in</a:t>
            </a:r>
            <a:r>
              <a:rPr sz="1350" spc="25" dirty="0">
                <a:solidFill>
                  <a:srgbClr val="3B3735"/>
                </a:solidFill>
                <a:latin typeface="Verdana"/>
                <a:cs typeface="Verdana"/>
              </a:rPr>
              <a:t>c</a:t>
            </a:r>
            <a:r>
              <a:rPr sz="1350" spc="5" dirty="0">
                <a:solidFill>
                  <a:srgbClr val="3B3735"/>
                </a:solidFill>
                <a:latin typeface="Verdana"/>
                <a:cs typeface="Verdana"/>
              </a:rPr>
              <a:t>luso</a:t>
            </a:r>
            <a:r>
              <a:rPr sz="1350" spc="-125" dirty="0">
                <a:solidFill>
                  <a:srgbClr val="3B3735"/>
                </a:solidFill>
                <a:latin typeface="Verdana"/>
                <a:cs typeface="Verdana"/>
              </a:rPr>
              <a:t> </a:t>
            </a:r>
            <a:r>
              <a:rPr sz="1350" spc="-15" dirty="0">
                <a:solidFill>
                  <a:srgbClr val="3B3735"/>
                </a:solidFill>
                <a:latin typeface="Verdana"/>
                <a:cs typeface="Verdana"/>
              </a:rPr>
              <a:t>a</a:t>
            </a:r>
            <a:r>
              <a:rPr sz="1350" spc="-125" dirty="0">
                <a:solidFill>
                  <a:srgbClr val="3B3735"/>
                </a:solidFill>
                <a:latin typeface="Verdana"/>
                <a:cs typeface="Verdana"/>
              </a:rPr>
              <a:t> </a:t>
            </a:r>
            <a:r>
              <a:rPr sz="1350" spc="-20" dirty="0">
                <a:solidFill>
                  <a:srgbClr val="3B3735"/>
                </a:solidFill>
                <a:latin typeface="Verdana"/>
                <a:cs typeface="Verdana"/>
              </a:rPr>
              <a:t>las  </a:t>
            </a:r>
            <a:r>
              <a:rPr sz="1350" spc="40" dirty="0">
                <a:solidFill>
                  <a:srgbClr val="3B3735"/>
                </a:solidFill>
                <a:latin typeface="Verdana"/>
                <a:cs typeface="Verdana"/>
              </a:rPr>
              <a:t>c</a:t>
            </a:r>
            <a:r>
              <a:rPr sz="1350" spc="35" dirty="0">
                <a:solidFill>
                  <a:srgbClr val="3B3735"/>
                </a:solidFill>
                <a:latin typeface="Verdana"/>
                <a:cs typeface="Verdana"/>
              </a:rPr>
              <a:t>omunidades</a:t>
            </a:r>
            <a:r>
              <a:rPr sz="1350" spc="-125" dirty="0">
                <a:solidFill>
                  <a:srgbClr val="3B3735"/>
                </a:solidFill>
                <a:latin typeface="Verdana"/>
                <a:cs typeface="Verdana"/>
              </a:rPr>
              <a:t> </a:t>
            </a:r>
            <a:r>
              <a:rPr sz="1350" spc="40" dirty="0">
                <a:solidFill>
                  <a:srgbClr val="3B3735"/>
                </a:solidFill>
                <a:latin typeface="Verdana"/>
                <a:cs typeface="Verdana"/>
              </a:rPr>
              <a:t>de</a:t>
            </a:r>
            <a:r>
              <a:rPr sz="1350" spc="-125" dirty="0">
                <a:solidFill>
                  <a:srgbClr val="3B3735"/>
                </a:solidFill>
                <a:latin typeface="Verdana"/>
                <a:cs typeface="Verdana"/>
              </a:rPr>
              <a:t> </a:t>
            </a:r>
            <a:r>
              <a:rPr sz="1350" spc="10" dirty="0">
                <a:solidFill>
                  <a:srgbClr val="3B3735"/>
                </a:solidFill>
                <a:latin typeface="Verdana"/>
                <a:cs typeface="Verdana"/>
              </a:rPr>
              <a:t>abo</a:t>
            </a:r>
            <a:r>
              <a:rPr sz="1350" spc="-5" dirty="0">
                <a:solidFill>
                  <a:srgbClr val="3B3735"/>
                </a:solidFill>
                <a:latin typeface="Verdana"/>
                <a:cs typeface="Verdana"/>
              </a:rPr>
              <a:t>r</a:t>
            </a:r>
            <a:r>
              <a:rPr sz="1350" spc="15" dirty="0">
                <a:solidFill>
                  <a:srgbClr val="3B3735"/>
                </a:solidFill>
                <a:latin typeface="Verdana"/>
                <a:cs typeface="Verdana"/>
              </a:rPr>
              <a:t>ígenes</a:t>
            </a:r>
            <a:r>
              <a:rPr sz="1350" spc="-125" dirty="0">
                <a:solidFill>
                  <a:srgbClr val="3B3735"/>
                </a:solidFill>
                <a:latin typeface="Verdana"/>
                <a:cs typeface="Verdana"/>
              </a:rPr>
              <a:t> </a:t>
            </a:r>
            <a:r>
              <a:rPr sz="1350" spc="35" dirty="0">
                <a:solidFill>
                  <a:srgbClr val="3B3735"/>
                </a:solidFill>
                <a:latin typeface="Verdana"/>
                <a:cs typeface="Verdana"/>
              </a:rPr>
              <a:t>que  </a:t>
            </a:r>
            <a:r>
              <a:rPr sz="1350" spc="20" dirty="0">
                <a:solidFill>
                  <a:srgbClr val="3B3735"/>
                </a:solidFill>
                <a:latin typeface="Verdana"/>
                <a:cs typeface="Verdana"/>
              </a:rPr>
              <a:t>habitan</a:t>
            </a:r>
            <a:r>
              <a:rPr sz="1350" spc="-125" dirty="0">
                <a:solidFill>
                  <a:srgbClr val="3B3735"/>
                </a:solidFill>
                <a:latin typeface="Verdana"/>
                <a:cs typeface="Verdana"/>
              </a:rPr>
              <a:t> </a:t>
            </a:r>
            <a:r>
              <a:rPr sz="1350" spc="30" dirty="0">
                <a:solidFill>
                  <a:srgbClr val="3B3735"/>
                </a:solidFill>
                <a:latin typeface="Verdana"/>
                <a:cs typeface="Verdana"/>
              </a:rPr>
              <a:t>en</a:t>
            </a:r>
            <a:r>
              <a:rPr sz="1350" spc="-125" dirty="0">
                <a:solidFill>
                  <a:srgbClr val="3B3735"/>
                </a:solidFill>
                <a:latin typeface="Verdana"/>
                <a:cs typeface="Verdana"/>
              </a:rPr>
              <a:t> </a:t>
            </a:r>
            <a:r>
              <a:rPr sz="1350" spc="30" dirty="0">
                <a:solidFill>
                  <a:srgbClr val="3B3735"/>
                </a:solidFill>
                <a:latin typeface="Verdana"/>
                <a:cs typeface="Verdana"/>
              </a:rPr>
              <a:t>A</a:t>
            </a:r>
            <a:r>
              <a:rPr sz="1350" spc="-5" dirty="0">
                <a:solidFill>
                  <a:srgbClr val="3B3735"/>
                </a:solidFill>
                <a:latin typeface="Verdana"/>
                <a:cs typeface="Verdana"/>
              </a:rPr>
              <a:t>ust</a:t>
            </a:r>
            <a:r>
              <a:rPr sz="1350" spc="-70" dirty="0">
                <a:solidFill>
                  <a:srgbClr val="3B3735"/>
                </a:solidFill>
                <a:latin typeface="Verdana"/>
                <a:cs typeface="Verdana"/>
              </a:rPr>
              <a:t>r</a:t>
            </a:r>
            <a:r>
              <a:rPr sz="1350" spc="-50" dirty="0">
                <a:solidFill>
                  <a:srgbClr val="3B3735"/>
                </a:solidFill>
                <a:latin typeface="Verdana"/>
                <a:cs typeface="Verdana"/>
              </a:rPr>
              <a:t>alia,</a:t>
            </a:r>
            <a:r>
              <a:rPr sz="1350" spc="-125" dirty="0">
                <a:solidFill>
                  <a:srgbClr val="3B3735"/>
                </a:solidFill>
                <a:latin typeface="Verdana"/>
                <a:cs typeface="Verdana"/>
              </a:rPr>
              <a:t> </a:t>
            </a:r>
            <a:r>
              <a:rPr sz="1350" spc="-10" dirty="0">
                <a:solidFill>
                  <a:srgbClr val="3B3735"/>
                </a:solidFill>
                <a:latin typeface="Verdana"/>
                <a:cs typeface="Verdana"/>
              </a:rPr>
              <a:t>los</a:t>
            </a:r>
            <a:r>
              <a:rPr sz="1350" spc="-125" dirty="0">
                <a:solidFill>
                  <a:srgbClr val="3B3735"/>
                </a:solidFill>
                <a:latin typeface="Verdana"/>
                <a:cs typeface="Verdana"/>
              </a:rPr>
              <a:t> </a:t>
            </a:r>
            <a:r>
              <a:rPr sz="1350" spc="-15" dirty="0">
                <a:solidFill>
                  <a:srgbClr val="3B3735"/>
                </a:solidFill>
                <a:latin typeface="Verdana"/>
                <a:cs typeface="Verdana"/>
              </a:rPr>
              <a:t>polinesios,  </a:t>
            </a:r>
            <a:r>
              <a:rPr sz="1350" spc="10" dirty="0">
                <a:solidFill>
                  <a:srgbClr val="3B3735"/>
                </a:solidFill>
                <a:latin typeface="Verdana"/>
                <a:cs typeface="Verdana"/>
              </a:rPr>
              <a:t>pertenecientes</a:t>
            </a:r>
            <a:r>
              <a:rPr sz="1350" spc="-125" dirty="0">
                <a:solidFill>
                  <a:srgbClr val="3B3735"/>
                </a:solidFill>
                <a:latin typeface="Verdana"/>
                <a:cs typeface="Verdana"/>
              </a:rPr>
              <a:t> </a:t>
            </a:r>
            <a:r>
              <a:rPr sz="1350" spc="-15" dirty="0">
                <a:solidFill>
                  <a:srgbClr val="3B3735"/>
                </a:solidFill>
                <a:latin typeface="Verdana"/>
                <a:cs typeface="Verdana"/>
              </a:rPr>
              <a:t>al</a:t>
            </a:r>
            <a:r>
              <a:rPr sz="1350" spc="-120" dirty="0">
                <a:solidFill>
                  <a:srgbClr val="3B3735"/>
                </a:solidFill>
                <a:latin typeface="Verdana"/>
                <a:cs typeface="Verdana"/>
              </a:rPr>
              <a:t> </a:t>
            </a:r>
            <a:r>
              <a:rPr sz="1350" spc="40" dirty="0">
                <a:solidFill>
                  <a:srgbClr val="3B3735"/>
                </a:solidFill>
                <a:latin typeface="Verdana"/>
                <a:cs typeface="Verdana"/>
              </a:rPr>
              <a:t>mismo</a:t>
            </a:r>
            <a:r>
              <a:rPr sz="1350" spc="-120" dirty="0">
                <a:solidFill>
                  <a:srgbClr val="3B3735"/>
                </a:solidFill>
                <a:latin typeface="Verdana"/>
                <a:cs typeface="Verdana"/>
              </a:rPr>
              <a:t> </a:t>
            </a:r>
            <a:r>
              <a:rPr sz="1350" spc="40" dirty="0">
                <a:solidFill>
                  <a:srgbClr val="3B3735"/>
                </a:solidFill>
                <a:latin typeface="Verdana"/>
                <a:cs typeface="Verdana"/>
              </a:rPr>
              <a:t>grupo</a:t>
            </a:r>
            <a:r>
              <a:rPr sz="1350" spc="-125" dirty="0">
                <a:solidFill>
                  <a:srgbClr val="3B3735"/>
                </a:solidFill>
                <a:latin typeface="Verdana"/>
                <a:cs typeface="Verdana"/>
              </a:rPr>
              <a:t> </a:t>
            </a:r>
            <a:r>
              <a:rPr sz="1350" spc="20" dirty="0">
                <a:solidFill>
                  <a:srgbClr val="3B3735"/>
                </a:solidFill>
                <a:latin typeface="Verdana"/>
                <a:cs typeface="Verdana"/>
              </a:rPr>
              <a:t>étnico</a:t>
            </a:r>
            <a:endParaRPr sz="1350" dirty="0">
              <a:latin typeface="Verdana"/>
              <a:cs typeface="Verdana"/>
            </a:endParaRPr>
          </a:p>
          <a:p>
            <a:pPr marL="2524760" marR="5080">
              <a:lnSpc>
                <a:spcPct val="114999"/>
              </a:lnSpc>
            </a:pPr>
            <a:r>
              <a:rPr sz="1350" spc="-15" dirty="0">
                <a:solidFill>
                  <a:srgbClr val="3B3735"/>
                </a:solidFill>
                <a:latin typeface="Verdana"/>
                <a:cs typeface="Verdana"/>
              </a:rPr>
              <a:t>originario,</a:t>
            </a:r>
            <a:r>
              <a:rPr sz="1350" spc="-125" dirty="0">
                <a:solidFill>
                  <a:srgbClr val="3B3735"/>
                </a:solidFill>
                <a:latin typeface="Verdana"/>
                <a:cs typeface="Verdana"/>
              </a:rPr>
              <a:t> </a:t>
            </a:r>
            <a:r>
              <a:rPr sz="1350" spc="-20" dirty="0">
                <a:solidFill>
                  <a:srgbClr val="3B3735"/>
                </a:solidFill>
                <a:latin typeface="Verdana"/>
                <a:cs typeface="Verdana"/>
              </a:rPr>
              <a:t>se</a:t>
            </a:r>
            <a:r>
              <a:rPr sz="1350" spc="-120" dirty="0">
                <a:solidFill>
                  <a:srgbClr val="3B3735"/>
                </a:solidFill>
                <a:latin typeface="Verdana"/>
                <a:cs typeface="Verdana"/>
              </a:rPr>
              <a:t> </a:t>
            </a:r>
            <a:r>
              <a:rPr sz="1350" spc="25" dirty="0">
                <a:solidFill>
                  <a:srgbClr val="3B3735"/>
                </a:solidFill>
                <a:latin typeface="Verdana"/>
                <a:cs typeface="Verdana"/>
              </a:rPr>
              <a:t>distinguen</a:t>
            </a:r>
            <a:r>
              <a:rPr sz="1350" spc="-120" dirty="0">
                <a:solidFill>
                  <a:srgbClr val="3B3735"/>
                </a:solidFill>
                <a:latin typeface="Verdana"/>
                <a:cs typeface="Verdana"/>
              </a:rPr>
              <a:t> </a:t>
            </a:r>
            <a:r>
              <a:rPr sz="1350" spc="40" dirty="0">
                <a:solidFill>
                  <a:srgbClr val="3B3735"/>
                </a:solidFill>
                <a:latin typeface="Verdana"/>
                <a:cs typeface="Verdana"/>
              </a:rPr>
              <a:t>de</a:t>
            </a:r>
            <a:r>
              <a:rPr sz="1350" spc="-120" dirty="0">
                <a:solidFill>
                  <a:srgbClr val="3B3735"/>
                </a:solidFill>
                <a:latin typeface="Verdana"/>
                <a:cs typeface="Verdana"/>
              </a:rPr>
              <a:t> </a:t>
            </a:r>
            <a:r>
              <a:rPr sz="1350" spc="-10" dirty="0">
                <a:solidFill>
                  <a:srgbClr val="3B3735"/>
                </a:solidFill>
                <a:latin typeface="Verdana"/>
                <a:cs typeface="Verdana"/>
              </a:rPr>
              <a:t>los</a:t>
            </a:r>
            <a:r>
              <a:rPr sz="1350" spc="-120" dirty="0">
                <a:solidFill>
                  <a:srgbClr val="3B3735"/>
                </a:solidFill>
                <a:latin typeface="Verdana"/>
                <a:cs typeface="Verdana"/>
              </a:rPr>
              <a:t> </a:t>
            </a:r>
            <a:r>
              <a:rPr sz="1350" spc="10" dirty="0">
                <a:solidFill>
                  <a:srgbClr val="3B3735"/>
                </a:solidFill>
                <a:latin typeface="Verdana"/>
                <a:cs typeface="Verdana"/>
              </a:rPr>
              <a:t>melanesios</a:t>
            </a:r>
            <a:r>
              <a:rPr sz="1350" spc="-120" dirty="0">
                <a:solidFill>
                  <a:srgbClr val="3B3735"/>
                </a:solidFill>
                <a:latin typeface="Verdana"/>
                <a:cs typeface="Verdana"/>
              </a:rPr>
              <a:t> </a:t>
            </a:r>
            <a:r>
              <a:rPr sz="1350" spc="20" dirty="0">
                <a:solidFill>
                  <a:srgbClr val="3B3735"/>
                </a:solidFill>
                <a:latin typeface="Verdana"/>
                <a:cs typeface="Verdana"/>
              </a:rPr>
              <a:t>por</a:t>
            </a:r>
            <a:r>
              <a:rPr sz="1350" spc="-120" dirty="0">
                <a:solidFill>
                  <a:srgbClr val="3B3735"/>
                </a:solidFill>
                <a:latin typeface="Verdana"/>
                <a:cs typeface="Verdana"/>
              </a:rPr>
              <a:t> </a:t>
            </a:r>
            <a:r>
              <a:rPr sz="1350" spc="30" dirty="0">
                <a:solidFill>
                  <a:srgbClr val="3B3735"/>
                </a:solidFill>
                <a:latin typeface="Verdana"/>
                <a:cs typeface="Verdana"/>
              </a:rPr>
              <a:t>una</a:t>
            </a:r>
            <a:r>
              <a:rPr sz="1350" spc="-120" dirty="0">
                <a:solidFill>
                  <a:srgbClr val="3B3735"/>
                </a:solidFill>
                <a:latin typeface="Verdana"/>
                <a:cs typeface="Verdana"/>
              </a:rPr>
              <a:t> </a:t>
            </a:r>
            <a:r>
              <a:rPr sz="1350" spc="20" dirty="0">
                <a:solidFill>
                  <a:srgbClr val="3B3735"/>
                </a:solidFill>
                <a:latin typeface="Verdana"/>
                <a:cs typeface="Verdana"/>
              </a:rPr>
              <a:t>constitución </a:t>
            </a:r>
            <a:r>
              <a:rPr sz="1350" spc="-459" dirty="0">
                <a:solidFill>
                  <a:srgbClr val="3B3735"/>
                </a:solidFill>
                <a:latin typeface="Verdana"/>
                <a:cs typeface="Verdana"/>
              </a:rPr>
              <a:t> </a:t>
            </a:r>
            <a:r>
              <a:rPr sz="1350" spc="-10" dirty="0">
                <a:solidFill>
                  <a:srgbClr val="3B3735"/>
                </a:solidFill>
                <a:latin typeface="Verdana"/>
                <a:cs typeface="Verdana"/>
              </a:rPr>
              <a:t>física </a:t>
            </a:r>
            <a:r>
              <a:rPr sz="1350" spc="20" dirty="0">
                <a:solidFill>
                  <a:srgbClr val="3B3735"/>
                </a:solidFill>
                <a:latin typeface="Verdana"/>
                <a:cs typeface="Verdana"/>
              </a:rPr>
              <a:t>más </a:t>
            </a:r>
            <a:r>
              <a:rPr sz="1350" spc="-20" dirty="0">
                <a:solidFill>
                  <a:srgbClr val="3B3735"/>
                </a:solidFill>
                <a:latin typeface="Verdana"/>
                <a:cs typeface="Verdana"/>
              </a:rPr>
              <a:t>robusta, </a:t>
            </a:r>
            <a:r>
              <a:rPr sz="1350" spc="15" dirty="0">
                <a:solidFill>
                  <a:srgbClr val="3B3735"/>
                </a:solidFill>
                <a:latin typeface="Verdana"/>
                <a:cs typeface="Verdana"/>
              </a:rPr>
              <a:t>piel </a:t>
            </a:r>
            <a:r>
              <a:rPr sz="1350" spc="-20" dirty="0">
                <a:solidFill>
                  <a:srgbClr val="3B3735"/>
                </a:solidFill>
                <a:latin typeface="Verdana"/>
                <a:cs typeface="Verdana"/>
              </a:rPr>
              <a:t>clara </a:t>
            </a:r>
            <a:r>
              <a:rPr sz="1350" spc="-70" dirty="0">
                <a:solidFill>
                  <a:srgbClr val="3B3735"/>
                </a:solidFill>
                <a:latin typeface="Verdana"/>
                <a:cs typeface="Verdana"/>
              </a:rPr>
              <a:t>y </a:t>
            </a:r>
            <a:r>
              <a:rPr sz="1350" spc="25" dirty="0">
                <a:solidFill>
                  <a:srgbClr val="3B3735"/>
                </a:solidFill>
                <a:latin typeface="Verdana"/>
                <a:cs typeface="Verdana"/>
              </a:rPr>
              <a:t>pelo </a:t>
            </a:r>
            <a:r>
              <a:rPr sz="1350" spc="-10" dirty="0">
                <a:solidFill>
                  <a:srgbClr val="3B3735"/>
                </a:solidFill>
                <a:latin typeface="Verdana"/>
                <a:cs typeface="Verdana"/>
              </a:rPr>
              <a:t>liso </a:t>
            </a:r>
            <a:r>
              <a:rPr sz="1350" spc="-160" dirty="0">
                <a:solidFill>
                  <a:srgbClr val="3B3735"/>
                </a:solidFill>
                <a:latin typeface="Verdana"/>
                <a:cs typeface="Verdana"/>
              </a:rPr>
              <a:t>y, </a:t>
            </a:r>
            <a:r>
              <a:rPr sz="1350" spc="35" dirty="0">
                <a:solidFill>
                  <a:srgbClr val="3B3735"/>
                </a:solidFill>
                <a:latin typeface="Verdana"/>
                <a:cs typeface="Verdana"/>
              </a:rPr>
              <a:t>aunque </a:t>
            </a:r>
            <a:r>
              <a:rPr sz="1350" dirty="0">
                <a:solidFill>
                  <a:srgbClr val="3B3735"/>
                </a:solidFill>
                <a:latin typeface="Verdana"/>
                <a:cs typeface="Verdana"/>
              </a:rPr>
              <a:t>conservan </a:t>
            </a:r>
            <a:r>
              <a:rPr sz="1350" spc="5" dirty="0">
                <a:solidFill>
                  <a:srgbClr val="3B3735"/>
                </a:solidFill>
                <a:latin typeface="Verdana"/>
                <a:cs typeface="Verdana"/>
              </a:rPr>
              <a:t> </a:t>
            </a:r>
            <a:r>
              <a:rPr sz="1350" spc="-20" dirty="0">
                <a:solidFill>
                  <a:srgbClr val="3B3735"/>
                </a:solidFill>
                <a:latin typeface="Verdana"/>
                <a:cs typeface="Verdana"/>
              </a:rPr>
              <a:t>rasgos </a:t>
            </a:r>
            <a:r>
              <a:rPr sz="1350" spc="35" dirty="0">
                <a:solidFill>
                  <a:srgbClr val="3B3735"/>
                </a:solidFill>
                <a:latin typeface="Verdana"/>
                <a:cs typeface="Verdana"/>
              </a:rPr>
              <a:t>comunes </a:t>
            </a:r>
            <a:r>
              <a:rPr sz="1350" spc="50" dirty="0">
                <a:solidFill>
                  <a:srgbClr val="3B3735"/>
                </a:solidFill>
                <a:latin typeface="Verdana"/>
                <a:cs typeface="Verdana"/>
              </a:rPr>
              <a:t>como </a:t>
            </a:r>
            <a:r>
              <a:rPr sz="1350" spc="-25" dirty="0">
                <a:solidFill>
                  <a:srgbClr val="3B3735"/>
                </a:solidFill>
                <a:latin typeface="Verdana"/>
                <a:cs typeface="Verdana"/>
              </a:rPr>
              <a:t>las </a:t>
            </a:r>
            <a:r>
              <a:rPr sz="1350" spc="20" dirty="0">
                <a:solidFill>
                  <a:srgbClr val="3B3735"/>
                </a:solidFill>
                <a:latin typeface="Verdana"/>
                <a:cs typeface="Verdana"/>
              </a:rPr>
              <a:t>lenguas </a:t>
            </a:r>
            <a:r>
              <a:rPr sz="1350" spc="-70" dirty="0">
                <a:solidFill>
                  <a:srgbClr val="3B3735"/>
                </a:solidFill>
                <a:latin typeface="Verdana"/>
                <a:cs typeface="Verdana"/>
              </a:rPr>
              <a:t>y </a:t>
            </a:r>
            <a:r>
              <a:rPr sz="1350" dirty="0">
                <a:solidFill>
                  <a:srgbClr val="3B3735"/>
                </a:solidFill>
                <a:latin typeface="Verdana"/>
                <a:cs typeface="Verdana"/>
              </a:rPr>
              <a:t>el </a:t>
            </a:r>
            <a:r>
              <a:rPr sz="1350" spc="10" dirty="0">
                <a:solidFill>
                  <a:srgbClr val="3B3735"/>
                </a:solidFill>
                <a:latin typeface="Verdana"/>
                <a:cs typeface="Verdana"/>
              </a:rPr>
              <a:t>aspecto </a:t>
            </a:r>
            <a:r>
              <a:rPr sz="1350" spc="-35" dirty="0">
                <a:solidFill>
                  <a:srgbClr val="3B3735"/>
                </a:solidFill>
                <a:latin typeface="Verdana"/>
                <a:cs typeface="Verdana"/>
              </a:rPr>
              <a:t>físico, </a:t>
            </a:r>
            <a:r>
              <a:rPr sz="1350" spc="30" dirty="0">
                <a:solidFill>
                  <a:srgbClr val="3B3735"/>
                </a:solidFill>
                <a:latin typeface="Verdana"/>
                <a:cs typeface="Verdana"/>
              </a:rPr>
              <a:t>han </a:t>
            </a:r>
            <a:r>
              <a:rPr sz="1350" spc="35" dirty="0">
                <a:solidFill>
                  <a:srgbClr val="3B3735"/>
                </a:solidFill>
                <a:latin typeface="Verdana"/>
                <a:cs typeface="Verdana"/>
              </a:rPr>
              <a:t> </a:t>
            </a:r>
            <a:r>
              <a:rPr sz="1350" spc="-5" dirty="0">
                <a:solidFill>
                  <a:srgbClr val="3B3735"/>
                </a:solidFill>
                <a:latin typeface="Verdana"/>
                <a:cs typeface="Verdana"/>
              </a:rPr>
              <a:t>di</a:t>
            </a:r>
            <a:r>
              <a:rPr sz="1350" spc="-30" dirty="0">
                <a:solidFill>
                  <a:srgbClr val="3B3735"/>
                </a:solidFill>
                <a:latin typeface="Verdana"/>
                <a:cs typeface="Verdana"/>
              </a:rPr>
              <a:t>v</a:t>
            </a:r>
            <a:r>
              <a:rPr sz="1350" spc="-15" dirty="0">
                <a:solidFill>
                  <a:srgbClr val="3B3735"/>
                </a:solidFill>
                <a:latin typeface="Verdana"/>
                <a:cs typeface="Verdana"/>
              </a:rPr>
              <a:t>er</a:t>
            </a:r>
            <a:r>
              <a:rPr sz="1350" spc="10" dirty="0">
                <a:solidFill>
                  <a:srgbClr val="3B3735"/>
                </a:solidFill>
                <a:latin typeface="Verdana"/>
                <a:cs typeface="Verdana"/>
              </a:rPr>
              <a:t>siﬁcado</a:t>
            </a:r>
            <a:r>
              <a:rPr sz="1350" spc="-125" dirty="0">
                <a:solidFill>
                  <a:srgbClr val="3B3735"/>
                </a:solidFill>
                <a:latin typeface="Verdana"/>
                <a:cs typeface="Verdana"/>
              </a:rPr>
              <a:t> </a:t>
            </a:r>
            <a:r>
              <a:rPr sz="1350" spc="-15" dirty="0">
                <a:solidFill>
                  <a:srgbClr val="3B3735"/>
                </a:solidFill>
                <a:latin typeface="Verdana"/>
                <a:cs typeface="Verdana"/>
              </a:rPr>
              <a:t>sus</a:t>
            </a:r>
            <a:r>
              <a:rPr sz="1350" spc="-125" dirty="0">
                <a:solidFill>
                  <a:srgbClr val="3B3735"/>
                </a:solidFill>
                <a:latin typeface="Verdana"/>
                <a:cs typeface="Verdana"/>
              </a:rPr>
              <a:t> </a:t>
            </a:r>
            <a:r>
              <a:rPr sz="1350" spc="10" dirty="0">
                <a:solidFill>
                  <a:srgbClr val="3B3735"/>
                </a:solidFill>
                <a:latin typeface="Verdana"/>
                <a:cs typeface="Verdana"/>
              </a:rPr>
              <a:t>so</a:t>
            </a:r>
            <a:r>
              <a:rPr sz="1350" dirty="0">
                <a:solidFill>
                  <a:srgbClr val="3B3735"/>
                </a:solidFill>
                <a:latin typeface="Verdana"/>
                <a:cs typeface="Verdana"/>
              </a:rPr>
              <a:t>c</a:t>
            </a:r>
            <a:r>
              <a:rPr sz="1350" spc="20" dirty="0">
                <a:solidFill>
                  <a:srgbClr val="3B3735"/>
                </a:solidFill>
                <a:latin typeface="Verdana"/>
                <a:cs typeface="Verdana"/>
              </a:rPr>
              <a:t>iedade</a:t>
            </a:r>
            <a:endParaRPr sz="1350" dirty="0">
              <a:latin typeface="Verdana"/>
              <a:cs typeface="Verdana"/>
            </a:endParaRPr>
          </a:p>
        </p:txBody>
      </p:sp>
      <p:grpSp>
        <p:nvGrpSpPr>
          <p:cNvPr id="4" name="object 4">
            <a:extLst>
              <a:ext uri="{FF2B5EF4-FFF2-40B4-BE49-F238E27FC236}">
                <a16:creationId xmlns:a16="http://schemas.microsoft.com/office/drawing/2014/main" id="{AEFE2750-9394-AB3C-7131-5AE4D18607F1}"/>
              </a:ext>
            </a:extLst>
          </p:cNvPr>
          <p:cNvGrpSpPr/>
          <p:nvPr/>
        </p:nvGrpSpPr>
        <p:grpSpPr>
          <a:xfrm>
            <a:off x="2470732" y="1395828"/>
            <a:ext cx="8490396" cy="3506574"/>
            <a:chOff x="353046" y="816062"/>
            <a:chExt cx="8490396" cy="3506574"/>
          </a:xfrm>
        </p:grpSpPr>
        <p:pic>
          <p:nvPicPr>
            <p:cNvPr id="5" name="object 5">
              <a:extLst>
                <a:ext uri="{FF2B5EF4-FFF2-40B4-BE49-F238E27FC236}">
                  <a16:creationId xmlns:a16="http://schemas.microsoft.com/office/drawing/2014/main" id="{16E7E3B9-DFD2-FAC5-FC5F-7FD9037D915A}"/>
                </a:ext>
              </a:extLst>
            </p:cNvPr>
            <p:cNvPicPr/>
            <p:nvPr/>
          </p:nvPicPr>
          <p:blipFill>
            <a:blip r:embed="rId2" cstate="print"/>
            <a:stretch>
              <a:fillRect/>
            </a:stretch>
          </p:blipFill>
          <p:spPr>
            <a:xfrm>
              <a:off x="353046" y="2643086"/>
              <a:ext cx="2239400" cy="1679550"/>
            </a:xfrm>
            <a:prstGeom prst="rect">
              <a:avLst/>
            </a:prstGeom>
          </p:spPr>
        </p:pic>
        <p:pic>
          <p:nvPicPr>
            <p:cNvPr id="6" name="object 6">
              <a:extLst>
                <a:ext uri="{FF2B5EF4-FFF2-40B4-BE49-F238E27FC236}">
                  <a16:creationId xmlns:a16="http://schemas.microsoft.com/office/drawing/2014/main" id="{9C059E60-20A7-F27D-1405-70FBD839EF95}"/>
                </a:ext>
              </a:extLst>
            </p:cNvPr>
            <p:cNvPicPr/>
            <p:nvPr/>
          </p:nvPicPr>
          <p:blipFill>
            <a:blip r:embed="rId3" cstate="print"/>
            <a:stretch>
              <a:fillRect/>
            </a:stretch>
          </p:blipFill>
          <p:spPr>
            <a:xfrm>
              <a:off x="7029293" y="816062"/>
              <a:ext cx="1814149" cy="2666799"/>
            </a:xfrm>
            <a:prstGeom prst="rect">
              <a:avLst/>
            </a:prstGeom>
          </p:spPr>
        </p:pic>
      </p:grpSp>
    </p:spTree>
    <p:extLst>
      <p:ext uri="{BB962C8B-B14F-4D97-AF65-F5344CB8AC3E}">
        <p14:creationId xmlns:p14="http://schemas.microsoft.com/office/powerpoint/2010/main" val="3321609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D54371F7-4A5A-CEB3-29BE-2C7EE4E3B7A8}"/>
              </a:ext>
            </a:extLst>
          </p:cNvPr>
          <p:cNvSpPr txBox="1">
            <a:spLocks noGrp="1"/>
          </p:cNvSpPr>
          <p:nvPr>
            <p:ph type="title"/>
          </p:nvPr>
        </p:nvSpPr>
        <p:spPr>
          <a:xfrm>
            <a:off x="3128943" y="374081"/>
            <a:ext cx="8166734" cy="558800"/>
          </a:xfrm>
          <a:prstGeom prst="rect">
            <a:avLst/>
          </a:prstGeom>
        </p:spPr>
        <p:txBody>
          <a:bodyPr vert="horz" wrap="square" lIns="0" tIns="12700" rIns="0" bIns="0" rtlCol="0">
            <a:spAutoFit/>
          </a:bodyPr>
          <a:lstStyle/>
          <a:p>
            <a:pPr marL="12700">
              <a:lnSpc>
                <a:spcPct val="100000"/>
              </a:lnSpc>
              <a:spcBef>
                <a:spcPts val="100"/>
              </a:spcBef>
            </a:pPr>
            <a:r>
              <a:rPr sz="3500" spc="204" dirty="0">
                <a:solidFill>
                  <a:schemeClr val="tx1"/>
                </a:solidFill>
              </a:rPr>
              <a:t>EDUCACION</a:t>
            </a:r>
            <a:r>
              <a:rPr sz="3500" spc="35" dirty="0">
                <a:solidFill>
                  <a:schemeClr val="tx1"/>
                </a:solidFill>
              </a:rPr>
              <a:t> </a:t>
            </a:r>
            <a:r>
              <a:rPr sz="3500" spc="204" dirty="0">
                <a:solidFill>
                  <a:schemeClr val="tx1"/>
                </a:solidFill>
              </a:rPr>
              <a:t>SIN</a:t>
            </a:r>
            <a:r>
              <a:rPr sz="3500" spc="30" dirty="0">
                <a:solidFill>
                  <a:schemeClr val="tx1"/>
                </a:solidFill>
              </a:rPr>
              <a:t> </a:t>
            </a:r>
            <a:r>
              <a:rPr sz="3500" spc="240" dirty="0">
                <a:solidFill>
                  <a:schemeClr val="tx1"/>
                </a:solidFill>
              </a:rPr>
              <a:t>DISCRIMINACION</a:t>
            </a:r>
            <a:endParaRPr sz="3500" dirty="0">
              <a:solidFill>
                <a:schemeClr val="tx1"/>
              </a:solidFill>
            </a:endParaRPr>
          </a:p>
        </p:txBody>
      </p:sp>
      <p:sp>
        <p:nvSpPr>
          <p:cNvPr id="5" name="object 5">
            <a:extLst>
              <a:ext uri="{FF2B5EF4-FFF2-40B4-BE49-F238E27FC236}">
                <a16:creationId xmlns:a16="http://schemas.microsoft.com/office/drawing/2014/main" id="{6BCFA6CD-7A39-A1AC-7C14-207465D3B340}"/>
              </a:ext>
            </a:extLst>
          </p:cNvPr>
          <p:cNvSpPr txBox="1"/>
          <p:nvPr/>
        </p:nvSpPr>
        <p:spPr>
          <a:xfrm>
            <a:off x="2687857" y="1641747"/>
            <a:ext cx="7795259" cy="3388360"/>
          </a:xfrm>
          <a:prstGeom prst="rect">
            <a:avLst/>
          </a:prstGeom>
        </p:spPr>
        <p:txBody>
          <a:bodyPr vert="horz" wrap="square" lIns="0" tIns="12700" rIns="0" bIns="0" rtlCol="0">
            <a:spAutoFit/>
          </a:bodyPr>
          <a:lstStyle/>
          <a:p>
            <a:pPr marL="12700" marR="2938145">
              <a:lnSpc>
                <a:spcPct val="114999"/>
              </a:lnSpc>
              <a:spcBef>
                <a:spcPts val="100"/>
              </a:spcBef>
            </a:pPr>
            <a:r>
              <a:rPr sz="1300" spc="80" dirty="0">
                <a:solidFill>
                  <a:srgbClr val="333333"/>
                </a:solidFill>
                <a:latin typeface="Microsoft Sans Serif"/>
                <a:cs typeface="Microsoft Sans Serif"/>
              </a:rPr>
              <a:t>Todos </a:t>
            </a:r>
            <a:r>
              <a:rPr sz="1300" spc="75" dirty="0">
                <a:solidFill>
                  <a:srgbClr val="333333"/>
                </a:solidFill>
                <a:latin typeface="Microsoft Sans Serif"/>
                <a:cs typeface="Microsoft Sans Serif"/>
              </a:rPr>
              <a:t>los </a:t>
            </a:r>
            <a:r>
              <a:rPr sz="1300" spc="120" dirty="0">
                <a:solidFill>
                  <a:srgbClr val="333333"/>
                </a:solidFill>
                <a:latin typeface="Microsoft Sans Serif"/>
                <a:cs typeface="Microsoft Sans Serif"/>
              </a:rPr>
              <a:t>niños </a:t>
            </a:r>
            <a:r>
              <a:rPr sz="1300" spc="114" dirty="0">
                <a:solidFill>
                  <a:srgbClr val="333333"/>
                </a:solidFill>
                <a:latin typeface="Microsoft Sans Serif"/>
                <a:cs typeface="Microsoft Sans Serif"/>
              </a:rPr>
              <a:t>tienen </a:t>
            </a:r>
            <a:r>
              <a:rPr sz="1300" spc="140" dirty="0">
                <a:solidFill>
                  <a:srgbClr val="333333"/>
                </a:solidFill>
                <a:latin typeface="Microsoft Sans Serif"/>
                <a:cs typeface="Microsoft Sans Serif"/>
              </a:rPr>
              <a:t>deiecho </a:t>
            </a:r>
            <a:r>
              <a:rPr sz="1300" spc="155" dirty="0">
                <a:solidFill>
                  <a:srgbClr val="333333"/>
                </a:solidFill>
                <a:latin typeface="Microsoft Sans Serif"/>
                <a:cs typeface="Microsoft Sans Serif"/>
              </a:rPr>
              <a:t>a una </a:t>
            </a:r>
            <a:r>
              <a:rPr sz="1300" spc="110" dirty="0">
                <a:solidFill>
                  <a:srgbClr val="333333"/>
                </a:solidFill>
                <a:latin typeface="Microsoft Sans Serif"/>
                <a:cs typeface="Microsoft Sans Serif"/>
              </a:rPr>
              <a:t>educación. </a:t>
            </a:r>
            <a:r>
              <a:rPr sz="1300" spc="125" dirty="0">
                <a:solidFill>
                  <a:srgbClr val="333333"/>
                </a:solidFill>
                <a:latin typeface="Microsoft Sans Serif"/>
                <a:cs typeface="Microsoft Sans Serif"/>
              </a:rPr>
              <a:t>La </a:t>
            </a:r>
            <a:r>
              <a:rPr sz="1300" spc="130" dirty="0">
                <a:solidFill>
                  <a:srgbClr val="333333"/>
                </a:solidFill>
                <a:latin typeface="Microsoft Sans Serif"/>
                <a:cs typeface="Microsoft Sans Serif"/>
              </a:rPr>
              <a:t> educación</a:t>
            </a:r>
            <a:r>
              <a:rPr sz="1300" spc="35" dirty="0">
                <a:solidFill>
                  <a:srgbClr val="333333"/>
                </a:solidFill>
                <a:latin typeface="Microsoft Sans Serif"/>
                <a:cs typeface="Microsoft Sans Serif"/>
              </a:rPr>
              <a:t> </a:t>
            </a:r>
            <a:r>
              <a:rPr sz="1300" spc="155" dirty="0">
                <a:solidFill>
                  <a:srgbClr val="333333"/>
                </a:solidFill>
                <a:latin typeface="Microsoft Sans Serif"/>
                <a:cs typeface="Microsoft Sans Serif"/>
              </a:rPr>
              <a:t>no</a:t>
            </a:r>
            <a:r>
              <a:rPr sz="1300" spc="35" dirty="0">
                <a:solidFill>
                  <a:srgbClr val="333333"/>
                </a:solidFill>
                <a:latin typeface="Microsoft Sans Serif"/>
                <a:cs typeface="Microsoft Sans Serif"/>
              </a:rPr>
              <a:t> </a:t>
            </a:r>
            <a:r>
              <a:rPr sz="1300" spc="105" dirty="0">
                <a:solidFill>
                  <a:srgbClr val="333333"/>
                </a:solidFill>
                <a:latin typeface="Microsoft Sans Serif"/>
                <a:cs typeface="Microsoft Sans Serif"/>
              </a:rPr>
              <a:t>consiste</a:t>
            </a:r>
            <a:r>
              <a:rPr sz="1300" spc="35" dirty="0">
                <a:solidFill>
                  <a:srgbClr val="333333"/>
                </a:solidFill>
                <a:latin typeface="Microsoft Sans Serif"/>
                <a:cs typeface="Microsoft Sans Serif"/>
              </a:rPr>
              <a:t> </a:t>
            </a:r>
            <a:r>
              <a:rPr sz="1300" spc="120" dirty="0">
                <a:solidFill>
                  <a:srgbClr val="333333"/>
                </a:solidFill>
                <a:latin typeface="Microsoft Sans Serif"/>
                <a:cs typeface="Microsoft Sans Serif"/>
              </a:rPr>
              <a:t>finicamente</a:t>
            </a:r>
            <a:r>
              <a:rPr sz="1300" spc="35" dirty="0">
                <a:solidFill>
                  <a:srgbClr val="333333"/>
                </a:solidFill>
                <a:latin typeface="Microsoft Sans Serif"/>
                <a:cs typeface="Microsoft Sans Serif"/>
              </a:rPr>
              <a:t> </a:t>
            </a:r>
            <a:r>
              <a:rPr sz="1300" spc="114" dirty="0">
                <a:solidFill>
                  <a:srgbClr val="333333"/>
                </a:solidFill>
                <a:latin typeface="Microsoft Sans Serif"/>
                <a:cs typeface="Microsoft Sans Serif"/>
              </a:rPr>
              <a:t>en</a:t>
            </a:r>
            <a:r>
              <a:rPr sz="1300" spc="35" dirty="0">
                <a:solidFill>
                  <a:srgbClr val="333333"/>
                </a:solidFill>
                <a:latin typeface="Microsoft Sans Serif"/>
                <a:cs typeface="Microsoft Sans Serif"/>
              </a:rPr>
              <a:t> </a:t>
            </a:r>
            <a:r>
              <a:rPr sz="1300" spc="175" dirty="0">
                <a:solidFill>
                  <a:srgbClr val="333333"/>
                </a:solidFill>
                <a:latin typeface="Microsoft Sans Serif"/>
                <a:cs typeface="Microsoft Sans Serif"/>
              </a:rPr>
              <a:t>apiendei</a:t>
            </a:r>
            <a:r>
              <a:rPr sz="1300" spc="35" dirty="0">
                <a:solidFill>
                  <a:srgbClr val="333333"/>
                </a:solidFill>
                <a:latin typeface="Microsoft Sans Serif"/>
                <a:cs typeface="Microsoft Sans Serif"/>
              </a:rPr>
              <a:t> </a:t>
            </a:r>
            <a:r>
              <a:rPr sz="1300" spc="155" dirty="0">
                <a:solidFill>
                  <a:srgbClr val="333333"/>
                </a:solidFill>
                <a:latin typeface="Microsoft Sans Serif"/>
                <a:cs typeface="Microsoft Sans Serif"/>
              </a:rPr>
              <a:t>a</a:t>
            </a:r>
            <a:r>
              <a:rPr sz="1300" spc="35" dirty="0">
                <a:solidFill>
                  <a:srgbClr val="333333"/>
                </a:solidFill>
                <a:latin typeface="Microsoft Sans Serif"/>
                <a:cs typeface="Microsoft Sans Serif"/>
              </a:rPr>
              <a:t> </a:t>
            </a:r>
            <a:r>
              <a:rPr sz="1300" spc="110" dirty="0">
                <a:solidFill>
                  <a:srgbClr val="333333"/>
                </a:solidFill>
                <a:latin typeface="Microsoft Sans Serif"/>
                <a:cs typeface="Microsoft Sans Serif"/>
              </a:rPr>
              <a:t>leei</a:t>
            </a:r>
            <a:r>
              <a:rPr sz="1300" spc="35" dirty="0">
                <a:solidFill>
                  <a:srgbClr val="333333"/>
                </a:solidFill>
                <a:latin typeface="Microsoft Sans Serif"/>
                <a:cs typeface="Microsoft Sans Serif"/>
              </a:rPr>
              <a:t> </a:t>
            </a:r>
            <a:r>
              <a:rPr sz="1300" spc="60" dirty="0">
                <a:solidFill>
                  <a:srgbClr val="333333"/>
                </a:solidFill>
                <a:latin typeface="Microsoft Sans Serif"/>
                <a:cs typeface="Microsoft Sans Serif"/>
              </a:rPr>
              <a:t>y </a:t>
            </a:r>
            <a:r>
              <a:rPr sz="1300" spc="65" dirty="0">
                <a:solidFill>
                  <a:srgbClr val="333333"/>
                </a:solidFill>
                <a:latin typeface="Microsoft Sans Serif"/>
                <a:cs typeface="Microsoft Sans Serif"/>
              </a:rPr>
              <a:t> </a:t>
            </a:r>
            <a:r>
              <a:rPr sz="1300" spc="100" dirty="0">
                <a:solidFill>
                  <a:srgbClr val="333333"/>
                </a:solidFill>
                <a:latin typeface="Microsoft Sans Serif"/>
                <a:cs typeface="Microsoft Sans Serif"/>
              </a:rPr>
              <a:t>esciibii, </a:t>
            </a:r>
            <a:r>
              <a:rPr sz="1300" spc="110" dirty="0">
                <a:solidFill>
                  <a:srgbClr val="333333"/>
                </a:solidFill>
                <a:latin typeface="Microsoft Sans Serif"/>
                <a:cs typeface="Microsoft Sans Serif"/>
              </a:rPr>
              <a:t>sino </a:t>
            </a:r>
            <a:r>
              <a:rPr sz="1300" spc="140" dirty="0">
                <a:solidFill>
                  <a:srgbClr val="333333"/>
                </a:solidFill>
                <a:latin typeface="Microsoft Sans Serif"/>
                <a:cs typeface="Microsoft Sans Serif"/>
              </a:rPr>
              <a:t>que </a:t>
            </a:r>
            <a:r>
              <a:rPr sz="1300" b="1" spc="55" dirty="0">
                <a:solidFill>
                  <a:srgbClr val="333333"/>
                </a:solidFill>
                <a:latin typeface="Arial"/>
                <a:cs typeface="Arial"/>
              </a:rPr>
              <a:t>constituye </a:t>
            </a:r>
            <a:r>
              <a:rPr sz="1300" b="1" spc="70" dirty="0">
                <a:solidFill>
                  <a:srgbClr val="333333"/>
                </a:solidFill>
                <a:latin typeface="Arial"/>
                <a:cs typeface="Arial"/>
              </a:rPr>
              <a:t>la </a:t>
            </a:r>
            <a:r>
              <a:rPr sz="1300" b="1" spc="85" dirty="0">
                <a:solidFill>
                  <a:srgbClr val="333333"/>
                </a:solidFill>
                <a:latin typeface="Arial"/>
                <a:cs typeface="Arial"/>
              </a:rPr>
              <a:t>base </a:t>
            </a:r>
            <a:r>
              <a:rPr sz="1300" b="1" spc="75" dirty="0">
                <a:solidFill>
                  <a:srgbClr val="333333"/>
                </a:solidFill>
                <a:latin typeface="Arial"/>
                <a:cs typeface="Arial"/>
              </a:rPr>
              <a:t>del </a:t>
            </a:r>
            <a:r>
              <a:rPr sz="1300" b="1" spc="100" dirty="0">
                <a:solidFill>
                  <a:srgbClr val="333333"/>
                </a:solidFill>
                <a:latin typeface="Arial"/>
                <a:cs typeface="Arial"/>
              </a:rPr>
              <a:t>desaííollo </a:t>
            </a:r>
            <a:r>
              <a:rPr sz="1300" b="1" spc="105" dirty="0">
                <a:solidFill>
                  <a:srgbClr val="333333"/>
                </a:solidFill>
                <a:latin typeface="Arial"/>
                <a:cs typeface="Arial"/>
              </a:rPr>
              <a:t> </a:t>
            </a:r>
            <a:r>
              <a:rPr sz="1300" b="1" spc="80" dirty="0">
                <a:solidFill>
                  <a:srgbClr val="333333"/>
                </a:solidFill>
                <a:latin typeface="Arial"/>
                <a:cs typeface="Arial"/>
              </a:rPr>
              <a:t>peísonal</a:t>
            </a:r>
            <a:r>
              <a:rPr sz="1300" spc="80" dirty="0">
                <a:solidFill>
                  <a:srgbClr val="333333"/>
                </a:solidFill>
                <a:latin typeface="Microsoft Sans Serif"/>
                <a:cs typeface="Microsoft Sans Serif"/>
              </a:rPr>
              <a:t>. </a:t>
            </a:r>
            <a:r>
              <a:rPr sz="1300" spc="114" dirty="0">
                <a:solidFill>
                  <a:srgbClr val="333333"/>
                </a:solidFill>
                <a:latin typeface="Microsoft Sans Serif"/>
                <a:cs typeface="Microsoft Sans Serif"/>
              </a:rPr>
              <a:t>Paia </a:t>
            </a:r>
            <a:r>
              <a:rPr sz="1300" spc="140" dirty="0">
                <a:solidFill>
                  <a:srgbClr val="333333"/>
                </a:solidFill>
                <a:latin typeface="Microsoft Sans Serif"/>
                <a:cs typeface="Microsoft Sans Serif"/>
              </a:rPr>
              <a:t>que </a:t>
            </a:r>
            <a:r>
              <a:rPr sz="1300" spc="70" dirty="0">
                <a:solidFill>
                  <a:srgbClr val="333333"/>
                </a:solidFill>
                <a:latin typeface="Microsoft Sans Serif"/>
                <a:cs typeface="Microsoft Sans Serif"/>
              </a:rPr>
              <a:t>el </a:t>
            </a:r>
            <a:r>
              <a:rPr sz="1300" spc="130" dirty="0">
                <a:solidFill>
                  <a:srgbClr val="333333"/>
                </a:solidFill>
                <a:latin typeface="Microsoft Sans Serif"/>
                <a:cs typeface="Microsoft Sans Serif"/>
              </a:rPr>
              <a:t>engianaje </a:t>
            </a:r>
            <a:r>
              <a:rPr sz="1300" spc="135" dirty="0">
                <a:solidFill>
                  <a:srgbClr val="333333"/>
                </a:solidFill>
                <a:latin typeface="Microsoft Sans Serif"/>
                <a:cs typeface="Microsoft Sans Serif"/>
              </a:rPr>
              <a:t>de </a:t>
            </a:r>
            <a:r>
              <a:rPr sz="1300" spc="155" dirty="0">
                <a:solidFill>
                  <a:srgbClr val="333333"/>
                </a:solidFill>
                <a:latin typeface="Microsoft Sans Serif"/>
                <a:cs typeface="Microsoft Sans Serif"/>
              </a:rPr>
              <a:t>una </a:t>
            </a:r>
            <a:r>
              <a:rPr sz="1300" spc="125" dirty="0">
                <a:solidFill>
                  <a:srgbClr val="333333"/>
                </a:solidFill>
                <a:latin typeface="Microsoft Sans Serif"/>
                <a:cs typeface="Microsoft Sans Serif"/>
              </a:rPr>
              <a:t>sociedad </a:t>
            </a:r>
            <a:r>
              <a:rPr sz="1300" spc="130" dirty="0">
                <a:solidFill>
                  <a:srgbClr val="333333"/>
                </a:solidFill>
                <a:latin typeface="Microsoft Sans Serif"/>
                <a:cs typeface="Microsoft Sans Serif"/>
              </a:rPr>
              <a:t> </a:t>
            </a:r>
            <a:r>
              <a:rPr sz="1300" spc="105" dirty="0">
                <a:solidFill>
                  <a:srgbClr val="333333"/>
                </a:solidFill>
                <a:latin typeface="Microsoft Sans Serif"/>
                <a:cs typeface="Microsoft Sans Serif"/>
              </a:rPr>
              <a:t>funcione,</a:t>
            </a:r>
            <a:r>
              <a:rPr sz="1300" spc="35" dirty="0">
                <a:solidFill>
                  <a:srgbClr val="333333"/>
                </a:solidFill>
                <a:latin typeface="Microsoft Sans Serif"/>
                <a:cs typeface="Microsoft Sans Serif"/>
              </a:rPr>
              <a:t> </a:t>
            </a:r>
            <a:r>
              <a:rPr sz="1300" spc="85" dirty="0">
                <a:solidFill>
                  <a:srgbClr val="333333"/>
                </a:solidFill>
                <a:latin typeface="Microsoft Sans Serif"/>
                <a:cs typeface="Microsoft Sans Serif"/>
              </a:rPr>
              <a:t>sus</a:t>
            </a:r>
            <a:r>
              <a:rPr sz="1300" spc="35" dirty="0">
                <a:solidFill>
                  <a:srgbClr val="333333"/>
                </a:solidFill>
                <a:latin typeface="Microsoft Sans Serif"/>
                <a:cs typeface="Microsoft Sans Serif"/>
              </a:rPr>
              <a:t> </a:t>
            </a:r>
            <a:r>
              <a:rPr sz="1300" spc="135" dirty="0">
                <a:solidFill>
                  <a:srgbClr val="333333"/>
                </a:solidFill>
                <a:latin typeface="Microsoft Sans Serif"/>
                <a:cs typeface="Microsoft Sans Serif"/>
              </a:rPr>
              <a:t>miembios</a:t>
            </a:r>
            <a:r>
              <a:rPr sz="1300" spc="35" dirty="0">
                <a:solidFill>
                  <a:srgbClr val="333333"/>
                </a:solidFill>
                <a:latin typeface="Microsoft Sans Serif"/>
                <a:cs typeface="Microsoft Sans Serif"/>
              </a:rPr>
              <a:t> </a:t>
            </a:r>
            <a:r>
              <a:rPr sz="1300" spc="114" dirty="0">
                <a:solidFill>
                  <a:srgbClr val="333333"/>
                </a:solidFill>
                <a:latin typeface="Microsoft Sans Serif"/>
                <a:cs typeface="Microsoft Sans Serif"/>
              </a:rPr>
              <a:t>tienen</a:t>
            </a:r>
            <a:r>
              <a:rPr sz="1300" spc="40" dirty="0">
                <a:solidFill>
                  <a:srgbClr val="333333"/>
                </a:solidFill>
                <a:latin typeface="Microsoft Sans Serif"/>
                <a:cs typeface="Microsoft Sans Serif"/>
              </a:rPr>
              <a:t> </a:t>
            </a:r>
            <a:r>
              <a:rPr sz="1300" spc="140" dirty="0">
                <a:solidFill>
                  <a:srgbClr val="333333"/>
                </a:solidFill>
                <a:latin typeface="Microsoft Sans Serif"/>
                <a:cs typeface="Microsoft Sans Serif"/>
              </a:rPr>
              <a:t>que</a:t>
            </a:r>
            <a:r>
              <a:rPr sz="1300" spc="35" dirty="0">
                <a:solidFill>
                  <a:srgbClr val="333333"/>
                </a:solidFill>
                <a:latin typeface="Microsoft Sans Serif"/>
                <a:cs typeface="Microsoft Sans Serif"/>
              </a:rPr>
              <a:t> </a:t>
            </a:r>
            <a:r>
              <a:rPr sz="1300" spc="150" dirty="0">
                <a:solidFill>
                  <a:srgbClr val="333333"/>
                </a:solidFill>
                <a:latin typeface="Microsoft Sans Serif"/>
                <a:cs typeface="Microsoft Sans Serif"/>
              </a:rPr>
              <a:t>tenei</a:t>
            </a:r>
            <a:r>
              <a:rPr sz="1300" spc="25" dirty="0">
                <a:solidFill>
                  <a:srgbClr val="333333"/>
                </a:solidFill>
                <a:latin typeface="Microsoft Sans Serif"/>
                <a:cs typeface="Microsoft Sans Serif"/>
              </a:rPr>
              <a:t> </a:t>
            </a:r>
            <a:r>
              <a:rPr sz="1300" spc="155" dirty="0">
                <a:solidFill>
                  <a:srgbClr val="212121"/>
                </a:solidFill>
                <a:latin typeface="Microsoft Sans Serif"/>
                <a:cs typeface="Microsoft Sans Serif"/>
              </a:rPr>
              <a:t>una</a:t>
            </a:r>
            <a:r>
              <a:rPr sz="1300" spc="35" dirty="0">
                <a:solidFill>
                  <a:srgbClr val="212121"/>
                </a:solidFill>
                <a:latin typeface="Microsoft Sans Serif"/>
                <a:cs typeface="Microsoft Sans Serif"/>
              </a:rPr>
              <a:t> </a:t>
            </a:r>
            <a:r>
              <a:rPr sz="1300" spc="130" dirty="0">
                <a:solidFill>
                  <a:srgbClr val="212121"/>
                </a:solidFill>
                <a:latin typeface="Microsoft Sans Serif"/>
                <a:cs typeface="Microsoft Sans Serif"/>
              </a:rPr>
              <a:t>educación </a:t>
            </a:r>
            <a:r>
              <a:rPr sz="1300" spc="-330" dirty="0">
                <a:solidFill>
                  <a:srgbClr val="212121"/>
                </a:solidFill>
                <a:latin typeface="Microsoft Sans Serif"/>
                <a:cs typeface="Microsoft Sans Serif"/>
              </a:rPr>
              <a:t> </a:t>
            </a:r>
            <a:r>
              <a:rPr sz="1300" spc="125" dirty="0">
                <a:solidFill>
                  <a:srgbClr val="333333"/>
                </a:solidFill>
                <a:latin typeface="Microsoft Sans Serif"/>
                <a:cs typeface="Microsoft Sans Serif"/>
              </a:rPr>
              <a:t>básica </a:t>
            </a:r>
            <a:r>
              <a:rPr sz="1300" spc="140" dirty="0">
                <a:solidFill>
                  <a:srgbClr val="333333"/>
                </a:solidFill>
                <a:latin typeface="Microsoft Sans Serif"/>
                <a:cs typeface="Microsoft Sans Serif"/>
              </a:rPr>
              <a:t>que </a:t>
            </a:r>
            <a:r>
              <a:rPr sz="1300" spc="50" dirty="0">
                <a:solidFill>
                  <a:srgbClr val="333333"/>
                </a:solidFill>
                <a:latin typeface="Microsoft Sans Serif"/>
                <a:cs typeface="Microsoft Sans Serif"/>
              </a:rPr>
              <a:t>les </a:t>
            </a:r>
            <a:r>
              <a:rPr sz="1300" spc="155" dirty="0">
                <a:solidFill>
                  <a:srgbClr val="333333"/>
                </a:solidFill>
                <a:latin typeface="Microsoft Sans Serif"/>
                <a:cs typeface="Microsoft Sans Serif"/>
              </a:rPr>
              <a:t>peimita </a:t>
            </a:r>
            <a:r>
              <a:rPr sz="1300" spc="140" dirty="0">
                <a:solidFill>
                  <a:srgbClr val="333333"/>
                </a:solidFill>
                <a:latin typeface="Microsoft Sans Serif"/>
                <a:cs typeface="Microsoft Sans Serif"/>
              </a:rPr>
              <a:t>desaiiollaise </a:t>
            </a:r>
            <a:r>
              <a:rPr sz="1300" spc="145" dirty="0">
                <a:solidFill>
                  <a:srgbClr val="333333"/>
                </a:solidFill>
                <a:latin typeface="Microsoft Sans Serif"/>
                <a:cs typeface="Microsoft Sans Serif"/>
              </a:rPr>
              <a:t>como </a:t>
            </a:r>
            <a:r>
              <a:rPr sz="1300" spc="120" dirty="0">
                <a:solidFill>
                  <a:srgbClr val="333333"/>
                </a:solidFill>
                <a:latin typeface="Microsoft Sans Serif"/>
                <a:cs typeface="Microsoft Sans Serif"/>
              </a:rPr>
              <a:t>individuos </a:t>
            </a:r>
            <a:r>
              <a:rPr sz="1300" spc="125" dirty="0">
                <a:solidFill>
                  <a:srgbClr val="333333"/>
                </a:solidFill>
                <a:latin typeface="Microsoft Sans Serif"/>
                <a:cs typeface="Microsoft Sans Serif"/>
              </a:rPr>
              <a:t> </a:t>
            </a:r>
            <a:r>
              <a:rPr sz="1300" spc="185" dirty="0">
                <a:solidFill>
                  <a:srgbClr val="333333"/>
                </a:solidFill>
                <a:latin typeface="Microsoft Sans Serif"/>
                <a:cs typeface="Microsoft Sans Serif"/>
              </a:rPr>
              <a:t>paia</a:t>
            </a:r>
            <a:r>
              <a:rPr sz="1300" spc="30" dirty="0">
                <a:solidFill>
                  <a:srgbClr val="333333"/>
                </a:solidFill>
                <a:latin typeface="Microsoft Sans Serif"/>
                <a:cs typeface="Microsoft Sans Serif"/>
              </a:rPr>
              <a:t> </a:t>
            </a:r>
            <a:r>
              <a:rPr sz="1300" spc="180" dirty="0">
                <a:solidFill>
                  <a:srgbClr val="333333"/>
                </a:solidFill>
                <a:latin typeface="Microsoft Sans Serif"/>
                <a:cs typeface="Microsoft Sans Serif"/>
              </a:rPr>
              <a:t>podei</a:t>
            </a:r>
            <a:r>
              <a:rPr sz="1300" spc="35" dirty="0">
                <a:solidFill>
                  <a:srgbClr val="333333"/>
                </a:solidFill>
                <a:latin typeface="Microsoft Sans Serif"/>
                <a:cs typeface="Microsoft Sans Serif"/>
              </a:rPr>
              <a:t> </a:t>
            </a:r>
            <a:r>
              <a:rPr sz="1300" spc="120" dirty="0">
                <a:solidFill>
                  <a:srgbClr val="333333"/>
                </a:solidFill>
                <a:latin typeface="Microsoft Sans Serif"/>
                <a:cs typeface="Microsoft Sans Serif"/>
              </a:rPr>
              <a:t>convivii</a:t>
            </a:r>
            <a:r>
              <a:rPr sz="1300" spc="35" dirty="0">
                <a:solidFill>
                  <a:srgbClr val="333333"/>
                </a:solidFill>
                <a:latin typeface="Microsoft Sans Serif"/>
                <a:cs typeface="Microsoft Sans Serif"/>
              </a:rPr>
              <a:t> </a:t>
            </a:r>
            <a:r>
              <a:rPr sz="1300" spc="114" dirty="0">
                <a:solidFill>
                  <a:srgbClr val="333333"/>
                </a:solidFill>
                <a:latin typeface="Microsoft Sans Serif"/>
                <a:cs typeface="Microsoft Sans Serif"/>
              </a:rPr>
              <a:t>en</a:t>
            </a:r>
            <a:r>
              <a:rPr sz="1300" spc="35" dirty="0">
                <a:solidFill>
                  <a:srgbClr val="333333"/>
                </a:solidFill>
                <a:latin typeface="Microsoft Sans Serif"/>
                <a:cs typeface="Microsoft Sans Serif"/>
              </a:rPr>
              <a:t> </a:t>
            </a:r>
            <a:r>
              <a:rPr sz="1300" spc="100" dirty="0">
                <a:solidFill>
                  <a:srgbClr val="333333"/>
                </a:solidFill>
                <a:latin typeface="Microsoft Sans Serif"/>
                <a:cs typeface="Microsoft Sans Serif"/>
              </a:rPr>
              <a:t>sociedad.</a:t>
            </a:r>
            <a:endParaRPr sz="1300" dirty="0">
              <a:latin typeface="Microsoft Sans Serif"/>
              <a:cs typeface="Microsoft Sans Serif"/>
            </a:endParaRPr>
          </a:p>
          <a:p>
            <a:pPr marL="2973705">
              <a:lnSpc>
                <a:spcPts val="1360"/>
              </a:lnSpc>
            </a:pPr>
            <a:r>
              <a:rPr sz="1300" spc="45" dirty="0">
                <a:solidFill>
                  <a:srgbClr val="333333"/>
                </a:solidFill>
                <a:latin typeface="Microsoft Sans Serif"/>
                <a:cs typeface="Microsoft Sans Serif"/>
              </a:rPr>
              <a:t>A</a:t>
            </a:r>
            <a:r>
              <a:rPr sz="1300" spc="30" dirty="0">
                <a:solidFill>
                  <a:srgbClr val="333333"/>
                </a:solidFill>
                <a:latin typeface="Microsoft Sans Serif"/>
                <a:cs typeface="Microsoft Sans Serif"/>
              </a:rPr>
              <a:t> </a:t>
            </a:r>
            <a:r>
              <a:rPr sz="1300" spc="155" dirty="0">
                <a:solidFill>
                  <a:srgbClr val="333333"/>
                </a:solidFill>
                <a:latin typeface="Microsoft Sans Serif"/>
                <a:cs typeface="Microsoft Sans Serif"/>
              </a:rPr>
              <a:t>pesai</a:t>
            </a:r>
            <a:r>
              <a:rPr sz="1300" spc="30" dirty="0">
                <a:solidFill>
                  <a:srgbClr val="333333"/>
                </a:solidFill>
                <a:latin typeface="Microsoft Sans Serif"/>
                <a:cs typeface="Microsoft Sans Serif"/>
              </a:rPr>
              <a:t> </a:t>
            </a:r>
            <a:r>
              <a:rPr sz="1300" spc="135" dirty="0">
                <a:solidFill>
                  <a:srgbClr val="333333"/>
                </a:solidFill>
                <a:latin typeface="Microsoft Sans Serif"/>
                <a:cs typeface="Microsoft Sans Serif"/>
              </a:rPr>
              <a:t>de</a:t>
            </a:r>
            <a:r>
              <a:rPr sz="1300" spc="35" dirty="0">
                <a:solidFill>
                  <a:srgbClr val="333333"/>
                </a:solidFill>
                <a:latin typeface="Microsoft Sans Serif"/>
                <a:cs typeface="Microsoft Sans Serif"/>
              </a:rPr>
              <a:t> </a:t>
            </a:r>
            <a:r>
              <a:rPr sz="1300" spc="90" dirty="0">
                <a:solidFill>
                  <a:srgbClr val="333333"/>
                </a:solidFill>
                <a:latin typeface="Microsoft Sans Serif"/>
                <a:cs typeface="Microsoft Sans Serif"/>
              </a:rPr>
              <a:t>la</a:t>
            </a:r>
            <a:r>
              <a:rPr sz="1300" spc="30" dirty="0">
                <a:solidFill>
                  <a:srgbClr val="333333"/>
                </a:solidFill>
                <a:latin typeface="Microsoft Sans Serif"/>
                <a:cs typeface="Microsoft Sans Serif"/>
              </a:rPr>
              <a:t> </a:t>
            </a:r>
            <a:r>
              <a:rPr sz="1300" spc="155" dirty="0">
                <a:solidFill>
                  <a:srgbClr val="333333"/>
                </a:solidFill>
                <a:latin typeface="Microsoft Sans Serif"/>
                <a:cs typeface="Microsoft Sans Serif"/>
              </a:rPr>
              <a:t>impoitancia</a:t>
            </a:r>
            <a:r>
              <a:rPr sz="1300" spc="35" dirty="0">
                <a:solidFill>
                  <a:srgbClr val="333333"/>
                </a:solidFill>
                <a:latin typeface="Microsoft Sans Serif"/>
                <a:cs typeface="Microsoft Sans Serif"/>
              </a:rPr>
              <a:t> </a:t>
            </a:r>
            <a:r>
              <a:rPr sz="1300" spc="135" dirty="0">
                <a:solidFill>
                  <a:srgbClr val="333333"/>
                </a:solidFill>
                <a:latin typeface="Microsoft Sans Serif"/>
                <a:cs typeface="Microsoft Sans Serif"/>
              </a:rPr>
              <a:t>de</a:t>
            </a:r>
            <a:r>
              <a:rPr sz="1300" spc="30" dirty="0">
                <a:solidFill>
                  <a:srgbClr val="333333"/>
                </a:solidFill>
                <a:latin typeface="Microsoft Sans Serif"/>
                <a:cs typeface="Microsoft Sans Serif"/>
              </a:rPr>
              <a:t> </a:t>
            </a:r>
            <a:r>
              <a:rPr sz="1300" spc="90" dirty="0">
                <a:solidFill>
                  <a:srgbClr val="333333"/>
                </a:solidFill>
                <a:latin typeface="Microsoft Sans Serif"/>
                <a:cs typeface="Microsoft Sans Serif"/>
              </a:rPr>
              <a:t>la</a:t>
            </a:r>
            <a:r>
              <a:rPr sz="1300" spc="35" dirty="0">
                <a:solidFill>
                  <a:srgbClr val="333333"/>
                </a:solidFill>
                <a:latin typeface="Microsoft Sans Serif"/>
                <a:cs typeface="Microsoft Sans Serif"/>
              </a:rPr>
              <a:t> </a:t>
            </a:r>
            <a:r>
              <a:rPr sz="1300" spc="110" dirty="0">
                <a:solidFill>
                  <a:srgbClr val="333333"/>
                </a:solidFill>
                <a:latin typeface="Microsoft Sans Serif"/>
                <a:cs typeface="Microsoft Sans Serif"/>
              </a:rPr>
              <a:t>educación,</a:t>
            </a:r>
            <a:r>
              <a:rPr sz="1300" spc="30" dirty="0">
                <a:solidFill>
                  <a:srgbClr val="333333"/>
                </a:solidFill>
                <a:latin typeface="Microsoft Sans Serif"/>
                <a:cs typeface="Microsoft Sans Serif"/>
              </a:rPr>
              <a:t> </a:t>
            </a:r>
            <a:r>
              <a:rPr sz="1300" spc="125" dirty="0">
                <a:solidFill>
                  <a:srgbClr val="333333"/>
                </a:solidFill>
                <a:latin typeface="Microsoft Sans Serif"/>
                <a:cs typeface="Microsoft Sans Serif"/>
              </a:rPr>
              <a:t>hay</a:t>
            </a:r>
            <a:r>
              <a:rPr sz="1300" spc="35" dirty="0">
                <a:solidFill>
                  <a:srgbClr val="333333"/>
                </a:solidFill>
                <a:latin typeface="Microsoft Sans Serif"/>
                <a:cs typeface="Microsoft Sans Serif"/>
              </a:rPr>
              <a:t> </a:t>
            </a:r>
            <a:r>
              <a:rPr sz="1300" spc="95" dirty="0">
                <a:solidFill>
                  <a:srgbClr val="333333"/>
                </a:solidFill>
                <a:latin typeface="Microsoft Sans Serif"/>
                <a:cs typeface="Microsoft Sans Serif"/>
              </a:rPr>
              <a:t>millones</a:t>
            </a:r>
            <a:endParaRPr sz="1300" dirty="0">
              <a:latin typeface="Microsoft Sans Serif"/>
              <a:cs typeface="Microsoft Sans Serif"/>
            </a:endParaRPr>
          </a:p>
          <a:p>
            <a:pPr marL="2973705" marR="38735">
              <a:lnSpc>
                <a:spcPct val="114999"/>
              </a:lnSpc>
            </a:pPr>
            <a:r>
              <a:rPr sz="1300" spc="135" dirty="0">
                <a:solidFill>
                  <a:srgbClr val="333333"/>
                </a:solidFill>
                <a:latin typeface="Microsoft Sans Serif"/>
                <a:cs typeface="Microsoft Sans Serif"/>
              </a:rPr>
              <a:t>de </a:t>
            </a:r>
            <a:r>
              <a:rPr sz="1300" spc="120" dirty="0">
                <a:solidFill>
                  <a:srgbClr val="333333"/>
                </a:solidFill>
                <a:latin typeface="Microsoft Sans Serif"/>
                <a:cs typeface="Microsoft Sans Serif"/>
              </a:rPr>
              <a:t>niños </a:t>
            </a:r>
            <a:r>
              <a:rPr sz="1300" spc="114" dirty="0">
                <a:solidFill>
                  <a:srgbClr val="333333"/>
                </a:solidFill>
                <a:latin typeface="Microsoft Sans Serif"/>
                <a:cs typeface="Microsoft Sans Serif"/>
              </a:rPr>
              <a:t>en </a:t>
            </a:r>
            <a:r>
              <a:rPr sz="1300" spc="165" dirty="0">
                <a:solidFill>
                  <a:srgbClr val="333333"/>
                </a:solidFill>
                <a:latin typeface="Microsoft Sans Serif"/>
                <a:cs typeface="Microsoft Sans Serif"/>
              </a:rPr>
              <a:t>todo </a:t>
            </a:r>
            <a:r>
              <a:rPr sz="1300" spc="70" dirty="0">
                <a:solidFill>
                  <a:srgbClr val="333333"/>
                </a:solidFill>
                <a:latin typeface="Microsoft Sans Serif"/>
                <a:cs typeface="Microsoft Sans Serif"/>
              </a:rPr>
              <a:t>el </a:t>
            </a:r>
            <a:r>
              <a:rPr sz="1300" spc="160" dirty="0">
                <a:solidFill>
                  <a:srgbClr val="333333"/>
                </a:solidFill>
                <a:latin typeface="Microsoft Sans Serif"/>
                <a:cs typeface="Microsoft Sans Serif"/>
              </a:rPr>
              <a:t>mundo </a:t>
            </a:r>
            <a:r>
              <a:rPr sz="1300" spc="140" dirty="0">
                <a:solidFill>
                  <a:srgbClr val="333333"/>
                </a:solidFill>
                <a:latin typeface="Microsoft Sans Serif"/>
                <a:cs typeface="Microsoft Sans Serif"/>
              </a:rPr>
              <a:t>que </a:t>
            </a:r>
            <a:r>
              <a:rPr sz="1300" spc="155" dirty="0">
                <a:solidFill>
                  <a:srgbClr val="333333"/>
                </a:solidFill>
                <a:latin typeface="Microsoft Sans Serif"/>
                <a:cs typeface="Microsoft Sans Serif"/>
              </a:rPr>
              <a:t>no </a:t>
            </a:r>
            <a:r>
              <a:rPr sz="1300" spc="135" dirty="0">
                <a:solidFill>
                  <a:srgbClr val="333333"/>
                </a:solidFill>
                <a:latin typeface="Microsoft Sans Serif"/>
                <a:cs typeface="Microsoft Sans Serif"/>
              </a:rPr>
              <a:t>pueden </a:t>
            </a:r>
            <a:r>
              <a:rPr sz="1300" spc="145" dirty="0">
                <a:solidFill>
                  <a:srgbClr val="333333"/>
                </a:solidFill>
                <a:latin typeface="Microsoft Sans Serif"/>
                <a:cs typeface="Microsoft Sans Serif"/>
              </a:rPr>
              <a:t>accedei </a:t>
            </a:r>
            <a:r>
              <a:rPr sz="1300" spc="155" dirty="0">
                <a:solidFill>
                  <a:srgbClr val="333333"/>
                </a:solidFill>
                <a:latin typeface="Microsoft Sans Serif"/>
                <a:cs typeface="Microsoft Sans Serif"/>
              </a:rPr>
              <a:t>a </a:t>
            </a:r>
            <a:r>
              <a:rPr sz="1300" spc="160" dirty="0">
                <a:solidFill>
                  <a:srgbClr val="333333"/>
                </a:solidFill>
                <a:latin typeface="Microsoft Sans Serif"/>
                <a:cs typeface="Microsoft Sans Serif"/>
              </a:rPr>
              <a:t> </a:t>
            </a:r>
            <a:r>
              <a:rPr sz="1300" spc="50" dirty="0">
                <a:solidFill>
                  <a:srgbClr val="333333"/>
                </a:solidFill>
                <a:latin typeface="Microsoft Sans Serif"/>
                <a:cs typeface="Microsoft Sans Serif"/>
              </a:rPr>
              <a:t>ella. </a:t>
            </a:r>
            <a:r>
              <a:rPr sz="1300" spc="114" dirty="0">
                <a:solidFill>
                  <a:srgbClr val="333333"/>
                </a:solidFill>
                <a:latin typeface="Microsoft Sans Serif"/>
                <a:cs typeface="Microsoft Sans Serif"/>
              </a:rPr>
              <a:t>Poi </a:t>
            </a:r>
            <a:r>
              <a:rPr sz="1300" spc="90" dirty="0">
                <a:solidFill>
                  <a:srgbClr val="333333"/>
                </a:solidFill>
                <a:latin typeface="Microsoft Sans Serif"/>
                <a:cs typeface="Microsoft Sans Serif"/>
              </a:rPr>
              <a:t>eso </a:t>
            </a:r>
            <a:r>
              <a:rPr sz="1300" spc="125" dirty="0">
                <a:solidFill>
                  <a:srgbClr val="333333"/>
                </a:solidFill>
                <a:latin typeface="Microsoft Sans Serif"/>
                <a:cs typeface="Microsoft Sans Serif"/>
              </a:rPr>
              <a:t>iesaltamos </a:t>
            </a:r>
            <a:r>
              <a:rPr sz="1300" spc="90" dirty="0">
                <a:solidFill>
                  <a:srgbClr val="333333"/>
                </a:solidFill>
                <a:latin typeface="Microsoft Sans Serif"/>
                <a:cs typeface="Microsoft Sans Serif"/>
              </a:rPr>
              <a:t>este </a:t>
            </a:r>
            <a:r>
              <a:rPr sz="1300" spc="120" dirty="0">
                <a:solidFill>
                  <a:srgbClr val="333333"/>
                </a:solidFill>
                <a:latin typeface="Microsoft Sans Serif"/>
                <a:cs typeface="Microsoft Sans Serif"/>
              </a:rPr>
              <a:t>Deiecho </a:t>
            </a:r>
            <a:r>
              <a:rPr sz="1300" spc="135" dirty="0">
                <a:solidFill>
                  <a:srgbClr val="333333"/>
                </a:solidFill>
                <a:latin typeface="Microsoft Sans Serif"/>
                <a:cs typeface="Microsoft Sans Serif"/>
              </a:rPr>
              <a:t>de </a:t>
            </a:r>
            <a:r>
              <a:rPr sz="1300" spc="75" dirty="0">
                <a:solidFill>
                  <a:srgbClr val="333333"/>
                </a:solidFill>
                <a:latin typeface="Microsoft Sans Serif"/>
                <a:cs typeface="Microsoft Sans Serif"/>
              </a:rPr>
              <a:t>los </a:t>
            </a:r>
            <a:r>
              <a:rPr sz="1300" spc="120" dirty="0">
                <a:solidFill>
                  <a:srgbClr val="333333"/>
                </a:solidFill>
                <a:latin typeface="Microsoft Sans Serif"/>
                <a:cs typeface="Microsoft Sans Serif"/>
              </a:rPr>
              <a:t>niños </a:t>
            </a:r>
            <a:r>
              <a:rPr sz="1300" spc="155" dirty="0">
                <a:solidFill>
                  <a:srgbClr val="333333"/>
                </a:solidFill>
                <a:latin typeface="Microsoft Sans Serif"/>
                <a:cs typeface="Microsoft Sans Serif"/>
              </a:rPr>
              <a:t>a </a:t>
            </a:r>
            <a:r>
              <a:rPr sz="1300" spc="90" dirty="0">
                <a:solidFill>
                  <a:srgbClr val="333333"/>
                </a:solidFill>
                <a:latin typeface="Microsoft Sans Serif"/>
                <a:cs typeface="Microsoft Sans Serif"/>
              </a:rPr>
              <a:t>la </a:t>
            </a:r>
            <a:r>
              <a:rPr sz="1300" spc="-335" dirty="0">
                <a:solidFill>
                  <a:srgbClr val="333333"/>
                </a:solidFill>
                <a:latin typeface="Microsoft Sans Serif"/>
                <a:cs typeface="Microsoft Sans Serif"/>
              </a:rPr>
              <a:t> </a:t>
            </a:r>
            <a:r>
              <a:rPr sz="1300" spc="110" dirty="0">
                <a:solidFill>
                  <a:srgbClr val="333333"/>
                </a:solidFill>
                <a:latin typeface="Microsoft Sans Serif"/>
                <a:cs typeface="Microsoft Sans Serif"/>
              </a:rPr>
              <a:t>educación,</a:t>
            </a:r>
            <a:r>
              <a:rPr sz="1300" spc="30" dirty="0">
                <a:solidFill>
                  <a:srgbClr val="333333"/>
                </a:solidFill>
                <a:latin typeface="Microsoft Sans Serif"/>
                <a:cs typeface="Microsoft Sans Serif"/>
              </a:rPr>
              <a:t> </a:t>
            </a:r>
            <a:r>
              <a:rPr sz="1300" b="1" spc="90" dirty="0">
                <a:solidFill>
                  <a:srgbClr val="333333"/>
                </a:solidFill>
                <a:latin typeface="Arial"/>
                <a:cs typeface="Arial"/>
              </a:rPr>
              <a:t>al</a:t>
            </a:r>
            <a:r>
              <a:rPr sz="1300" b="1" spc="20" dirty="0">
                <a:solidFill>
                  <a:srgbClr val="333333"/>
                </a:solidFill>
                <a:latin typeface="Arial"/>
                <a:cs typeface="Arial"/>
              </a:rPr>
              <a:t> </a:t>
            </a:r>
            <a:r>
              <a:rPr sz="1300" b="1" spc="70" dirty="0">
                <a:solidFill>
                  <a:srgbClr val="333333"/>
                </a:solidFill>
                <a:latin typeface="Arial"/>
                <a:cs typeface="Arial"/>
              </a:rPr>
              <a:t>acceso</a:t>
            </a:r>
            <a:r>
              <a:rPr sz="1300" b="1" spc="20" dirty="0">
                <a:solidFill>
                  <a:srgbClr val="333333"/>
                </a:solidFill>
                <a:latin typeface="Arial"/>
                <a:cs typeface="Arial"/>
              </a:rPr>
              <a:t> </a:t>
            </a:r>
            <a:r>
              <a:rPr sz="1300" b="1" spc="150" dirty="0">
                <a:solidFill>
                  <a:srgbClr val="333333"/>
                </a:solidFill>
                <a:latin typeface="Arial"/>
                <a:cs typeface="Arial"/>
              </a:rPr>
              <a:t>a</a:t>
            </a:r>
            <a:r>
              <a:rPr sz="1300" b="1" spc="20" dirty="0">
                <a:solidFill>
                  <a:srgbClr val="333333"/>
                </a:solidFill>
                <a:latin typeface="Arial"/>
                <a:cs typeface="Arial"/>
              </a:rPr>
              <a:t> </a:t>
            </a:r>
            <a:r>
              <a:rPr sz="1300" b="1" spc="70" dirty="0">
                <a:solidFill>
                  <a:srgbClr val="333333"/>
                </a:solidFill>
                <a:latin typeface="Arial"/>
                <a:cs typeface="Arial"/>
              </a:rPr>
              <a:t>la</a:t>
            </a:r>
            <a:r>
              <a:rPr sz="1300" b="1" spc="20" dirty="0">
                <a:solidFill>
                  <a:srgbClr val="333333"/>
                </a:solidFill>
                <a:latin typeface="Arial"/>
                <a:cs typeface="Arial"/>
              </a:rPr>
              <a:t> </a:t>
            </a:r>
            <a:r>
              <a:rPr sz="1300" b="1" spc="80" dirty="0">
                <a:solidFill>
                  <a:srgbClr val="333333"/>
                </a:solidFill>
                <a:latin typeface="Arial"/>
                <a:cs typeface="Arial"/>
              </a:rPr>
              <a:t>educación</a:t>
            </a:r>
            <a:r>
              <a:rPr sz="1300" b="1" spc="20" dirty="0">
                <a:solidFill>
                  <a:srgbClr val="333333"/>
                </a:solidFill>
                <a:latin typeface="Arial"/>
                <a:cs typeface="Arial"/>
              </a:rPr>
              <a:t> </a:t>
            </a:r>
            <a:r>
              <a:rPr sz="1300" b="1" spc="35" dirty="0">
                <a:solidFill>
                  <a:srgbClr val="333333"/>
                </a:solidFill>
                <a:latin typeface="Arial"/>
                <a:cs typeface="Arial"/>
              </a:rPr>
              <a:t>sin</a:t>
            </a:r>
            <a:r>
              <a:rPr sz="1300" b="1" spc="15" dirty="0">
                <a:solidFill>
                  <a:srgbClr val="333333"/>
                </a:solidFill>
                <a:latin typeface="Arial"/>
                <a:cs typeface="Arial"/>
              </a:rPr>
              <a:t> </a:t>
            </a:r>
            <a:r>
              <a:rPr sz="1300" b="1" spc="75" dirty="0">
                <a:solidFill>
                  <a:srgbClr val="333333"/>
                </a:solidFill>
                <a:latin typeface="Arial"/>
                <a:cs typeface="Arial"/>
              </a:rPr>
              <a:t>discíiminación </a:t>
            </a:r>
            <a:r>
              <a:rPr sz="1300" b="1" spc="-345" dirty="0">
                <a:solidFill>
                  <a:srgbClr val="333333"/>
                </a:solidFill>
                <a:latin typeface="Arial"/>
                <a:cs typeface="Arial"/>
              </a:rPr>
              <a:t> </a:t>
            </a:r>
            <a:r>
              <a:rPr sz="1300" spc="135" dirty="0">
                <a:solidFill>
                  <a:srgbClr val="333333"/>
                </a:solidFill>
                <a:latin typeface="Microsoft Sans Serif"/>
                <a:cs typeface="Microsoft Sans Serif"/>
              </a:rPr>
              <a:t>de</a:t>
            </a:r>
            <a:r>
              <a:rPr sz="1300" spc="35" dirty="0">
                <a:solidFill>
                  <a:srgbClr val="333333"/>
                </a:solidFill>
                <a:latin typeface="Microsoft Sans Serif"/>
                <a:cs typeface="Microsoft Sans Serif"/>
              </a:rPr>
              <a:t> </a:t>
            </a:r>
            <a:r>
              <a:rPr sz="1300" spc="130" dirty="0">
                <a:solidFill>
                  <a:srgbClr val="333333"/>
                </a:solidFill>
                <a:latin typeface="Microsoft Sans Serif"/>
                <a:cs typeface="Microsoft Sans Serif"/>
              </a:rPr>
              <a:t>ningfin</a:t>
            </a:r>
            <a:r>
              <a:rPr sz="1300" spc="40" dirty="0">
                <a:solidFill>
                  <a:srgbClr val="333333"/>
                </a:solidFill>
                <a:latin typeface="Microsoft Sans Serif"/>
                <a:cs typeface="Microsoft Sans Serif"/>
              </a:rPr>
              <a:t> </a:t>
            </a:r>
            <a:r>
              <a:rPr sz="1300" spc="145" dirty="0">
                <a:solidFill>
                  <a:srgbClr val="333333"/>
                </a:solidFill>
                <a:latin typeface="Microsoft Sans Serif"/>
                <a:cs typeface="Microsoft Sans Serif"/>
              </a:rPr>
              <a:t>tipo</a:t>
            </a:r>
            <a:r>
              <a:rPr sz="1300" spc="35" dirty="0">
                <a:solidFill>
                  <a:srgbClr val="333333"/>
                </a:solidFill>
                <a:latin typeface="Microsoft Sans Serif"/>
                <a:cs typeface="Microsoft Sans Serif"/>
              </a:rPr>
              <a:t> </a:t>
            </a:r>
            <a:r>
              <a:rPr sz="1300" spc="60" dirty="0">
                <a:solidFill>
                  <a:srgbClr val="333333"/>
                </a:solidFill>
                <a:latin typeface="Microsoft Sans Serif"/>
                <a:cs typeface="Microsoft Sans Serif"/>
              </a:rPr>
              <a:t>y</a:t>
            </a:r>
            <a:r>
              <a:rPr sz="1300" spc="40" dirty="0">
                <a:solidFill>
                  <a:srgbClr val="333333"/>
                </a:solidFill>
                <a:latin typeface="Microsoft Sans Serif"/>
                <a:cs typeface="Microsoft Sans Serif"/>
              </a:rPr>
              <a:t> </a:t>
            </a:r>
            <a:r>
              <a:rPr sz="1300" spc="155" dirty="0">
                <a:solidFill>
                  <a:srgbClr val="333333"/>
                </a:solidFill>
                <a:latin typeface="Microsoft Sans Serif"/>
                <a:cs typeface="Microsoft Sans Serif"/>
              </a:rPr>
              <a:t>a</a:t>
            </a:r>
            <a:r>
              <a:rPr sz="1300" spc="30" dirty="0">
                <a:solidFill>
                  <a:srgbClr val="333333"/>
                </a:solidFill>
                <a:latin typeface="Microsoft Sans Serif"/>
                <a:cs typeface="Microsoft Sans Serif"/>
              </a:rPr>
              <a:t> </a:t>
            </a:r>
            <a:r>
              <a:rPr sz="1300" spc="155" dirty="0">
                <a:solidFill>
                  <a:srgbClr val="212121"/>
                </a:solidFill>
                <a:latin typeface="Microsoft Sans Serif"/>
                <a:cs typeface="Microsoft Sans Serif"/>
              </a:rPr>
              <a:t>una</a:t>
            </a:r>
            <a:r>
              <a:rPr sz="1300" spc="40" dirty="0">
                <a:solidFill>
                  <a:srgbClr val="212121"/>
                </a:solidFill>
                <a:latin typeface="Microsoft Sans Serif"/>
                <a:cs typeface="Microsoft Sans Serif"/>
              </a:rPr>
              <a:t> </a:t>
            </a:r>
            <a:r>
              <a:rPr sz="1300" spc="130" dirty="0">
                <a:solidFill>
                  <a:srgbClr val="212121"/>
                </a:solidFill>
                <a:latin typeface="Microsoft Sans Serif"/>
                <a:cs typeface="Microsoft Sans Serif"/>
              </a:rPr>
              <a:t>educación</a:t>
            </a:r>
            <a:r>
              <a:rPr sz="1300" spc="35" dirty="0">
                <a:solidFill>
                  <a:srgbClr val="212121"/>
                </a:solidFill>
                <a:latin typeface="Microsoft Sans Serif"/>
                <a:cs typeface="Microsoft Sans Serif"/>
              </a:rPr>
              <a:t> </a:t>
            </a:r>
            <a:r>
              <a:rPr sz="1300" spc="155" dirty="0">
                <a:solidFill>
                  <a:srgbClr val="333333"/>
                </a:solidFill>
                <a:latin typeface="Microsoft Sans Serif"/>
                <a:cs typeface="Microsoft Sans Serif"/>
              </a:rPr>
              <a:t>giatuita</a:t>
            </a:r>
            <a:r>
              <a:rPr sz="1300" spc="35" dirty="0">
                <a:solidFill>
                  <a:srgbClr val="333333"/>
                </a:solidFill>
                <a:latin typeface="Microsoft Sans Serif"/>
                <a:cs typeface="Microsoft Sans Serif"/>
              </a:rPr>
              <a:t> </a:t>
            </a:r>
            <a:r>
              <a:rPr sz="1300" spc="185" dirty="0">
                <a:solidFill>
                  <a:srgbClr val="333333"/>
                </a:solidFill>
                <a:latin typeface="Microsoft Sans Serif"/>
                <a:cs typeface="Microsoft Sans Serif"/>
              </a:rPr>
              <a:t>paia</a:t>
            </a:r>
            <a:r>
              <a:rPr sz="1300" spc="40" dirty="0">
                <a:solidFill>
                  <a:srgbClr val="333333"/>
                </a:solidFill>
                <a:latin typeface="Microsoft Sans Serif"/>
                <a:cs typeface="Microsoft Sans Serif"/>
              </a:rPr>
              <a:t> </a:t>
            </a:r>
            <a:r>
              <a:rPr sz="1300" spc="120" dirty="0">
                <a:solidFill>
                  <a:srgbClr val="333333"/>
                </a:solidFill>
                <a:latin typeface="Microsoft Sans Serif"/>
                <a:cs typeface="Microsoft Sans Serif"/>
              </a:rPr>
              <a:t>niños</a:t>
            </a:r>
            <a:r>
              <a:rPr sz="1300" spc="35" dirty="0">
                <a:solidFill>
                  <a:srgbClr val="333333"/>
                </a:solidFill>
                <a:latin typeface="Microsoft Sans Serif"/>
                <a:cs typeface="Microsoft Sans Serif"/>
              </a:rPr>
              <a:t> </a:t>
            </a:r>
            <a:r>
              <a:rPr sz="1300" spc="60" dirty="0">
                <a:solidFill>
                  <a:srgbClr val="333333"/>
                </a:solidFill>
                <a:latin typeface="Microsoft Sans Serif"/>
                <a:cs typeface="Microsoft Sans Serif"/>
              </a:rPr>
              <a:t>y </a:t>
            </a:r>
            <a:r>
              <a:rPr sz="1300" spc="-330" dirty="0">
                <a:solidFill>
                  <a:srgbClr val="333333"/>
                </a:solidFill>
                <a:latin typeface="Microsoft Sans Serif"/>
                <a:cs typeface="Microsoft Sans Serif"/>
              </a:rPr>
              <a:t> </a:t>
            </a:r>
            <a:r>
              <a:rPr sz="1300" spc="85" dirty="0">
                <a:solidFill>
                  <a:srgbClr val="333333"/>
                </a:solidFill>
                <a:latin typeface="Microsoft Sans Serif"/>
                <a:cs typeface="Microsoft Sans Serif"/>
              </a:rPr>
              <a:t>niñas. </a:t>
            </a:r>
            <a:r>
              <a:rPr sz="1300" spc="130" dirty="0">
                <a:solidFill>
                  <a:srgbClr val="333333"/>
                </a:solidFill>
                <a:latin typeface="Microsoft Sans Serif"/>
                <a:cs typeface="Microsoft Sans Serif"/>
              </a:rPr>
              <a:t>Poique </a:t>
            </a:r>
            <a:r>
              <a:rPr sz="1300" spc="140" dirty="0">
                <a:solidFill>
                  <a:srgbClr val="333333"/>
                </a:solidFill>
                <a:latin typeface="Microsoft Sans Serif"/>
                <a:cs typeface="Microsoft Sans Serif"/>
              </a:rPr>
              <a:t>todos </a:t>
            </a:r>
            <a:r>
              <a:rPr sz="1300" spc="75" dirty="0">
                <a:solidFill>
                  <a:srgbClr val="333333"/>
                </a:solidFill>
                <a:latin typeface="Microsoft Sans Serif"/>
                <a:cs typeface="Microsoft Sans Serif"/>
              </a:rPr>
              <a:t>los </a:t>
            </a:r>
            <a:r>
              <a:rPr sz="1300" spc="120" dirty="0">
                <a:solidFill>
                  <a:srgbClr val="333333"/>
                </a:solidFill>
                <a:latin typeface="Microsoft Sans Serif"/>
                <a:cs typeface="Microsoft Sans Serif"/>
              </a:rPr>
              <a:t>niños </a:t>
            </a:r>
            <a:r>
              <a:rPr sz="1300" spc="114" dirty="0">
                <a:solidFill>
                  <a:srgbClr val="333333"/>
                </a:solidFill>
                <a:latin typeface="Microsoft Sans Serif"/>
                <a:cs typeface="Microsoft Sans Serif"/>
              </a:rPr>
              <a:t>tienen </a:t>
            </a:r>
            <a:r>
              <a:rPr sz="1300" spc="140" dirty="0">
                <a:solidFill>
                  <a:srgbClr val="333333"/>
                </a:solidFill>
                <a:latin typeface="Microsoft Sans Serif"/>
                <a:cs typeface="Microsoft Sans Serif"/>
              </a:rPr>
              <a:t>deiecho </a:t>
            </a:r>
            <a:r>
              <a:rPr sz="1300" spc="155" dirty="0">
                <a:solidFill>
                  <a:srgbClr val="333333"/>
                </a:solidFill>
                <a:latin typeface="Microsoft Sans Serif"/>
                <a:cs typeface="Microsoft Sans Serif"/>
              </a:rPr>
              <a:t>a </a:t>
            </a:r>
            <a:r>
              <a:rPr sz="1300" spc="160" dirty="0">
                <a:solidFill>
                  <a:srgbClr val="333333"/>
                </a:solidFill>
                <a:latin typeface="Microsoft Sans Serif"/>
                <a:cs typeface="Microsoft Sans Serif"/>
              </a:rPr>
              <a:t> </a:t>
            </a:r>
            <a:r>
              <a:rPr sz="1300" spc="175" dirty="0">
                <a:solidFill>
                  <a:srgbClr val="333333"/>
                </a:solidFill>
                <a:latin typeface="Microsoft Sans Serif"/>
                <a:cs typeface="Microsoft Sans Serif"/>
              </a:rPr>
              <a:t>apiendei </a:t>
            </a:r>
            <a:r>
              <a:rPr sz="1300" spc="60" dirty="0">
                <a:solidFill>
                  <a:srgbClr val="333333"/>
                </a:solidFill>
                <a:latin typeface="Microsoft Sans Serif"/>
                <a:cs typeface="Microsoft Sans Serif"/>
              </a:rPr>
              <a:t>y </a:t>
            </a:r>
            <a:r>
              <a:rPr sz="1300" spc="180" dirty="0">
                <a:solidFill>
                  <a:srgbClr val="333333"/>
                </a:solidFill>
                <a:latin typeface="Microsoft Sans Serif"/>
                <a:cs typeface="Microsoft Sans Serif"/>
              </a:rPr>
              <a:t>poique </a:t>
            </a:r>
            <a:r>
              <a:rPr sz="1300" spc="90" dirty="0">
                <a:solidFill>
                  <a:srgbClr val="333333"/>
                </a:solidFill>
                <a:latin typeface="Microsoft Sans Serif"/>
                <a:cs typeface="Microsoft Sans Serif"/>
              </a:rPr>
              <a:t>la </a:t>
            </a:r>
            <a:r>
              <a:rPr sz="1300" spc="130" dirty="0">
                <a:solidFill>
                  <a:srgbClr val="333333"/>
                </a:solidFill>
                <a:latin typeface="Microsoft Sans Serif"/>
                <a:cs typeface="Microsoft Sans Serif"/>
              </a:rPr>
              <a:t>educación seiá </a:t>
            </a:r>
            <a:r>
              <a:rPr sz="1300" spc="100" dirty="0">
                <a:solidFill>
                  <a:srgbClr val="333333"/>
                </a:solidFill>
                <a:latin typeface="Microsoft Sans Serif"/>
                <a:cs typeface="Microsoft Sans Serif"/>
              </a:rPr>
              <a:t>su </a:t>
            </a:r>
            <a:r>
              <a:rPr sz="1300" spc="135" dirty="0">
                <a:solidFill>
                  <a:srgbClr val="333333"/>
                </a:solidFill>
                <a:latin typeface="Microsoft Sans Serif"/>
                <a:cs typeface="Microsoft Sans Serif"/>
              </a:rPr>
              <a:t>mejoi </a:t>
            </a:r>
            <a:r>
              <a:rPr sz="1300" spc="140" dirty="0">
                <a:solidFill>
                  <a:srgbClr val="333333"/>
                </a:solidFill>
                <a:latin typeface="Microsoft Sans Serif"/>
                <a:cs typeface="Microsoft Sans Serif"/>
              </a:rPr>
              <a:t> </a:t>
            </a:r>
            <a:r>
              <a:rPr sz="1300" spc="155" dirty="0">
                <a:solidFill>
                  <a:srgbClr val="333333"/>
                </a:solidFill>
                <a:latin typeface="Microsoft Sans Serif"/>
                <a:cs typeface="Microsoft Sans Serif"/>
              </a:rPr>
              <a:t>heiiamienta</a:t>
            </a:r>
            <a:r>
              <a:rPr sz="1300" spc="30" dirty="0">
                <a:solidFill>
                  <a:srgbClr val="333333"/>
                </a:solidFill>
                <a:latin typeface="Microsoft Sans Serif"/>
                <a:cs typeface="Microsoft Sans Serif"/>
              </a:rPr>
              <a:t> </a:t>
            </a:r>
            <a:r>
              <a:rPr sz="1300" spc="185" dirty="0">
                <a:solidFill>
                  <a:srgbClr val="333333"/>
                </a:solidFill>
                <a:latin typeface="Microsoft Sans Serif"/>
                <a:cs typeface="Microsoft Sans Serif"/>
              </a:rPr>
              <a:t>paia</a:t>
            </a:r>
            <a:r>
              <a:rPr sz="1300" spc="35" dirty="0">
                <a:solidFill>
                  <a:srgbClr val="333333"/>
                </a:solidFill>
                <a:latin typeface="Microsoft Sans Serif"/>
                <a:cs typeface="Microsoft Sans Serif"/>
              </a:rPr>
              <a:t> </a:t>
            </a:r>
            <a:r>
              <a:rPr sz="1300" spc="145" dirty="0">
                <a:solidFill>
                  <a:srgbClr val="333333"/>
                </a:solidFill>
                <a:latin typeface="Microsoft Sans Serif"/>
                <a:cs typeface="Microsoft Sans Serif"/>
              </a:rPr>
              <a:t>constiuiise</a:t>
            </a:r>
            <a:r>
              <a:rPr sz="1300" spc="30" dirty="0">
                <a:solidFill>
                  <a:srgbClr val="333333"/>
                </a:solidFill>
                <a:latin typeface="Microsoft Sans Serif"/>
                <a:cs typeface="Microsoft Sans Serif"/>
              </a:rPr>
              <a:t> </a:t>
            </a:r>
            <a:r>
              <a:rPr sz="1300" spc="155" dirty="0">
                <a:solidFill>
                  <a:srgbClr val="333333"/>
                </a:solidFill>
                <a:latin typeface="Microsoft Sans Serif"/>
                <a:cs typeface="Microsoft Sans Serif"/>
              </a:rPr>
              <a:t>una</a:t>
            </a:r>
            <a:r>
              <a:rPr sz="1300" spc="35" dirty="0">
                <a:solidFill>
                  <a:srgbClr val="333333"/>
                </a:solidFill>
                <a:latin typeface="Microsoft Sans Serif"/>
                <a:cs typeface="Microsoft Sans Serif"/>
              </a:rPr>
              <a:t> </a:t>
            </a:r>
            <a:r>
              <a:rPr sz="1300" spc="125" dirty="0">
                <a:solidFill>
                  <a:srgbClr val="333333"/>
                </a:solidFill>
                <a:latin typeface="Microsoft Sans Serif"/>
                <a:cs typeface="Microsoft Sans Serif"/>
              </a:rPr>
              <a:t>vida</a:t>
            </a:r>
            <a:r>
              <a:rPr sz="1300" spc="30" dirty="0">
                <a:solidFill>
                  <a:srgbClr val="333333"/>
                </a:solidFill>
                <a:latin typeface="Microsoft Sans Serif"/>
                <a:cs typeface="Microsoft Sans Serif"/>
              </a:rPr>
              <a:t> </a:t>
            </a:r>
            <a:r>
              <a:rPr sz="1300" spc="110" dirty="0">
                <a:solidFill>
                  <a:srgbClr val="333333"/>
                </a:solidFill>
                <a:latin typeface="Microsoft Sans Serif"/>
                <a:cs typeface="Microsoft Sans Serif"/>
              </a:rPr>
              <a:t>digna.</a:t>
            </a:r>
            <a:endParaRPr sz="1300" dirty="0">
              <a:latin typeface="Microsoft Sans Serif"/>
              <a:cs typeface="Microsoft Sans Serif"/>
            </a:endParaRPr>
          </a:p>
        </p:txBody>
      </p:sp>
      <p:grpSp>
        <p:nvGrpSpPr>
          <p:cNvPr id="6" name="object 6">
            <a:extLst>
              <a:ext uri="{FF2B5EF4-FFF2-40B4-BE49-F238E27FC236}">
                <a16:creationId xmlns:a16="http://schemas.microsoft.com/office/drawing/2014/main" id="{6914C9D2-8C2E-6073-C35F-29CA80EC6C51}"/>
              </a:ext>
            </a:extLst>
          </p:cNvPr>
          <p:cNvGrpSpPr/>
          <p:nvPr/>
        </p:nvGrpSpPr>
        <p:grpSpPr>
          <a:xfrm>
            <a:off x="2323285" y="1182502"/>
            <a:ext cx="8357858" cy="4033751"/>
            <a:chOff x="-300645" y="1289366"/>
            <a:chExt cx="8357858" cy="4033751"/>
          </a:xfrm>
        </p:grpSpPr>
        <p:pic>
          <p:nvPicPr>
            <p:cNvPr id="7" name="object 7">
              <a:extLst>
                <a:ext uri="{FF2B5EF4-FFF2-40B4-BE49-F238E27FC236}">
                  <a16:creationId xmlns:a16="http://schemas.microsoft.com/office/drawing/2014/main" id="{043E6ADC-E481-7A2D-94D6-4EEDADFC5C15}"/>
                </a:ext>
              </a:extLst>
            </p:cNvPr>
            <p:cNvPicPr/>
            <p:nvPr/>
          </p:nvPicPr>
          <p:blipFill>
            <a:blip r:embed="rId2" cstate="print"/>
            <a:stretch>
              <a:fillRect/>
            </a:stretch>
          </p:blipFill>
          <p:spPr>
            <a:xfrm>
              <a:off x="-300645" y="3725143"/>
              <a:ext cx="2909424" cy="1597974"/>
            </a:xfrm>
            <a:prstGeom prst="rect">
              <a:avLst/>
            </a:prstGeom>
          </p:spPr>
        </p:pic>
        <p:pic>
          <p:nvPicPr>
            <p:cNvPr id="8" name="object 8">
              <a:extLst>
                <a:ext uri="{FF2B5EF4-FFF2-40B4-BE49-F238E27FC236}">
                  <a16:creationId xmlns:a16="http://schemas.microsoft.com/office/drawing/2014/main" id="{BEC77015-6E39-6CAE-BD7D-EE57CCB78514}"/>
                </a:ext>
              </a:extLst>
            </p:cNvPr>
            <p:cNvPicPr/>
            <p:nvPr/>
          </p:nvPicPr>
          <p:blipFill>
            <a:blip r:embed="rId3" cstate="print"/>
            <a:stretch>
              <a:fillRect/>
            </a:stretch>
          </p:blipFill>
          <p:spPr>
            <a:xfrm>
              <a:off x="5703213" y="1289366"/>
              <a:ext cx="2354000" cy="1765500"/>
            </a:xfrm>
            <a:prstGeom prst="rect">
              <a:avLst/>
            </a:prstGeom>
          </p:spPr>
        </p:pic>
      </p:grpSp>
    </p:spTree>
    <p:extLst>
      <p:ext uri="{BB962C8B-B14F-4D97-AF65-F5344CB8AC3E}">
        <p14:creationId xmlns:p14="http://schemas.microsoft.com/office/powerpoint/2010/main" val="1144578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372DC2-F618-9EED-9726-0CC52F0ACF54}"/>
              </a:ext>
            </a:extLst>
          </p:cNvPr>
          <p:cNvSpPr txBox="1"/>
          <p:nvPr/>
        </p:nvSpPr>
        <p:spPr>
          <a:xfrm>
            <a:off x="3612444" y="2253734"/>
            <a:ext cx="6096000" cy="2123658"/>
          </a:xfrm>
          <a:prstGeom prst="rect">
            <a:avLst/>
          </a:prstGeom>
          <a:noFill/>
        </p:spPr>
        <p:txBody>
          <a:bodyPr wrap="square">
            <a:spAutoFit/>
          </a:bodyPr>
          <a:lstStyle/>
          <a:p>
            <a:r>
              <a:rPr lang="es-MX" sz="4400" b="0" i="0" u="none" strike="noStrike" dirty="0">
                <a:solidFill>
                  <a:srgbClr val="233A44"/>
                </a:solidFill>
                <a:effectLst/>
                <a:latin typeface="Amasis MT Pro Black" panose="02040A04050005020304" pitchFamily="18" charset="0"/>
                <a:cs typeface="Amatic SC" panose="00000500000000000000" pitchFamily="2" charset="-79"/>
              </a:rPr>
              <a:t>LOS DERECHOS DE LOS NIÑOS Y LAS NIÑAS</a:t>
            </a:r>
            <a:endParaRPr lang="es-MX" sz="4400" dirty="0"/>
          </a:p>
        </p:txBody>
      </p:sp>
    </p:spTree>
    <p:extLst>
      <p:ext uri="{BB962C8B-B14F-4D97-AF65-F5344CB8AC3E}">
        <p14:creationId xmlns:p14="http://schemas.microsoft.com/office/powerpoint/2010/main" val="781626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4;p35">
            <a:extLst>
              <a:ext uri="{FF2B5EF4-FFF2-40B4-BE49-F238E27FC236}">
                <a16:creationId xmlns:a16="http://schemas.microsoft.com/office/drawing/2014/main" id="{EB52E37C-6CA5-B4E1-6CC9-341916945735}"/>
              </a:ext>
            </a:extLst>
          </p:cNvPr>
          <p:cNvSpPr txBox="1">
            <a:spLocks/>
          </p:cNvSpPr>
          <p:nvPr/>
        </p:nvSpPr>
        <p:spPr>
          <a:xfrm>
            <a:off x="2336215" y="592932"/>
            <a:ext cx="7704000" cy="852046"/>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ctr">
              <a:spcBef>
                <a:spcPts val="0"/>
              </a:spcBef>
              <a:spcAft>
                <a:spcPts val="0"/>
              </a:spcAft>
            </a:pPr>
            <a:r>
              <a:rPr lang="es-ES" sz="1400">
                <a:solidFill>
                  <a:schemeClr val="tx1"/>
                </a:solidFill>
                <a:latin typeface="Amasis MT Pro Black" panose="02040A04050005020304" pitchFamily="18" charset="0"/>
              </a:rPr>
              <a:t>Proclamada por la Asamblea General de las Naciones Unidas el 20 de noviembre de 1959 </a:t>
            </a:r>
            <a:endParaRPr lang="es-ES" sz="700">
              <a:solidFill>
                <a:schemeClr val="tx1"/>
              </a:solidFill>
              <a:latin typeface="Amasis MT Pro Black" panose="02040A04050005020304" pitchFamily="18" charset="0"/>
            </a:endParaRPr>
          </a:p>
          <a:p>
            <a:pPr marL="139700" indent="0" algn="ctr">
              <a:spcBef>
                <a:spcPts val="0"/>
              </a:spcBef>
              <a:spcAft>
                <a:spcPts val="0"/>
              </a:spcAft>
              <a:buFont typeface="Franklin Gothic Book" panose="020B0503020102020204" pitchFamily="34" charset="0"/>
              <a:buNone/>
            </a:pPr>
            <a:r>
              <a:rPr lang="es-ES" sz="1400">
                <a:solidFill>
                  <a:schemeClr val="tx1"/>
                </a:solidFill>
                <a:latin typeface="Amasis MT Pro Black" panose="02040A04050005020304" pitchFamily="18" charset="0"/>
              </a:rPr>
              <a:t>[resolución 1386 (XIV)]</a:t>
            </a:r>
            <a:endParaRPr lang="es-ES" sz="700">
              <a:solidFill>
                <a:schemeClr val="tx1"/>
              </a:solidFill>
              <a:latin typeface="Amasis MT Pro Black" panose="02040A04050005020304" pitchFamily="18" charset="0"/>
            </a:endParaRPr>
          </a:p>
          <a:p>
            <a:pPr marL="139700" indent="0">
              <a:buFont typeface="Franklin Gothic Book" panose="020B0503020102020204" pitchFamily="34" charset="0"/>
              <a:buNone/>
            </a:pPr>
            <a:br>
              <a:rPr lang="es-ES"/>
            </a:br>
            <a:endParaRPr lang="es-ES" dirty="0"/>
          </a:p>
        </p:txBody>
      </p:sp>
      <p:sp>
        <p:nvSpPr>
          <p:cNvPr id="5" name="CuadroTexto 4">
            <a:extLst>
              <a:ext uri="{FF2B5EF4-FFF2-40B4-BE49-F238E27FC236}">
                <a16:creationId xmlns:a16="http://schemas.microsoft.com/office/drawing/2014/main" id="{E3B95834-4B3C-9E8B-0DFA-8071220764DE}"/>
              </a:ext>
            </a:extLst>
          </p:cNvPr>
          <p:cNvSpPr txBox="1"/>
          <p:nvPr/>
        </p:nvSpPr>
        <p:spPr>
          <a:xfrm>
            <a:off x="3646312" y="2374003"/>
            <a:ext cx="5892800" cy="3508653"/>
          </a:xfrm>
          <a:prstGeom prst="rect">
            <a:avLst/>
          </a:prstGeom>
          <a:noFill/>
        </p:spPr>
        <p:txBody>
          <a:bodyPr wrap="square">
            <a:spAutoFit/>
          </a:bodyPr>
          <a:lstStyle/>
          <a:p>
            <a:pPr rtl="0">
              <a:spcBef>
                <a:spcPts val="0"/>
              </a:spcBef>
              <a:spcAft>
                <a:spcPts val="1200"/>
              </a:spcAft>
            </a:pPr>
            <a:r>
              <a:rPr lang="es-MX" sz="1600" b="1" i="0" u="none" strike="noStrike" dirty="0">
                <a:solidFill>
                  <a:schemeClr val="tx1"/>
                </a:solidFill>
                <a:effectLst/>
                <a:latin typeface="Arial Black" panose="020B0A04020102020204" pitchFamily="34" charset="0"/>
              </a:rPr>
              <a:t>Principio 1</a:t>
            </a:r>
            <a:endParaRPr lang="es-MX" sz="1600" b="1" dirty="0">
              <a:solidFill>
                <a:schemeClr val="tx1"/>
              </a:solidFill>
              <a:effectLst/>
              <a:latin typeface="Arial Black" panose="020B0A04020102020204" pitchFamily="34" charset="0"/>
            </a:endParaRPr>
          </a:p>
          <a:p>
            <a:pPr rtl="0">
              <a:spcBef>
                <a:spcPts val="0"/>
              </a:spcBef>
              <a:spcAft>
                <a:spcPts val="1200"/>
              </a:spcAft>
            </a:pPr>
            <a:r>
              <a:rPr lang="es-MX" sz="1600" b="0" i="0" u="none" strike="noStrike" dirty="0">
                <a:solidFill>
                  <a:schemeClr val="tx1"/>
                </a:solidFill>
                <a:effectLst/>
                <a:latin typeface="Amasis MT Pro" panose="02040504050005020304" pitchFamily="18" charset="0"/>
              </a:rPr>
              <a:t>El niño disfrutará de todos los derechos enunciados en esta Declaración. Estos derechos serán </a:t>
            </a:r>
            <a:endParaRPr lang="es-MX" sz="1600" b="0" dirty="0">
              <a:solidFill>
                <a:schemeClr val="tx1"/>
              </a:solidFill>
              <a:effectLst/>
              <a:latin typeface="Amasis MT Pro" panose="02040504050005020304" pitchFamily="18" charset="0"/>
            </a:endParaRPr>
          </a:p>
          <a:p>
            <a:pPr rtl="0">
              <a:spcBef>
                <a:spcPts val="0"/>
              </a:spcBef>
              <a:spcAft>
                <a:spcPts val="1200"/>
              </a:spcAft>
            </a:pPr>
            <a:r>
              <a:rPr lang="es-MX" sz="1600" b="0" i="0" u="none" strike="noStrike" dirty="0">
                <a:solidFill>
                  <a:schemeClr val="tx1"/>
                </a:solidFill>
                <a:effectLst/>
                <a:latin typeface="Amasis MT Pro" panose="02040504050005020304" pitchFamily="18" charset="0"/>
              </a:rPr>
              <a:t>reconocidos a todos los niños sin excepción alguna ni distinción o discriminación por motivos de </a:t>
            </a:r>
            <a:endParaRPr lang="es-MX" sz="1600" b="0" dirty="0">
              <a:solidFill>
                <a:schemeClr val="tx1"/>
              </a:solidFill>
              <a:effectLst/>
              <a:latin typeface="Amasis MT Pro" panose="02040504050005020304" pitchFamily="18" charset="0"/>
            </a:endParaRPr>
          </a:p>
          <a:p>
            <a:pPr rtl="0">
              <a:spcBef>
                <a:spcPts val="0"/>
              </a:spcBef>
              <a:spcAft>
                <a:spcPts val="1200"/>
              </a:spcAft>
            </a:pPr>
            <a:r>
              <a:rPr lang="es-MX" sz="1600" b="0" i="0" u="none" strike="noStrike" dirty="0">
                <a:solidFill>
                  <a:schemeClr val="tx1"/>
                </a:solidFill>
                <a:effectLst/>
                <a:latin typeface="Amasis MT Pro" panose="02040504050005020304" pitchFamily="18" charset="0"/>
              </a:rPr>
              <a:t>raza, color, sexo, idioma, religión, opiniones políticas o de otra índole, origen nacional o social, </a:t>
            </a:r>
            <a:endParaRPr lang="es-MX" sz="1600" b="0" dirty="0">
              <a:solidFill>
                <a:schemeClr val="tx1"/>
              </a:solidFill>
              <a:effectLst/>
              <a:latin typeface="Amasis MT Pro" panose="02040504050005020304" pitchFamily="18" charset="0"/>
            </a:endParaRPr>
          </a:p>
          <a:p>
            <a:pPr rtl="0">
              <a:spcBef>
                <a:spcPts val="0"/>
              </a:spcBef>
              <a:spcAft>
                <a:spcPts val="1200"/>
              </a:spcAft>
            </a:pPr>
            <a:r>
              <a:rPr lang="es-MX" sz="1600" b="0" i="0" u="none" strike="noStrike" dirty="0">
                <a:solidFill>
                  <a:schemeClr val="tx1"/>
                </a:solidFill>
                <a:effectLst/>
                <a:latin typeface="Amasis MT Pro" panose="02040504050005020304" pitchFamily="18" charset="0"/>
              </a:rPr>
              <a:t>posición económica, nacimiento u otra condición, ya sea del propio niño o de su familia.</a:t>
            </a:r>
            <a:endParaRPr lang="es-MX" sz="1600" b="0" dirty="0">
              <a:solidFill>
                <a:schemeClr val="tx1"/>
              </a:solidFill>
              <a:effectLst/>
              <a:latin typeface="Amasis MT Pro" panose="02040504050005020304" pitchFamily="18" charset="0"/>
            </a:endParaRPr>
          </a:p>
          <a:p>
            <a:br>
              <a:rPr lang="es-MX" dirty="0"/>
            </a:br>
            <a:endParaRPr lang="es-MX" dirty="0"/>
          </a:p>
        </p:txBody>
      </p:sp>
    </p:spTree>
    <p:extLst>
      <p:ext uri="{BB962C8B-B14F-4D97-AF65-F5344CB8AC3E}">
        <p14:creationId xmlns:p14="http://schemas.microsoft.com/office/powerpoint/2010/main" val="416423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24;p36">
            <a:extLst>
              <a:ext uri="{FF2B5EF4-FFF2-40B4-BE49-F238E27FC236}">
                <a16:creationId xmlns:a16="http://schemas.microsoft.com/office/drawing/2014/main" id="{CCC4881B-5823-8689-50A3-C983BD9A19C7}"/>
              </a:ext>
            </a:extLst>
          </p:cNvPr>
          <p:cNvSpPr txBox="1">
            <a:spLocks/>
          </p:cNvSpPr>
          <p:nvPr/>
        </p:nvSpPr>
        <p:spPr>
          <a:xfrm>
            <a:off x="3850339" y="1421482"/>
            <a:ext cx="6287574" cy="3442066"/>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spcBef>
                <a:spcPts val="0"/>
              </a:spcBef>
              <a:spcAft>
                <a:spcPts val="0"/>
              </a:spcAft>
              <a:buClr>
                <a:schemeClr val="dk1"/>
              </a:buClr>
              <a:buSzPts val="1100"/>
              <a:buFont typeface="Arial"/>
              <a:buNone/>
            </a:pPr>
            <a:r>
              <a:rPr lang="es-ES" sz="3600" dirty="0"/>
              <a:t>LAS CONTRIBUCIONES EDUCATIVAS DE ROUSSEAU,LOCKE Y KANT SE DIERON EN GRAN PARTE EN EL CAMPO DE LA TEORÍA</a:t>
            </a:r>
          </a:p>
        </p:txBody>
      </p:sp>
    </p:spTree>
    <p:extLst>
      <p:ext uri="{BB962C8B-B14F-4D97-AF65-F5344CB8AC3E}">
        <p14:creationId xmlns:p14="http://schemas.microsoft.com/office/powerpoint/2010/main" val="1501066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4;p35">
            <a:extLst>
              <a:ext uri="{FF2B5EF4-FFF2-40B4-BE49-F238E27FC236}">
                <a16:creationId xmlns:a16="http://schemas.microsoft.com/office/drawing/2014/main" id="{3ACE512D-7CD0-B363-6237-DEDD1E840B8C}"/>
              </a:ext>
            </a:extLst>
          </p:cNvPr>
          <p:cNvSpPr txBox="1">
            <a:spLocks/>
          </p:cNvSpPr>
          <p:nvPr/>
        </p:nvSpPr>
        <p:spPr>
          <a:xfrm>
            <a:off x="1941929" y="2353275"/>
            <a:ext cx="7704000" cy="3149100"/>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spcBef>
                <a:spcPts val="0"/>
              </a:spcBef>
              <a:spcAft>
                <a:spcPts val="1200"/>
              </a:spcAft>
            </a:pPr>
            <a:r>
              <a:rPr lang="es-ES" sz="1400">
                <a:solidFill>
                  <a:srgbClr val="233A44"/>
                </a:solidFill>
                <a:latin typeface="Amasis MT Pro" panose="02040504050005020304" pitchFamily="18" charset="0"/>
              </a:rPr>
              <a:t>El niño gozará de una protección especial y dispondrá de oportunidades y servicios, dispensado </a:t>
            </a:r>
            <a:endParaRPr lang="es-ES" sz="700">
              <a:latin typeface="Amasis MT Pro" panose="02040504050005020304" pitchFamily="18" charset="0"/>
            </a:endParaRPr>
          </a:p>
          <a:p>
            <a:pPr>
              <a:spcBef>
                <a:spcPts val="0"/>
              </a:spcBef>
              <a:spcAft>
                <a:spcPts val="1200"/>
              </a:spcAft>
            </a:pPr>
            <a:r>
              <a:rPr lang="es-ES" sz="1400">
                <a:solidFill>
                  <a:srgbClr val="233A44"/>
                </a:solidFill>
                <a:latin typeface="Amasis MT Pro" panose="02040504050005020304" pitchFamily="18" charset="0"/>
              </a:rPr>
              <a:t>todo ello por la ley y por otros medios, para que pueda desarrollarse física, mental, moral, </a:t>
            </a:r>
            <a:endParaRPr lang="es-ES" sz="700">
              <a:latin typeface="Amasis MT Pro" panose="02040504050005020304" pitchFamily="18" charset="0"/>
            </a:endParaRPr>
          </a:p>
          <a:p>
            <a:pPr>
              <a:spcBef>
                <a:spcPts val="0"/>
              </a:spcBef>
              <a:spcAft>
                <a:spcPts val="1200"/>
              </a:spcAft>
            </a:pPr>
            <a:r>
              <a:rPr lang="es-ES" sz="1400">
                <a:solidFill>
                  <a:srgbClr val="233A44"/>
                </a:solidFill>
                <a:latin typeface="Amasis MT Pro" panose="02040504050005020304" pitchFamily="18" charset="0"/>
              </a:rPr>
              <a:t>espiritual y socialmente en forma saludable y normal</a:t>
            </a:r>
            <a:endParaRPr lang="es-ES" sz="700">
              <a:latin typeface="Amasis MT Pro" panose="02040504050005020304" pitchFamily="18" charset="0"/>
            </a:endParaRPr>
          </a:p>
          <a:p>
            <a:pPr marL="139700" indent="0">
              <a:spcBef>
                <a:spcPts val="0"/>
              </a:spcBef>
              <a:spcAft>
                <a:spcPts val="1200"/>
              </a:spcAft>
              <a:buFont typeface="Franklin Gothic Book" panose="020B0503020102020204" pitchFamily="34" charset="0"/>
              <a:buNone/>
            </a:pPr>
            <a:r>
              <a:rPr lang="es-ES" sz="1600" b="1">
                <a:solidFill>
                  <a:schemeClr val="tx1"/>
                </a:solidFill>
                <a:latin typeface="Britannic Bold" panose="020B0903060703020204" pitchFamily="34" charset="0"/>
              </a:rPr>
              <a:t>Principio 3</a:t>
            </a:r>
            <a:endParaRPr lang="es-ES" sz="800" b="1">
              <a:solidFill>
                <a:schemeClr val="tx1"/>
              </a:solidFill>
              <a:latin typeface="Britannic Bold" panose="020B0903060703020204" pitchFamily="34" charset="0"/>
            </a:endParaRPr>
          </a:p>
          <a:p>
            <a:pPr>
              <a:spcBef>
                <a:spcPts val="0"/>
              </a:spcBef>
              <a:spcAft>
                <a:spcPts val="1200"/>
              </a:spcAft>
            </a:pPr>
            <a:r>
              <a:rPr lang="es-ES" sz="1400">
                <a:solidFill>
                  <a:srgbClr val="233A44"/>
                </a:solidFill>
                <a:latin typeface="Amasis MT Pro" panose="02040504050005020304" pitchFamily="18" charset="0"/>
              </a:rPr>
              <a:t>El niño tiene derecho desde su nacimiento a un nombre y a una nacionalidad.</a:t>
            </a:r>
            <a:endParaRPr lang="es-ES" sz="700">
              <a:latin typeface="Amasis MT Pro" panose="02040504050005020304" pitchFamily="18" charset="0"/>
            </a:endParaRPr>
          </a:p>
          <a:p>
            <a:pPr marL="139700" indent="0">
              <a:spcBef>
                <a:spcPts val="0"/>
              </a:spcBef>
              <a:spcAft>
                <a:spcPts val="1200"/>
              </a:spcAft>
              <a:buFont typeface="Franklin Gothic Book" panose="020B0503020102020204" pitchFamily="34" charset="0"/>
              <a:buNone/>
            </a:pPr>
            <a:r>
              <a:rPr lang="es-ES" sz="1600" b="1">
                <a:solidFill>
                  <a:schemeClr val="tx1"/>
                </a:solidFill>
                <a:latin typeface="Britannic Bold" panose="020B0903060703020204" pitchFamily="34" charset="0"/>
              </a:rPr>
              <a:t>Principio 4</a:t>
            </a:r>
            <a:endParaRPr lang="es-ES" sz="800" b="1">
              <a:solidFill>
                <a:schemeClr val="tx1"/>
              </a:solidFill>
              <a:latin typeface="Britannic Bold" panose="020B0903060703020204" pitchFamily="34" charset="0"/>
            </a:endParaRPr>
          </a:p>
          <a:p>
            <a:pPr>
              <a:spcBef>
                <a:spcPts val="0"/>
              </a:spcBef>
              <a:spcAft>
                <a:spcPts val="1200"/>
              </a:spcAft>
            </a:pPr>
            <a:r>
              <a:rPr lang="es-ES" sz="1400">
                <a:solidFill>
                  <a:srgbClr val="233A44"/>
                </a:solidFill>
                <a:latin typeface="Amasis MT Pro" panose="02040504050005020304" pitchFamily="18" charset="0"/>
              </a:rPr>
              <a:t>El niño debe gozar de los beneficios de la seguridad social. </a:t>
            </a:r>
            <a:endParaRPr lang="es-ES" sz="700">
              <a:latin typeface="Amasis MT Pro" panose="02040504050005020304" pitchFamily="18" charset="0"/>
            </a:endParaRPr>
          </a:p>
          <a:p>
            <a:pPr marL="139700" indent="0">
              <a:buFont typeface="Franklin Gothic Book" panose="020B0503020102020204" pitchFamily="34" charset="0"/>
              <a:buNone/>
            </a:pPr>
            <a:endParaRPr lang="es-ES" dirty="0"/>
          </a:p>
        </p:txBody>
      </p:sp>
      <p:sp>
        <p:nvSpPr>
          <p:cNvPr id="5" name="Google Shape;2593;p35">
            <a:extLst>
              <a:ext uri="{FF2B5EF4-FFF2-40B4-BE49-F238E27FC236}">
                <a16:creationId xmlns:a16="http://schemas.microsoft.com/office/drawing/2014/main" id="{87E4D075-603A-4EDE-82C8-85889FD9AFAC}"/>
              </a:ext>
            </a:extLst>
          </p:cNvPr>
          <p:cNvSpPr txBox="1">
            <a:spLocks noGrp="1"/>
          </p:cNvSpPr>
          <p:nvPr>
            <p:ph type="title"/>
          </p:nvPr>
        </p:nvSpPr>
        <p:spPr>
          <a:xfrm>
            <a:off x="1422400" y="1768195"/>
            <a:ext cx="2370667"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latin typeface="Britannic Bold" panose="020B0903060703020204" pitchFamily="34" charset="0"/>
              </a:rPr>
              <a:t>Principio 2</a:t>
            </a:r>
            <a:endParaRPr sz="1600" b="1" dirty="0">
              <a:latin typeface="Britannic Bold" panose="020B0903060703020204" pitchFamily="34" charset="0"/>
            </a:endParaRPr>
          </a:p>
        </p:txBody>
      </p:sp>
    </p:spTree>
    <p:extLst>
      <p:ext uri="{BB962C8B-B14F-4D97-AF65-F5344CB8AC3E}">
        <p14:creationId xmlns:p14="http://schemas.microsoft.com/office/powerpoint/2010/main" val="4236708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9147A67-0465-23E2-2AB8-54226E686CD8}"/>
              </a:ext>
            </a:extLst>
          </p:cNvPr>
          <p:cNvSpPr txBox="1"/>
          <p:nvPr/>
        </p:nvSpPr>
        <p:spPr>
          <a:xfrm>
            <a:off x="2144889" y="780113"/>
            <a:ext cx="6096000" cy="1754326"/>
          </a:xfrm>
          <a:prstGeom prst="rect">
            <a:avLst/>
          </a:prstGeom>
          <a:noFill/>
        </p:spPr>
        <p:txBody>
          <a:bodyPr wrap="square">
            <a:spAutoFit/>
          </a:bodyPr>
          <a:lstStyle/>
          <a:p>
            <a:r>
              <a:rPr lang="en" sz="3600" b="1" dirty="0">
                <a:latin typeface="Amasis MT Pro Black" panose="02040A04050005020304" pitchFamily="18" charset="0"/>
              </a:rPr>
              <a:t>Principio 5</a:t>
            </a:r>
            <a:br>
              <a:rPr lang="en" sz="3600" b="1" dirty="0">
                <a:latin typeface="Amasis MT Pro Black" panose="02040A04050005020304" pitchFamily="18" charset="0"/>
              </a:rPr>
            </a:br>
            <a:br>
              <a:rPr lang="en" sz="3600" b="1" dirty="0">
                <a:latin typeface="Amasis MT Pro Black" panose="02040A04050005020304" pitchFamily="18" charset="0"/>
              </a:rPr>
            </a:br>
            <a:endParaRPr lang="es-MX" sz="3600" dirty="0"/>
          </a:p>
        </p:txBody>
      </p:sp>
      <p:sp>
        <p:nvSpPr>
          <p:cNvPr id="6" name="Marcador de texto 2">
            <a:extLst>
              <a:ext uri="{FF2B5EF4-FFF2-40B4-BE49-F238E27FC236}">
                <a16:creationId xmlns:a16="http://schemas.microsoft.com/office/drawing/2014/main" id="{2F8474DA-5C51-1C5B-E924-1BFC234E2C08}"/>
              </a:ext>
            </a:extLst>
          </p:cNvPr>
          <p:cNvSpPr txBox="1">
            <a:spLocks/>
          </p:cNvSpPr>
          <p:nvPr/>
        </p:nvSpPr>
        <p:spPr>
          <a:xfrm>
            <a:off x="1431100" y="2735475"/>
            <a:ext cx="7704000" cy="3149100"/>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ctr">
              <a:spcBef>
                <a:spcPts val="0"/>
              </a:spcBef>
              <a:spcAft>
                <a:spcPts val="0"/>
              </a:spcAft>
            </a:pPr>
            <a:r>
              <a:rPr lang="es-MX" sz="2800" dirty="0">
                <a:solidFill>
                  <a:srgbClr val="233A44"/>
                </a:solidFill>
                <a:latin typeface="Lucida Bright" panose="02040602050505020304" pitchFamily="18" charset="0"/>
              </a:rPr>
              <a:t>El niño física o mentalmente impedido o que sufra algún impedimento social debe recibir el tratamiento, la educación y el cuidado especiales que requiere su caso particular.</a:t>
            </a:r>
            <a:endParaRPr lang="es-MX" sz="2800" dirty="0">
              <a:latin typeface="Lucida Bright" panose="02040602050505020304" pitchFamily="18" charset="0"/>
            </a:endParaRPr>
          </a:p>
          <a:p>
            <a:pPr marL="139700" indent="0">
              <a:buFont typeface="Franklin Gothic Book" panose="020B0503020102020204" pitchFamily="34" charset="0"/>
              <a:buNone/>
            </a:pPr>
            <a:endParaRPr lang="es-MX" dirty="0"/>
          </a:p>
        </p:txBody>
      </p:sp>
    </p:spTree>
    <p:extLst>
      <p:ext uri="{BB962C8B-B14F-4D97-AF65-F5344CB8AC3E}">
        <p14:creationId xmlns:p14="http://schemas.microsoft.com/office/powerpoint/2010/main" val="4025150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795C067-E870-A4E2-473D-8B8B2EE1C45D}"/>
              </a:ext>
            </a:extLst>
          </p:cNvPr>
          <p:cNvSpPr txBox="1"/>
          <p:nvPr/>
        </p:nvSpPr>
        <p:spPr>
          <a:xfrm>
            <a:off x="1399822" y="481322"/>
            <a:ext cx="6096000" cy="3123932"/>
          </a:xfrm>
          <a:prstGeom prst="rect">
            <a:avLst/>
          </a:prstGeom>
          <a:noFill/>
        </p:spPr>
        <p:txBody>
          <a:bodyPr wrap="square">
            <a:spAutoFit/>
          </a:bodyPr>
          <a:lstStyle/>
          <a:p>
            <a:r>
              <a:rPr lang="en" sz="2000" b="1" dirty="0">
                <a:latin typeface="Britannic Bold" panose="020B0903060703020204" pitchFamily="34" charset="0"/>
              </a:rPr>
              <a:t>Principio 6</a:t>
            </a:r>
            <a:br>
              <a:rPr lang="en" sz="2000" b="1" dirty="0">
                <a:latin typeface="Britannic Bold" panose="020B0903060703020204" pitchFamily="34" charset="0"/>
              </a:rPr>
            </a:br>
            <a:br>
              <a:rPr lang="en" sz="2000" b="1" dirty="0">
                <a:latin typeface="Britannic Bold" panose="020B0903060703020204" pitchFamily="34" charset="0"/>
              </a:rPr>
            </a:br>
            <a:r>
              <a:rPr lang="es-MX" sz="1800" b="0" i="0" u="none" strike="noStrike" dirty="0">
                <a:solidFill>
                  <a:srgbClr val="233A44"/>
                </a:solidFill>
                <a:effectLst/>
                <a:latin typeface="Amasis MT Pro" panose="02040504050005020304" pitchFamily="18" charset="0"/>
              </a:rPr>
              <a:t>El niño, para el pleno y armonioso desarrollo de su personalidad, necesita amor y comprensión. </a:t>
            </a:r>
            <a:br>
              <a:rPr lang="es-MX" sz="1800" b="0" dirty="0">
                <a:effectLst/>
                <a:latin typeface="Amasis MT Pro" panose="02040504050005020304" pitchFamily="18" charset="0"/>
              </a:rPr>
            </a:br>
            <a:r>
              <a:rPr lang="es-MX" sz="1800" b="0" i="0" u="none" strike="noStrike" dirty="0">
                <a:solidFill>
                  <a:srgbClr val="233A44"/>
                </a:solidFill>
                <a:effectLst/>
                <a:latin typeface="Amasis MT Pro" panose="02040504050005020304" pitchFamily="18" charset="0"/>
              </a:rPr>
              <a:t>Siempre que sea posible, deberá crecer al amparo y bajo la responsabilidad de sus padres y, en </a:t>
            </a:r>
            <a:br>
              <a:rPr lang="es-MX" sz="1800" b="0" dirty="0">
                <a:effectLst/>
                <a:latin typeface="Amasis MT Pro" panose="02040504050005020304" pitchFamily="18" charset="0"/>
              </a:rPr>
            </a:br>
            <a:r>
              <a:rPr lang="es-MX" sz="1800" b="0" i="0" u="none" strike="noStrike" dirty="0">
                <a:solidFill>
                  <a:srgbClr val="233A44"/>
                </a:solidFill>
                <a:effectLst/>
                <a:latin typeface="Amasis MT Pro" panose="02040504050005020304" pitchFamily="18" charset="0"/>
              </a:rPr>
              <a:t>todo caso, en un ambiente de afecto y de seguridad moral y material.</a:t>
            </a:r>
            <a:br>
              <a:rPr lang="es-MX" sz="1100" b="0" dirty="0">
                <a:effectLst/>
              </a:rPr>
            </a:br>
            <a:br>
              <a:rPr lang="es-MX" sz="1100" dirty="0"/>
            </a:br>
            <a:br>
              <a:rPr lang="en" sz="2000" b="1" dirty="0">
                <a:latin typeface="Britannic Bold" panose="020B0903060703020204" pitchFamily="34" charset="0"/>
              </a:rPr>
            </a:br>
            <a:endParaRPr lang="es-MX" dirty="0"/>
          </a:p>
        </p:txBody>
      </p:sp>
      <p:sp>
        <p:nvSpPr>
          <p:cNvPr id="6" name="Google Shape;2594;p35">
            <a:extLst>
              <a:ext uri="{FF2B5EF4-FFF2-40B4-BE49-F238E27FC236}">
                <a16:creationId xmlns:a16="http://schemas.microsoft.com/office/drawing/2014/main" id="{4792ACB6-4B89-ECA7-FA18-B4D4701BA056}"/>
              </a:ext>
            </a:extLst>
          </p:cNvPr>
          <p:cNvSpPr txBox="1">
            <a:spLocks/>
          </p:cNvSpPr>
          <p:nvPr/>
        </p:nvSpPr>
        <p:spPr>
          <a:xfrm>
            <a:off x="1399822" y="3227578"/>
            <a:ext cx="7704000" cy="3149100"/>
          </a:xfrm>
          <a:prstGeom prst="rect">
            <a:avLst/>
          </a:prstGeom>
        </p:spPr>
        <p:txBody>
          <a:bodyPr spcFirstLastPara="1" vert="horz" wrap="square" lIns="91425" tIns="91425" rIns="91425" bIns="91425"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139700" indent="0">
              <a:spcBef>
                <a:spcPts val="0"/>
              </a:spcBef>
              <a:spcAft>
                <a:spcPts val="1200"/>
              </a:spcAft>
              <a:buFont typeface="Franklin Gothic Book" panose="020B0503020102020204" pitchFamily="34" charset="0"/>
              <a:buNone/>
            </a:pPr>
            <a:r>
              <a:rPr lang="es-ES" sz="1800" b="1" dirty="0">
                <a:solidFill>
                  <a:schemeClr val="tx1"/>
                </a:solidFill>
                <a:latin typeface="Britannic Bold" panose="020B0903060703020204" pitchFamily="34" charset="0"/>
              </a:rPr>
              <a:t>Principio 7</a:t>
            </a:r>
          </a:p>
          <a:p>
            <a:pPr>
              <a:spcBef>
                <a:spcPts val="0"/>
              </a:spcBef>
              <a:spcAft>
                <a:spcPts val="1200"/>
              </a:spcAft>
            </a:pPr>
            <a:r>
              <a:rPr lang="es-ES" sz="1600" dirty="0">
                <a:solidFill>
                  <a:srgbClr val="233A44"/>
                </a:solidFill>
                <a:latin typeface="Amasis MT Pro" panose="02040504050005020304" pitchFamily="18" charset="0"/>
              </a:rPr>
              <a:t>El niño tiene derecho a recibir educación, que será gratuita y obligatoria por lo menos en las etapas elementales.</a:t>
            </a:r>
            <a:endParaRPr lang="es-ES" sz="1600" b="1" dirty="0">
              <a:solidFill>
                <a:schemeClr val="tx1"/>
              </a:solidFill>
              <a:latin typeface="Amasis MT Pro" panose="02040504050005020304" pitchFamily="18" charset="0"/>
            </a:endParaRPr>
          </a:p>
          <a:p>
            <a:pPr marL="139700" indent="0">
              <a:spcBef>
                <a:spcPts val="0"/>
              </a:spcBef>
              <a:spcAft>
                <a:spcPts val="1200"/>
              </a:spcAft>
              <a:buFont typeface="Franklin Gothic Book" panose="020B0503020102020204" pitchFamily="34" charset="0"/>
              <a:buNone/>
            </a:pPr>
            <a:r>
              <a:rPr lang="es-ES" sz="1800" b="1" dirty="0">
                <a:solidFill>
                  <a:schemeClr val="tx1"/>
                </a:solidFill>
                <a:latin typeface="Britannic Bold" panose="020B0903060703020204" pitchFamily="34" charset="0"/>
              </a:rPr>
              <a:t>Principio 8</a:t>
            </a:r>
            <a:endParaRPr lang="es-ES" sz="900" b="1" dirty="0">
              <a:solidFill>
                <a:schemeClr val="tx1"/>
              </a:solidFill>
              <a:latin typeface="Britannic Bold" panose="020B0903060703020204" pitchFamily="34" charset="0"/>
            </a:endParaRPr>
          </a:p>
          <a:p>
            <a:pPr>
              <a:spcBef>
                <a:spcPts val="0"/>
              </a:spcBef>
              <a:spcAft>
                <a:spcPts val="1200"/>
              </a:spcAft>
            </a:pPr>
            <a:r>
              <a:rPr lang="es-ES" sz="1600" dirty="0">
                <a:solidFill>
                  <a:srgbClr val="233A44"/>
                </a:solidFill>
                <a:latin typeface="Amasis MT Pro" panose="02040504050005020304" pitchFamily="18" charset="0"/>
              </a:rPr>
              <a:t>El niño debe, en todas las circunstancias, figurar entre los primeros que reciban protección y socorro.</a:t>
            </a:r>
            <a:br>
              <a:rPr lang="es-ES" sz="2400" dirty="0"/>
            </a:br>
            <a:endParaRPr lang="es-ES" sz="2400" dirty="0"/>
          </a:p>
        </p:txBody>
      </p:sp>
    </p:spTree>
    <p:extLst>
      <p:ext uri="{BB962C8B-B14F-4D97-AF65-F5344CB8AC3E}">
        <p14:creationId xmlns:p14="http://schemas.microsoft.com/office/powerpoint/2010/main" val="1133128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039;p43">
            <a:extLst>
              <a:ext uri="{FF2B5EF4-FFF2-40B4-BE49-F238E27FC236}">
                <a16:creationId xmlns:a16="http://schemas.microsoft.com/office/drawing/2014/main" id="{5D4CE7E4-AF14-C93C-F539-448AE5CDB63C}"/>
              </a:ext>
            </a:extLst>
          </p:cNvPr>
          <p:cNvSpPr txBox="1">
            <a:spLocks/>
          </p:cNvSpPr>
          <p:nvPr/>
        </p:nvSpPr>
        <p:spPr>
          <a:xfrm>
            <a:off x="3380801" y="2263922"/>
            <a:ext cx="5836800" cy="21543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89000"/>
              </a:lnSpc>
              <a:spcBef>
                <a:spcPct val="0"/>
              </a:spcBef>
              <a:buNone/>
              <a:defRPr sz="7200" kern="1200" cap="all" baseline="0">
                <a:solidFill>
                  <a:schemeClr val="tx2"/>
                </a:solidFill>
                <a:latin typeface="+mj-lt"/>
                <a:ea typeface="+mj-ea"/>
                <a:cs typeface="+mj-cs"/>
              </a:defRPr>
            </a:lvl1pPr>
          </a:lstStyle>
          <a:p>
            <a:pPr>
              <a:spcBef>
                <a:spcPts val="0"/>
              </a:spcBef>
            </a:pPr>
            <a:r>
              <a:rPr lang="es-MX" sz="6000"/>
              <a:t>La Educación </a:t>
            </a:r>
            <a:r>
              <a:rPr lang="es-MX" sz="6000">
                <a:solidFill>
                  <a:schemeClr val="accent6">
                    <a:lumMod val="50000"/>
                  </a:schemeClr>
                </a:solidFill>
              </a:rPr>
              <a:t>Moral</a:t>
            </a:r>
            <a:endParaRPr lang="es-MX" sz="6000" dirty="0">
              <a:solidFill>
                <a:schemeClr val="accent6">
                  <a:lumMod val="50000"/>
                </a:schemeClr>
              </a:solidFill>
            </a:endParaRPr>
          </a:p>
        </p:txBody>
      </p:sp>
    </p:spTree>
    <p:extLst>
      <p:ext uri="{BB962C8B-B14F-4D97-AF65-F5344CB8AC3E}">
        <p14:creationId xmlns:p14="http://schemas.microsoft.com/office/powerpoint/2010/main" val="3528119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6D4319C-E5F6-4224-9321-C75182A8CF61}"/>
              </a:ext>
            </a:extLst>
          </p:cNvPr>
          <p:cNvSpPr txBox="1"/>
          <p:nvPr/>
        </p:nvSpPr>
        <p:spPr>
          <a:xfrm>
            <a:off x="2666076" y="1305341"/>
            <a:ext cx="6859848" cy="4247317"/>
          </a:xfrm>
          <a:prstGeom prst="rect">
            <a:avLst/>
          </a:prstGeom>
          <a:noFill/>
        </p:spPr>
        <p:txBody>
          <a:bodyPr wrap="square">
            <a:spAutoFit/>
          </a:bodyPr>
          <a:lstStyle/>
          <a:p>
            <a:pPr algn="ctr" rtl="0">
              <a:spcBef>
                <a:spcPts val="0"/>
              </a:spcBef>
              <a:spcAft>
                <a:spcPts val="0"/>
              </a:spcAft>
            </a:pPr>
            <a:r>
              <a:rPr lang="es-MX" sz="1800" b="0" i="0" u="none" strike="noStrike" dirty="0">
                <a:solidFill>
                  <a:srgbClr val="000000"/>
                </a:solidFill>
                <a:effectLst/>
                <a:latin typeface="Glegoo" panose="020B0604020202020204" charset="0"/>
                <a:cs typeface="Glegoo" panose="020B0604020202020204" charset="0"/>
              </a:rPr>
              <a:t>La reflexión moral sobre  el  derecho a  la  educación abre así horizontes todavía más amplios. Seguimos convencidos de que la educación  es un proceso estrictamente intelectual, cuyos límites están determinados por  la ciencia. ¿Es verdaderamente así? No debería  entenderse  la  educación  en un sentido más amplio? En  la civilización contemporánea, los hombres</a:t>
            </a:r>
            <a:r>
              <a:rPr lang="es-MX" sz="1800" b="0" i="0" u="none" strike="noStrike" dirty="0">
                <a:solidFill>
                  <a:srgbClr val="AF7B51"/>
                </a:solidFill>
                <a:effectLst/>
                <a:latin typeface="Glegoo" panose="020B0604020202020204" charset="0"/>
                <a:cs typeface="Glegoo" panose="020B0604020202020204" charset="0"/>
              </a:rPr>
              <a:t> </a:t>
            </a:r>
            <a:r>
              <a:rPr lang="es-MX" sz="1800" b="0" i="0" u="none" strike="noStrike" dirty="0">
                <a:solidFill>
                  <a:srgbClr val="000000"/>
                </a:solidFill>
                <a:effectLst/>
                <a:latin typeface="Glegoo" panose="020B0604020202020204" charset="0"/>
                <a:cs typeface="Glegoo" panose="020B0604020202020204" charset="0"/>
              </a:rPr>
              <a:t>no</a:t>
            </a:r>
            <a:endParaRPr lang="es-MX" sz="1800" b="0" dirty="0">
              <a:effectLst/>
              <a:latin typeface="Glegoo" panose="020B0604020202020204" charset="0"/>
              <a:cs typeface="Glegoo" panose="020B0604020202020204" charset="0"/>
            </a:endParaRPr>
          </a:p>
          <a:p>
            <a:pPr algn="ctr"/>
            <a:r>
              <a:rPr lang="es-MX" sz="1800" b="0" i="0" u="none" strike="noStrike" dirty="0">
                <a:solidFill>
                  <a:srgbClr val="000000"/>
                </a:solidFill>
                <a:effectLst/>
                <a:latin typeface="Glegoo" panose="020B0604020202020204" charset="0"/>
                <a:cs typeface="Glegoo" panose="020B0604020202020204" charset="0"/>
              </a:rPr>
              <a:t>sólo tienen acceso  al  conocimiento científico, sino a los medios de educación  más variados. Nos instruimos a través del trabajo, de  la </a:t>
            </a:r>
            <a:r>
              <a:rPr lang="es-MX" sz="1800" b="0" i="0" u="none" strike="noStrike" dirty="0" err="1">
                <a:solidFill>
                  <a:srgbClr val="000000"/>
                </a:solidFill>
                <a:effectLst/>
                <a:latin typeface="Glegoo" panose="020B0604020202020204" charset="0"/>
                <a:cs typeface="Glegoo" panose="020B0604020202020204" charset="0"/>
              </a:rPr>
              <a:t>activida</a:t>
            </a:r>
            <a:r>
              <a:rPr lang="es-MX" sz="1800" b="0" i="0" u="none" strike="noStrike" dirty="0">
                <a:solidFill>
                  <a:srgbClr val="000000"/>
                </a:solidFill>
                <a:effectLst/>
                <a:latin typeface="Glegoo" panose="020B0604020202020204" charset="0"/>
                <a:cs typeface="Glegoo" panose="020B0604020202020204" charset="0"/>
              </a:rPr>
              <a:t> social, de  la participación en la cultura de  las emociones que  provoca en nosotros un arte cada  vez más accesible, de  los contactos humanos, del  turismo,  del  deporte.</a:t>
            </a:r>
            <a:endParaRPr lang="es-MX" sz="1800" dirty="0">
              <a:latin typeface="Glegoo" panose="020B0604020202020204" charset="0"/>
              <a:cs typeface="Glegoo" panose="020B0604020202020204" charset="0"/>
            </a:endParaRPr>
          </a:p>
        </p:txBody>
      </p:sp>
    </p:spTree>
    <p:extLst>
      <p:ext uri="{BB962C8B-B14F-4D97-AF65-F5344CB8AC3E}">
        <p14:creationId xmlns:p14="http://schemas.microsoft.com/office/powerpoint/2010/main" val="2843201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9EAA567E-E2BE-548A-5322-46F2905EF34E}"/>
              </a:ext>
            </a:extLst>
          </p:cNvPr>
          <p:cNvSpPr txBox="1">
            <a:spLocks/>
          </p:cNvSpPr>
          <p:nvPr/>
        </p:nvSpPr>
        <p:spPr>
          <a:xfrm>
            <a:off x="1877777" y="1406657"/>
            <a:ext cx="8436446" cy="1536759"/>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Wingdings" panose="05000000000000000000" pitchFamily="2" charset="2"/>
              <a:buChar char="q"/>
            </a:pPr>
            <a:r>
              <a:rPr lang="es-MX" dirty="0">
                <a:solidFill>
                  <a:srgbClr val="233A44"/>
                </a:solidFill>
                <a:latin typeface="Calibri" panose="020F0502020204030204" pitchFamily="34" charset="0"/>
              </a:rPr>
              <a:t>A través de la historia, los padres, los maestros y los integrantes de la comunidad han compartido la responsabilidad de la educación moral, uniéndose para apoyar el desarrollo positivo del sentido moral.</a:t>
            </a:r>
          </a:p>
          <a:p>
            <a:pPr>
              <a:buFont typeface="Wingdings" panose="05000000000000000000" pitchFamily="2" charset="2"/>
              <a:buChar char="q"/>
            </a:pPr>
            <a:r>
              <a:rPr lang="es-MX" dirty="0">
                <a:solidFill>
                  <a:srgbClr val="233A44"/>
                </a:solidFill>
                <a:latin typeface="Calibri" panose="020F0502020204030204" pitchFamily="34" charset="0"/>
              </a:rPr>
              <a:t>La educación moral inculca los hábitos de pensar y actuar que ayudan a las personas a convivir y trabajar juntas como familia, amigos, vecinos, comunidades y naciones.</a:t>
            </a:r>
          </a:p>
          <a:p>
            <a:pPr>
              <a:buFont typeface="Wingdings" panose="05000000000000000000" pitchFamily="2" charset="2"/>
              <a:buChar char="q"/>
            </a:pPr>
            <a:r>
              <a:rPr lang="es-MX" dirty="0">
                <a:solidFill>
                  <a:srgbClr val="233A44"/>
                </a:solidFill>
                <a:latin typeface="Calibri" panose="020F0502020204030204" pitchFamily="34" charset="0"/>
              </a:rPr>
              <a:t>La educación moral es un proceso de aprendizaje que permite a los estudiantes y adultos en una comunidad escolar comprender, practicar e interesarse por los valores éticos fundamentales tales como el respeto, la justicia, la virtud cívica y la ciudadanía, y la responsabilidad por sí mismo y por prójimo.</a:t>
            </a:r>
            <a:endParaRPr lang="es-MX" dirty="0"/>
          </a:p>
        </p:txBody>
      </p:sp>
    </p:spTree>
    <p:extLst>
      <p:ext uri="{BB962C8B-B14F-4D97-AF65-F5344CB8AC3E}">
        <p14:creationId xmlns:p14="http://schemas.microsoft.com/office/powerpoint/2010/main" val="1094301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A85E05C-56B4-1704-EE09-E197175C0B25}"/>
              </a:ext>
            </a:extLst>
          </p:cNvPr>
          <p:cNvSpPr txBox="1"/>
          <p:nvPr/>
        </p:nvSpPr>
        <p:spPr>
          <a:xfrm>
            <a:off x="2822397" y="2071884"/>
            <a:ext cx="6859848" cy="2308324"/>
          </a:xfrm>
          <a:prstGeom prst="rect">
            <a:avLst/>
          </a:prstGeom>
          <a:noFill/>
        </p:spPr>
        <p:txBody>
          <a:bodyPr wrap="square">
            <a:spAutoFit/>
          </a:bodyPr>
          <a:lstStyle/>
          <a:p>
            <a:pPr marL="285750" indent="-285750" algn="ctr">
              <a:buFont typeface="Wingdings" panose="05000000000000000000" pitchFamily="2" charset="2"/>
              <a:buChar char="q"/>
            </a:pPr>
            <a:r>
              <a:rPr lang="es-MX" sz="1800" b="0" i="0" u="none" strike="noStrike" dirty="0">
                <a:solidFill>
                  <a:srgbClr val="233A44"/>
                </a:solidFill>
                <a:effectLst/>
                <a:latin typeface="Calibri" panose="020F0502020204030204" pitchFamily="34" charset="0"/>
              </a:rPr>
              <a:t>En la escuela, la educación moral debe abordarse de manera integral de modo que se abarquen las cualidades emocionales, intelectuales y morales de una persona y un grupo. Debe ofrecer múltiples oportunidades a los estudiantes para conocer, discutir y practicar conductas sociales positivas. El liderazgo y la participación de los estudiantes son imprescindibles para que la educación moral se incorpore a las creencias y las acciones de los estudiantes.</a:t>
            </a:r>
          </a:p>
          <a:p>
            <a:pPr algn="ctr" rtl="0">
              <a:spcBef>
                <a:spcPts val="0"/>
              </a:spcBef>
              <a:spcAft>
                <a:spcPts val="0"/>
              </a:spcAft>
            </a:pPr>
            <a:endParaRPr lang="es-MX" sz="1800" dirty="0">
              <a:latin typeface="Glegoo" panose="020B0604020202020204" charset="0"/>
              <a:cs typeface="Glegoo" panose="020B0604020202020204" charset="0"/>
            </a:endParaRPr>
          </a:p>
        </p:txBody>
      </p:sp>
    </p:spTree>
    <p:extLst>
      <p:ext uri="{BB962C8B-B14F-4D97-AF65-F5344CB8AC3E}">
        <p14:creationId xmlns:p14="http://schemas.microsoft.com/office/powerpoint/2010/main" val="1473899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BFF9418-A1DD-F7D6-BA40-85EF6A0233AF}"/>
              </a:ext>
            </a:extLst>
          </p:cNvPr>
          <p:cNvPicPr>
            <a:picLocks noChangeAspect="1"/>
          </p:cNvPicPr>
          <p:nvPr/>
        </p:nvPicPr>
        <p:blipFill rotWithShape="1">
          <a:blip r:embed="rId2"/>
          <a:srcRect l="7082" t="19188" r="44815" b="25569"/>
          <a:stretch/>
        </p:blipFill>
        <p:spPr>
          <a:xfrm>
            <a:off x="2697407" y="651086"/>
            <a:ext cx="8050309" cy="5197855"/>
          </a:xfrm>
          <a:prstGeom prst="rect">
            <a:avLst/>
          </a:prstGeom>
        </p:spPr>
      </p:pic>
    </p:spTree>
    <p:extLst>
      <p:ext uri="{BB962C8B-B14F-4D97-AF65-F5344CB8AC3E}">
        <p14:creationId xmlns:p14="http://schemas.microsoft.com/office/powerpoint/2010/main" val="2066741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F6790BC-7CED-8AA4-68BC-EA0C7300BD48}"/>
              </a:ext>
            </a:extLst>
          </p:cNvPr>
          <p:cNvSpPr txBox="1"/>
          <p:nvPr/>
        </p:nvSpPr>
        <p:spPr>
          <a:xfrm>
            <a:off x="2865120" y="1984870"/>
            <a:ext cx="6096000" cy="2062103"/>
          </a:xfrm>
          <a:prstGeom prst="rect">
            <a:avLst/>
          </a:prstGeom>
          <a:noFill/>
        </p:spPr>
        <p:txBody>
          <a:bodyPr wrap="square">
            <a:spAutoFit/>
          </a:bodyPr>
          <a:lstStyle/>
          <a:p>
            <a:pPr algn="ctr" rtl="0">
              <a:spcBef>
                <a:spcPts val="0"/>
              </a:spcBef>
              <a:spcAft>
                <a:spcPts val="0"/>
              </a:spcAft>
            </a:pPr>
            <a:r>
              <a:rPr lang="es-ES" sz="3200" b="0" i="0" u="none" strike="noStrike" dirty="0">
                <a:solidFill>
                  <a:srgbClr val="212121"/>
                </a:solidFill>
                <a:effectLst/>
                <a:latin typeface="Alata"/>
              </a:rPr>
              <a:t>DIVERSIDAD CULTURAL Y LA DIFERENCIACIÓN EDUCATIVA</a:t>
            </a:r>
            <a:endParaRPr lang="es-ES" sz="3200" b="0" dirty="0">
              <a:effectLst/>
            </a:endParaRPr>
          </a:p>
          <a:p>
            <a:br>
              <a:rPr lang="es-ES" sz="3200" dirty="0"/>
            </a:br>
            <a:endParaRPr lang="es-MX" sz="3200" dirty="0"/>
          </a:p>
        </p:txBody>
      </p:sp>
      <p:sp>
        <p:nvSpPr>
          <p:cNvPr id="7" name="CuadroTexto 6">
            <a:extLst>
              <a:ext uri="{FF2B5EF4-FFF2-40B4-BE49-F238E27FC236}">
                <a16:creationId xmlns:a16="http://schemas.microsoft.com/office/drawing/2014/main" id="{98A14455-4413-6284-0493-13216077AF7F}"/>
              </a:ext>
            </a:extLst>
          </p:cNvPr>
          <p:cNvSpPr txBox="1"/>
          <p:nvPr/>
        </p:nvSpPr>
        <p:spPr>
          <a:xfrm>
            <a:off x="3539500" y="3183252"/>
            <a:ext cx="6096000" cy="923330"/>
          </a:xfrm>
          <a:prstGeom prst="rect">
            <a:avLst/>
          </a:prstGeom>
          <a:noFill/>
        </p:spPr>
        <p:txBody>
          <a:bodyPr wrap="square">
            <a:spAutoFit/>
          </a:bodyPr>
          <a:lstStyle/>
          <a:p>
            <a:pPr rtl="0">
              <a:spcBef>
                <a:spcPts val="0"/>
              </a:spcBef>
              <a:spcAft>
                <a:spcPts val="0"/>
              </a:spcAft>
            </a:pPr>
            <a:r>
              <a:rPr lang="es-MX" sz="1800" b="0" i="0" u="none" strike="noStrike" dirty="0">
                <a:solidFill>
                  <a:srgbClr val="212121"/>
                </a:solidFill>
                <a:effectLst/>
                <a:latin typeface="Public Sans"/>
              </a:rPr>
              <a:t>FILOSOFÍA DE LA EDUCACIÓN</a:t>
            </a:r>
            <a:endParaRPr lang="es-MX" b="0" dirty="0">
              <a:effectLst/>
            </a:endParaRPr>
          </a:p>
          <a:p>
            <a:br>
              <a:rPr lang="es-MX" dirty="0"/>
            </a:br>
            <a:endParaRPr lang="es-MX" dirty="0"/>
          </a:p>
        </p:txBody>
      </p:sp>
      <p:pic>
        <p:nvPicPr>
          <p:cNvPr id="1026" name="Picture 2">
            <a:extLst>
              <a:ext uri="{FF2B5EF4-FFF2-40B4-BE49-F238E27FC236}">
                <a16:creationId xmlns:a16="http://schemas.microsoft.com/office/drawing/2014/main" id="{FC5D97B5-8EDB-BDBE-3BB3-55577881B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704" y="3257107"/>
            <a:ext cx="3560592" cy="231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039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3FDA4D3-54C1-70B3-73B4-FF0D10825328}"/>
              </a:ext>
            </a:extLst>
          </p:cNvPr>
          <p:cNvSpPr txBox="1"/>
          <p:nvPr/>
        </p:nvSpPr>
        <p:spPr>
          <a:xfrm>
            <a:off x="3568460" y="828288"/>
            <a:ext cx="6098344" cy="5201424"/>
          </a:xfrm>
          <a:prstGeom prst="rect">
            <a:avLst/>
          </a:prstGeom>
          <a:noFill/>
        </p:spPr>
        <p:txBody>
          <a:bodyPr wrap="square">
            <a:spAutoFit/>
          </a:bodyPr>
          <a:lstStyle/>
          <a:p>
            <a:pPr algn="ctr" rtl="0">
              <a:spcBef>
                <a:spcPts val="0"/>
              </a:spcBef>
              <a:spcAft>
                <a:spcPts val="0"/>
              </a:spcAft>
            </a:pPr>
            <a:r>
              <a:rPr lang="es-ES" sz="4000" b="0" i="0" u="none" strike="noStrike" dirty="0">
                <a:solidFill>
                  <a:srgbClr val="212121"/>
                </a:solidFill>
                <a:effectLst/>
                <a:latin typeface="Alata"/>
              </a:rPr>
              <a:t>Diferenciación educativa</a:t>
            </a:r>
            <a:endParaRPr lang="es-ES" b="0" dirty="0">
              <a:effectLst/>
            </a:endParaRPr>
          </a:p>
          <a:p>
            <a:pPr rtl="0">
              <a:spcBef>
                <a:spcPts val="0"/>
              </a:spcBef>
              <a:spcAft>
                <a:spcPts val="0"/>
              </a:spcAft>
            </a:pPr>
            <a:br>
              <a:rPr lang="es-ES" b="0" dirty="0">
                <a:effectLst/>
              </a:rPr>
            </a:br>
            <a:br>
              <a:rPr lang="es-ES" b="0" dirty="0">
                <a:effectLst/>
              </a:rPr>
            </a:br>
            <a:r>
              <a:rPr lang="es-ES" sz="1800" b="0" i="0" u="none" strike="noStrike" dirty="0">
                <a:solidFill>
                  <a:srgbClr val="000000"/>
                </a:solidFill>
                <a:effectLst/>
                <a:latin typeface="Arial" panose="020B0604020202020204" pitchFamily="34" charset="0"/>
              </a:rPr>
              <a:t>Es la acción de conocer y comprender las habilidades de cada estudiante para responder con una acción educativa acorde a sus necesidades y potencialidades. La unidad de acción es el individuo.</a:t>
            </a:r>
            <a:endParaRPr lang="es-ES" b="0" dirty="0">
              <a:effectLst/>
            </a:endParaRPr>
          </a:p>
          <a:p>
            <a:pPr rtl="0">
              <a:spcBef>
                <a:spcPts val="0"/>
              </a:spcBef>
              <a:spcAft>
                <a:spcPts val="0"/>
              </a:spcAft>
            </a:pPr>
            <a:br>
              <a:rPr lang="es-ES" b="0" dirty="0">
                <a:effectLst/>
              </a:rPr>
            </a:br>
            <a:r>
              <a:rPr lang="es-ES" sz="1800" b="0" i="0" u="none" strike="noStrike" dirty="0">
                <a:solidFill>
                  <a:srgbClr val="000000"/>
                </a:solidFill>
                <a:effectLst/>
                <a:latin typeface="Arial" panose="020B0604020202020204" pitchFamily="34" charset="0"/>
              </a:rPr>
              <a:t>Su finalidad es conseguir el mayor rendimiento posible de cada estudiante con referencia al estándar de conocimientos y habilidades del nivel o curso, pero adaptado siempre a sus características personales.</a:t>
            </a:r>
            <a:endParaRPr lang="es-ES" b="0" dirty="0">
              <a:effectLst/>
            </a:endParaRPr>
          </a:p>
          <a:p>
            <a:pPr rtl="0">
              <a:spcBef>
                <a:spcPts val="0"/>
              </a:spcBef>
              <a:spcAft>
                <a:spcPts val="0"/>
              </a:spcAft>
            </a:pPr>
            <a:br>
              <a:rPr lang="es-ES" b="0" dirty="0">
                <a:effectLst/>
              </a:rPr>
            </a:br>
            <a:r>
              <a:rPr lang="es-ES" sz="4000" b="0" i="0" u="none" strike="noStrike" dirty="0">
                <a:solidFill>
                  <a:srgbClr val="445D73"/>
                </a:solidFill>
                <a:effectLst/>
                <a:latin typeface="Impact" panose="020B0806030902050204" pitchFamily="34" charset="0"/>
              </a:rPr>
              <a:t>                D I V E R S I D A D</a:t>
            </a:r>
            <a:endParaRPr lang="es-ES" b="0" dirty="0">
              <a:effectLst/>
            </a:endParaRPr>
          </a:p>
          <a:p>
            <a:br>
              <a:rPr lang="es-ES" dirty="0"/>
            </a:br>
            <a:endParaRPr lang="es-MX" dirty="0"/>
          </a:p>
        </p:txBody>
      </p:sp>
    </p:spTree>
    <p:extLst>
      <p:ext uri="{BB962C8B-B14F-4D97-AF65-F5344CB8AC3E}">
        <p14:creationId xmlns:p14="http://schemas.microsoft.com/office/powerpoint/2010/main" val="23086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2;p37">
            <a:extLst>
              <a:ext uri="{FF2B5EF4-FFF2-40B4-BE49-F238E27FC236}">
                <a16:creationId xmlns:a16="http://schemas.microsoft.com/office/drawing/2014/main" id="{9A06CC62-1DCD-0243-9CF5-0B997782356F}"/>
              </a:ext>
            </a:extLst>
          </p:cNvPr>
          <p:cNvSpPr txBox="1">
            <a:spLocks noGrp="1"/>
          </p:cNvSpPr>
          <p:nvPr>
            <p:ph type="title"/>
          </p:nvPr>
        </p:nvSpPr>
        <p:spPr>
          <a:xfrm>
            <a:off x="2226555" y="636836"/>
            <a:ext cx="4566600" cy="22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800" b="1" dirty="0"/>
              <a:t>ROUSSEAU</a:t>
            </a:r>
            <a:endParaRPr sz="5800" b="1" dirty="0"/>
          </a:p>
        </p:txBody>
      </p:sp>
      <p:sp>
        <p:nvSpPr>
          <p:cNvPr id="3" name="Google Shape;439;p38">
            <a:extLst>
              <a:ext uri="{FF2B5EF4-FFF2-40B4-BE49-F238E27FC236}">
                <a16:creationId xmlns:a16="http://schemas.microsoft.com/office/drawing/2014/main" id="{462A1746-4AB7-8C11-94FA-FD2BB13BBC89}"/>
              </a:ext>
            </a:extLst>
          </p:cNvPr>
          <p:cNvSpPr txBox="1">
            <a:spLocks/>
          </p:cNvSpPr>
          <p:nvPr/>
        </p:nvSpPr>
        <p:spPr>
          <a:xfrm rot="-448">
            <a:off x="2185717" y="2021566"/>
            <a:ext cx="4607400" cy="5727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spcBef>
                <a:spcPts val="0"/>
              </a:spcBef>
            </a:pPr>
            <a:r>
              <a:rPr lang="es-ES" sz="1800" dirty="0">
                <a:latin typeface="Arial"/>
                <a:ea typeface="Arial"/>
                <a:cs typeface="Arial"/>
                <a:sym typeface="Arial"/>
              </a:rPr>
              <a:t>A Jean-Jacques Rousseau se le considera como el representante típico del tratamiento individual en la educación. Su alumno se educa solo con un preceptor, sus fines educativos no son individuales, sino también sociales. La vuelta  a lo natural fuera de los convencionalismos sociales, es la clave de la idea de la Educación de Jean-Jacques Rousseau. La naturaleza es lo primitivo y valioso, lo esencial de la Especie Humana</a:t>
            </a:r>
          </a:p>
        </p:txBody>
      </p:sp>
      <p:pic>
        <p:nvPicPr>
          <p:cNvPr id="4" name="Google Shape;446;p38">
            <a:extLst>
              <a:ext uri="{FF2B5EF4-FFF2-40B4-BE49-F238E27FC236}">
                <a16:creationId xmlns:a16="http://schemas.microsoft.com/office/drawing/2014/main" id="{FDF192E5-C385-F631-2F20-2C2B153A000C}"/>
              </a:ext>
            </a:extLst>
          </p:cNvPr>
          <p:cNvPicPr preferRelativeResize="0"/>
          <p:nvPr/>
        </p:nvPicPr>
        <p:blipFill>
          <a:blip r:embed="rId2">
            <a:alphaModFix/>
          </a:blip>
          <a:stretch>
            <a:fillRect/>
          </a:stretch>
        </p:blipFill>
        <p:spPr>
          <a:xfrm>
            <a:off x="7596333" y="1387211"/>
            <a:ext cx="2046549" cy="2849819"/>
          </a:xfrm>
          <a:prstGeom prst="rect">
            <a:avLst/>
          </a:prstGeom>
          <a:noFill/>
          <a:ln>
            <a:noFill/>
          </a:ln>
        </p:spPr>
      </p:pic>
    </p:spTree>
    <p:extLst>
      <p:ext uri="{BB962C8B-B14F-4D97-AF65-F5344CB8AC3E}">
        <p14:creationId xmlns:p14="http://schemas.microsoft.com/office/powerpoint/2010/main" val="3326093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7B651E8-E114-12B6-34E9-D148CB5531B6}"/>
              </a:ext>
            </a:extLst>
          </p:cNvPr>
          <p:cNvSpPr>
            <a:spLocks noChangeArrowheads="1"/>
          </p:cNvSpPr>
          <p:nvPr/>
        </p:nvSpPr>
        <p:spPr bwMode="auto">
          <a:xfrm>
            <a:off x="1669782" y="1089898"/>
            <a:ext cx="8529295"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4400" b="0" i="0" u="none" strike="noStrike" cap="none" normalizeH="0" baseline="0" dirty="0">
                <a:ln>
                  <a:noFill/>
                </a:ln>
                <a:solidFill>
                  <a:srgbClr val="212121"/>
                </a:solidFill>
                <a:effectLst/>
                <a:latin typeface="Alata"/>
              </a:rPr>
              <a:t>¿Como se lleva a cabo?</a:t>
            </a:r>
            <a:endParaRPr kumimoji="0" lang="es-MX" altLang="es-MX"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El análisis constante de las necesidades, intereses, nivel de desarrollo, que realiza el profesor, permite mantener un ajuste permanente entre la actividad que realiza el alumno y las exigencias de la unidad curricular.</a:t>
            </a:r>
            <a:endParaRPr kumimoji="0" lang="es-MX" altLang="es-MX"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dirty="0">
                <a:ln>
                  <a:noFill/>
                </a:ln>
                <a:solidFill>
                  <a:schemeClr val="tx1"/>
                </a:solidFill>
                <a:effectLst/>
                <a:latin typeface="Arial" panose="020B0604020202020204" pitchFamily="34" charset="0"/>
              </a:rPr>
            </a:b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F99FAD37-BA80-A94E-E71A-F1CA2ECEF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594" y="353315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778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32ADE231-0861-D6FB-7CD1-66A69F4EFA61}"/>
              </a:ext>
            </a:extLst>
          </p:cNvPr>
          <p:cNvSpPr txBox="1"/>
          <p:nvPr/>
        </p:nvSpPr>
        <p:spPr>
          <a:xfrm>
            <a:off x="1605062" y="2039186"/>
            <a:ext cx="6098344" cy="1908215"/>
          </a:xfrm>
          <a:prstGeom prst="rect">
            <a:avLst/>
          </a:prstGeom>
          <a:noFill/>
        </p:spPr>
        <p:txBody>
          <a:bodyPr wrap="square">
            <a:spAutoFit/>
          </a:bodyPr>
          <a:lstStyle/>
          <a:p>
            <a:pPr rtl="0">
              <a:spcBef>
                <a:spcPts val="0"/>
              </a:spcBef>
              <a:spcAft>
                <a:spcPts val="1200"/>
              </a:spcAft>
            </a:pPr>
            <a:r>
              <a:rPr lang="es-ES" sz="1800" b="0" i="0" u="none" strike="noStrike" dirty="0">
                <a:solidFill>
                  <a:srgbClr val="000000"/>
                </a:solidFill>
                <a:effectLst/>
                <a:latin typeface="Arial" panose="020B0604020202020204" pitchFamily="34" charset="0"/>
              </a:rPr>
              <a:t>En el aula el profesor debe actuar mas como un facilitador de aprendizajes que como enseñante o transmisor de conocimientos, y desempeñar un papel proactivo compensador de la discriminación.</a:t>
            </a:r>
            <a:endParaRPr lang="es-ES" b="0" dirty="0">
              <a:effectLst/>
            </a:endParaRPr>
          </a:p>
          <a:p>
            <a:br>
              <a:rPr lang="es-ES" dirty="0"/>
            </a:br>
            <a:endParaRPr lang="es-MX" dirty="0"/>
          </a:p>
        </p:txBody>
      </p:sp>
      <p:pic>
        <p:nvPicPr>
          <p:cNvPr id="3078" name="Picture 6">
            <a:extLst>
              <a:ext uri="{FF2B5EF4-FFF2-40B4-BE49-F238E27FC236}">
                <a16:creationId xmlns:a16="http://schemas.microsoft.com/office/drawing/2014/main" id="{C945D6FA-8358-A116-1816-552B37EAE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5826" y="3429000"/>
            <a:ext cx="3495822" cy="232909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A855221D-204D-94BE-D33D-3E627899B0E3}"/>
              </a:ext>
            </a:extLst>
          </p:cNvPr>
          <p:cNvSpPr txBox="1"/>
          <p:nvPr/>
        </p:nvSpPr>
        <p:spPr>
          <a:xfrm>
            <a:off x="-518117" y="1577521"/>
            <a:ext cx="6098344" cy="923330"/>
          </a:xfrm>
          <a:prstGeom prst="rect">
            <a:avLst/>
          </a:prstGeom>
          <a:noFill/>
        </p:spPr>
        <p:txBody>
          <a:bodyPr wrap="square">
            <a:spAutoFit/>
          </a:bodyPr>
          <a:lstStyle/>
          <a:p>
            <a:pPr algn="ctr" rtl="0">
              <a:spcBef>
                <a:spcPts val="0"/>
              </a:spcBef>
              <a:spcAft>
                <a:spcPts val="0"/>
              </a:spcAft>
            </a:pPr>
            <a:r>
              <a:rPr lang="es-MX" sz="1800" b="0" i="0" u="none" strike="noStrike" dirty="0">
                <a:solidFill>
                  <a:srgbClr val="212121"/>
                </a:solidFill>
                <a:effectLst/>
                <a:latin typeface="Alata"/>
              </a:rPr>
              <a:t>ROL DEL DOCENTE</a:t>
            </a:r>
            <a:endParaRPr lang="es-MX" b="0" dirty="0">
              <a:effectLst/>
            </a:endParaRPr>
          </a:p>
          <a:p>
            <a:br>
              <a:rPr lang="es-MX" dirty="0"/>
            </a:br>
            <a:endParaRPr lang="es-MX" dirty="0"/>
          </a:p>
        </p:txBody>
      </p:sp>
    </p:spTree>
    <p:extLst>
      <p:ext uri="{BB962C8B-B14F-4D97-AF65-F5344CB8AC3E}">
        <p14:creationId xmlns:p14="http://schemas.microsoft.com/office/powerpoint/2010/main" val="3789330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FF398EB-945E-8571-0254-924E9102AA44}"/>
              </a:ext>
            </a:extLst>
          </p:cNvPr>
          <p:cNvSpPr txBox="1"/>
          <p:nvPr/>
        </p:nvSpPr>
        <p:spPr>
          <a:xfrm>
            <a:off x="1449730" y="724739"/>
            <a:ext cx="6094070" cy="923330"/>
          </a:xfrm>
          <a:prstGeom prst="rect">
            <a:avLst/>
          </a:prstGeom>
          <a:noFill/>
        </p:spPr>
        <p:txBody>
          <a:bodyPr wrap="square">
            <a:spAutoFit/>
          </a:bodyPr>
          <a:lstStyle/>
          <a:p>
            <a:pPr algn="ctr" rtl="0">
              <a:spcBef>
                <a:spcPts val="0"/>
              </a:spcBef>
              <a:spcAft>
                <a:spcPts val="0"/>
              </a:spcAft>
            </a:pPr>
            <a:r>
              <a:rPr lang="es-ES" sz="1800" b="0" i="0" u="none" strike="noStrike">
                <a:solidFill>
                  <a:srgbClr val="212121"/>
                </a:solidFill>
                <a:effectLst/>
                <a:latin typeface="Alata"/>
              </a:rPr>
              <a:t>Acciones de una educación diferenciada</a:t>
            </a:r>
            <a:endParaRPr lang="es-ES" b="0">
              <a:effectLst/>
            </a:endParaRPr>
          </a:p>
          <a:p>
            <a:br>
              <a:rPr lang="es-ES"/>
            </a:br>
            <a:endParaRPr lang="es-MX" dirty="0"/>
          </a:p>
        </p:txBody>
      </p:sp>
      <p:sp>
        <p:nvSpPr>
          <p:cNvPr id="9" name="CuadroTexto 8">
            <a:extLst>
              <a:ext uri="{FF2B5EF4-FFF2-40B4-BE49-F238E27FC236}">
                <a16:creationId xmlns:a16="http://schemas.microsoft.com/office/drawing/2014/main" id="{A6154C04-4984-AD8A-093F-3C133107B4F0}"/>
              </a:ext>
            </a:extLst>
          </p:cNvPr>
          <p:cNvSpPr txBox="1"/>
          <p:nvPr/>
        </p:nvSpPr>
        <p:spPr>
          <a:xfrm>
            <a:off x="1740061" y="1949165"/>
            <a:ext cx="2659283" cy="2154436"/>
          </a:xfrm>
          <a:prstGeom prst="rect">
            <a:avLst/>
          </a:prstGeom>
          <a:noFill/>
        </p:spPr>
        <p:txBody>
          <a:bodyPr wrap="square">
            <a:spAutoFit/>
          </a:bodyPr>
          <a:lstStyle/>
          <a:p>
            <a:pPr algn="ctr" rtl="0">
              <a:spcBef>
                <a:spcPts val="0"/>
              </a:spcBef>
              <a:spcAft>
                <a:spcPts val="0"/>
              </a:spcAft>
            </a:pPr>
            <a:r>
              <a:rPr lang="es-ES" sz="4400" b="0" i="0" u="none" strike="noStrike" dirty="0">
                <a:solidFill>
                  <a:srgbClr val="212121"/>
                </a:solidFill>
                <a:effectLst/>
                <a:latin typeface="Alata"/>
              </a:rPr>
              <a:t>01</a:t>
            </a:r>
            <a:endParaRPr lang="es-ES" b="0" dirty="0">
              <a:effectLst/>
            </a:endParaRPr>
          </a:p>
          <a:p>
            <a:pPr rtl="0">
              <a:spcBef>
                <a:spcPts val="0"/>
              </a:spcBef>
              <a:spcAft>
                <a:spcPts val="0"/>
              </a:spcAft>
            </a:pPr>
            <a:br>
              <a:rPr lang="es-ES" b="0" dirty="0">
                <a:effectLst/>
              </a:rPr>
            </a:br>
            <a:r>
              <a:rPr lang="es-ES" sz="1800" b="0" i="0" u="none" strike="noStrike" dirty="0">
                <a:solidFill>
                  <a:srgbClr val="212121"/>
                </a:solidFill>
                <a:effectLst/>
                <a:latin typeface="Public Sans"/>
              </a:rPr>
              <a:t>Se realizan actividades más prácticas y aplicadas. </a:t>
            </a:r>
            <a:endParaRPr lang="es-ES" b="0" dirty="0">
              <a:effectLst/>
            </a:endParaRPr>
          </a:p>
          <a:p>
            <a:br>
              <a:rPr lang="es-ES" dirty="0"/>
            </a:br>
            <a:endParaRPr lang="es-MX" dirty="0"/>
          </a:p>
        </p:txBody>
      </p:sp>
      <p:sp>
        <p:nvSpPr>
          <p:cNvPr id="11" name="CuadroTexto 10">
            <a:extLst>
              <a:ext uri="{FF2B5EF4-FFF2-40B4-BE49-F238E27FC236}">
                <a16:creationId xmlns:a16="http://schemas.microsoft.com/office/drawing/2014/main" id="{E95AE085-04DD-D168-FE87-446896394DDD}"/>
              </a:ext>
            </a:extLst>
          </p:cNvPr>
          <p:cNvSpPr txBox="1"/>
          <p:nvPr/>
        </p:nvSpPr>
        <p:spPr>
          <a:xfrm>
            <a:off x="5905983" y="1648069"/>
            <a:ext cx="4545956" cy="3200876"/>
          </a:xfrm>
          <a:prstGeom prst="rect">
            <a:avLst/>
          </a:prstGeom>
          <a:noFill/>
        </p:spPr>
        <p:txBody>
          <a:bodyPr wrap="square">
            <a:spAutoFit/>
          </a:bodyPr>
          <a:lstStyle/>
          <a:p>
            <a:pPr rtl="0">
              <a:spcBef>
                <a:spcPts val="0"/>
              </a:spcBef>
              <a:spcAft>
                <a:spcPts val="0"/>
              </a:spcAft>
            </a:pPr>
            <a:endParaRPr lang="es-ES" sz="1800" b="0" i="0" u="none" strike="noStrike" dirty="0">
              <a:solidFill>
                <a:srgbClr val="000000"/>
              </a:solidFill>
              <a:effectLst/>
              <a:latin typeface="Public Sans"/>
            </a:endParaRPr>
          </a:p>
          <a:p>
            <a:pPr algn="ctr"/>
            <a:r>
              <a:rPr lang="es-ES" sz="4000" b="0" i="0" u="none" strike="noStrike" dirty="0">
                <a:solidFill>
                  <a:srgbClr val="212121"/>
                </a:solidFill>
                <a:effectLst/>
                <a:latin typeface="Alata"/>
              </a:rPr>
              <a:t>02</a:t>
            </a:r>
            <a:endParaRPr lang="es-ES" sz="4000" b="0" dirty="0">
              <a:effectLst/>
            </a:endParaRPr>
          </a:p>
          <a:p>
            <a:pPr rtl="0">
              <a:spcBef>
                <a:spcPts val="0"/>
              </a:spcBef>
              <a:spcAft>
                <a:spcPts val="0"/>
              </a:spcAft>
            </a:pPr>
            <a:endParaRPr lang="es-ES" sz="1800" b="0" i="0" u="none" strike="noStrike" dirty="0">
              <a:solidFill>
                <a:srgbClr val="000000"/>
              </a:solidFill>
              <a:effectLst/>
              <a:latin typeface="Public Sans"/>
            </a:endParaRPr>
          </a:p>
          <a:p>
            <a:pPr rtl="0">
              <a:spcBef>
                <a:spcPts val="0"/>
              </a:spcBef>
              <a:spcAft>
                <a:spcPts val="0"/>
              </a:spcAft>
            </a:pPr>
            <a:r>
              <a:rPr lang="es-ES" sz="1800" b="0" i="0" u="none" strike="noStrike" dirty="0">
                <a:solidFill>
                  <a:srgbClr val="000000"/>
                </a:solidFill>
                <a:effectLst/>
                <a:latin typeface="Public Sans"/>
              </a:rPr>
              <a:t>se realizan tareas estructuradas, que pueden presentar diferentes niveles de complejidad y que se pueden ajustar a necesidades y ritmo del alumno</a:t>
            </a:r>
            <a:endParaRPr lang="es-ES" b="0" dirty="0">
              <a:effectLst/>
            </a:endParaRPr>
          </a:p>
          <a:p>
            <a:pPr algn="ctr" rtl="0">
              <a:spcBef>
                <a:spcPts val="0"/>
              </a:spcBef>
              <a:spcAft>
                <a:spcPts val="0"/>
              </a:spcAft>
            </a:pPr>
            <a:br>
              <a:rPr lang="es-ES" b="0" dirty="0">
                <a:effectLst/>
              </a:rPr>
            </a:br>
            <a:br>
              <a:rPr lang="es-ES" dirty="0"/>
            </a:br>
            <a:endParaRPr lang="es-MX" dirty="0"/>
          </a:p>
        </p:txBody>
      </p:sp>
      <p:sp>
        <p:nvSpPr>
          <p:cNvPr id="13" name="CuadroTexto 12">
            <a:extLst>
              <a:ext uri="{FF2B5EF4-FFF2-40B4-BE49-F238E27FC236}">
                <a16:creationId xmlns:a16="http://schemas.microsoft.com/office/drawing/2014/main" id="{480FAE04-5212-D6DC-F1CC-FFA71316D57C}"/>
              </a:ext>
            </a:extLst>
          </p:cNvPr>
          <p:cNvSpPr txBox="1"/>
          <p:nvPr/>
        </p:nvSpPr>
        <p:spPr>
          <a:xfrm>
            <a:off x="1449730" y="4404697"/>
            <a:ext cx="3758878" cy="2800767"/>
          </a:xfrm>
          <a:prstGeom prst="rect">
            <a:avLst/>
          </a:prstGeom>
          <a:noFill/>
        </p:spPr>
        <p:txBody>
          <a:bodyPr wrap="square">
            <a:spAutoFit/>
          </a:bodyPr>
          <a:lstStyle/>
          <a:p>
            <a:pPr algn="ctr"/>
            <a:r>
              <a:rPr lang="es-ES" sz="3200" b="0" i="0" u="none" strike="noStrike" dirty="0">
                <a:solidFill>
                  <a:srgbClr val="212121"/>
                </a:solidFill>
                <a:effectLst/>
                <a:latin typeface="Alata"/>
              </a:rPr>
              <a:t>03</a:t>
            </a:r>
            <a:endParaRPr lang="es-ES" sz="3200" b="0" dirty="0">
              <a:effectLst/>
            </a:endParaRPr>
          </a:p>
          <a:p>
            <a:pPr rtl="0">
              <a:spcBef>
                <a:spcPts val="0"/>
              </a:spcBef>
              <a:spcAft>
                <a:spcPts val="0"/>
              </a:spcAft>
            </a:pPr>
            <a:endParaRPr lang="es-ES" sz="1800" b="0" i="0" u="none" strike="noStrike" dirty="0">
              <a:solidFill>
                <a:srgbClr val="000000"/>
              </a:solidFill>
              <a:effectLst/>
              <a:latin typeface="Public Sans"/>
            </a:endParaRPr>
          </a:p>
          <a:p>
            <a:pPr rtl="0">
              <a:spcBef>
                <a:spcPts val="0"/>
              </a:spcBef>
              <a:spcAft>
                <a:spcPts val="0"/>
              </a:spcAft>
            </a:pPr>
            <a:r>
              <a:rPr lang="es-ES" sz="1800" b="0" i="0" u="none" strike="noStrike" dirty="0">
                <a:solidFill>
                  <a:srgbClr val="000000"/>
                </a:solidFill>
                <a:effectLst/>
                <a:latin typeface="Public Sans"/>
              </a:rPr>
              <a:t>se utilizan estrategias de enseñanza múltiple, organizando las clases en agrupamientos flexibles y planificando aprendizajes autorregulados</a:t>
            </a:r>
            <a:endParaRPr lang="es-ES" b="0" dirty="0">
              <a:effectLst/>
            </a:endParaRPr>
          </a:p>
          <a:p>
            <a:pPr algn="ctr" rtl="0">
              <a:spcBef>
                <a:spcPts val="0"/>
              </a:spcBef>
              <a:spcAft>
                <a:spcPts val="0"/>
              </a:spcAft>
            </a:pPr>
            <a:br>
              <a:rPr lang="es-ES" b="0" dirty="0">
                <a:effectLst/>
              </a:rPr>
            </a:br>
            <a:br>
              <a:rPr lang="es-ES" dirty="0"/>
            </a:br>
            <a:endParaRPr lang="es-MX" dirty="0"/>
          </a:p>
        </p:txBody>
      </p:sp>
      <p:sp>
        <p:nvSpPr>
          <p:cNvPr id="15" name="CuadroTexto 14">
            <a:extLst>
              <a:ext uri="{FF2B5EF4-FFF2-40B4-BE49-F238E27FC236}">
                <a16:creationId xmlns:a16="http://schemas.microsoft.com/office/drawing/2014/main" id="{253FDC99-070B-31F1-37BA-25828265834B}"/>
              </a:ext>
            </a:extLst>
          </p:cNvPr>
          <p:cNvSpPr txBox="1"/>
          <p:nvPr/>
        </p:nvSpPr>
        <p:spPr>
          <a:xfrm>
            <a:off x="6635188" y="4434561"/>
            <a:ext cx="3816751" cy="2746906"/>
          </a:xfrm>
          <a:prstGeom prst="rect">
            <a:avLst/>
          </a:prstGeom>
          <a:noFill/>
        </p:spPr>
        <p:txBody>
          <a:bodyPr wrap="square">
            <a:spAutoFit/>
          </a:bodyPr>
          <a:lstStyle/>
          <a:p>
            <a:pPr marR="355600" algn="ctr">
              <a:spcBef>
                <a:spcPts val="1100"/>
              </a:spcBef>
              <a:spcAft>
                <a:spcPts val="1400"/>
              </a:spcAft>
            </a:pPr>
            <a:r>
              <a:rPr lang="es-ES" sz="3200" b="0" i="0" u="none" strike="noStrike" dirty="0">
                <a:solidFill>
                  <a:srgbClr val="212121"/>
                </a:solidFill>
                <a:effectLst/>
                <a:latin typeface="Alata"/>
              </a:rPr>
              <a:t>04</a:t>
            </a:r>
            <a:endParaRPr lang="es-ES" sz="3200" dirty="0"/>
          </a:p>
          <a:p>
            <a:pPr marR="355600" algn="ctr">
              <a:spcBef>
                <a:spcPts val="1100"/>
              </a:spcBef>
              <a:spcAft>
                <a:spcPts val="1400"/>
              </a:spcAft>
            </a:pPr>
            <a:r>
              <a:rPr lang="es-ES" sz="1800" b="0" i="0" u="none" strike="noStrike" dirty="0">
                <a:solidFill>
                  <a:srgbClr val="000000"/>
                </a:solidFill>
                <a:effectLst/>
                <a:latin typeface="Public Sans"/>
              </a:rPr>
              <a:t>se utiliza la evaluación frecuente y orientada a metas que permite una adaptación constante de las siguientes unidades educativas.</a:t>
            </a:r>
            <a:endParaRPr lang="es-ES" b="0" dirty="0">
              <a:effectLst/>
            </a:endParaRPr>
          </a:p>
          <a:p>
            <a:br>
              <a:rPr lang="es-ES" b="0" dirty="0">
                <a:effectLst/>
              </a:rPr>
            </a:br>
            <a:endParaRPr lang="es-MX" dirty="0"/>
          </a:p>
        </p:txBody>
      </p:sp>
    </p:spTree>
    <p:extLst>
      <p:ext uri="{BB962C8B-B14F-4D97-AF65-F5344CB8AC3E}">
        <p14:creationId xmlns:p14="http://schemas.microsoft.com/office/powerpoint/2010/main" val="3383311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86F13BD0-857C-C42A-87FF-2C0744A96446}"/>
              </a:ext>
            </a:extLst>
          </p:cNvPr>
          <p:cNvSpPr txBox="1"/>
          <p:nvPr/>
        </p:nvSpPr>
        <p:spPr>
          <a:xfrm>
            <a:off x="8154186" y="634028"/>
            <a:ext cx="3355942" cy="3732835"/>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700" b="0" i="0" u="none" strike="noStrike" cap="all">
                <a:solidFill>
                  <a:schemeClr val="tx2"/>
                </a:solidFill>
                <a:effectLst/>
                <a:latin typeface="+mj-lt"/>
                <a:ea typeface="+mj-ea"/>
                <a:cs typeface="+mj-cs"/>
              </a:rPr>
              <a:t>EDUCACIÓN Y CLASES SOCIALES</a:t>
            </a:r>
            <a:endParaRPr lang="en-US" sz="4700" b="0" cap="all">
              <a:solidFill>
                <a:schemeClr val="tx2"/>
              </a:solidFill>
              <a:effectLst/>
              <a:latin typeface="+mj-lt"/>
              <a:ea typeface="+mj-ea"/>
              <a:cs typeface="+mj-cs"/>
            </a:endParaRPr>
          </a:p>
          <a:p>
            <a:pPr algn="ctr" defTabSz="914400">
              <a:lnSpc>
                <a:spcPct val="89000"/>
              </a:lnSpc>
              <a:spcBef>
                <a:spcPct val="0"/>
              </a:spcBef>
              <a:spcAft>
                <a:spcPts val="600"/>
              </a:spcAft>
            </a:pPr>
            <a:br>
              <a:rPr lang="en-US" sz="4700" b="0" cap="all">
                <a:solidFill>
                  <a:schemeClr val="tx2"/>
                </a:solidFill>
                <a:effectLst/>
                <a:latin typeface="+mj-lt"/>
                <a:ea typeface="+mj-ea"/>
                <a:cs typeface="+mj-cs"/>
              </a:rPr>
            </a:br>
            <a:endParaRPr lang="en-US" sz="4700" cap="all">
              <a:solidFill>
                <a:schemeClr val="tx2"/>
              </a:solidFill>
              <a:latin typeface="+mj-lt"/>
              <a:ea typeface="+mj-ea"/>
              <a:cs typeface="+mj-cs"/>
            </a:endParaRPr>
          </a:p>
        </p:txBody>
      </p:sp>
      <p:sp>
        <p:nvSpPr>
          <p:cNvPr id="73"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4098" name="Picture 2">
            <a:extLst>
              <a:ext uri="{FF2B5EF4-FFF2-40B4-BE49-F238E27FC236}">
                <a16:creationId xmlns:a16="http://schemas.microsoft.com/office/drawing/2014/main" id="{1FD029A1-DCAE-6C1A-6AC9-BFA4A983CF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9023" y="1830829"/>
            <a:ext cx="5659222" cy="339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36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CFE9F46-D5D3-3E8D-0A4A-DF1A4D5733F1}"/>
              </a:ext>
            </a:extLst>
          </p:cNvPr>
          <p:cNvSpPr txBox="1"/>
          <p:nvPr/>
        </p:nvSpPr>
        <p:spPr>
          <a:xfrm>
            <a:off x="3726506" y="399177"/>
            <a:ext cx="6098344" cy="1754326"/>
          </a:xfrm>
          <a:prstGeom prst="rect">
            <a:avLst/>
          </a:prstGeom>
          <a:noFill/>
        </p:spPr>
        <p:txBody>
          <a:bodyPr wrap="square">
            <a:spAutoFit/>
          </a:bodyPr>
          <a:lstStyle/>
          <a:p>
            <a:pPr algn="ctr" rtl="0">
              <a:spcBef>
                <a:spcPts val="0"/>
              </a:spcBef>
              <a:spcAft>
                <a:spcPts val="0"/>
              </a:spcAft>
            </a:pPr>
            <a:r>
              <a:rPr lang="es-ES" sz="1800" b="0" i="0" u="none" strike="noStrike" dirty="0">
                <a:solidFill>
                  <a:srgbClr val="383838"/>
                </a:solidFill>
                <a:effectLst/>
                <a:latin typeface="Alata"/>
              </a:rPr>
              <a:t>La división de la sociedad es un estrato social, estos  se caracterizan y son notorios en la sociedad  por la desigualdad de acceso a  recursos de educación, vivienda, materiales, en fin  estilos de vida diferentes.</a:t>
            </a:r>
            <a:endParaRPr lang="es-ES" b="0" dirty="0">
              <a:effectLst/>
            </a:endParaRPr>
          </a:p>
          <a:p>
            <a:br>
              <a:rPr lang="es-ES" dirty="0"/>
            </a:br>
            <a:endParaRPr lang="es-MX" dirty="0"/>
          </a:p>
        </p:txBody>
      </p:sp>
      <p:sp>
        <p:nvSpPr>
          <p:cNvPr id="7" name="CuadroTexto 6">
            <a:extLst>
              <a:ext uri="{FF2B5EF4-FFF2-40B4-BE49-F238E27FC236}">
                <a16:creationId xmlns:a16="http://schemas.microsoft.com/office/drawing/2014/main" id="{444B21DF-2E21-F293-AB35-6D5E9793AA10}"/>
              </a:ext>
            </a:extLst>
          </p:cNvPr>
          <p:cNvSpPr txBox="1"/>
          <p:nvPr/>
        </p:nvSpPr>
        <p:spPr>
          <a:xfrm>
            <a:off x="1636889" y="2371304"/>
            <a:ext cx="2359378" cy="3744615"/>
          </a:xfrm>
          <a:prstGeom prst="rect">
            <a:avLst/>
          </a:prstGeom>
          <a:noFill/>
        </p:spPr>
        <p:txBody>
          <a:bodyPr wrap="square">
            <a:spAutoFit/>
          </a:bodyPr>
          <a:lstStyle/>
          <a:p>
            <a:pPr rtl="0">
              <a:spcBef>
                <a:spcPts val="0"/>
              </a:spcBef>
              <a:spcAft>
                <a:spcPts val="0"/>
              </a:spcAft>
            </a:pPr>
            <a:r>
              <a:rPr lang="es-ES" sz="1400" b="0" i="0" u="none" strike="noStrike" dirty="0">
                <a:solidFill>
                  <a:srgbClr val="212121"/>
                </a:solidFill>
                <a:effectLst/>
                <a:latin typeface="Alata"/>
              </a:rPr>
              <a:t>1</a:t>
            </a:r>
            <a:endParaRPr lang="es-ES" sz="1400" b="0" dirty="0">
              <a:effectLst/>
            </a:endParaRPr>
          </a:p>
          <a:p>
            <a:pPr algn="ctr" rtl="0">
              <a:spcBef>
                <a:spcPts val="0"/>
              </a:spcBef>
              <a:spcAft>
                <a:spcPts val="0"/>
              </a:spcAft>
            </a:pPr>
            <a:br>
              <a:rPr lang="es-ES" sz="1400" b="0" dirty="0">
                <a:effectLst/>
              </a:rPr>
            </a:br>
            <a:r>
              <a:rPr lang="es-ES" sz="1400" b="1" i="0" u="none" strike="noStrike" dirty="0">
                <a:solidFill>
                  <a:srgbClr val="383838"/>
                </a:solidFill>
                <a:effectLst/>
                <a:latin typeface="Open Sans" panose="020B0606030504020204" pitchFamily="34" charset="0"/>
              </a:rPr>
              <a:t>ESTRUCTURA DE CLASES </a:t>
            </a:r>
            <a:endParaRPr lang="es-ES" sz="1400" b="0" dirty="0">
              <a:effectLst/>
            </a:endParaRPr>
          </a:p>
          <a:p>
            <a:pPr algn="ctr" rtl="0">
              <a:spcBef>
                <a:spcPts val="0"/>
              </a:spcBef>
              <a:spcAft>
                <a:spcPts val="1600"/>
              </a:spcAft>
            </a:pPr>
            <a:br>
              <a:rPr lang="es-ES" sz="1400" b="0" dirty="0">
                <a:effectLst/>
              </a:rPr>
            </a:br>
            <a:r>
              <a:rPr lang="es-ES" sz="1400" b="0" i="0" u="none" strike="noStrike" dirty="0">
                <a:solidFill>
                  <a:srgbClr val="383838"/>
                </a:solidFill>
                <a:effectLst/>
                <a:latin typeface="Open Sans" panose="020B0606030504020204" pitchFamily="34" charset="0"/>
              </a:rPr>
              <a:t>la agrupación de las personas a partir de sus ocupaciones, las cuales son categorizadas en función: sus fuentes de ingreso  y niveles de renta, su grado de seguridad económica y las posibilidades de ascenso económico</a:t>
            </a:r>
            <a:endParaRPr lang="es-ES" sz="1400" b="0" dirty="0">
              <a:effectLst/>
            </a:endParaRPr>
          </a:p>
          <a:p>
            <a:br>
              <a:rPr lang="es-ES" sz="1400" dirty="0"/>
            </a:br>
            <a:endParaRPr lang="es-MX" sz="1400" dirty="0"/>
          </a:p>
        </p:txBody>
      </p:sp>
      <p:sp>
        <p:nvSpPr>
          <p:cNvPr id="9" name="CuadroTexto 8">
            <a:extLst>
              <a:ext uri="{FF2B5EF4-FFF2-40B4-BE49-F238E27FC236}">
                <a16:creationId xmlns:a16="http://schemas.microsoft.com/office/drawing/2014/main" id="{C7AA3AF1-E0EE-648D-382B-9597D0FB261F}"/>
              </a:ext>
            </a:extLst>
          </p:cNvPr>
          <p:cNvSpPr txBox="1"/>
          <p:nvPr/>
        </p:nvSpPr>
        <p:spPr>
          <a:xfrm>
            <a:off x="4410069" y="2371304"/>
            <a:ext cx="2246489" cy="2667397"/>
          </a:xfrm>
          <a:prstGeom prst="rect">
            <a:avLst/>
          </a:prstGeom>
          <a:noFill/>
        </p:spPr>
        <p:txBody>
          <a:bodyPr wrap="square">
            <a:spAutoFit/>
          </a:bodyPr>
          <a:lstStyle/>
          <a:p>
            <a:pPr rtl="0">
              <a:spcBef>
                <a:spcPts val="0"/>
              </a:spcBef>
              <a:spcAft>
                <a:spcPts val="0"/>
              </a:spcAft>
            </a:pPr>
            <a:r>
              <a:rPr lang="es-ES" sz="1400" b="0" i="0" u="none" strike="noStrike" dirty="0">
                <a:solidFill>
                  <a:srgbClr val="212121"/>
                </a:solidFill>
                <a:effectLst/>
                <a:latin typeface="Alata"/>
              </a:rPr>
              <a:t>2</a:t>
            </a:r>
            <a:endParaRPr lang="es-ES" sz="1400" b="0" dirty="0">
              <a:effectLst/>
            </a:endParaRPr>
          </a:p>
          <a:p>
            <a:pPr algn="ctr" rtl="0">
              <a:spcBef>
                <a:spcPts val="0"/>
              </a:spcBef>
              <a:spcAft>
                <a:spcPts val="0"/>
              </a:spcAft>
            </a:pPr>
            <a:br>
              <a:rPr lang="es-ES" sz="1400" b="0" dirty="0">
                <a:effectLst/>
              </a:rPr>
            </a:br>
            <a:r>
              <a:rPr lang="es-ES" sz="1400" b="1" i="0" u="none" strike="noStrike" dirty="0">
                <a:solidFill>
                  <a:srgbClr val="383838"/>
                </a:solidFill>
                <a:effectLst/>
                <a:latin typeface="Open Sans" panose="020B0606030504020204" pitchFamily="34" charset="0"/>
              </a:rPr>
              <a:t>DESIGUALDAD SOCIAL</a:t>
            </a:r>
            <a:r>
              <a:rPr lang="es-ES" sz="1400" b="0" i="0" u="none" strike="noStrike" dirty="0">
                <a:solidFill>
                  <a:srgbClr val="383838"/>
                </a:solidFill>
                <a:effectLst/>
                <a:latin typeface="Open Sans" panose="020B0606030504020204" pitchFamily="34" charset="0"/>
              </a:rPr>
              <a:t> </a:t>
            </a:r>
            <a:endParaRPr lang="es-ES" sz="1400" b="0" dirty="0">
              <a:effectLst/>
            </a:endParaRPr>
          </a:p>
          <a:p>
            <a:pPr algn="ctr" rtl="0">
              <a:spcBef>
                <a:spcPts val="0"/>
              </a:spcBef>
              <a:spcAft>
                <a:spcPts val="1600"/>
              </a:spcAft>
            </a:pPr>
            <a:br>
              <a:rPr lang="es-ES" sz="1400" b="0" dirty="0">
                <a:effectLst/>
              </a:rPr>
            </a:br>
            <a:r>
              <a:rPr lang="es-ES" sz="1400" b="0" i="0" u="none" strike="noStrike" dirty="0">
                <a:solidFill>
                  <a:srgbClr val="383838"/>
                </a:solidFill>
                <a:effectLst/>
                <a:latin typeface="Open Sans" panose="020B0606030504020204" pitchFamily="34" charset="0"/>
              </a:rPr>
              <a:t>las personas tienen un acceso desigual a los recursos, servicios y posiciones que la sociedad valora</a:t>
            </a:r>
            <a:endParaRPr lang="es-ES" sz="1400" b="0" dirty="0">
              <a:effectLst/>
            </a:endParaRPr>
          </a:p>
          <a:p>
            <a:br>
              <a:rPr lang="es-ES" sz="1400" dirty="0"/>
            </a:br>
            <a:endParaRPr lang="es-MX" sz="1400" dirty="0"/>
          </a:p>
        </p:txBody>
      </p:sp>
      <p:sp>
        <p:nvSpPr>
          <p:cNvPr id="11" name="CuadroTexto 10">
            <a:extLst>
              <a:ext uri="{FF2B5EF4-FFF2-40B4-BE49-F238E27FC236}">
                <a16:creationId xmlns:a16="http://schemas.microsoft.com/office/drawing/2014/main" id="{8DBF3A9B-2C11-CA45-0382-A5F7E280A5A8}"/>
              </a:ext>
            </a:extLst>
          </p:cNvPr>
          <p:cNvSpPr txBox="1"/>
          <p:nvPr/>
        </p:nvSpPr>
        <p:spPr>
          <a:xfrm>
            <a:off x="6775678" y="2371304"/>
            <a:ext cx="2754489" cy="2451953"/>
          </a:xfrm>
          <a:prstGeom prst="rect">
            <a:avLst/>
          </a:prstGeom>
          <a:noFill/>
        </p:spPr>
        <p:txBody>
          <a:bodyPr wrap="square">
            <a:spAutoFit/>
          </a:bodyPr>
          <a:lstStyle/>
          <a:p>
            <a:pPr rtl="0">
              <a:spcBef>
                <a:spcPts val="0"/>
              </a:spcBef>
              <a:spcAft>
                <a:spcPts val="0"/>
              </a:spcAft>
            </a:pPr>
            <a:r>
              <a:rPr lang="es-ES" sz="1400" b="0" i="0" u="none" strike="noStrike" dirty="0">
                <a:solidFill>
                  <a:srgbClr val="212121"/>
                </a:solidFill>
                <a:effectLst/>
                <a:latin typeface="Alata"/>
              </a:rPr>
              <a:t>3</a:t>
            </a:r>
            <a:endParaRPr lang="es-ES" sz="1400" b="0" dirty="0">
              <a:effectLst/>
            </a:endParaRPr>
          </a:p>
          <a:p>
            <a:pPr algn="ctr" rtl="0">
              <a:spcBef>
                <a:spcPts val="0"/>
              </a:spcBef>
              <a:spcAft>
                <a:spcPts val="0"/>
              </a:spcAft>
            </a:pPr>
            <a:br>
              <a:rPr lang="es-ES" sz="1400" b="0" dirty="0">
                <a:effectLst/>
              </a:rPr>
            </a:br>
            <a:r>
              <a:rPr lang="es-ES" sz="1400" b="1" i="0" u="none" strike="noStrike" dirty="0">
                <a:solidFill>
                  <a:srgbClr val="383838"/>
                </a:solidFill>
                <a:effectLst/>
                <a:latin typeface="Open Sans" panose="020B0606030504020204" pitchFamily="34" charset="0"/>
              </a:rPr>
              <a:t>DESIGUALDAD EDUCATIVA</a:t>
            </a:r>
            <a:endParaRPr lang="es-ES" sz="1400" b="0" dirty="0">
              <a:effectLst/>
            </a:endParaRPr>
          </a:p>
          <a:p>
            <a:pPr algn="ctr" rtl="0">
              <a:spcBef>
                <a:spcPts val="0"/>
              </a:spcBef>
              <a:spcAft>
                <a:spcPts val="1600"/>
              </a:spcAft>
            </a:pPr>
            <a:br>
              <a:rPr lang="es-ES" sz="1400" b="0" dirty="0">
                <a:effectLst/>
              </a:rPr>
            </a:br>
            <a:r>
              <a:rPr lang="es-ES" sz="1400" b="0" i="0" u="none" strike="noStrike" dirty="0">
                <a:solidFill>
                  <a:srgbClr val="383838"/>
                </a:solidFill>
                <a:effectLst/>
                <a:latin typeface="Open Sans" panose="020B0606030504020204" pitchFamily="34" charset="0"/>
              </a:rPr>
              <a:t>afecta a los sectores más pobres  de las sociedades, ya sea en los países desarrollados como en los subdesarrollados.</a:t>
            </a:r>
            <a:endParaRPr lang="es-ES" sz="1400" b="0" dirty="0">
              <a:effectLst/>
            </a:endParaRPr>
          </a:p>
          <a:p>
            <a:br>
              <a:rPr lang="es-ES" sz="1400" dirty="0"/>
            </a:br>
            <a:endParaRPr lang="es-MX" sz="1400" dirty="0"/>
          </a:p>
        </p:txBody>
      </p:sp>
      <p:sp>
        <p:nvSpPr>
          <p:cNvPr id="13" name="CuadroTexto 12">
            <a:extLst>
              <a:ext uri="{FF2B5EF4-FFF2-40B4-BE49-F238E27FC236}">
                <a16:creationId xmlns:a16="http://schemas.microsoft.com/office/drawing/2014/main" id="{0FF0A2A6-3FBA-EF6F-4B0F-B99DF304236D}"/>
              </a:ext>
            </a:extLst>
          </p:cNvPr>
          <p:cNvSpPr txBox="1"/>
          <p:nvPr/>
        </p:nvSpPr>
        <p:spPr>
          <a:xfrm>
            <a:off x="9649287" y="2153503"/>
            <a:ext cx="2246489" cy="4175502"/>
          </a:xfrm>
          <a:prstGeom prst="rect">
            <a:avLst/>
          </a:prstGeom>
          <a:noFill/>
        </p:spPr>
        <p:txBody>
          <a:bodyPr wrap="square">
            <a:spAutoFit/>
          </a:bodyPr>
          <a:lstStyle/>
          <a:p>
            <a:pPr rtl="0">
              <a:spcBef>
                <a:spcPts val="0"/>
              </a:spcBef>
              <a:spcAft>
                <a:spcPts val="0"/>
              </a:spcAft>
            </a:pPr>
            <a:r>
              <a:rPr lang="es-ES" sz="1400" b="0" i="0" u="none" strike="noStrike" dirty="0">
                <a:solidFill>
                  <a:srgbClr val="212121"/>
                </a:solidFill>
                <a:effectLst/>
                <a:latin typeface="Alata"/>
              </a:rPr>
              <a:t>4</a:t>
            </a:r>
            <a:endParaRPr lang="es-ES" sz="1400" b="0" dirty="0">
              <a:effectLst/>
            </a:endParaRPr>
          </a:p>
          <a:p>
            <a:pPr algn="ctr" rtl="0">
              <a:spcBef>
                <a:spcPts val="0"/>
              </a:spcBef>
              <a:spcAft>
                <a:spcPts val="0"/>
              </a:spcAft>
            </a:pPr>
            <a:br>
              <a:rPr lang="es-ES" sz="1400" b="0" dirty="0">
                <a:effectLst/>
              </a:rPr>
            </a:br>
            <a:r>
              <a:rPr lang="es-ES" sz="1400" b="1" i="0" u="none" strike="noStrike" dirty="0">
                <a:solidFill>
                  <a:srgbClr val="383838"/>
                </a:solidFill>
                <a:effectLst/>
                <a:latin typeface="Open Sans" panose="020B0606030504020204" pitchFamily="34" charset="0"/>
              </a:rPr>
              <a:t>CLASES SOCIALES Y ESCOLARIZACIÓN</a:t>
            </a:r>
            <a:r>
              <a:rPr lang="es-ES" sz="1400" b="0" i="0" u="none" strike="noStrike" dirty="0">
                <a:solidFill>
                  <a:srgbClr val="383838"/>
                </a:solidFill>
                <a:effectLst/>
                <a:latin typeface="Open Sans" panose="020B0606030504020204" pitchFamily="34" charset="0"/>
              </a:rPr>
              <a:t>  </a:t>
            </a:r>
            <a:endParaRPr lang="es-ES" sz="1400" b="0" dirty="0">
              <a:effectLst/>
            </a:endParaRPr>
          </a:p>
          <a:p>
            <a:pPr algn="ctr" rtl="0">
              <a:spcBef>
                <a:spcPts val="0"/>
              </a:spcBef>
              <a:spcAft>
                <a:spcPts val="1600"/>
              </a:spcAft>
            </a:pPr>
            <a:br>
              <a:rPr lang="es-ES" sz="1400" b="0" dirty="0">
                <a:effectLst/>
              </a:rPr>
            </a:br>
            <a:r>
              <a:rPr lang="es-ES" sz="1400" b="0" i="0" u="none" strike="noStrike" dirty="0">
                <a:solidFill>
                  <a:srgbClr val="212121"/>
                </a:solidFill>
                <a:effectLst/>
                <a:latin typeface="Open Sans" panose="020B0606030504020204" pitchFamily="34" charset="0"/>
              </a:rPr>
              <a:t>a nivel superior , los hijos de las clases trabajadores tienen más probabilidades que el resto de matricularse en carreras de ciclo corto o en licenciaturas escasamente conectadas con los mercados de trabajo o de prestigio. </a:t>
            </a:r>
            <a:endParaRPr lang="es-ES" sz="1400" b="0" dirty="0">
              <a:effectLst/>
            </a:endParaRPr>
          </a:p>
          <a:p>
            <a:br>
              <a:rPr lang="es-ES" sz="1400" dirty="0"/>
            </a:br>
            <a:endParaRPr lang="es-MX" sz="1400" dirty="0"/>
          </a:p>
        </p:txBody>
      </p:sp>
    </p:spTree>
    <p:extLst>
      <p:ext uri="{BB962C8B-B14F-4D97-AF65-F5344CB8AC3E}">
        <p14:creationId xmlns:p14="http://schemas.microsoft.com/office/powerpoint/2010/main" val="3780105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DC1B6B2-AAD0-B775-75F6-F33D9D5DC7B2}"/>
              </a:ext>
            </a:extLst>
          </p:cNvPr>
          <p:cNvSpPr txBox="1"/>
          <p:nvPr/>
        </p:nvSpPr>
        <p:spPr>
          <a:xfrm>
            <a:off x="1986844" y="1213008"/>
            <a:ext cx="3217333" cy="4431983"/>
          </a:xfrm>
          <a:prstGeom prst="rect">
            <a:avLst/>
          </a:prstGeom>
          <a:noFill/>
        </p:spPr>
        <p:txBody>
          <a:bodyPr wrap="square">
            <a:spAutoFit/>
          </a:bodyPr>
          <a:lstStyle/>
          <a:p>
            <a:pPr rtl="0">
              <a:spcBef>
                <a:spcPts val="0"/>
              </a:spcBef>
              <a:spcAft>
                <a:spcPts val="0"/>
              </a:spcAft>
            </a:pPr>
            <a:r>
              <a:rPr lang="es-ES" sz="2400" b="1" i="0" u="none" strike="noStrike" dirty="0">
                <a:solidFill>
                  <a:srgbClr val="383838"/>
                </a:solidFill>
                <a:effectLst/>
                <a:latin typeface="Open Sans" panose="020B0606030504020204" pitchFamily="34" charset="0"/>
              </a:rPr>
              <a:t>ESCUELA PÚBLICA Y PRIVADA </a:t>
            </a:r>
            <a:endParaRPr lang="es-ES" b="0" dirty="0">
              <a:effectLst/>
            </a:endParaRPr>
          </a:p>
          <a:p>
            <a:pPr algn="ctr" rtl="0">
              <a:spcBef>
                <a:spcPts val="0"/>
              </a:spcBef>
              <a:spcAft>
                <a:spcPts val="0"/>
              </a:spcAft>
            </a:pPr>
            <a:br>
              <a:rPr lang="es-ES" b="0" dirty="0">
                <a:effectLst/>
              </a:rPr>
            </a:br>
            <a:r>
              <a:rPr lang="es-ES" sz="1800" b="0" i="0" u="none" strike="noStrike" dirty="0">
                <a:solidFill>
                  <a:srgbClr val="212121"/>
                </a:solidFill>
                <a:effectLst/>
                <a:latin typeface="Open Sans" panose="020B0606030504020204" pitchFamily="34" charset="0"/>
              </a:rPr>
              <a:t>Los niveles de estudios de los padres reproducen similares pautas de desigualdad. Las familias universitarias optan mayoritariamente por los centros privados, lo que contribuiría a agrandar las diferencias derivadas del capital cultural familiar.</a:t>
            </a:r>
            <a:endParaRPr lang="es-ES" b="0" dirty="0">
              <a:effectLst/>
            </a:endParaRPr>
          </a:p>
          <a:p>
            <a:br>
              <a:rPr lang="es-ES" dirty="0"/>
            </a:br>
            <a:endParaRPr lang="es-MX" dirty="0"/>
          </a:p>
        </p:txBody>
      </p:sp>
      <p:sp>
        <p:nvSpPr>
          <p:cNvPr id="9" name="CuadroTexto 8">
            <a:extLst>
              <a:ext uri="{FF2B5EF4-FFF2-40B4-BE49-F238E27FC236}">
                <a16:creationId xmlns:a16="http://schemas.microsoft.com/office/drawing/2014/main" id="{8ABCD19B-5E12-B6BD-0EDC-31C6545191F8}"/>
              </a:ext>
            </a:extLst>
          </p:cNvPr>
          <p:cNvSpPr txBox="1"/>
          <p:nvPr/>
        </p:nvSpPr>
        <p:spPr>
          <a:xfrm>
            <a:off x="6592711" y="959051"/>
            <a:ext cx="3476978" cy="4524315"/>
          </a:xfrm>
          <a:prstGeom prst="rect">
            <a:avLst/>
          </a:prstGeom>
          <a:noFill/>
        </p:spPr>
        <p:txBody>
          <a:bodyPr wrap="square">
            <a:spAutoFit/>
          </a:bodyPr>
          <a:lstStyle/>
          <a:p>
            <a:pPr rtl="0">
              <a:spcBef>
                <a:spcPts val="0"/>
              </a:spcBef>
              <a:spcAft>
                <a:spcPts val="0"/>
              </a:spcAft>
            </a:pPr>
            <a:br>
              <a:rPr lang="es-ES" b="0" dirty="0">
                <a:effectLst/>
              </a:rPr>
            </a:br>
            <a:r>
              <a:rPr lang="es-ES" sz="1800" b="1" i="0" u="none" strike="noStrike" dirty="0">
                <a:solidFill>
                  <a:srgbClr val="212121"/>
                </a:solidFill>
                <a:effectLst/>
                <a:latin typeface="Open Sans" panose="020B0606030504020204" pitchFamily="34" charset="0"/>
              </a:rPr>
              <a:t>LA SEGREGACIÓN POR NIVELES DE RENDIMIENTO EDUCATIVO </a:t>
            </a:r>
            <a:endParaRPr lang="es-ES" b="0" dirty="0">
              <a:effectLst/>
            </a:endParaRPr>
          </a:p>
          <a:p>
            <a:pPr algn="ctr" rtl="0">
              <a:spcBef>
                <a:spcPts val="0"/>
              </a:spcBef>
              <a:spcAft>
                <a:spcPts val="0"/>
              </a:spcAft>
            </a:pPr>
            <a:br>
              <a:rPr lang="es-ES" b="0" dirty="0">
                <a:effectLst/>
              </a:rPr>
            </a:br>
            <a:br>
              <a:rPr lang="es-ES" b="0" dirty="0">
                <a:effectLst/>
              </a:rPr>
            </a:br>
            <a:r>
              <a:rPr lang="es-ES" sz="1800" b="0" i="0" u="none" strike="noStrike" dirty="0">
                <a:solidFill>
                  <a:srgbClr val="212121"/>
                </a:solidFill>
                <a:effectLst/>
                <a:latin typeface="Open Sans" panose="020B0606030504020204" pitchFamily="34" charset="0"/>
              </a:rPr>
              <a:t>Estas actitudes son atribuibles a la agrupación por niveles.  Estos estudiantes participan menos en actividades </a:t>
            </a:r>
            <a:r>
              <a:rPr lang="es-ES" sz="1800" b="0" i="0" u="none" strike="noStrike" dirty="0" err="1">
                <a:solidFill>
                  <a:srgbClr val="212121"/>
                </a:solidFill>
                <a:effectLst/>
                <a:latin typeface="Open Sans" panose="020B0606030504020204" pitchFamily="34" charset="0"/>
              </a:rPr>
              <a:t>extra-curriculares</a:t>
            </a:r>
            <a:r>
              <a:rPr lang="es-ES" sz="1800" b="0" i="0" u="none" strike="noStrike" dirty="0">
                <a:solidFill>
                  <a:srgbClr val="212121"/>
                </a:solidFill>
                <a:effectLst/>
                <a:latin typeface="Open Sans" panose="020B0606030504020204" pitchFamily="34" charset="0"/>
              </a:rPr>
              <a:t>, se comportan peor y realizan con mayor frecuencia actos delictivos.</a:t>
            </a:r>
            <a:endParaRPr lang="es-ES" b="0" dirty="0">
              <a:effectLst/>
            </a:endParaRPr>
          </a:p>
          <a:p>
            <a:br>
              <a:rPr lang="es-ES" dirty="0"/>
            </a:br>
            <a:endParaRPr lang="es-MX" dirty="0"/>
          </a:p>
        </p:txBody>
      </p:sp>
    </p:spTree>
    <p:extLst>
      <p:ext uri="{BB962C8B-B14F-4D97-AF65-F5344CB8AC3E}">
        <p14:creationId xmlns:p14="http://schemas.microsoft.com/office/powerpoint/2010/main" val="643586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DF18E39-B748-15C7-C894-45BB52C307BE}"/>
              </a:ext>
            </a:extLst>
          </p:cNvPr>
          <p:cNvSpPr txBox="1"/>
          <p:nvPr/>
        </p:nvSpPr>
        <p:spPr>
          <a:xfrm>
            <a:off x="3352799" y="1997516"/>
            <a:ext cx="6897511" cy="2462213"/>
          </a:xfrm>
          <a:prstGeom prst="rect">
            <a:avLst/>
          </a:prstGeom>
          <a:noFill/>
        </p:spPr>
        <p:txBody>
          <a:bodyPr wrap="square">
            <a:spAutoFit/>
          </a:bodyPr>
          <a:lstStyle/>
          <a:p>
            <a:pPr marL="1371600" rtl="0">
              <a:spcBef>
                <a:spcPts val="0"/>
              </a:spcBef>
              <a:spcAft>
                <a:spcPts val="0"/>
              </a:spcAft>
            </a:pPr>
            <a:r>
              <a:rPr lang="es-ES" sz="2800" b="0" i="0" u="none" strike="noStrike" dirty="0">
                <a:solidFill>
                  <a:srgbClr val="212121"/>
                </a:solidFill>
                <a:effectLst/>
                <a:latin typeface="Alata"/>
              </a:rPr>
              <a:t>Aula Diferenciada</a:t>
            </a:r>
            <a:endParaRPr lang="es-ES" b="0" dirty="0">
              <a:effectLst/>
            </a:endParaRPr>
          </a:p>
          <a:p>
            <a:pPr rtl="0" fontAlgn="base">
              <a:spcBef>
                <a:spcPts val="0"/>
              </a:spcBef>
              <a:spcAft>
                <a:spcPts val="0"/>
              </a:spcAft>
              <a:buFont typeface="Arial" panose="020B0604020202020204" pitchFamily="34" charset="0"/>
              <a:buChar char="•"/>
            </a:pPr>
            <a:br>
              <a:rPr lang="es-ES" b="0" dirty="0">
                <a:effectLst/>
              </a:rPr>
            </a:br>
            <a:r>
              <a:rPr lang="es-ES" sz="1800" b="0" i="0" u="none" strike="noStrike" dirty="0">
                <a:solidFill>
                  <a:srgbClr val="212121"/>
                </a:solidFill>
                <a:effectLst/>
                <a:latin typeface="Public Sans"/>
              </a:rPr>
              <a:t>Grupos de trabajo cambiantes, responsabilidad de los alumnos sobre sus aprendizajes </a:t>
            </a:r>
            <a:endParaRPr lang="es-ES" sz="1800" b="0" i="0" u="none" strike="noStrike" dirty="0">
              <a:solidFill>
                <a:srgbClr val="434343"/>
              </a:solidFill>
              <a:effectLst/>
              <a:latin typeface="Public Sans"/>
            </a:endParaRPr>
          </a:p>
          <a:p>
            <a:pPr rtl="0" fontAlgn="base">
              <a:spcBef>
                <a:spcPts val="0"/>
              </a:spcBef>
              <a:spcAft>
                <a:spcPts val="0"/>
              </a:spcAft>
              <a:buFont typeface="Arial" panose="020B0604020202020204" pitchFamily="34" charset="0"/>
              <a:buChar char="•"/>
            </a:pPr>
            <a:r>
              <a:rPr lang="es-ES" sz="1800" b="0" i="0" u="none" strike="noStrike" dirty="0">
                <a:solidFill>
                  <a:srgbClr val="212121"/>
                </a:solidFill>
                <a:effectLst/>
                <a:latin typeface="Public Sans"/>
              </a:rPr>
              <a:t>Autonomía y menor dependencia del alumno-profesor</a:t>
            </a:r>
            <a:endParaRPr lang="es-ES" sz="1800" b="0" i="0" u="none" strike="noStrike" dirty="0">
              <a:solidFill>
                <a:srgbClr val="434343"/>
              </a:solidFill>
              <a:effectLst/>
              <a:latin typeface="Public Sans"/>
            </a:endParaRPr>
          </a:p>
          <a:p>
            <a:pPr rtl="0" fontAlgn="base">
              <a:spcBef>
                <a:spcPts val="0"/>
              </a:spcBef>
              <a:spcAft>
                <a:spcPts val="0"/>
              </a:spcAft>
              <a:buFont typeface="Arial" panose="020B0604020202020204" pitchFamily="34" charset="0"/>
              <a:buChar char="•"/>
            </a:pPr>
            <a:r>
              <a:rPr lang="es-ES" sz="1800" b="0" i="0" u="none" strike="noStrike" dirty="0">
                <a:solidFill>
                  <a:srgbClr val="212121"/>
                </a:solidFill>
                <a:effectLst/>
                <a:latin typeface="Public Sans"/>
              </a:rPr>
              <a:t>Trabajo interactivo alumno-profesor</a:t>
            </a:r>
            <a:endParaRPr lang="es-ES" sz="1800" b="0" i="0" u="none" strike="noStrike" dirty="0">
              <a:solidFill>
                <a:srgbClr val="434343"/>
              </a:solidFill>
              <a:effectLst/>
              <a:latin typeface="Public Sans"/>
            </a:endParaRPr>
          </a:p>
          <a:p>
            <a:pPr rtl="0" fontAlgn="base">
              <a:spcBef>
                <a:spcPts val="0"/>
              </a:spcBef>
              <a:spcAft>
                <a:spcPts val="0"/>
              </a:spcAft>
              <a:buFont typeface="Arial" panose="020B0604020202020204" pitchFamily="34" charset="0"/>
              <a:buChar char="•"/>
            </a:pPr>
            <a:r>
              <a:rPr lang="es-ES" sz="1800" b="0" i="0" u="none" strike="noStrike" dirty="0">
                <a:solidFill>
                  <a:srgbClr val="212121"/>
                </a:solidFill>
                <a:effectLst/>
                <a:latin typeface="Public Sans"/>
              </a:rPr>
              <a:t>Actividades variadas en cada unidad curricular</a:t>
            </a:r>
            <a:endParaRPr lang="es-ES" sz="1800" b="0" i="0" u="none" strike="noStrike" dirty="0">
              <a:solidFill>
                <a:srgbClr val="434343"/>
              </a:solidFill>
              <a:effectLst/>
              <a:latin typeface="Public Sans"/>
            </a:endParaRPr>
          </a:p>
          <a:p>
            <a:pPr rtl="0" fontAlgn="base">
              <a:spcBef>
                <a:spcPts val="0"/>
              </a:spcBef>
              <a:spcAft>
                <a:spcPts val="0"/>
              </a:spcAft>
              <a:buFont typeface="Arial" panose="020B0604020202020204" pitchFamily="34" charset="0"/>
              <a:buChar char="•"/>
            </a:pPr>
            <a:r>
              <a:rPr lang="es-ES" sz="1800" b="0" i="0" u="none" strike="noStrike" dirty="0">
                <a:solidFill>
                  <a:srgbClr val="212121"/>
                </a:solidFill>
                <a:effectLst/>
                <a:latin typeface="Public Sans"/>
              </a:rPr>
              <a:t>Expectativas elevadas hacia todos los alumnos</a:t>
            </a:r>
            <a:endParaRPr lang="es-ES" sz="1800" b="0" i="0" u="none" strike="noStrike" dirty="0">
              <a:solidFill>
                <a:srgbClr val="434343"/>
              </a:solidFill>
              <a:effectLst/>
              <a:latin typeface="Public Sans"/>
            </a:endParaRPr>
          </a:p>
        </p:txBody>
      </p:sp>
    </p:spTree>
    <p:extLst>
      <p:ext uri="{BB962C8B-B14F-4D97-AF65-F5344CB8AC3E}">
        <p14:creationId xmlns:p14="http://schemas.microsoft.com/office/powerpoint/2010/main" val="2066906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72"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75" name="Rectangle 74">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19BF70C0-A70F-12DC-FBA7-8924AC38E3CF}"/>
              </a:ext>
            </a:extLst>
          </p:cNvPr>
          <p:cNvSpPr>
            <a:spLocks noChangeArrowheads="1"/>
          </p:cNvSpPr>
          <p:nvPr/>
        </p:nvSpPr>
        <p:spPr bwMode="auto">
          <a:xfrm>
            <a:off x="6138004" y="1480929"/>
            <a:ext cx="5607908" cy="32543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defTabSz="914400" fontAlgn="base">
              <a:lnSpc>
                <a:spcPct val="89000"/>
              </a:lnSpc>
              <a:spcBef>
                <a:spcPct val="0"/>
              </a:spcBef>
              <a:spcAft>
                <a:spcPts val="600"/>
              </a:spcAft>
              <a:buClrTx/>
              <a:buSzTx/>
              <a:tabLst/>
            </a:pPr>
            <a:r>
              <a:rPr kumimoji="0" lang="en-US" altLang="es-MX" sz="3300" b="0" i="0" u="none" strike="noStrike" cap="all" normalizeH="0">
                <a:ln>
                  <a:noFill/>
                </a:ln>
                <a:solidFill>
                  <a:schemeClr val="tx2"/>
                </a:solidFill>
                <a:effectLst/>
                <a:latin typeface="+mj-lt"/>
                <a:ea typeface="+mj-ea"/>
                <a:cs typeface="+mj-cs"/>
              </a:rPr>
              <a:t>       </a:t>
            </a:r>
            <a:br>
              <a:rPr kumimoji="0" lang="en-US" altLang="es-MX" sz="3300" b="0" i="0" u="none" strike="noStrike" cap="all" normalizeH="0">
                <a:ln>
                  <a:noFill/>
                </a:ln>
                <a:solidFill>
                  <a:schemeClr val="tx2"/>
                </a:solidFill>
                <a:effectLst/>
                <a:latin typeface="+mj-lt"/>
                <a:ea typeface="+mj-ea"/>
                <a:cs typeface="+mj-cs"/>
              </a:rPr>
            </a:br>
            <a:endParaRPr kumimoji="0" lang="en-US" altLang="es-MX" sz="3300" b="0" i="0" u="none" strike="noStrike" cap="all" normalizeH="0">
              <a:ln>
                <a:noFill/>
              </a:ln>
              <a:solidFill>
                <a:schemeClr val="tx2"/>
              </a:solidFill>
              <a:effectLst/>
              <a:latin typeface="+mj-lt"/>
              <a:ea typeface="+mj-ea"/>
              <a:cs typeface="+mj-cs"/>
            </a:endParaRPr>
          </a:p>
          <a:p>
            <a:pPr marL="0" marR="0" lvl="0" indent="0" defTabSz="914400" fontAlgn="base">
              <a:lnSpc>
                <a:spcPct val="89000"/>
              </a:lnSpc>
              <a:spcBef>
                <a:spcPct val="0"/>
              </a:spcBef>
              <a:spcAft>
                <a:spcPts val="600"/>
              </a:spcAft>
              <a:buClrTx/>
              <a:buSzTx/>
              <a:tabLst/>
            </a:pPr>
            <a:r>
              <a:rPr kumimoji="0" lang="en-US" altLang="es-MX" sz="3300" b="0" i="0" u="none" strike="noStrike" cap="all" normalizeH="0">
                <a:ln>
                  <a:noFill/>
                </a:ln>
                <a:solidFill>
                  <a:schemeClr val="tx2"/>
                </a:solidFill>
                <a:effectLst/>
                <a:latin typeface="+mj-lt"/>
                <a:ea typeface="+mj-ea"/>
                <a:cs typeface="+mj-cs"/>
              </a:rPr>
              <a:t>Enseñanza conceptual </a:t>
            </a:r>
          </a:p>
          <a:p>
            <a:pPr marL="0" marR="0" lvl="0" indent="0" defTabSz="914400" fontAlgn="base">
              <a:lnSpc>
                <a:spcPct val="89000"/>
              </a:lnSpc>
              <a:spcBef>
                <a:spcPct val="0"/>
              </a:spcBef>
              <a:spcAft>
                <a:spcPts val="600"/>
              </a:spcAft>
              <a:buClrTx/>
              <a:buSzTx/>
              <a:tabLst/>
            </a:pPr>
            <a:br>
              <a:rPr kumimoji="0" lang="en-US" altLang="es-MX" sz="3300" b="0" i="0" u="none" strike="noStrike" cap="all" normalizeH="0">
                <a:ln>
                  <a:noFill/>
                </a:ln>
                <a:solidFill>
                  <a:schemeClr val="tx2"/>
                </a:solidFill>
                <a:effectLst/>
                <a:latin typeface="+mj-lt"/>
                <a:ea typeface="+mj-ea"/>
                <a:cs typeface="+mj-cs"/>
              </a:rPr>
            </a:br>
            <a:endParaRPr kumimoji="0" lang="en-US" altLang="es-MX" sz="3300" b="0" i="0" u="none" strike="noStrike" cap="all" normalizeH="0">
              <a:ln>
                <a:noFill/>
              </a:ln>
              <a:solidFill>
                <a:schemeClr val="tx2"/>
              </a:solidFill>
              <a:effectLst/>
              <a:latin typeface="+mj-lt"/>
              <a:ea typeface="+mj-ea"/>
              <a:cs typeface="+mj-cs"/>
            </a:endParaRPr>
          </a:p>
        </p:txBody>
      </p:sp>
      <p:sp>
        <p:nvSpPr>
          <p:cNvPr id="77"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9"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122" name="Picture 2">
            <a:extLst>
              <a:ext uri="{FF2B5EF4-FFF2-40B4-BE49-F238E27FC236}">
                <a16:creationId xmlns:a16="http://schemas.microsoft.com/office/drawing/2014/main" id="{D8FA9671-4510-A48F-81B6-0A75F3F17E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17" r="4457" b="4"/>
          <a:stretch/>
        </p:blipFill>
        <p:spPr bwMode="auto">
          <a:xfrm>
            <a:off x="1155560" y="1129353"/>
            <a:ext cx="3914583" cy="4582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7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3;p39">
            <a:extLst>
              <a:ext uri="{FF2B5EF4-FFF2-40B4-BE49-F238E27FC236}">
                <a16:creationId xmlns:a16="http://schemas.microsoft.com/office/drawing/2014/main" id="{C5574A88-EB50-AA6D-0202-F781C3A6D771}"/>
              </a:ext>
            </a:extLst>
          </p:cNvPr>
          <p:cNvSpPr txBox="1"/>
          <p:nvPr/>
        </p:nvSpPr>
        <p:spPr>
          <a:xfrm>
            <a:off x="2126301" y="1691499"/>
            <a:ext cx="52584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t>De acuerdo con Rousseau, es posible preservar la naturaleza original y perfecta del niño, a través del control cuidadoso de su educación y el ambiente, basado en un análisis de las diferentes etapas físicas y psicológicas que el niño atraviesa desde el nacimiento hasta la madurez. el momento para el aprendizaje es provisto por las etapas del crecimiento del individuo, y que el educador lo que necesita hacer es servir de guía y facilitar las oportunidades para aprender</a:t>
            </a:r>
            <a:endParaRPr sz="1600" dirty="0"/>
          </a:p>
        </p:txBody>
      </p:sp>
      <p:pic>
        <p:nvPicPr>
          <p:cNvPr id="3" name="Google Shape;454;p39">
            <a:extLst>
              <a:ext uri="{FF2B5EF4-FFF2-40B4-BE49-F238E27FC236}">
                <a16:creationId xmlns:a16="http://schemas.microsoft.com/office/drawing/2014/main" id="{33A8F640-AA76-4CAD-CFF9-7018C20285BC}"/>
              </a:ext>
            </a:extLst>
          </p:cNvPr>
          <p:cNvPicPr preferRelativeResize="0"/>
          <p:nvPr/>
        </p:nvPicPr>
        <p:blipFill>
          <a:blip r:embed="rId2">
            <a:alphaModFix/>
          </a:blip>
          <a:stretch>
            <a:fillRect/>
          </a:stretch>
        </p:blipFill>
        <p:spPr>
          <a:xfrm>
            <a:off x="7772729" y="1691499"/>
            <a:ext cx="3060250" cy="1951200"/>
          </a:xfrm>
          <a:prstGeom prst="rect">
            <a:avLst/>
          </a:prstGeom>
          <a:noFill/>
          <a:ln>
            <a:noFill/>
          </a:ln>
        </p:spPr>
      </p:pic>
    </p:spTree>
    <p:extLst>
      <p:ext uri="{BB962C8B-B14F-4D97-AF65-F5344CB8AC3E}">
        <p14:creationId xmlns:p14="http://schemas.microsoft.com/office/powerpoint/2010/main" val="404906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59;p40">
            <a:extLst>
              <a:ext uri="{FF2B5EF4-FFF2-40B4-BE49-F238E27FC236}">
                <a16:creationId xmlns:a16="http://schemas.microsoft.com/office/drawing/2014/main" id="{6923C387-2608-760B-CDD4-4D1557CD2462}"/>
              </a:ext>
            </a:extLst>
          </p:cNvPr>
          <p:cNvSpPr txBox="1"/>
          <p:nvPr/>
        </p:nvSpPr>
        <p:spPr>
          <a:xfrm>
            <a:off x="917244" y="732253"/>
            <a:ext cx="5717700" cy="413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600" dirty="0"/>
              <a:t>1.Los niños son vistos muy distintos a los adultos – como inocentes, vulnerables y lentos en su madurez – y dirigidos a la libertad y a la felicidad. En otras palabras, los niños son naturalmente buenos.</a:t>
            </a:r>
            <a:endParaRPr sz="1600" dirty="0"/>
          </a:p>
          <a:p>
            <a:pPr marL="0" lvl="0" indent="0" algn="l" rtl="0">
              <a:lnSpc>
                <a:spcPct val="115000"/>
              </a:lnSpc>
              <a:spcBef>
                <a:spcPts val="1200"/>
              </a:spcBef>
              <a:spcAft>
                <a:spcPts val="0"/>
              </a:spcAft>
              <a:buClr>
                <a:schemeClr val="dk1"/>
              </a:buClr>
              <a:buSzPts val="1100"/>
              <a:buFont typeface="Arial"/>
              <a:buNone/>
            </a:pPr>
            <a:r>
              <a:rPr lang="en" sz="1600" dirty="0"/>
              <a:t>2.[La] gente se desarrolla a través de varias etapas – y que diferentes formas de educación serían apropiadas para cada una.</a:t>
            </a:r>
            <a:endParaRPr sz="1600" dirty="0"/>
          </a:p>
          <a:p>
            <a:pPr marL="0" lvl="0" indent="0" algn="l" rtl="0">
              <a:lnSpc>
                <a:spcPct val="115000"/>
              </a:lnSpc>
              <a:spcBef>
                <a:spcPts val="1200"/>
              </a:spcBef>
              <a:spcAft>
                <a:spcPts val="0"/>
              </a:spcAft>
              <a:buClr>
                <a:schemeClr val="dk1"/>
              </a:buClr>
              <a:buSzPts val="1100"/>
              <a:buFont typeface="Arial"/>
              <a:buNone/>
            </a:pPr>
            <a:r>
              <a:rPr lang="en" sz="1600" dirty="0"/>
              <a:t>3.El] principio guía de que lo que se aprenderá debe ser determinado por el entendimiento de la naturaleza de la persona en cada etapa de su desarrollo.</a:t>
            </a:r>
            <a:endParaRPr sz="1600" dirty="0"/>
          </a:p>
          <a:p>
            <a:pPr marL="0" lvl="0" indent="0" algn="l" rtl="0">
              <a:lnSpc>
                <a:spcPct val="115000"/>
              </a:lnSpc>
              <a:spcBef>
                <a:spcPts val="1200"/>
              </a:spcBef>
              <a:spcAft>
                <a:spcPts val="0"/>
              </a:spcAft>
              <a:buClr>
                <a:schemeClr val="dk1"/>
              </a:buClr>
              <a:buSzPts val="1100"/>
              <a:buFont typeface="Arial"/>
              <a:buNone/>
            </a:pPr>
            <a:endParaRPr sz="1600" dirty="0"/>
          </a:p>
          <a:p>
            <a:pPr marL="0" lvl="0" indent="0" algn="l" rtl="0">
              <a:spcBef>
                <a:spcPts val="1200"/>
              </a:spcBef>
              <a:spcAft>
                <a:spcPts val="0"/>
              </a:spcAft>
              <a:buNone/>
            </a:pPr>
            <a:endParaRPr dirty="0">
              <a:latin typeface="Amiri"/>
              <a:ea typeface="Amiri"/>
              <a:cs typeface="Amiri"/>
              <a:sym typeface="Amiri"/>
            </a:endParaRPr>
          </a:p>
        </p:txBody>
      </p:sp>
      <p:sp>
        <p:nvSpPr>
          <p:cNvPr id="3" name="Google Shape;468;p41">
            <a:extLst>
              <a:ext uri="{FF2B5EF4-FFF2-40B4-BE49-F238E27FC236}">
                <a16:creationId xmlns:a16="http://schemas.microsoft.com/office/drawing/2014/main" id="{64E297F2-4953-E42F-7B81-F62BCE493FD1}"/>
              </a:ext>
            </a:extLst>
          </p:cNvPr>
          <p:cNvSpPr txBox="1"/>
          <p:nvPr/>
        </p:nvSpPr>
        <p:spPr>
          <a:xfrm>
            <a:off x="6732104" y="265043"/>
            <a:ext cx="5459896" cy="444426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endParaRPr sz="1600" dirty="0"/>
          </a:p>
          <a:p>
            <a:pPr marL="0" lvl="0" indent="0" algn="l" rtl="0">
              <a:lnSpc>
                <a:spcPct val="115000"/>
              </a:lnSpc>
              <a:spcBef>
                <a:spcPts val="1200"/>
              </a:spcBef>
              <a:spcAft>
                <a:spcPts val="0"/>
              </a:spcAft>
              <a:buClr>
                <a:schemeClr val="dk1"/>
              </a:buClr>
              <a:buSzPts val="1100"/>
              <a:buFont typeface="Arial"/>
              <a:buNone/>
            </a:pPr>
            <a:r>
              <a:rPr lang="en" sz="1600" dirty="0"/>
              <a:t>5.El poder del ambiente para determinar el éxito de los encuentros educativos. Es crucial – como Dewey también reconoció – que los educadores estén alertas al ambiente. Mientras más control tengan sobre él, más efectiva será la educación.</a:t>
            </a:r>
            <a:endParaRPr sz="1600" dirty="0"/>
          </a:p>
          <a:p>
            <a:pPr marL="0" lvl="0" indent="0" algn="l" rtl="0">
              <a:lnSpc>
                <a:spcPct val="115000"/>
              </a:lnSpc>
              <a:spcBef>
                <a:spcPts val="1200"/>
              </a:spcBef>
              <a:spcAft>
                <a:spcPts val="0"/>
              </a:spcAft>
              <a:buClr>
                <a:schemeClr val="dk1"/>
              </a:buClr>
              <a:buSzPts val="1100"/>
              <a:buFont typeface="Arial"/>
              <a:buNone/>
            </a:pPr>
            <a:r>
              <a:rPr lang="en" sz="1600" dirty="0"/>
              <a:t>6.La importancia de desarrollar ideas por sí mismo, hacer que el mundo tenga sentido de forma personal y propia. Émile fue alentado a llegar a sus propias conclusiones a partir de su experiencia propia. Es lo que se conoce hoy día como “aprendizaje por descubrimiento”. [Teoría del constructivismo.]</a:t>
            </a:r>
            <a:endParaRPr sz="1600" dirty="0"/>
          </a:p>
          <a:p>
            <a:pPr marL="0" lvl="0" indent="0" algn="l" rtl="0">
              <a:spcBef>
                <a:spcPts val="1200"/>
              </a:spcBef>
              <a:spcAft>
                <a:spcPts val="0"/>
              </a:spcAft>
              <a:buNone/>
            </a:pPr>
            <a:endParaRPr sz="1600" dirty="0"/>
          </a:p>
        </p:txBody>
      </p:sp>
      <p:sp>
        <p:nvSpPr>
          <p:cNvPr id="5" name="CuadroTexto 4">
            <a:extLst>
              <a:ext uri="{FF2B5EF4-FFF2-40B4-BE49-F238E27FC236}">
                <a16:creationId xmlns:a16="http://schemas.microsoft.com/office/drawing/2014/main" id="{15D41DE5-F705-60BE-1138-5C730DD7DFFE}"/>
              </a:ext>
            </a:extLst>
          </p:cNvPr>
          <p:cNvSpPr txBox="1"/>
          <p:nvPr/>
        </p:nvSpPr>
        <p:spPr>
          <a:xfrm>
            <a:off x="917244" y="4414703"/>
            <a:ext cx="6096000" cy="1339982"/>
          </a:xfrm>
          <a:prstGeom prst="rect">
            <a:avLst/>
          </a:prstGeom>
          <a:noFill/>
        </p:spPr>
        <p:txBody>
          <a:bodyPr wrap="square">
            <a:spAutoFit/>
          </a:bodyPr>
          <a:lstStyle/>
          <a:p>
            <a:pPr marL="0" lvl="0" indent="0" algn="l" rtl="0">
              <a:lnSpc>
                <a:spcPct val="115000"/>
              </a:lnSpc>
              <a:spcBef>
                <a:spcPts val="1200"/>
              </a:spcBef>
              <a:spcAft>
                <a:spcPts val="0"/>
              </a:spcAft>
              <a:buClr>
                <a:schemeClr val="dk1"/>
              </a:buClr>
              <a:buSzPts val="1100"/>
              <a:buFont typeface="Arial"/>
              <a:buNone/>
            </a:pPr>
            <a:r>
              <a:rPr lang="es-ES" sz="1800" dirty="0"/>
              <a:t>4.Una apreciación de que los individuos varían entre las etapas – y que como resultado la educación debe ser individualizada. “Cada mente tiene su propia forma”. [Teoría de las inteligencias múltiples de Howard Gardner.]</a:t>
            </a:r>
          </a:p>
        </p:txBody>
      </p:sp>
    </p:spTree>
    <p:extLst>
      <p:ext uri="{BB962C8B-B14F-4D97-AF65-F5344CB8AC3E}">
        <p14:creationId xmlns:p14="http://schemas.microsoft.com/office/powerpoint/2010/main" val="145820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75;p42">
            <a:extLst>
              <a:ext uri="{FF2B5EF4-FFF2-40B4-BE49-F238E27FC236}">
                <a16:creationId xmlns:a16="http://schemas.microsoft.com/office/drawing/2014/main" id="{C64BDB4F-4290-E1E1-0995-CA7393EC264E}"/>
              </a:ext>
            </a:extLst>
          </p:cNvPr>
          <p:cNvSpPr txBox="1"/>
          <p:nvPr/>
        </p:nvSpPr>
        <p:spPr>
          <a:xfrm>
            <a:off x="2486334" y="776471"/>
            <a:ext cx="7643400" cy="1108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6000" dirty="0">
                <a:latin typeface="Pacifico"/>
                <a:ea typeface="Pacifico"/>
                <a:cs typeface="Pacifico"/>
                <a:sym typeface="Pacifico"/>
              </a:rPr>
              <a:t>Etapas del desarrollo</a:t>
            </a:r>
            <a:endParaRPr sz="6400" dirty="0">
              <a:latin typeface="Pacifico"/>
              <a:ea typeface="Pacifico"/>
              <a:cs typeface="Pacifico"/>
              <a:sym typeface="Pacifico"/>
            </a:endParaRPr>
          </a:p>
        </p:txBody>
      </p:sp>
      <p:sp>
        <p:nvSpPr>
          <p:cNvPr id="3" name="Google Shape;482;p43">
            <a:extLst>
              <a:ext uri="{FF2B5EF4-FFF2-40B4-BE49-F238E27FC236}">
                <a16:creationId xmlns:a16="http://schemas.microsoft.com/office/drawing/2014/main" id="{C0BAA5F3-D351-49E0-FF7A-8B3511505005}"/>
              </a:ext>
            </a:extLst>
          </p:cNvPr>
          <p:cNvSpPr txBox="1"/>
          <p:nvPr/>
        </p:nvSpPr>
        <p:spPr>
          <a:xfrm>
            <a:off x="2800991" y="1884671"/>
            <a:ext cx="5514300" cy="382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600" dirty="0"/>
              <a:t>Etapa 1: Infancia, desde el nacimiento a los dos años</a:t>
            </a:r>
            <a:endParaRPr sz="1600" dirty="0"/>
          </a:p>
          <a:p>
            <a:pPr marL="0" lvl="0" indent="0" algn="l" rtl="0">
              <a:spcBef>
                <a:spcPts val="1200"/>
              </a:spcBef>
              <a:spcAft>
                <a:spcPts val="0"/>
              </a:spcAft>
              <a:buNone/>
            </a:pPr>
            <a:r>
              <a:rPr lang="en" sz="1600" dirty="0"/>
              <a:t>comienza con el nacimiento del niño y se prolonga desde que éste llora por primera vez hasta que comienza con su lenguaje articulado el niño se va desarrollando a través de la experiencia personal, aprendiendo de forma activa a través de sus funciones corporales y de sus sentidos la educación debe estar basada “en la ley del niño, en el activismo”  El niño debe ser libre para moverse, libre de fajas y cofias, pues lo movimientos son su primera escuela y la condición de su primer desarrollo, tanto en lo físico como en lo psíquico. Igualmente, su alimento debe ser la leche de su madre. Rousseau enfatiza que el niño debe ser educado según la naturaleza, sin mimos ni precauciones excesivas.</a:t>
            </a:r>
            <a:endParaRPr sz="1600" dirty="0"/>
          </a:p>
        </p:txBody>
      </p:sp>
    </p:spTree>
    <p:extLst>
      <p:ext uri="{BB962C8B-B14F-4D97-AF65-F5344CB8AC3E}">
        <p14:creationId xmlns:p14="http://schemas.microsoft.com/office/powerpoint/2010/main" val="358381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3;p45">
            <a:extLst>
              <a:ext uri="{FF2B5EF4-FFF2-40B4-BE49-F238E27FC236}">
                <a16:creationId xmlns:a16="http://schemas.microsoft.com/office/drawing/2014/main" id="{9C481D25-B891-78C1-1312-985472C1D119}"/>
              </a:ext>
            </a:extLst>
          </p:cNvPr>
          <p:cNvSpPr txBox="1">
            <a:spLocks noGrp="1"/>
          </p:cNvSpPr>
          <p:nvPr>
            <p:ph type="title"/>
          </p:nvPr>
        </p:nvSpPr>
        <p:spPr>
          <a:xfrm>
            <a:off x="5575787" y="-574976"/>
            <a:ext cx="6367800" cy="35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LOCKE</a:t>
            </a:r>
            <a:endParaRPr b="1" dirty="0"/>
          </a:p>
        </p:txBody>
      </p:sp>
      <p:sp>
        <p:nvSpPr>
          <p:cNvPr id="3" name="Google Shape;501;p46">
            <a:extLst>
              <a:ext uri="{FF2B5EF4-FFF2-40B4-BE49-F238E27FC236}">
                <a16:creationId xmlns:a16="http://schemas.microsoft.com/office/drawing/2014/main" id="{D1B57B1B-AAE3-CFBF-7346-555C00F91AC6}"/>
              </a:ext>
            </a:extLst>
          </p:cNvPr>
          <p:cNvSpPr txBox="1"/>
          <p:nvPr/>
        </p:nvSpPr>
        <p:spPr>
          <a:xfrm>
            <a:off x="6923987" y="2241627"/>
            <a:ext cx="5019600" cy="330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solidFill>
                  <a:schemeClr val="dk1"/>
                </a:solidFill>
                <a:latin typeface="Amiri"/>
                <a:ea typeface="Amiri"/>
                <a:cs typeface="Amiri"/>
                <a:sym typeface="Amiri"/>
              </a:rPr>
              <a:t> Pertenece al siglo XVII, al tiempo de Descartes, Bacon, Berkeley y Hobbes; momento en que surge el racionalismo, donde se hace necesario la evidencia demostrativa. La actitud fundamental de Locke es empirista y es considerado como uno de los más distinguidos representantes de la corriente empirista inglesa.</a:t>
            </a:r>
            <a:endParaRPr sz="2200" dirty="0">
              <a:solidFill>
                <a:schemeClr val="dk1"/>
              </a:solidFill>
              <a:latin typeface="Amiri"/>
              <a:ea typeface="Amiri"/>
              <a:cs typeface="Amiri"/>
              <a:sym typeface="Amiri"/>
            </a:endParaRPr>
          </a:p>
        </p:txBody>
      </p:sp>
      <p:pic>
        <p:nvPicPr>
          <p:cNvPr id="4" name="Google Shape;504;p46">
            <a:extLst>
              <a:ext uri="{FF2B5EF4-FFF2-40B4-BE49-F238E27FC236}">
                <a16:creationId xmlns:a16="http://schemas.microsoft.com/office/drawing/2014/main" id="{CDF2E476-EE0F-F0FD-15B3-0791B4BE228B}"/>
              </a:ext>
            </a:extLst>
          </p:cNvPr>
          <p:cNvPicPr preferRelativeResize="0"/>
          <p:nvPr/>
        </p:nvPicPr>
        <p:blipFill>
          <a:blip r:embed="rId2">
            <a:alphaModFix/>
          </a:blip>
          <a:stretch>
            <a:fillRect/>
          </a:stretch>
        </p:blipFill>
        <p:spPr>
          <a:xfrm>
            <a:off x="2073612" y="1713092"/>
            <a:ext cx="4022388" cy="3687117"/>
          </a:xfrm>
          <a:prstGeom prst="rect">
            <a:avLst/>
          </a:prstGeom>
          <a:noFill/>
          <a:ln>
            <a:noFill/>
          </a:ln>
        </p:spPr>
      </p:pic>
    </p:spTree>
    <p:extLst>
      <p:ext uri="{BB962C8B-B14F-4D97-AF65-F5344CB8AC3E}">
        <p14:creationId xmlns:p14="http://schemas.microsoft.com/office/powerpoint/2010/main" val="308704828"/>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128</TotalTime>
  <Words>4122</Words>
  <Application>Microsoft Office PowerPoint</Application>
  <PresentationFormat>Panorámica</PresentationFormat>
  <Paragraphs>233</Paragraphs>
  <Slides>57</Slides>
  <Notes>0</Notes>
  <HiddenSlides>0</HiddenSlides>
  <MMClips>0</MMClips>
  <ScaleCrop>false</ScaleCrop>
  <HeadingPairs>
    <vt:vector size="6" baseType="variant">
      <vt:variant>
        <vt:lpstr>Fuentes usadas</vt:lpstr>
      </vt:variant>
      <vt:variant>
        <vt:i4>25</vt:i4>
      </vt:variant>
      <vt:variant>
        <vt:lpstr>Tema</vt:lpstr>
      </vt:variant>
      <vt:variant>
        <vt:i4>1</vt:i4>
      </vt:variant>
      <vt:variant>
        <vt:lpstr>Títulos de diapositiva</vt:lpstr>
      </vt:variant>
      <vt:variant>
        <vt:i4>57</vt:i4>
      </vt:variant>
    </vt:vector>
  </HeadingPairs>
  <TitlesOfParts>
    <vt:vector size="83" baseType="lpstr">
      <vt:lpstr>Microsoft JhengHei</vt:lpstr>
      <vt:lpstr>Alata</vt:lpstr>
      <vt:lpstr>Amasis MT Pro</vt:lpstr>
      <vt:lpstr>Amasis MT Pro Black</vt:lpstr>
      <vt:lpstr>Amiri</vt:lpstr>
      <vt:lpstr>Arial</vt:lpstr>
      <vt:lpstr>Arial Black</vt:lpstr>
      <vt:lpstr>Arial MT</vt:lpstr>
      <vt:lpstr>Britannic Bold</vt:lpstr>
      <vt:lpstr>Calibri</vt:lpstr>
      <vt:lpstr>Cambria</vt:lpstr>
      <vt:lpstr>Cinzel Decorative</vt:lpstr>
      <vt:lpstr>Franklin Gothic Book</vt:lpstr>
      <vt:lpstr>Georgia</vt:lpstr>
      <vt:lpstr>Glegoo</vt:lpstr>
      <vt:lpstr>Impact</vt:lpstr>
      <vt:lpstr>Lucida Bright</vt:lpstr>
      <vt:lpstr>Microsoft Sans Serif</vt:lpstr>
      <vt:lpstr>Open Sans</vt:lpstr>
      <vt:lpstr>Pacifico</vt:lpstr>
      <vt:lpstr>Public Sans</vt:lpstr>
      <vt:lpstr>Tahoma</vt:lpstr>
      <vt:lpstr>Times New Roman</vt:lpstr>
      <vt:lpstr>Verdana</vt:lpstr>
      <vt:lpstr>Wingdings</vt:lpstr>
      <vt:lpstr>Recorte</vt:lpstr>
      <vt:lpstr>ESCUELA NORMAL DE EDUCACIÓN PREESCOLAR LICENCIATURA EN EDUCACIÓN PREESCOLAR</vt:lpstr>
      <vt:lpstr>LA POSTURA LIBERAL</vt:lpstr>
      <vt:lpstr>¿QUÉ ES LA POSTURA LIBERAL DE LA EDUCACIÓN?</vt:lpstr>
      <vt:lpstr>Presentación de PowerPoint</vt:lpstr>
      <vt:lpstr>ROUSSEAU</vt:lpstr>
      <vt:lpstr>Presentación de PowerPoint</vt:lpstr>
      <vt:lpstr>Presentación de PowerPoint</vt:lpstr>
      <vt:lpstr>Presentación de PowerPoint</vt:lpstr>
      <vt:lpstr>LOCKE</vt:lpstr>
      <vt:lpstr>POSTURA EDUCATIVA</vt:lpstr>
      <vt:lpstr>CONCEPCIÓN DE LA EDUCACIÓN</vt:lpstr>
      <vt:lpstr>KANT</vt:lpstr>
      <vt:lpstr>La educacion segun kant</vt:lpstr>
      <vt:lpstr>Segun kant “educarse” le resulta indispensable al ser humano por tres razones.</vt:lpstr>
      <vt:lpstr>Las raíces del comunitarismo en platón y marx</vt:lpstr>
      <vt:lpstr>LAS RAÍCES DEL  COMUNITARISMO MARX</vt:lpstr>
      <vt:lpstr>Presentación de PowerPoint</vt:lpstr>
      <vt:lpstr>Presentación de PowerPoint</vt:lpstr>
      <vt:lpstr>LAS RAÍCES DEL  COMUNITARISMO EN PLATÓN</vt:lpstr>
      <vt:lpstr>Presentación de PowerPoint</vt:lpstr>
      <vt:lpstr>C o n c ep c io n es co m un itaris tas  co n tem p o rán eas en Mcintyre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Grupos Étnicos</vt:lpstr>
      <vt:lpstr>Presentación de PowerPoint</vt:lpstr>
      <vt:lpstr>Presentación de PowerPoint</vt:lpstr>
      <vt:lpstr>Afrodescendientes</vt:lpstr>
      <vt:lpstr>Blanca</vt:lpstr>
      <vt:lpstr>Presentación de PowerPoint</vt:lpstr>
      <vt:lpstr>Polinesios y Melanesios</vt:lpstr>
      <vt:lpstr>EDUCACION SIN DISCRIMINACION</vt:lpstr>
      <vt:lpstr>Presentación de PowerPoint</vt:lpstr>
      <vt:lpstr>Presentación de PowerPoint</vt:lpstr>
      <vt:lpstr>Principio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LICENCIATURA EN EDUCACIÓN PREESCOLAR</dc:title>
  <dc:creator>PAMELA YUDITH AVILA CASTILLO</dc:creator>
  <cp:lastModifiedBy>PAMELA YUDITH AVILA CASTILLO</cp:lastModifiedBy>
  <cp:revision>3</cp:revision>
  <dcterms:created xsi:type="dcterms:W3CDTF">2022-05-13T13:14:18Z</dcterms:created>
  <dcterms:modified xsi:type="dcterms:W3CDTF">2022-05-26T09:41:50Z</dcterms:modified>
</cp:coreProperties>
</file>