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4" r:id="rId4"/>
    <p:sldId id="287" r:id="rId5"/>
    <p:sldId id="257" r:id="rId6"/>
    <p:sldId id="288" r:id="rId7"/>
    <p:sldId id="293" r:id="rId8"/>
    <p:sldId id="292" r:id="rId9"/>
    <p:sldId id="294" r:id="rId10"/>
    <p:sldId id="291" r:id="rId11"/>
    <p:sldId id="295" r:id="rId12"/>
    <p:sldId id="296" r:id="rId13"/>
    <p:sldId id="285" r:id="rId1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64FE9F-3B7F-4E40-8432-C797566CC47E}" v="232" dt="2022-05-12T20:38:44.4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60"/>
  </p:normalViewPr>
  <p:slideViewPr>
    <p:cSldViewPr snapToGrid="0">
      <p:cViewPr varScale="1">
        <p:scale>
          <a:sx n="49" d="100"/>
          <a:sy n="49" d="100"/>
        </p:scale>
        <p:origin x="236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na Garcia Reyna" userId="452221495b7e287d" providerId="LiveId" clId="{C164FE9F-3B7F-4E40-8432-C797566CC47E}"/>
    <pc:docChg chg="undo custSel addSld delSld modSld sldOrd">
      <pc:chgData name="Mariana Garcia Reyna" userId="452221495b7e287d" providerId="LiveId" clId="{C164FE9F-3B7F-4E40-8432-C797566CC47E}" dt="2022-05-12T20:38:56.364" v="11156" actId="13926"/>
      <pc:docMkLst>
        <pc:docMk/>
      </pc:docMkLst>
      <pc:sldChg chg="addSp delSp modSp mod ord">
        <pc:chgData name="Mariana Garcia Reyna" userId="452221495b7e287d" providerId="LiveId" clId="{C164FE9F-3B7F-4E40-8432-C797566CC47E}" dt="2022-05-10T01:04:33.404" v="10749" actId="313"/>
        <pc:sldMkLst>
          <pc:docMk/>
          <pc:sldMk cId="80194214" sldId="257"/>
        </pc:sldMkLst>
        <pc:spChg chg="add mod">
          <ac:chgData name="Mariana Garcia Reyna" userId="452221495b7e287d" providerId="LiveId" clId="{C164FE9F-3B7F-4E40-8432-C797566CC47E}" dt="2022-05-09T23:08:50.295" v="10262" actId="404"/>
          <ac:spMkLst>
            <pc:docMk/>
            <pc:sldMk cId="80194214" sldId="257"/>
            <ac:spMk id="4" creationId="{6FDF02AD-AF7F-645B-531F-8AF64A623C31}"/>
          </ac:spMkLst>
        </pc:spChg>
        <pc:spChg chg="add del mod">
          <ac:chgData name="Mariana Garcia Reyna" userId="452221495b7e287d" providerId="LiveId" clId="{C164FE9F-3B7F-4E40-8432-C797566CC47E}" dt="2022-05-04T21:24:51.508" v="1714" actId="478"/>
          <ac:spMkLst>
            <pc:docMk/>
            <pc:sldMk cId="80194214" sldId="257"/>
            <ac:spMk id="5" creationId="{7152FBF6-050E-216C-3B45-2261FA8AAB27}"/>
          </ac:spMkLst>
        </pc:spChg>
        <pc:graphicFrameChg chg="mod modGraphic">
          <ac:chgData name="Mariana Garcia Reyna" userId="452221495b7e287d" providerId="LiveId" clId="{C164FE9F-3B7F-4E40-8432-C797566CC47E}" dt="2022-05-10T01:04:33.404" v="10749" actId="313"/>
          <ac:graphicFrameMkLst>
            <pc:docMk/>
            <pc:sldMk cId="80194214" sldId="257"/>
            <ac:graphicFrameMk id="2" creationId="{04003B76-E216-5257-71E7-35DBB92D1BEB}"/>
          </ac:graphicFrameMkLst>
        </pc:graphicFrameChg>
        <pc:graphicFrameChg chg="add del mod modGraphic">
          <ac:chgData name="Mariana Garcia Reyna" userId="452221495b7e287d" providerId="LiveId" clId="{C164FE9F-3B7F-4E40-8432-C797566CC47E}" dt="2022-05-04T21:54:02.879" v="2226" actId="478"/>
          <ac:graphicFrameMkLst>
            <pc:docMk/>
            <pc:sldMk cId="80194214" sldId="257"/>
            <ac:graphicFrameMk id="6" creationId="{83609FEF-44DE-AF12-E2E2-01B150DC8D61}"/>
          </ac:graphicFrameMkLst>
        </pc:graphicFrameChg>
        <pc:graphicFrameChg chg="add del mod">
          <ac:chgData name="Mariana Garcia Reyna" userId="452221495b7e287d" providerId="LiveId" clId="{C164FE9F-3B7F-4E40-8432-C797566CC47E}" dt="2022-05-04T21:54:00.317" v="2225" actId="478"/>
          <ac:graphicFrameMkLst>
            <pc:docMk/>
            <pc:sldMk cId="80194214" sldId="257"/>
            <ac:graphicFrameMk id="7" creationId="{493C354E-026B-77F4-4DF4-DF8EFB2E1388}"/>
          </ac:graphicFrameMkLst>
        </pc:graphicFrameChg>
        <pc:graphicFrameChg chg="add mod modGraphic">
          <ac:chgData name="Mariana Garcia Reyna" userId="452221495b7e287d" providerId="LiveId" clId="{C164FE9F-3B7F-4E40-8432-C797566CC47E}" dt="2022-05-09T20:56:55.026" v="7727" actId="1076"/>
          <ac:graphicFrameMkLst>
            <pc:docMk/>
            <pc:sldMk cId="80194214" sldId="257"/>
            <ac:graphicFrameMk id="8" creationId="{BEC83D64-4519-F556-DAE3-8D61F999BD5C}"/>
          </ac:graphicFrameMkLst>
        </pc:graphicFrameChg>
        <pc:graphicFrameChg chg="add mod modGraphic">
          <ac:chgData name="Mariana Garcia Reyna" userId="452221495b7e287d" providerId="LiveId" clId="{C164FE9F-3B7F-4E40-8432-C797566CC47E}" dt="2022-05-05T02:42:59.363" v="5245" actId="1076"/>
          <ac:graphicFrameMkLst>
            <pc:docMk/>
            <pc:sldMk cId="80194214" sldId="257"/>
            <ac:graphicFrameMk id="9" creationId="{0A596ADB-8B2E-3B54-E8E7-4C3FCA397BE1}"/>
          </ac:graphicFrameMkLst>
        </pc:graphicFrameChg>
        <pc:picChg chg="add del mod ord">
          <ac:chgData name="Mariana Garcia Reyna" userId="452221495b7e287d" providerId="LiveId" clId="{C164FE9F-3B7F-4E40-8432-C797566CC47E}" dt="2022-05-04T01:25:55.200" v="67" actId="478"/>
          <ac:picMkLst>
            <pc:docMk/>
            <pc:sldMk cId="80194214" sldId="257"/>
            <ac:picMk id="3" creationId="{4093A14E-DF8B-416C-13F5-092787B2E3A1}"/>
          </ac:picMkLst>
        </pc:picChg>
        <pc:picChg chg="add mod">
          <ac:chgData name="Mariana Garcia Reyna" userId="452221495b7e287d" providerId="LiveId" clId="{C164FE9F-3B7F-4E40-8432-C797566CC47E}" dt="2022-05-05T02:44:53.809" v="5362" actId="1036"/>
          <ac:picMkLst>
            <pc:docMk/>
            <pc:sldMk cId="80194214" sldId="257"/>
            <ac:picMk id="1026" creationId="{4D883B66-0E5F-A061-BC31-E25AA38AA457}"/>
          </ac:picMkLst>
        </pc:picChg>
      </pc:sldChg>
      <pc:sldChg chg="modSp mod">
        <pc:chgData name="Mariana Garcia Reyna" userId="452221495b7e287d" providerId="LiveId" clId="{C164FE9F-3B7F-4E40-8432-C797566CC47E}" dt="2022-05-05T03:15:01.399" v="6829" actId="1076"/>
        <pc:sldMkLst>
          <pc:docMk/>
          <pc:sldMk cId="3925082334" sldId="258"/>
        </pc:sldMkLst>
        <pc:spChg chg="mod">
          <ac:chgData name="Mariana Garcia Reyna" userId="452221495b7e287d" providerId="LiveId" clId="{C164FE9F-3B7F-4E40-8432-C797566CC47E}" dt="2022-05-05T03:14:54.751" v="6828" actId="1076"/>
          <ac:spMkLst>
            <pc:docMk/>
            <pc:sldMk cId="3925082334" sldId="258"/>
            <ac:spMk id="4" creationId="{6197F09A-535F-46FF-AC8C-0C77DC9E30D0}"/>
          </ac:spMkLst>
        </pc:spChg>
        <pc:spChg chg="mod">
          <ac:chgData name="Mariana Garcia Reyna" userId="452221495b7e287d" providerId="LiveId" clId="{C164FE9F-3B7F-4E40-8432-C797566CC47E}" dt="2022-05-05T03:15:01.399" v="6829" actId="1076"/>
          <ac:spMkLst>
            <pc:docMk/>
            <pc:sldMk cId="3925082334" sldId="258"/>
            <ac:spMk id="5" creationId="{A08EACEC-BFDB-430A-B6D5-0AFA2CDF4A51}"/>
          </ac:spMkLst>
        </pc:spChg>
        <pc:picChg chg="mod">
          <ac:chgData name="Mariana Garcia Reyna" userId="452221495b7e287d" providerId="LiveId" clId="{C164FE9F-3B7F-4E40-8432-C797566CC47E}" dt="2022-05-05T03:14:52.365" v="6827" actId="1076"/>
          <ac:picMkLst>
            <pc:docMk/>
            <pc:sldMk cId="3925082334" sldId="258"/>
            <ac:picMk id="6" creationId="{1322B98B-BAA5-4F18-846E-43724565B093}"/>
          </ac:picMkLst>
        </pc:picChg>
      </pc:sldChg>
      <pc:sldChg chg="addSp delSp modSp mod">
        <pc:chgData name="Mariana Garcia Reyna" userId="452221495b7e287d" providerId="LiveId" clId="{C164FE9F-3B7F-4E40-8432-C797566CC47E}" dt="2022-05-09T21:14:26.695" v="8110" actId="1076"/>
        <pc:sldMkLst>
          <pc:docMk/>
          <pc:sldMk cId="2919427136" sldId="259"/>
        </pc:sldMkLst>
        <pc:graphicFrameChg chg="mod modGraphic">
          <ac:chgData name="Mariana Garcia Reyna" userId="452221495b7e287d" providerId="LiveId" clId="{C164FE9F-3B7F-4E40-8432-C797566CC47E}" dt="2022-05-09T21:14:18.148" v="8108" actId="1076"/>
          <ac:graphicFrameMkLst>
            <pc:docMk/>
            <pc:sldMk cId="2919427136" sldId="259"/>
            <ac:graphicFrameMk id="7" creationId="{F5735E26-6F2E-448A-812E-286B6FC29438}"/>
          </ac:graphicFrameMkLst>
        </pc:graphicFrameChg>
        <pc:graphicFrameChg chg="mod modGraphic">
          <ac:chgData name="Mariana Garcia Reyna" userId="452221495b7e287d" providerId="LiveId" clId="{C164FE9F-3B7F-4E40-8432-C797566CC47E}" dt="2022-05-09T21:14:20.854" v="8109" actId="1076"/>
          <ac:graphicFrameMkLst>
            <pc:docMk/>
            <pc:sldMk cId="2919427136" sldId="259"/>
            <ac:graphicFrameMk id="8" creationId="{B4FE13B6-E3A1-4EA4-A8E6-6E10F19BE2E0}"/>
          </ac:graphicFrameMkLst>
        </pc:graphicFrameChg>
        <pc:graphicFrameChg chg="mod modGraphic">
          <ac:chgData name="Mariana Garcia Reyna" userId="452221495b7e287d" providerId="LiveId" clId="{C164FE9F-3B7F-4E40-8432-C797566CC47E}" dt="2022-05-09T21:14:15.314" v="8107" actId="1076"/>
          <ac:graphicFrameMkLst>
            <pc:docMk/>
            <pc:sldMk cId="2919427136" sldId="259"/>
            <ac:graphicFrameMk id="9" creationId="{2F56BDD6-23AC-4243-A769-69C517627E08}"/>
          </ac:graphicFrameMkLst>
        </pc:graphicFrameChg>
        <pc:graphicFrameChg chg="add del mod modGraphic">
          <ac:chgData name="Mariana Garcia Reyna" userId="452221495b7e287d" providerId="LiveId" clId="{C164FE9F-3B7F-4E40-8432-C797566CC47E}" dt="2022-05-09T21:14:11.788" v="8106" actId="478"/>
          <ac:graphicFrameMkLst>
            <pc:docMk/>
            <pc:sldMk cId="2919427136" sldId="259"/>
            <ac:graphicFrameMk id="10" creationId="{9C72149B-8578-3C97-9B8F-59ACC59533E6}"/>
          </ac:graphicFrameMkLst>
        </pc:graphicFrameChg>
        <pc:graphicFrameChg chg="mod modGraphic">
          <ac:chgData name="Mariana Garcia Reyna" userId="452221495b7e287d" providerId="LiveId" clId="{C164FE9F-3B7F-4E40-8432-C797566CC47E}" dt="2022-05-09T21:14:26.695" v="8110" actId="1076"/>
          <ac:graphicFrameMkLst>
            <pc:docMk/>
            <pc:sldMk cId="2919427136" sldId="259"/>
            <ac:graphicFrameMk id="11" creationId="{95A68159-F9F3-4616-B47C-A7AC35FFB064}"/>
          </ac:graphicFrameMkLst>
        </pc:graphicFrameChg>
        <pc:graphicFrameChg chg="del mod modGraphic">
          <ac:chgData name="Mariana Garcia Reyna" userId="452221495b7e287d" providerId="LiveId" clId="{C164FE9F-3B7F-4E40-8432-C797566CC47E}" dt="2022-05-05T02:58:48.115" v="6472" actId="478"/>
          <ac:graphicFrameMkLst>
            <pc:docMk/>
            <pc:sldMk cId="2919427136" sldId="259"/>
            <ac:graphicFrameMk id="12" creationId="{1AC3C84A-4A2F-4C61-B5BA-5A20837B1B89}"/>
          </ac:graphicFrameMkLst>
        </pc:graphicFrameChg>
        <pc:graphicFrameChg chg="add del mod modGraphic">
          <ac:chgData name="Mariana Garcia Reyna" userId="452221495b7e287d" providerId="LiveId" clId="{C164FE9F-3B7F-4E40-8432-C797566CC47E}" dt="2022-05-09T21:07:06.423" v="8055" actId="478"/>
          <ac:graphicFrameMkLst>
            <pc:docMk/>
            <pc:sldMk cId="2919427136" sldId="259"/>
            <ac:graphicFrameMk id="13" creationId="{7C2029A9-BED9-6E1F-44AE-FA9FE95AB642}"/>
          </ac:graphicFrameMkLst>
        </pc:graphicFrameChg>
      </pc:sldChg>
      <pc:sldChg chg="addSp modSp add del mod">
        <pc:chgData name="Mariana Garcia Reyna" userId="452221495b7e287d" providerId="LiveId" clId="{C164FE9F-3B7F-4E40-8432-C797566CC47E}" dt="2022-05-04T22:01:54.324" v="2241" actId="47"/>
        <pc:sldMkLst>
          <pc:docMk/>
          <pc:sldMk cId="687295595" sldId="260"/>
        </pc:sldMkLst>
        <pc:spChg chg="add mod">
          <ac:chgData name="Mariana Garcia Reyna" userId="452221495b7e287d" providerId="LiveId" clId="{C164FE9F-3B7F-4E40-8432-C797566CC47E}" dt="2022-05-04T02:17:04.384" v="181" actId="1076"/>
          <ac:spMkLst>
            <pc:docMk/>
            <pc:sldMk cId="687295595" sldId="260"/>
            <ac:spMk id="3" creationId="{AC50482E-2D59-431B-2A18-603CC661AF90}"/>
          </ac:spMkLst>
        </pc:spChg>
        <pc:spChg chg="add mod">
          <ac:chgData name="Mariana Garcia Reyna" userId="452221495b7e287d" providerId="LiveId" clId="{C164FE9F-3B7F-4E40-8432-C797566CC47E}" dt="2022-05-04T21:43:49.239" v="1896" actId="1076"/>
          <ac:spMkLst>
            <pc:docMk/>
            <pc:sldMk cId="687295595" sldId="260"/>
            <ac:spMk id="5" creationId="{6D22E505-2222-69C1-EC37-FB3D82E4DB39}"/>
          </ac:spMkLst>
        </pc:spChg>
        <pc:graphicFrameChg chg="mod modGraphic">
          <ac:chgData name="Mariana Garcia Reyna" userId="452221495b7e287d" providerId="LiveId" clId="{C164FE9F-3B7F-4E40-8432-C797566CC47E}" dt="2022-05-04T21:43:46.034" v="1895"/>
          <ac:graphicFrameMkLst>
            <pc:docMk/>
            <pc:sldMk cId="687295595" sldId="260"/>
            <ac:graphicFrameMk id="2" creationId="{04003B76-E216-5257-71E7-35DBB92D1BEB}"/>
          </ac:graphicFrameMkLst>
        </pc:graphicFrameChg>
        <pc:picChg chg="mod">
          <ac:chgData name="Mariana Garcia Reyna" userId="452221495b7e287d" providerId="LiveId" clId="{C164FE9F-3B7F-4E40-8432-C797566CC47E}" dt="2022-05-04T21:38:40.417" v="1886" actId="14100"/>
          <ac:picMkLst>
            <pc:docMk/>
            <pc:sldMk cId="687295595" sldId="260"/>
            <ac:picMk id="1026" creationId="{4D883B66-0E5F-A061-BC31-E25AA38AA457}"/>
          </ac:picMkLst>
        </pc:picChg>
      </pc:sldChg>
      <pc:sldChg chg="addSp delSp modSp add del mod ord">
        <pc:chgData name="Mariana Garcia Reyna" userId="452221495b7e287d" providerId="LiveId" clId="{C164FE9F-3B7F-4E40-8432-C797566CC47E}" dt="2022-05-09T21:03:49.157" v="7974" actId="47"/>
        <pc:sldMkLst>
          <pc:docMk/>
          <pc:sldMk cId="483581926" sldId="261"/>
        </pc:sldMkLst>
        <pc:spChg chg="add mod">
          <ac:chgData name="Mariana Garcia Reyna" userId="452221495b7e287d" providerId="LiveId" clId="{C164FE9F-3B7F-4E40-8432-C797566CC47E}" dt="2022-05-05T01:19:34.986" v="3138" actId="14100"/>
          <ac:spMkLst>
            <pc:docMk/>
            <pc:sldMk cId="483581926" sldId="261"/>
            <ac:spMk id="4" creationId="{2574BF08-8358-EED2-230E-D7945E2FD586}"/>
          </ac:spMkLst>
        </pc:spChg>
        <pc:spChg chg="add del mod">
          <ac:chgData name="Mariana Garcia Reyna" userId="452221495b7e287d" providerId="LiveId" clId="{C164FE9F-3B7F-4E40-8432-C797566CC47E}" dt="2022-05-04T02:29:19.595" v="504"/>
          <ac:spMkLst>
            <pc:docMk/>
            <pc:sldMk cId="483581926" sldId="261"/>
            <ac:spMk id="5" creationId="{260674E1-F0B5-9B05-6DE4-5DF239E3F99E}"/>
          </ac:spMkLst>
        </pc:spChg>
        <pc:spChg chg="add del">
          <ac:chgData name="Mariana Garcia Reyna" userId="452221495b7e287d" providerId="LiveId" clId="{C164FE9F-3B7F-4E40-8432-C797566CC47E}" dt="2022-05-04T02:28:55.854" v="497" actId="478"/>
          <ac:spMkLst>
            <pc:docMk/>
            <pc:sldMk cId="483581926" sldId="261"/>
            <ac:spMk id="6" creationId="{25EA7388-40CE-A4D8-3976-0CE4A37442D0}"/>
          </ac:spMkLst>
        </pc:spChg>
        <pc:spChg chg="add del">
          <ac:chgData name="Mariana Garcia Reyna" userId="452221495b7e287d" providerId="LiveId" clId="{C164FE9F-3B7F-4E40-8432-C797566CC47E}" dt="2022-05-04T21:47:25.118" v="1919" actId="22"/>
          <ac:spMkLst>
            <pc:docMk/>
            <pc:sldMk cId="483581926" sldId="261"/>
            <ac:spMk id="7" creationId="{75BA6F29-82C7-D6E2-FE24-10C93D9C39FC}"/>
          </ac:spMkLst>
        </pc:spChg>
        <pc:spChg chg="add del mod">
          <ac:chgData name="Mariana Garcia Reyna" userId="452221495b7e287d" providerId="LiveId" clId="{C164FE9F-3B7F-4E40-8432-C797566CC47E}" dt="2022-05-05T00:07:15.794" v="2312" actId="478"/>
          <ac:spMkLst>
            <pc:docMk/>
            <pc:sldMk cId="483581926" sldId="261"/>
            <ac:spMk id="8" creationId="{0EA87BFB-6E76-FBFA-3ED0-730ADC179BE9}"/>
          </ac:spMkLst>
        </pc:spChg>
        <pc:graphicFrameChg chg="mod modGraphic">
          <ac:chgData name="Mariana Garcia Reyna" userId="452221495b7e287d" providerId="LiveId" clId="{C164FE9F-3B7F-4E40-8432-C797566CC47E}" dt="2022-05-05T02:56:52.061" v="6223" actId="12"/>
          <ac:graphicFrameMkLst>
            <pc:docMk/>
            <pc:sldMk cId="483581926" sldId="261"/>
            <ac:graphicFrameMk id="2" creationId="{04003B76-E216-5257-71E7-35DBB92D1BEB}"/>
          </ac:graphicFrameMkLst>
        </pc:graphicFrameChg>
        <pc:graphicFrameChg chg="add mod modGraphic">
          <ac:chgData name="Mariana Garcia Reyna" userId="452221495b7e287d" providerId="LiveId" clId="{C164FE9F-3B7F-4E40-8432-C797566CC47E}" dt="2022-05-05T02:52:50.775" v="5965" actId="1076"/>
          <ac:graphicFrameMkLst>
            <pc:docMk/>
            <pc:sldMk cId="483581926" sldId="261"/>
            <ac:graphicFrameMk id="6" creationId="{5E7B344C-9D04-B9B1-EC5D-B22AE8A4BDB8}"/>
          </ac:graphicFrameMkLst>
        </pc:graphicFrameChg>
        <pc:graphicFrameChg chg="add mod modGraphic">
          <ac:chgData name="Mariana Garcia Reyna" userId="452221495b7e287d" providerId="LiveId" clId="{C164FE9F-3B7F-4E40-8432-C797566CC47E}" dt="2022-05-05T02:52:53.446" v="5966" actId="1076"/>
          <ac:graphicFrameMkLst>
            <pc:docMk/>
            <pc:sldMk cId="483581926" sldId="261"/>
            <ac:graphicFrameMk id="7" creationId="{40C18BFE-9CE6-BC48-23C1-E7346D032F72}"/>
          </ac:graphicFrameMkLst>
        </pc:graphicFrameChg>
        <pc:picChg chg="mod">
          <ac:chgData name="Mariana Garcia Reyna" userId="452221495b7e287d" providerId="LiveId" clId="{C164FE9F-3B7F-4E40-8432-C797566CC47E}" dt="2022-05-04T21:38:49.277" v="1888" actId="14100"/>
          <ac:picMkLst>
            <pc:docMk/>
            <pc:sldMk cId="483581926" sldId="261"/>
            <ac:picMk id="1026" creationId="{4D883B66-0E5F-A061-BC31-E25AA38AA457}"/>
          </ac:picMkLst>
        </pc:picChg>
      </pc:sldChg>
      <pc:sldChg chg="addSp delSp modSp add del mod ord">
        <pc:chgData name="Mariana Garcia Reyna" userId="452221495b7e287d" providerId="LiveId" clId="{C164FE9F-3B7F-4E40-8432-C797566CC47E}" dt="2022-05-12T03:38:56.308" v="10864" actId="47"/>
        <pc:sldMkLst>
          <pc:docMk/>
          <pc:sldMk cId="3231108022" sldId="262"/>
        </pc:sldMkLst>
        <pc:spChg chg="add del mod">
          <ac:chgData name="Mariana Garcia Reyna" userId="452221495b7e287d" providerId="LiveId" clId="{C164FE9F-3B7F-4E40-8432-C797566CC47E}" dt="2022-05-05T02:39:32.390" v="5157" actId="478"/>
          <ac:spMkLst>
            <pc:docMk/>
            <pc:sldMk cId="3231108022" sldId="262"/>
            <ac:spMk id="4" creationId="{35AA36D4-BB5A-D9BB-881F-DA5B70866CF4}"/>
          </ac:spMkLst>
        </pc:spChg>
        <pc:spChg chg="add del mod">
          <ac:chgData name="Mariana Garcia Reyna" userId="452221495b7e287d" providerId="LiveId" clId="{C164FE9F-3B7F-4E40-8432-C797566CC47E}" dt="2022-05-05T00:09:28.684" v="2322" actId="478"/>
          <ac:spMkLst>
            <pc:docMk/>
            <pc:sldMk cId="3231108022" sldId="262"/>
            <ac:spMk id="5" creationId="{5CDA14CA-6ADC-B605-7716-6C7AA4D92C5B}"/>
          </ac:spMkLst>
        </pc:spChg>
        <pc:spChg chg="add mod">
          <ac:chgData name="Mariana Garcia Reyna" userId="452221495b7e287d" providerId="LiveId" clId="{C164FE9F-3B7F-4E40-8432-C797566CC47E}" dt="2022-05-09T23:09:44.940" v="10280" actId="1076"/>
          <ac:spMkLst>
            <pc:docMk/>
            <pc:sldMk cId="3231108022" sldId="262"/>
            <ac:spMk id="6" creationId="{6A2E05C9-0F4D-9C9D-8147-F66A62EAB6C7}"/>
          </ac:spMkLst>
        </pc:spChg>
        <pc:graphicFrameChg chg="mod modGraphic">
          <ac:chgData name="Mariana Garcia Reyna" userId="452221495b7e287d" providerId="LiveId" clId="{C164FE9F-3B7F-4E40-8432-C797566CC47E}" dt="2022-05-10T00:59:25.667" v="10593" actId="12"/>
          <ac:graphicFrameMkLst>
            <pc:docMk/>
            <pc:sldMk cId="3231108022" sldId="262"/>
            <ac:graphicFrameMk id="2" creationId="{04003B76-E216-5257-71E7-35DBB92D1BEB}"/>
          </ac:graphicFrameMkLst>
        </pc:graphicFrameChg>
        <pc:graphicFrameChg chg="add mod modGraphic">
          <ac:chgData name="Mariana Garcia Reyna" userId="452221495b7e287d" providerId="LiveId" clId="{C164FE9F-3B7F-4E40-8432-C797566CC47E}" dt="2022-05-10T01:03:20.616" v="10739" actId="1076"/>
          <ac:graphicFrameMkLst>
            <pc:docMk/>
            <pc:sldMk cId="3231108022" sldId="262"/>
            <ac:graphicFrameMk id="3" creationId="{1769F2FF-276E-213E-E771-91990B0D6004}"/>
          </ac:graphicFrameMkLst>
        </pc:graphicFrameChg>
        <pc:graphicFrameChg chg="add del mod modGraphic">
          <ac:chgData name="Mariana Garcia Reyna" userId="452221495b7e287d" providerId="LiveId" clId="{C164FE9F-3B7F-4E40-8432-C797566CC47E}" dt="2022-05-09T23:05:12.630" v="10175" actId="478"/>
          <ac:graphicFrameMkLst>
            <pc:docMk/>
            <pc:sldMk cId="3231108022" sldId="262"/>
            <ac:graphicFrameMk id="7" creationId="{D5C53248-7C8B-18DB-2933-C9F0F3A23835}"/>
          </ac:graphicFrameMkLst>
        </pc:graphicFrameChg>
        <pc:graphicFrameChg chg="add mod modGraphic">
          <ac:chgData name="Mariana Garcia Reyna" userId="452221495b7e287d" providerId="LiveId" clId="{C164FE9F-3B7F-4E40-8432-C797566CC47E}" dt="2022-05-10T01:02:22.471" v="10690" actId="1076"/>
          <ac:graphicFrameMkLst>
            <pc:docMk/>
            <pc:sldMk cId="3231108022" sldId="262"/>
            <ac:graphicFrameMk id="8" creationId="{12261CDD-C23C-979B-C60B-9EDD50D9E839}"/>
          </ac:graphicFrameMkLst>
        </pc:graphicFrameChg>
        <pc:picChg chg="mod">
          <ac:chgData name="Mariana Garcia Reyna" userId="452221495b7e287d" providerId="LiveId" clId="{C164FE9F-3B7F-4E40-8432-C797566CC47E}" dt="2022-05-04T21:39:02.244" v="1892" actId="14100"/>
          <ac:picMkLst>
            <pc:docMk/>
            <pc:sldMk cId="3231108022" sldId="262"/>
            <ac:picMk id="1026" creationId="{4D883B66-0E5F-A061-BC31-E25AA38AA457}"/>
          </ac:picMkLst>
        </pc:picChg>
      </pc:sldChg>
      <pc:sldChg chg="addSp modSp add del mod ord">
        <pc:chgData name="Mariana Garcia Reyna" userId="452221495b7e287d" providerId="LiveId" clId="{C164FE9F-3B7F-4E40-8432-C797566CC47E}" dt="2022-05-09T21:06:37.381" v="8051" actId="47"/>
        <pc:sldMkLst>
          <pc:docMk/>
          <pc:sldMk cId="130762380" sldId="263"/>
        </pc:sldMkLst>
        <pc:spChg chg="add mod">
          <ac:chgData name="Mariana Garcia Reyna" userId="452221495b7e287d" providerId="LiveId" clId="{C164FE9F-3B7F-4E40-8432-C797566CC47E}" dt="2022-05-05T01:37:43.963" v="3463" actId="208"/>
          <ac:spMkLst>
            <pc:docMk/>
            <pc:sldMk cId="130762380" sldId="263"/>
            <ac:spMk id="4" creationId="{B12D4432-E0F6-D380-25F8-23022C0B735A}"/>
          </ac:spMkLst>
        </pc:spChg>
        <pc:graphicFrameChg chg="mod modGraphic">
          <ac:chgData name="Mariana Garcia Reyna" userId="452221495b7e287d" providerId="LiveId" clId="{C164FE9F-3B7F-4E40-8432-C797566CC47E}" dt="2022-05-05T02:51:58.343" v="5955" actId="12"/>
          <ac:graphicFrameMkLst>
            <pc:docMk/>
            <pc:sldMk cId="130762380" sldId="263"/>
            <ac:graphicFrameMk id="2" creationId="{04003B76-E216-5257-71E7-35DBB92D1BEB}"/>
          </ac:graphicFrameMkLst>
        </pc:graphicFrameChg>
        <pc:graphicFrameChg chg="add mod modGraphic">
          <ac:chgData name="Mariana Garcia Reyna" userId="452221495b7e287d" providerId="LiveId" clId="{C164FE9F-3B7F-4E40-8432-C797566CC47E}" dt="2022-05-05T02:45:56.875" v="5573" actId="20577"/>
          <ac:graphicFrameMkLst>
            <pc:docMk/>
            <pc:sldMk cId="130762380" sldId="263"/>
            <ac:graphicFrameMk id="5" creationId="{E744F32E-7886-C92A-F563-022EF23FC5E0}"/>
          </ac:graphicFrameMkLst>
        </pc:graphicFrameChg>
        <pc:graphicFrameChg chg="add mod">
          <ac:chgData name="Mariana Garcia Reyna" userId="452221495b7e287d" providerId="LiveId" clId="{C164FE9F-3B7F-4E40-8432-C797566CC47E}" dt="2022-05-05T00:09:13.731" v="2319" actId="1076"/>
          <ac:graphicFrameMkLst>
            <pc:docMk/>
            <pc:sldMk cId="130762380" sldId="263"/>
            <ac:graphicFrameMk id="6" creationId="{1DC36A55-2C79-D097-D31D-4459199E55AC}"/>
          </ac:graphicFrameMkLst>
        </pc:graphicFrameChg>
        <pc:picChg chg="mod">
          <ac:chgData name="Mariana Garcia Reyna" userId="452221495b7e287d" providerId="LiveId" clId="{C164FE9F-3B7F-4E40-8432-C797566CC47E}" dt="2022-05-04T21:38:55.499" v="1890" actId="14100"/>
          <ac:picMkLst>
            <pc:docMk/>
            <pc:sldMk cId="130762380" sldId="263"/>
            <ac:picMk id="1026" creationId="{4D883B66-0E5F-A061-BC31-E25AA38AA457}"/>
          </ac:picMkLst>
        </pc:picChg>
      </pc:sldChg>
      <pc:sldChg chg="addSp modSp new mod">
        <pc:chgData name="Mariana Garcia Reyna" userId="452221495b7e287d" providerId="LiveId" clId="{C164FE9F-3B7F-4E40-8432-C797566CC47E}" dt="2022-05-10T00:44:44.329" v="10481" actId="313"/>
        <pc:sldMkLst>
          <pc:docMk/>
          <pc:sldMk cId="1083316616" sldId="264"/>
        </pc:sldMkLst>
        <pc:spChg chg="add mod">
          <ac:chgData name="Mariana Garcia Reyna" userId="452221495b7e287d" providerId="LiveId" clId="{C164FE9F-3B7F-4E40-8432-C797566CC47E}" dt="2022-05-05T00:04:41.457" v="2259" actId="1076"/>
          <ac:spMkLst>
            <pc:docMk/>
            <pc:sldMk cId="1083316616" sldId="264"/>
            <ac:spMk id="4" creationId="{4A0C3315-0381-3656-B558-8422959DE5A3}"/>
          </ac:spMkLst>
        </pc:spChg>
        <pc:spChg chg="add mod">
          <ac:chgData name="Mariana Garcia Reyna" userId="452221495b7e287d" providerId="LiveId" clId="{C164FE9F-3B7F-4E40-8432-C797566CC47E}" dt="2022-05-05T03:08:28.821" v="6799" actId="1076"/>
          <ac:spMkLst>
            <pc:docMk/>
            <pc:sldMk cId="1083316616" sldId="264"/>
            <ac:spMk id="5" creationId="{68EDF471-75A1-D45D-42C8-3CE1A7DFA8DB}"/>
          </ac:spMkLst>
        </pc:spChg>
        <pc:graphicFrameChg chg="add mod modGraphic">
          <ac:chgData name="Mariana Garcia Reyna" userId="452221495b7e287d" providerId="LiveId" clId="{C164FE9F-3B7F-4E40-8432-C797566CC47E}" dt="2022-05-10T00:44:44.329" v="10481" actId="313"/>
          <ac:graphicFrameMkLst>
            <pc:docMk/>
            <pc:sldMk cId="1083316616" sldId="264"/>
            <ac:graphicFrameMk id="2" creationId="{0E7056F6-9544-8A16-E520-8F3340E4D15A}"/>
          </ac:graphicFrameMkLst>
        </pc:graphicFrameChg>
        <pc:picChg chg="add mod">
          <ac:chgData name="Mariana Garcia Reyna" userId="452221495b7e287d" providerId="LiveId" clId="{C164FE9F-3B7F-4E40-8432-C797566CC47E}" dt="2022-05-05T00:04:31.149" v="2257" actId="14100"/>
          <ac:picMkLst>
            <pc:docMk/>
            <pc:sldMk cId="1083316616" sldId="264"/>
            <ac:picMk id="3" creationId="{6482E650-4890-4AF5-9AE2-8F8FFF80A4DE}"/>
          </ac:picMkLst>
        </pc:picChg>
      </pc:sldChg>
      <pc:sldChg chg="addSp modSp new del">
        <pc:chgData name="Mariana Garcia Reyna" userId="452221495b7e287d" providerId="LiveId" clId="{C164FE9F-3B7F-4E40-8432-C797566CC47E}" dt="2022-05-05T00:08:59.927" v="2315" actId="47"/>
        <pc:sldMkLst>
          <pc:docMk/>
          <pc:sldMk cId="1207569303" sldId="265"/>
        </pc:sldMkLst>
        <pc:graphicFrameChg chg="add mod">
          <ac:chgData name="Mariana Garcia Reyna" userId="452221495b7e287d" providerId="LiveId" clId="{C164FE9F-3B7F-4E40-8432-C797566CC47E}" dt="2022-05-04T20:45:08.394" v="654"/>
          <ac:graphicFrameMkLst>
            <pc:docMk/>
            <pc:sldMk cId="1207569303" sldId="265"/>
            <ac:graphicFrameMk id="2" creationId="{F08DF8D0-9838-7C98-2FAF-E15DDC63FB33}"/>
          </ac:graphicFrameMkLst>
        </pc:graphicFrameChg>
        <pc:graphicFrameChg chg="add mod">
          <ac:chgData name="Mariana Garcia Reyna" userId="452221495b7e287d" providerId="LiveId" clId="{C164FE9F-3B7F-4E40-8432-C797566CC47E}" dt="2022-05-04T20:45:15.883" v="655"/>
          <ac:graphicFrameMkLst>
            <pc:docMk/>
            <pc:sldMk cId="1207569303" sldId="265"/>
            <ac:graphicFrameMk id="3" creationId="{233209D1-678A-FBCB-FCF0-9B436414094B}"/>
          </ac:graphicFrameMkLst>
        </pc:graphicFrameChg>
      </pc:sldChg>
      <pc:sldChg chg="addSp modSp add mod">
        <pc:chgData name="Mariana Garcia Reyna" userId="452221495b7e287d" providerId="LiveId" clId="{C164FE9F-3B7F-4E40-8432-C797566CC47E}" dt="2022-05-09T22:20:10.542" v="9133" actId="20577"/>
        <pc:sldMkLst>
          <pc:docMk/>
          <pc:sldMk cId="2132750439" sldId="285"/>
        </pc:sldMkLst>
        <pc:spChg chg="mod">
          <ac:chgData name="Mariana Garcia Reyna" userId="452221495b7e287d" providerId="LiveId" clId="{C164FE9F-3B7F-4E40-8432-C797566CC47E}" dt="2022-05-09T22:20:10.542" v="9133" actId="20577"/>
          <ac:spMkLst>
            <pc:docMk/>
            <pc:sldMk cId="2132750439" sldId="285"/>
            <ac:spMk id="5" creationId="{E5DA8234-9D7A-439F-970E-8339951F742B}"/>
          </ac:spMkLst>
        </pc:spChg>
        <pc:picChg chg="add mod">
          <ac:chgData name="Mariana Garcia Reyna" userId="452221495b7e287d" providerId="LiveId" clId="{C164FE9F-3B7F-4E40-8432-C797566CC47E}" dt="2022-05-09T21:15:09.016" v="8275" actId="1035"/>
          <ac:picMkLst>
            <pc:docMk/>
            <pc:sldMk cId="2132750439" sldId="285"/>
            <ac:picMk id="3" creationId="{9DE66EC6-E593-3F49-C933-1B8E5C33099E}"/>
          </ac:picMkLst>
        </pc:picChg>
      </pc:sldChg>
      <pc:sldChg chg="modSp add del mod ord">
        <pc:chgData name="Mariana Garcia Reyna" userId="452221495b7e287d" providerId="LiveId" clId="{C164FE9F-3B7F-4E40-8432-C797566CC47E}" dt="2022-05-09T21:08:04.713" v="8069" actId="47"/>
        <pc:sldMkLst>
          <pc:docMk/>
          <pc:sldMk cId="806250250" sldId="286"/>
        </pc:sldMkLst>
        <pc:spChg chg="mod">
          <ac:chgData name="Mariana Garcia Reyna" userId="452221495b7e287d" providerId="LiveId" clId="{C164FE9F-3B7F-4E40-8432-C797566CC47E}" dt="2022-05-05T02:41:22.705" v="5198" actId="1076"/>
          <ac:spMkLst>
            <pc:docMk/>
            <pc:sldMk cId="806250250" sldId="286"/>
            <ac:spMk id="4" creationId="{6FDF02AD-AF7F-645B-531F-8AF64A623C31}"/>
          </ac:spMkLst>
        </pc:spChg>
        <pc:graphicFrameChg chg="mod modGraphic">
          <ac:chgData name="Mariana Garcia Reyna" userId="452221495b7e287d" providerId="LiveId" clId="{C164FE9F-3B7F-4E40-8432-C797566CC47E}" dt="2022-05-05T02:52:20.542" v="5957" actId="14734"/>
          <ac:graphicFrameMkLst>
            <pc:docMk/>
            <pc:sldMk cId="806250250" sldId="286"/>
            <ac:graphicFrameMk id="2" creationId="{04003B76-E216-5257-71E7-35DBB92D1BEB}"/>
          </ac:graphicFrameMkLst>
        </pc:graphicFrameChg>
        <pc:graphicFrameChg chg="mod modGraphic">
          <ac:chgData name="Mariana Garcia Reyna" userId="452221495b7e287d" providerId="LiveId" clId="{C164FE9F-3B7F-4E40-8432-C797566CC47E}" dt="2022-05-05T02:46:11.657" v="5574"/>
          <ac:graphicFrameMkLst>
            <pc:docMk/>
            <pc:sldMk cId="806250250" sldId="286"/>
            <ac:graphicFrameMk id="6" creationId="{83609FEF-44DE-AF12-E2E2-01B150DC8D61}"/>
          </ac:graphicFrameMkLst>
        </pc:graphicFrameChg>
        <pc:graphicFrameChg chg="mod modGraphic">
          <ac:chgData name="Mariana Garcia Reyna" userId="452221495b7e287d" providerId="LiveId" clId="{C164FE9F-3B7F-4E40-8432-C797566CC47E}" dt="2022-05-05T02:40:08.274" v="5165" actId="1076"/>
          <ac:graphicFrameMkLst>
            <pc:docMk/>
            <pc:sldMk cId="806250250" sldId="286"/>
            <ac:graphicFrameMk id="7" creationId="{493C354E-026B-77F4-4DF4-DF8EFB2E1388}"/>
          </ac:graphicFrameMkLst>
        </pc:graphicFrameChg>
      </pc:sldChg>
      <pc:sldChg chg="modSp add mod">
        <pc:chgData name="Mariana Garcia Reyna" userId="452221495b7e287d" providerId="LiveId" clId="{C164FE9F-3B7F-4E40-8432-C797566CC47E}" dt="2022-05-12T20:38:05.344" v="11135" actId="1076"/>
        <pc:sldMkLst>
          <pc:docMk/>
          <pc:sldMk cId="1564406874" sldId="287"/>
        </pc:sldMkLst>
        <pc:spChg chg="mod">
          <ac:chgData name="Mariana Garcia Reyna" userId="452221495b7e287d" providerId="LiveId" clId="{C164FE9F-3B7F-4E40-8432-C797566CC47E}" dt="2022-05-09T23:09:00.523" v="10266" actId="1076"/>
          <ac:spMkLst>
            <pc:docMk/>
            <pc:sldMk cId="1564406874" sldId="287"/>
            <ac:spMk id="4" creationId="{6FDF02AD-AF7F-645B-531F-8AF64A623C31}"/>
          </ac:spMkLst>
        </pc:spChg>
        <pc:graphicFrameChg chg="mod modGraphic">
          <ac:chgData name="Mariana Garcia Reyna" userId="452221495b7e287d" providerId="LiveId" clId="{C164FE9F-3B7F-4E40-8432-C797566CC47E}" dt="2022-05-12T20:37:55.977" v="11132" actId="20577"/>
          <ac:graphicFrameMkLst>
            <pc:docMk/>
            <pc:sldMk cId="1564406874" sldId="287"/>
            <ac:graphicFrameMk id="2" creationId="{04003B76-E216-5257-71E7-35DBB92D1BEB}"/>
          </ac:graphicFrameMkLst>
        </pc:graphicFrameChg>
        <pc:graphicFrameChg chg="mod modGraphic">
          <ac:chgData name="Mariana Garcia Reyna" userId="452221495b7e287d" providerId="LiveId" clId="{C164FE9F-3B7F-4E40-8432-C797566CC47E}" dt="2022-05-12T20:38:05.344" v="11135" actId="1076"/>
          <ac:graphicFrameMkLst>
            <pc:docMk/>
            <pc:sldMk cId="1564406874" sldId="287"/>
            <ac:graphicFrameMk id="8" creationId="{BEC83D64-4519-F556-DAE3-8D61F999BD5C}"/>
          </ac:graphicFrameMkLst>
        </pc:graphicFrameChg>
        <pc:graphicFrameChg chg="mod modGraphic">
          <ac:chgData name="Mariana Garcia Reyna" userId="452221495b7e287d" providerId="LiveId" clId="{C164FE9F-3B7F-4E40-8432-C797566CC47E}" dt="2022-05-12T20:38:02.881" v="11134" actId="1076"/>
          <ac:graphicFrameMkLst>
            <pc:docMk/>
            <pc:sldMk cId="1564406874" sldId="287"/>
            <ac:graphicFrameMk id="9" creationId="{0A596ADB-8B2E-3B54-E8E7-4C3FCA397BE1}"/>
          </ac:graphicFrameMkLst>
        </pc:graphicFrameChg>
      </pc:sldChg>
      <pc:sldChg chg="addSp delSp modSp add mod ord">
        <pc:chgData name="Mariana Garcia Reyna" userId="452221495b7e287d" providerId="LiveId" clId="{C164FE9F-3B7F-4E40-8432-C797566CC47E}" dt="2022-05-12T03:25:28.732" v="10799" actId="20577"/>
        <pc:sldMkLst>
          <pc:docMk/>
          <pc:sldMk cId="875738827" sldId="288"/>
        </pc:sldMkLst>
        <pc:spChg chg="mod">
          <ac:chgData name="Mariana Garcia Reyna" userId="452221495b7e287d" providerId="LiveId" clId="{C164FE9F-3B7F-4E40-8432-C797566CC47E}" dt="2022-05-12T03:25:28.732" v="10799" actId="20577"/>
          <ac:spMkLst>
            <pc:docMk/>
            <pc:sldMk cId="875738827" sldId="288"/>
            <ac:spMk id="4" creationId="{6FDF02AD-AF7F-645B-531F-8AF64A623C31}"/>
          </ac:spMkLst>
        </pc:spChg>
        <pc:graphicFrameChg chg="mod modGraphic">
          <ac:chgData name="Mariana Garcia Reyna" userId="452221495b7e287d" providerId="LiveId" clId="{C164FE9F-3B7F-4E40-8432-C797566CC47E}" dt="2022-05-09T23:21:23.424" v="10334" actId="20577"/>
          <ac:graphicFrameMkLst>
            <pc:docMk/>
            <pc:sldMk cId="875738827" sldId="288"/>
            <ac:graphicFrameMk id="2" creationId="{04003B76-E216-5257-71E7-35DBB92D1BEB}"/>
          </ac:graphicFrameMkLst>
        </pc:graphicFrameChg>
        <pc:graphicFrameChg chg="add mod modGraphic">
          <ac:chgData name="Mariana Garcia Reyna" userId="452221495b7e287d" providerId="LiveId" clId="{C164FE9F-3B7F-4E40-8432-C797566CC47E}" dt="2022-05-10T00:40:42.812" v="10421" actId="20577"/>
          <ac:graphicFrameMkLst>
            <pc:docMk/>
            <pc:sldMk cId="875738827" sldId="288"/>
            <ac:graphicFrameMk id="7" creationId="{B50A33C8-2B76-E6FE-BD37-9EF5303EC04D}"/>
          </ac:graphicFrameMkLst>
        </pc:graphicFrameChg>
        <pc:graphicFrameChg chg="del modGraphic">
          <ac:chgData name="Mariana Garcia Reyna" userId="452221495b7e287d" providerId="LiveId" clId="{C164FE9F-3B7F-4E40-8432-C797566CC47E}" dt="2022-05-09T23:06:56.918" v="10255" actId="478"/>
          <ac:graphicFrameMkLst>
            <pc:docMk/>
            <pc:sldMk cId="875738827" sldId="288"/>
            <ac:graphicFrameMk id="8" creationId="{BEC83D64-4519-F556-DAE3-8D61F999BD5C}"/>
          </ac:graphicFrameMkLst>
        </pc:graphicFrameChg>
        <pc:graphicFrameChg chg="mod modGraphic">
          <ac:chgData name="Mariana Garcia Reyna" userId="452221495b7e287d" providerId="LiveId" clId="{C164FE9F-3B7F-4E40-8432-C797566CC47E}" dt="2022-05-09T23:20:48.685" v="10329" actId="1076"/>
          <ac:graphicFrameMkLst>
            <pc:docMk/>
            <pc:sldMk cId="875738827" sldId="288"/>
            <ac:graphicFrameMk id="9" creationId="{0A596ADB-8B2E-3B54-E8E7-4C3FCA397BE1}"/>
          </ac:graphicFrameMkLst>
        </pc:graphicFrameChg>
      </pc:sldChg>
      <pc:sldChg chg="modSp add del mod ord">
        <pc:chgData name="Mariana Garcia Reyna" userId="452221495b7e287d" providerId="LiveId" clId="{C164FE9F-3B7F-4E40-8432-C797566CC47E}" dt="2022-05-12T03:39:24.537" v="10889" actId="47"/>
        <pc:sldMkLst>
          <pc:docMk/>
          <pc:sldMk cId="112979459" sldId="289"/>
        </pc:sldMkLst>
        <pc:spChg chg="mod">
          <ac:chgData name="Mariana Garcia Reyna" userId="452221495b7e287d" providerId="LiveId" clId="{C164FE9F-3B7F-4E40-8432-C797566CC47E}" dt="2022-05-12T03:24:38.867" v="10767" actId="20577"/>
          <ac:spMkLst>
            <pc:docMk/>
            <pc:sldMk cId="112979459" sldId="289"/>
            <ac:spMk id="4" creationId="{6FDF02AD-AF7F-645B-531F-8AF64A623C31}"/>
          </ac:spMkLst>
        </pc:spChg>
        <pc:graphicFrameChg chg="mod modGraphic">
          <ac:chgData name="Mariana Garcia Reyna" userId="452221495b7e287d" providerId="LiveId" clId="{C164FE9F-3B7F-4E40-8432-C797566CC47E}" dt="2022-05-12T03:24:32.824" v="10758" actId="20577"/>
          <ac:graphicFrameMkLst>
            <pc:docMk/>
            <pc:sldMk cId="112979459" sldId="289"/>
            <ac:graphicFrameMk id="2" creationId="{04003B76-E216-5257-71E7-35DBB92D1BEB}"/>
          </ac:graphicFrameMkLst>
        </pc:graphicFrameChg>
        <pc:graphicFrameChg chg="mod">
          <ac:chgData name="Mariana Garcia Reyna" userId="452221495b7e287d" providerId="LiveId" clId="{C164FE9F-3B7F-4E40-8432-C797566CC47E}" dt="2022-05-10T00:41:34.820" v="10426" actId="1076"/>
          <ac:graphicFrameMkLst>
            <pc:docMk/>
            <pc:sldMk cId="112979459" sldId="289"/>
            <ac:graphicFrameMk id="8" creationId="{BEC83D64-4519-F556-DAE3-8D61F999BD5C}"/>
          </ac:graphicFrameMkLst>
        </pc:graphicFrameChg>
        <pc:graphicFrameChg chg="mod modGraphic">
          <ac:chgData name="Mariana Garcia Reyna" userId="452221495b7e287d" providerId="LiveId" clId="{C164FE9F-3B7F-4E40-8432-C797566CC47E}" dt="2022-05-10T00:41:27.165" v="10424" actId="14100"/>
          <ac:graphicFrameMkLst>
            <pc:docMk/>
            <pc:sldMk cId="112979459" sldId="289"/>
            <ac:graphicFrameMk id="9" creationId="{0A596ADB-8B2E-3B54-E8E7-4C3FCA397BE1}"/>
          </ac:graphicFrameMkLst>
        </pc:graphicFrameChg>
      </pc:sldChg>
      <pc:sldChg chg="modSp add del mod">
        <pc:chgData name="Mariana Garcia Reyna" userId="452221495b7e287d" providerId="LiveId" clId="{C164FE9F-3B7F-4E40-8432-C797566CC47E}" dt="2022-05-09T21:17:02.158" v="8355" actId="47"/>
        <pc:sldMkLst>
          <pc:docMk/>
          <pc:sldMk cId="2837327216" sldId="290"/>
        </pc:sldMkLst>
        <pc:spChg chg="mod">
          <ac:chgData name="Mariana Garcia Reyna" userId="452221495b7e287d" providerId="LiveId" clId="{C164FE9F-3B7F-4E40-8432-C797566CC47E}" dt="2022-05-09T21:10:59.157" v="8082" actId="20577"/>
          <ac:spMkLst>
            <pc:docMk/>
            <pc:sldMk cId="2837327216" sldId="290"/>
            <ac:spMk id="6" creationId="{6A2E05C9-0F4D-9C9D-8147-F66A62EAB6C7}"/>
          </ac:spMkLst>
        </pc:spChg>
      </pc:sldChg>
      <pc:sldChg chg="addSp delSp modSp add mod ord">
        <pc:chgData name="Mariana Garcia Reyna" userId="452221495b7e287d" providerId="LiveId" clId="{C164FE9F-3B7F-4E40-8432-C797566CC47E}" dt="2022-05-12T03:52:31.633" v="10992" actId="313"/>
        <pc:sldMkLst>
          <pc:docMk/>
          <pc:sldMk cId="1629142832" sldId="291"/>
        </pc:sldMkLst>
        <pc:spChg chg="mod">
          <ac:chgData name="Mariana Garcia Reyna" userId="452221495b7e287d" providerId="LiveId" clId="{C164FE9F-3B7F-4E40-8432-C797566CC47E}" dt="2022-05-12T03:39:38.101" v="10901" actId="20577"/>
          <ac:spMkLst>
            <pc:docMk/>
            <pc:sldMk cId="1629142832" sldId="291"/>
            <ac:spMk id="4" creationId="{6FDF02AD-AF7F-645B-531F-8AF64A623C31}"/>
          </ac:spMkLst>
        </pc:spChg>
        <pc:graphicFrameChg chg="mod modGraphic">
          <ac:chgData name="Mariana Garcia Reyna" userId="452221495b7e287d" providerId="LiveId" clId="{C164FE9F-3B7F-4E40-8432-C797566CC47E}" dt="2022-05-12T03:52:31.633" v="10992" actId="313"/>
          <ac:graphicFrameMkLst>
            <pc:docMk/>
            <pc:sldMk cId="1629142832" sldId="291"/>
            <ac:graphicFrameMk id="2" creationId="{04003B76-E216-5257-71E7-35DBB92D1BEB}"/>
          </ac:graphicFrameMkLst>
        </pc:graphicFrameChg>
        <pc:graphicFrameChg chg="add del mod">
          <ac:chgData name="Mariana Garcia Reyna" userId="452221495b7e287d" providerId="LiveId" clId="{C164FE9F-3B7F-4E40-8432-C797566CC47E}" dt="2022-05-09T23:11:46.556" v="10287" actId="478"/>
          <ac:graphicFrameMkLst>
            <pc:docMk/>
            <pc:sldMk cId="1629142832" sldId="291"/>
            <ac:graphicFrameMk id="3" creationId="{C90374F5-B23E-D984-51B7-0345175BD816}"/>
          </ac:graphicFrameMkLst>
        </pc:graphicFrameChg>
        <pc:graphicFrameChg chg="del">
          <ac:chgData name="Mariana Garcia Reyna" userId="452221495b7e287d" providerId="LiveId" clId="{C164FE9F-3B7F-4E40-8432-C797566CC47E}" dt="2022-05-09T23:06:47.868" v="10254" actId="478"/>
          <ac:graphicFrameMkLst>
            <pc:docMk/>
            <pc:sldMk cId="1629142832" sldId="291"/>
            <ac:graphicFrameMk id="8" creationId="{BEC83D64-4519-F556-DAE3-8D61F999BD5C}"/>
          </ac:graphicFrameMkLst>
        </pc:graphicFrameChg>
        <pc:graphicFrameChg chg="add mod modGraphic">
          <ac:chgData name="Mariana Garcia Reyna" userId="452221495b7e287d" providerId="LiveId" clId="{C164FE9F-3B7F-4E40-8432-C797566CC47E}" dt="2022-05-10T00:47:35.802" v="10504" actId="20577"/>
          <ac:graphicFrameMkLst>
            <pc:docMk/>
            <pc:sldMk cId="1629142832" sldId="291"/>
            <ac:graphicFrameMk id="10" creationId="{F447B248-3589-8CAB-90B9-B01480F90752}"/>
          </ac:graphicFrameMkLst>
        </pc:graphicFrameChg>
      </pc:sldChg>
      <pc:sldChg chg="addSp delSp modSp new mod ord">
        <pc:chgData name="Mariana Garcia Reyna" userId="452221495b7e287d" providerId="LiveId" clId="{C164FE9F-3B7F-4E40-8432-C797566CC47E}" dt="2022-05-12T20:38:56.364" v="11156" actId="13926"/>
        <pc:sldMkLst>
          <pc:docMk/>
          <pc:sldMk cId="1623182392" sldId="292"/>
        </pc:sldMkLst>
        <pc:spChg chg="add mod">
          <ac:chgData name="Mariana Garcia Reyna" userId="452221495b7e287d" providerId="LiveId" clId="{C164FE9F-3B7F-4E40-8432-C797566CC47E}" dt="2022-05-12T20:38:56.364" v="11156" actId="13926"/>
          <ac:spMkLst>
            <pc:docMk/>
            <pc:sldMk cId="1623182392" sldId="292"/>
            <ac:spMk id="3" creationId="{C5831160-D3A8-DA4A-0C4F-75775FE0D518}"/>
          </ac:spMkLst>
        </pc:spChg>
        <pc:spChg chg="add del mod">
          <ac:chgData name="Mariana Garcia Reyna" userId="452221495b7e287d" providerId="LiveId" clId="{C164FE9F-3B7F-4E40-8432-C797566CC47E}" dt="2022-05-12T20:38:46.769" v="11137" actId="478"/>
          <ac:spMkLst>
            <pc:docMk/>
            <pc:sldMk cId="1623182392" sldId="292"/>
            <ac:spMk id="4" creationId="{F2191FC1-94A0-00D2-79D0-C6E27F7D45B9}"/>
          </ac:spMkLst>
        </pc:spChg>
        <pc:picChg chg="add mod">
          <ac:chgData name="Mariana Garcia Reyna" userId="452221495b7e287d" providerId="LiveId" clId="{C164FE9F-3B7F-4E40-8432-C797566CC47E}" dt="2022-05-09T21:14:39.911" v="8112"/>
          <ac:picMkLst>
            <pc:docMk/>
            <pc:sldMk cId="1623182392" sldId="292"/>
            <ac:picMk id="2" creationId="{D51E329C-8AFC-CA0B-6E87-05D17A7D9E6D}"/>
          </ac:picMkLst>
        </pc:picChg>
      </pc:sldChg>
      <pc:sldChg chg="addSp delSp modSp add mod ord">
        <pc:chgData name="Mariana Garcia Reyna" userId="452221495b7e287d" providerId="LiveId" clId="{C164FE9F-3B7F-4E40-8432-C797566CC47E}" dt="2022-05-12T03:27:36.297" v="10832" actId="20577"/>
        <pc:sldMkLst>
          <pc:docMk/>
          <pc:sldMk cId="3574841831" sldId="293"/>
        </pc:sldMkLst>
        <pc:spChg chg="mod">
          <ac:chgData name="Mariana Garcia Reyna" userId="452221495b7e287d" providerId="LiveId" clId="{C164FE9F-3B7F-4E40-8432-C797566CC47E}" dt="2022-05-12T03:27:36.297" v="10832" actId="20577"/>
          <ac:spMkLst>
            <pc:docMk/>
            <pc:sldMk cId="3574841831" sldId="293"/>
            <ac:spMk id="4" creationId="{6FDF02AD-AF7F-645B-531F-8AF64A623C31}"/>
          </ac:spMkLst>
        </pc:spChg>
        <pc:graphicFrameChg chg="mod modGraphic">
          <ac:chgData name="Mariana Garcia Reyna" userId="452221495b7e287d" providerId="LiveId" clId="{C164FE9F-3B7F-4E40-8432-C797566CC47E}" dt="2022-05-09T23:09:25.941" v="10274" actId="1076"/>
          <ac:graphicFrameMkLst>
            <pc:docMk/>
            <pc:sldMk cId="3574841831" sldId="293"/>
            <ac:graphicFrameMk id="2" creationId="{04003B76-E216-5257-71E7-35DBB92D1BEB}"/>
          </ac:graphicFrameMkLst>
        </pc:graphicFrameChg>
        <pc:graphicFrameChg chg="add mod modGraphic">
          <ac:chgData name="Mariana Garcia Reyna" userId="452221495b7e287d" providerId="LiveId" clId="{C164FE9F-3B7F-4E40-8432-C797566CC47E}" dt="2022-05-10T01:04:20.682" v="10748" actId="14100"/>
          <ac:graphicFrameMkLst>
            <pc:docMk/>
            <pc:sldMk cId="3574841831" sldId="293"/>
            <ac:graphicFrameMk id="5" creationId="{B91B3024-F000-5D42-7F4F-042DF1123CE2}"/>
          </ac:graphicFrameMkLst>
        </pc:graphicFrameChg>
        <pc:graphicFrameChg chg="add del mod">
          <ac:chgData name="Mariana Garcia Reyna" userId="452221495b7e287d" providerId="LiveId" clId="{C164FE9F-3B7F-4E40-8432-C797566CC47E}" dt="2022-05-09T23:02:18.998" v="10119" actId="478"/>
          <ac:graphicFrameMkLst>
            <pc:docMk/>
            <pc:sldMk cId="3574841831" sldId="293"/>
            <ac:graphicFrameMk id="6" creationId="{8461562C-40A1-7D7A-1B26-61954687215D}"/>
          </ac:graphicFrameMkLst>
        </pc:graphicFrameChg>
        <pc:graphicFrameChg chg="add mod modGraphic">
          <ac:chgData name="Mariana Garcia Reyna" userId="452221495b7e287d" providerId="LiveId" clId="{C164FE9F-3B7F-4E40-8432-C797566CC47E}" dt="2022-05-10T01:04:17.536" v="10747" actId="1076"/>
          <ac:graphicFrameMkLst>
            <pc:docMk/>
            <pc:sldMk cId="3574841831" sldId="293"/>
            <ac:graphicFrameMk id="7" creationId="{656A0947-BDE2-8185-64F4-77FE0C4E9891}"/>
          </ac:graphicFrameMkLst>
        </pc:graphicFrameChg>
      </pc:sldChg>
      <pc:sldChg chg="addSp delSp modSp add mod ord">
        <pc:chgData name="Mariana Garcia Reyna" userId="452221495b7e287d" providerId="LiveId" clId="{C164FE9F-3B7F-4E40-8432-C797566CC47E}" dt="2022-05-12T03:53:33.651" v="11084" actId="1076"/>
        <pc:sldMkLst>
          <pc:docMk/>
          <pc:sldMk cId="374155476" sldId="294"/>
        </pc:sldMkLst>
        <pc:spChg chg="mod">
          <ac:chgData name="Mariana Garcia Reyna" userId="452221495b7e287d" providerId="LiveId" clId="{C164FE9F-3B7F-4E40-8432-C797566CC47E}" dt="2022-05-12T03:53:30.945" v="11083" actId="1076"/>
          <ac:spMkLst>
            <pc:docMk/>
            <pc:sldMk cId="374155476" sldId="294"/>
            <ac:spMk id="4" creationId="{6FDF02AD-AF7F-645B-531F-8AF64A623C31}"/>
          </ac:spMkLst>
        </pc:spChg>
        <pc:graphicFrameChg chg="mod modGraphic">
          <ac:chgData name="Mariana Garcia Reyna" userId="452221495b7e287d" providerId="LiveId" clId="{C164FE9F-3B7F-4E40-8432-C797566CC47E}" dt="2022-05-12T03:53:33.651" v="11084" actId="1076"/>
          <ac:graphicFrameMkLst>
            <pc:docMk/>
            <pc:sldMk cId="374155476" sldId="294"/>
            <ac:graphicFrameMk id="2" creationId="{04003B76-E216-5257-71E7-35DBB92D1BEB}"/>
          </ac:graphicFrameMkLst>
        </pc:graphicFrameChg>
        <pc:graphicFrameChg chg="add mod">
          <ac:chgData name="Mariana Garcia Reyna" userId="452221495b7e287d" providerId="LiveId" clId="{C164FE9F-3B7F-4E40-8432-C797566CC47E}" dt="2022-05-10T01:04:12.470" v="10746" actId="1076"/>
          <ac:graphicFrameMkLst>
            <pc:docMk/>
            <pc:sldMk cId="374155476" sldId="294"/>
            <ac:graphicFrameMk id="5" creationId="{8C84747A-F24B-C3E1-D779-811442983523}"/>
          </ac:graphicFrameMkLst>
        </pc:graphicFrameChg>
        <pc:graphicFrameChg chg="add del mod">
          <ac:chgData name="Mariana Garcia Reyna" userId="452221495b7e287d" providerId="LiveId" clId="{C164FE9F-3B7F-4E40-8432-C797566CC47E}" dt="2022-05-09T23:05:07.801" v="10174" actId="478"/>
          <ac:graphicFrameMkLst>
            <pc:docMk/>
            <pc:sldMk cId="374155476" sldId="294"/>
            <ac:graphicFrameMk id="6" creationId="{9F72EF30-A01E-99C2-5D52-D5C4ECBC25D3}"/>
          </ac:graphicFrameMkLst>
        </pc:graphicFrameChg>
        <pc:graphicFrameChg chg="add mod modGraphic">
          <ac:chgData name="Mariana Garcia Reyna" userId="452221495b7e287d" providerId="LiveId" clId="{C164FE9F-3B7F-4E40-8432-C797566CC47E}" dt="2022-05-10T00:58:55.487" v="10592" actId="255"/>
          <ac:graphicFrameMkLst>
            <pc:docMk/>
            <pc:sldMk cId="374155476" sldId="294"/>
            <ac:graphicFrameMk id="7" creationId="{A7A7BE46-6CCB-9EBF-124E-A48534F7378F}"/>
          </ac:graphicFrameMkLst>
        </pc:graphicFrameChg>
      </pc:sldChg>
      <pc:sldChg chg="addSp delSp modSp add mod ord">
        <pc:chgData name="Mariana Garcia Reyna" userId="452221495b7e287d" providerId="LiveId" clId="{C164FE9F-3B7F-4E40-8432-C797566CC47E}" dt="2022-05-12T03:52:26.120" v="10991" actId="20577"/>
        <pc:sldMkLst>
          <pc:docMk/>
          <pc:sldMk cId="2865944073" sldId="295"/>
        </pc:sldMkLst>
        <pc:spChg chg="mod">
          <ac:chgData name="Mariana Garcia Reyna" userId="452221495b7e287d" providerId="LiveId" clId="{C164FE9F-3B7F-4E40-8432-C797566CC47E}" dt="2022-05-12T03:39:17.490" v="10888" actId="313"/>
          <ac:spMkLst>
            <pc:docMk/>
            <pc:sldMk cId="2865944073" sldId="295"/>
            <ac:spMk id="4" creationId="{6FDF02AD-AF7F-645B-531F-8AF64A623C31}"/>
          </ac:spMkLst>
        </pc:spChg>
        <pc:graphicFrameChg chg="mod modGraphic">
          <ac:chgData name="Mariana Garcia Reyna" userId="452221495b7e287d" providerId="LiveId" clId="{C164FE9F-3B7F-4E40-8432-C797566CC47E}" dt="2022-05-12T03:52:26.120" v="10991" actId="20577"/>
          <ac:graphicFrameMkLst>
            <pc:docMk/>
            <pc:sldMk cId="2865944073" sldId="295"/>
            <ac:graphicFrameMk id="2" creationId="{04003B76-E216-5257-71E7-35DBB92D1BEB}"/>
          </ac:graphicFrameMkLst>
        </pc:graphicFrameChg>
        <pc:graphicFrameChg chg="add mod">
          <ac:chgData name="Mariana Garcia Reyna" userId="452221495b7e287d" providerId="LiveId" clId="{C164FE9F-3B7F-4E40-8432-C797566CC47E}" dt="2022-05-10T01:04:02.911" v="10744" actId="1076"/>
          <ac:graphicFrameMkLst>
            <pc:docMk/>
            <pc:sldMk cId="2865944073" sldId="295"/>
            <ac:graphicFrameMk id="5" creationId="{F8CDFE73-3542-2FF4-DD67-5A41E152CFFB}"/>
          </ac:graphicFrameMkLst>
        </pc:graphicFrameChg>
        <pc:graphicFrameChg chg="add del mod">
          <ac:chgData name="Mariana Garcia Reyna" userId="452221495b7e287d" providerId="LiveId" clId="{C164FE9F-3B7F-4E40-8432-C797566CC47E}" dt="2022-05-09T23:05:17.014" v="10176" actId="478"/>
          <ac:graphicFrameMkLst>
            <pc:docMk/>
            <pc:sldMk cId="2865944073" sldId="295"/>
            <ac:graphicFrameMk id="6" creationId="{495720BF-ED9B-94AE-E7A0-FA42BA419CA9}"/>
          </ac:graphicFrameMkLst>
        </pc:graphicFrameChg>
        <pc:graphicFrameChg chg="add mod">
          <ac:chgData name="Mariana Garcia Reyna" userId="452221495b7e287d" providerId="LiveId" clId="{C164FE9F-3B7F-4E40-8432-C797566CC47E}" dt="2022-05-10T01:04:06.285" v="10745" actId="1076"/>
          <ac:graphicFrameMkLst>
            <pc:docMk/>
            <pc:sldMk cId="2865944073" sldId="295"/>
            <ac:graphicFrameMk id="7" creationId="{8286E47D-3BB0-E27C-D103-445A34E4421E}"/>
          </ac:graphicFrameMkLst>
        </pc:graphicFrameChg>
      </pc:sldChg>
      <pc:sldChg chg="modSp add mod">
        <pc:chgData name="Mariana Garcia Reyna" userId="452221495b7e287d" providerId="LiveId" clId="{C164FE9F-3B7F-4E40-8432-C797566CC47E}" dt="2022-05-12T03:49:39.158" v="10962" actId="14734"/>
        <pc:sldMkLst>
          <pc:docMk/>
          <pc:sldMk cId="905677649" sldId="296"/>
        </pc:sldMkLst>
        <pc:spChg chg="mod">
          <ac:chgData name="Mariana Garcia Reyna" userId="452221495b7e287d" providerId="LiveId" clId="{C164FE9F-3B7F-4E40-8432-C797566CC47E}" dt="2022-05-12T03:47:06.453" v="10929" actId="20577"/>
          <ac:spMkLst>
            <pc:docMk/>
            <pc:sldMk cId="905677649" sldId="296"/>
            <ac:spMk id="4" creationId="{6FDF02AD-AF7F-645B-531F-8AF64A623C31}"/>
          </ac:spMkLst>
        </pc:spChg>
        <pc:graphicFrameChg chg="mod modGraphic">
          <ac:chgData name="Mariana Garcia Reyna" userId="452221495b7e287d" providerId="LiveId" clId="{C164FE9F-3B7F-4E40-8432-C797566CC47E}" dt="2022-05-12T03:49:39.158" v="10962" actId="14734"/>
          <ac:graphicFrameMkLst>
            <pc:docMk/>
            <pc:sldMk cId="905677649" sldId="296"/>
            <ac:graphicFrameMk id="2" creationId="{04003B76-E216-5257-71E7-35DBB92D1BEB}"/>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C47CBB2-97E6-4DC7-9D8F-C8CCA842E154}" type="datetimeFigureOut">
              <a:rPr lang="es-MX" smtClean="0"/>
              <a:t>12/05/2022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306613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47CBB2-97E6-4DC7-9D8F-C8CCA842E154}" type="datetimeFigureOut">
              <a:rPr lang="es-MX" smtClean="0"/>
              <a:t>12/05/2022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170546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47CBB2-97E6-4DC7-9D8F-C8CCA842E154}" type="datetimeFigureOut">
              <a:rPr lang="es-MX" smtClean="0"/>
              <a:t>12/05/2022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4209381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47CBB2-97E6-4DC7-9D8F-C8CCA842E154}" type="datetimeFigureOut">
              <a:rPr lang="es-MX" smtClean="0"/>
              <a:t>12/05/2022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3571972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C47CBB2-97E6-4DC7-9D8F-C8CCA842E154}" type="datetimeFigureOut">
              <a:rPr lang="es-MX" smtClean="0"/>
              <a:t>12/05/2022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3017307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C47CBB2-97E6-4DC7-9D8F-C8CCA842E154}" type="datetimeFigureOut">
              <a:rPr lang="es-MX" smtClean="0"/>
              <a:t>12/05/2022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2006580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C47CBB2-97E6-4DC7-9D8F-C8CCA842E154}" type="datetimeFigureOut">
              <a:rPr lang="es-MX" smtClean="0"/>
              <a:t>12/05/2022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143332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C47CBB2-97E6-4DC7-9D8F-C8CCA842E154}" type="datetimeFigureOut">
              <a:rPr lang="es-MX" smtClean="0"/>
              <a:t>12/05/2022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4180236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7CBB2-97E6-4DC7-9D8F-C8CCA842E154}" type="datetimeFigureOut">
              <a:rPr lang="es-MX" smtClean="0"/>
              <a:t>12/05/2022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768847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C47CBB2-97E6-4DC7-9D8F-C8CCA842E154}" type="datetimeFigureOut">
              <a:rPr lang="es-MX" smtClean="0"/>
              <a:t>12/05/2022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69220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C47CBB2-97E6-4DC7-9D8F-C8CCA842E154}" type="datetimeFigureOut">
              <a:rPr lang="es-MX" smtClean="0"/>
              <a:t>12/05/2022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1423458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C47CBB2-97E6-4DC7-9D8F-C8CCA842E154}" type="datetimeFigureOut">
              <a:rPr lang="es-MX" smtClean="0"/>
              <a:t>12/05/2022</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912E7CA-A7B5-401D-B0FB-C781D923B4C9}" type="slidenum">
              <a:rPr lang="es-MX" smtClean="0"/>
              <a:t>‹Nº›</a:t>
            </a:fld>
            <a:endParaRPr lang="es-MX"/>
          </a:p>
        </p:txBody>
      </p:sp>
    </p:spTree>
    <p:extLst>
      <p:ext uri="{BB962C8B-B14F-4D97-AF65-F5344CB8AC3E}">
        <p14:creationId xmlns:p14="http://schemas.microsoft.com/office/powerpoint/2010/main" val="21087321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A89xJnZCCXY"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197F09A-535F-46FF-AC8C-0C77DC9E30D0}"/>
              </a:ext>
            </a:extLst>
          </p:cNvPr>
          <p:cNvSpPr txBox="1"/>
          <p:nvPr/>
        </p:nvSpPr>
        <p:spPr>
          <a:xfrm>
            <a:off x="193812" y="2066782"/>
            <a:ext cx="6470374" cy="3624069"/>
          </a:xfrm>
          <a:prstGeom prst="rect">
            <a:avLst/>
          </a:prstGeom>
          <a:noFill/>
        </p:spPr>
        <p:txBody>
          <a:bodyPr wrap="square" rtlCol="0">
            <a:spAutoFit/>
          </a:bodyPr>
          <a:lstStyle/>
          <a:p>
            <a:pPr algn="ctr"/>
            <a:r>
              <a:rPr lang="es-MX" sz="1350" b="1" dirty="0"/>
              <a:t>ESCUELA NORMAL DE EDUCACIÓN PREESCOLAR DEL ESTADO DE COAHUILA</a:t>
            </a:r>
          </a:p>
          <a:p>
            <a:endParaRPr lang="es-MX" sz="1350" dirty="0"/>
          </a:p>
          <a:p>
            <a:r>
              <a:rPr lang="es-MX" sz="1350" dirty="0"/>
              <a:t> </a:t>
            </a:r>
          </a:p>
          <a:p>
            <a:endParaRPr lang="es-MX" sz="1350" dirty="0"/>
          </a:p>
          <a:p>
            <a:endParaRPr lang="es-MX" sz="1350" dirty="0"/>
          </a:p>
          <a:p>
            <a:endParaRPr lang="es-MX" sz="1350" dirty="0"/>
          </a:p>
          <a:p>
            <a:r>
              <a:rPr lang="es-MX" sz="1350" dirty="0"/>
              <a:t>Nombre del estudiante normalista: _</a:t>
            </a:r>
            <a:r>
              <a:rPr lang="es-MX" sz="1350" u="sng" dirty="0"/>
              <a:t>Mariana Garcia Reyna_______________</a:t>
            </a:r>
          </a:p>
          <a:p>
            <a:r>
              <a:rPr lang="es-MX" sz="1350" dirty="0"/>
              <a:t>Grado: ___</a:t>
            </a:r>
            <a:r>
              <a:rPr lang="es-MX" sz="1350" u="sng" dirty="0"/>
              <a:t>3°______          </a:t>
            </a:r>
            <a:r>
              <a:rPr lang="es-MX" sz="1350" dirty="0"/>
              <a:t>Sección: ____</a:t>
            </a:r>
            <a:r>
              <a:rPr lang="es-MX" sz="1350" u="sng" dirty="0"/>
              <a:t>B______           </a:t>
            </a:r>
            <a:r>
              <a:rPr lang="es-MX" sz="1350" dirty="0"/>
              <a:t>Número de Lista: __</a:t>
            </a:r>
            <a:r>
              <a:rPr lang="es-MX" sz="1350" u="sng" dirty="0"/>
              <a:t>#8</a:t>
            </a:r>
            <a:r>
              <a:rPr lang="es-MX" sz="1350" dirty="0"/>
              <a:t>________ </a:t>
            </a:r>
          </a:p>
          <a:p>
            <a:r>
              <a:rPr lang="es-MX" sz="1350" dirty="0"/>
              <a:t>Institución de Práctica: </a:t>
            </a:r>
            <a:r>
              <a:rPr lang="es-MX" sz="1350" u="sng" dirty="0"/>
              <a:t>Ana Margarita Gil del Bosque </a:t>
            </a:r>
          </a:p>
          <a:p>
            <a:r>
              <a:rPr lang="es-MX" sz="1350" dirty="0"/>
              <a:t>Clave: _</a:t>
            </a:r>
            <a:r>
              <a:rPr lang="es-MX" sz="1350" u="sng" dirty="0"/>
              <a:t>05EJN0160O____  </a:t>
            </a:r>
            <a:r>
              <a:rPr lang="es-MX" sz="1350" dirty="0"/>
              <a:t>Zona Escolar: _</a:t>
            </a:r>
            <a:r>
              <a:rPr lang="es-MX" sz="1350" u="sng" dirty="0"/>
              <a:t>106___ </a:t>
            </a:r>
            <a:r>
              <a:rPr lang="es-MX" sz="1350" dirty="0"/>
              <a:t>Grado en el que realiza su práctica: </a:t>
            </a:r>
            <a:r>
              <a:rPr lang="es-MX" sz="1350" u="sng" dirty="0"/>
              <a:t>3°</a:t>
            </a:r>
          </a:p>
          <a:p>
            <a:r>
              <a:rPr lang="es-MX" sz="1350" dirty="0"/>
              <a:t>Nombre del Profesor(a) Titular: </a:t>
            </a:r>
            <a:r>
              <a:rPr lang="es-MX" sz="1350" u="sng" dirty="0"/>
              <a:t>Maetzin Lugo Ruiz </a:t>
            </a:r>
          </a:p>
          <a:p>
            <a:r>
              <a:rPr lang="es-MX" sz="1350" dirty="0"/>
              <a:t>Total, de alumnos: _29__ Niños: _</a:t>
            </a:r>
            <a:r>
              <a:rPr lang="es-MX" sz="1350" u="sng" dirty="0"/>
              <a:t>__ </a:t>
            </a:r>
            <a:r>
              <a:rPr lang="es-MX" sz="1350" dirty="0"/>
              <a:t>Niñas: __</a:t>
            </a:r>
            <a:r>
              <a:rPr lang="es-MX" sz="1350" u="sng" dirty="0"/>
              <a:t>__</a:t>
            </a:r>
          </a:p>
          <a:p>
            <a:endParaRPr lang="es-MX" sz="1350" dirty="0"/>
          </a:p>
          <a:p>
            <a:r>
              <a:rPr lang="es-MX" sz="1350" dirty="0"/>
              <a:t>Periodo de Práctica: _</a:t>
            </a:r>
            <a:r>
              <a:rPr lang="es-MX" sz="1350" u="sng" dirty="0"/>
              <a:t>_ 16-27 de mayo de 2022 _____________</a:t>
            </a:r>
          </a:p>
          <a:p>
            <a:endParaRPr lang="es-MX" sz="1350" dirty="0"/>
          </a:p>
          <a:p>
            <a:r>
              <a:rPr lang="es-MX" sz="1350" dirty="0"/>
              <a:t>Nombre de la Situación Didáctica: Proyecto científico “Hagamos verde nuestro jardín” </a:t>
            </a:r>
            <a:endParaRPr lang="es-MX" sz="1350" u="sng" dirty="0"/>
          </a:p>
          <a:p>
            <a:r>
              <a:rPr lang="es-MX" sz="1350" dirty="0"/>
              <a:t>Fecha: _</a:t>
            </a:r>
            <a:r>
              <a:rPr lang="es-MX" sz="1350" u="sng" dirty="0"/>
              <a:t>16-20 de mayo de 2022__</a:t>
            </a:r>
          </a:p>
        </p:txBody>
      </p:sp>
      <p:pic>
        <p:nvPicPr>
          <p:cNvPr id="6" name="Imagen 5">
            <a:extLst>
              <a:ext uri="{FF2B5EF4-FFF2-40B4-BE49-F238E27FC236}">
                <a16:creationId xmlns:a16="http://schemas.microsoft.com/office/drawing/2014/main" id="{1322B98B-BAA5-4F18-846E-43724565B0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2141" y="470182"/>
            <a:ext cx="1513717" cy="1117986"/>
          </a:xfrm>
          <a:prstGeom prst="rect">
            <a:avLst/>
          </a:prstGeom>
          <a:noFill/>
        </p:spPr>
      </p:pic>
      <p:sp>
        <p:nvSpPr>
          <p:cNvPr id="5" name="Rectangle 2">
            <a:extLst>
              <a:ext uri="{FF2B5EF4-FFF2-40B4-BE49-F238E27FC236}">
                <a16:creationId xmlns:a16="http://schemas.microsoft.com/office/drawing/2014/main" id="{A08EACEC-BFDB-430A-B6D5-0AFA2CDF4A51}"/>
              </a:ext>
            </a:extLst>
          </p:cNvPr>
          <p:cNvSpPr>
            <a:spLocks noChangeArrowheads="1"/>
          </p:cNvSpPr>
          <p:nvPr/>
        </p:nvSpPr>
        <p:spPr bwMode="auto">
          <a:xfrm>
            <a:off x="193812" y="6169465"/>
            <a:ext cx="6575359" cy="1177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28588" indent="-128588" defTabSz="685800">
              <a:buFont typeface="Wingdings" panose="05000000000000000000" pitchFamily="2" charset="2"/>
              <a:buChar char="q"/>
            </a:pPr>
            <a:r>
              <a:rPr lang="es-MX" altLang="es-MX" sz="1200" b="1" dirty="0">
                <a:ea typeface="Calibri" panose="020F0502020204030204" pitchFamily="34" charset="0"/>
                <a:cs typeface="Arial" panose="020B0604020202020204" pitchFamily="34" charset="0"/>
              </a:rPr>
              <a:t>Propósito de la Jornada de Práctica: </a:t>
            </a:r>
            <a:r>
              <a:rPr lang="es-MX" altLang="es-MX" sz="1200" dirty="0">
                <a:ea typeface="Calibri" panose="020F0502020204030204" pitchFamily="34" charset="0"/>
                <a:cs typeface="Arial" panose="020B0604020202020204" pitchFamily="34" charset="0"/>
              </a:rPr>
              <a:t>Contribuir al cuidado del medio ambiente y conservación las áreas verdes, creando conciencia en los alumnos de nivel preescolar sobre su importancia y cuidados necesarios</a:t>
            </a:r>
          </a:p>
          <a:p>
            <a:pPr marL="128588" indent="-128588" defTabSz="685800">
              <a:buFont typeface="Wingdings" panose="05000000000000000000" pitchFamily="2" charset="2"/>
              <a:buChar char="q"/>
            </a:pPr>
            <a:r>
              <a:rPr lang="es-MX" altLang="es-MX" sz="1200" b="1" dirty="0">
                <a:ea typeface="Calibri" panose="020F0502020204030204" pitchFamily="34" charset="0"/>
                <a:cs typeface="Arial" panose="020B0604020202020204" pitchFamily="34" charset="0"/>
              </a:rPr>
              <a:t>Propósito de la Situación Didáctica: </a:t>
            </a:r>
            <a:r>
              <a:rPr lang="es-MX" altLang="es-MX" sz="1200" dirty="0">
                <a:ea typeface="Calibri" panose="020F0502020204030204" pitchFamily="34" charset="0"/>
                <a:cs typeface="Arial" panose="020B0604020202020204" pitchFamily="34" charset="0"/>
              </a:rPr>
              <a:t>Conocer algunas características de las plantas, reconocer a las plantas como seres vivos y crear conciencia sobre su importancia desarrollando un sentido afectivo por las mismas.</a:t>
            </a:r>
            <a:endParaRPr lang="es-MX" altLang="es-MX" sz="1200" dirty="0">
              <a:cs typeface="Arial" panose="020B0604020202020204" pitchFamily="34" charset="0"/>
            </a:endParaRPr>
          </a:p>
        </p:txBody>
      </p:sp>
    </p:spTree>
    <p:extLst>
      <p:ext uri="{BB962C8B-B14F-4D97-AF65-F5344CB8AC3E}">
        <p14:creationId xmlns:p14="http://schemas.microsoft.com/office/powerpoint/2010/main" val="3925082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Plantas.03 – Bandurria Deco">
            <a:extLst>
              <a:ext uri="{FF2B5EF4-FFF2-40B4-BE49-F238E27FC236}">
                <a16:creationId xmlns:a16="http://schemas.microsoft.com/office/drawing/2014/main" id="{4D883B66-0E5F-A061-BC31-E25AA38AA457}"/>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 y="7374"/>
            <a:ext cx="6858000" cy="9144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544186883"/>
              </p:ext>
            </p:extLst>
          </p:nvPr>
        </p:nvGraphicFramePr>
        <p:xfrm>
          <a:off x="61092" y="432533"/>
          <a:ext cx="6733308" cy="4604758"/>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15063">
                  <a:extLst>
                    <a:ext uri="{9D8B030D-6E8A-4147-A177-3AD203B41FA5}">
                      <a16:colId xmlns:a16="http://schemas.microsoft.com/office/drawing/2014/main" val="2470353427"/>
                    </a:ext>
                  </a:extLst>
                </a:gridCol>
                <a:gridCol w="2854149">
                  <a:extLst>
                    <a:ext uri="{9D8B030D-6E8A-4147-A177-3AD203B41FA5}">
                      <a16:colId xmlns:a16="http://schemas.microsoft.com/office/drawing/2014/main" val="1493530307"/>
                    </a:ext>
                  </a:extLst>
                </a:gridCol>
                <a:gridCol w="1134201">
                  <a:extLst>
                    <a:ext uri="{9D8B030D-6E8A-4147-A177-3AD203B41FA5}">
                      <a16:colId xmlns:a16="http://schemas.microsoft.com/office/drawing/2014/main" val="3457947503"/>
                    </a:ext>
                  </a:extLst>
                </a:gridCol>
                <a:gridCol w="698222">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03373">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924527">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Buenos días con algún saludo que elijan (soldado, hippie, con el pie, etc.) ,se realiza una activación física (Yoga) ,revisión de los escudos protectores </a:t>
                      </a:r>
                    </a:p>
                    <a:p>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Memorama ciclo de vida de una planta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45 min </a:t>
                      </a:r>
                    </a:p>
                  </a:txBody>
                  <a:tcPr marL="38576" marR="38576" marT="19289" marB="19289"/>
                </a:tc>
                <a:tc rowSpan="3">
                  <a:txBody>
                    <a:bodyPr/>
                    <a:lstStyle/>
                    <a:p>
                      <a:pPr marL="171450" indent="-171450" algn="l">
                        <a:buFont typeface="Wingdings" panose="05000000000000000000" pitchFamily="2" charset="2"/>
                        <a:buChar char="q"/>
                      </a:pPr>
                      <a:endParaRPr lang="es-MX" sz="1100" dirty="0">
                        <a:latin typeface="Comic Sans MS" panose="030F0702030302020204" pitchFamily="66" charset="0"/>
                        <a:cs typeface="Arial" panose="020B0604020202020204" pitchFamily="34" charset="0"/>
                      </a:endParaRPr>
                    </a:p>
                    <a:p>
                      <a:pPr marL="171450" indent="-171450" algn="l">
                        <a:buFont typeface="Wingdings" panose="05000000000000000000" pitchFamily="2" charset="2"/>
                        <a:buChar char="q"/>
                      </a:pPr>
                      <a:r>
                        <a:rPr lang="es-MX" sz="1100" dirty="0">
                          <a:latin typeface="Comic Sans MS" panose="030F0702030302020204" pitchFamily="66" charset="0"/>
                          <a:cs typeface="Arial" panose="020B0604020202020204" pitchFamily="34" charset="0"/>
                        </a:rPr>
                        <a:t>Explica cómo es, cómo ocurrió o cómo funciona algo, ordenando las ideas para que los demás comprendan</a:t>
                      </a:r>
                    </a:p>
                    <a:p>
                      <a:pPr marL="171450" indent="-171450" algn="l">
                        <a:buFont typeface="Wingdings" panose="05000000000000000000" pitchFamily="2" charset="2"/>
                        <a:buChar char="q"/>
                      </a:pPr>
                      <a:endParaRPr lang="es-MX" sz="1100" b="1" i="0" dirty="0">
                        <a:solidFill>
                          <a:schemeClr val="tx1"/>
                        </a:solidFill>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latin typeface="Comic Sans MS" panose="030F0702030302020204" pitchFamily="66" charset="0"/>
                        </a:rPr>
                        <a:t>Reproduce modelos con formas, figuras y cuerpos geométricos.</a:t>
                      </a: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latin typeface="Comic Sans MS" panose="030F0702030302020204" pitchFamily="66" charset="0"/>
                        </a:rPr>
                        <a:t>Convive, juega y trabaja con distintos compañeros.</a:t>
                      </a:r>
                      <a:endParaRPr lang="es-MX" sz="1100" b="0" i="0" dirty="0">
                        <a:solidFill>
                          <a:schemeClr val="tx1"/>
                        </a:solidFill>
                        <a:effectLst/>
                        <a:latin typeface="Comic Sans MS" panose="030F0702030302020204" pitchFamily="66" charset="0"/>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s-MX" sz="1100" dirty="0">
                          <a:latin typeface="Comic Sans MS" panose="030F0702030302020204" pitchFamily="66" charset="0"/>
                        </a:rPr>
                        <a:t> </a:t>
                      </a:r>
                      <a:endParaRPr lang="es-MX" sz="1100" dirty="0">
                        <a:effectLst/>
                        <a:latin typeface="Comic Sans MS" panose="030F0702030302020204" pitchFamily="66" charset="0"/>
                        <a:ea typeface="Calibri" panose="020F0502020204030204" pitchFamily="34" charset="0"/>
                        <a:cs typeface="Times New Roman" panose="02020603050405020304" pitchFamily="18" charset="0"/>
                      </a:endParaRPr>
                    </a:p>
                    <a:p>
                      <a:pPr marL="0" indent="0" algn="l">
                        <a:buFont typeface="Arial" panose="020B0604020202020204" pitchFamily="34" charset="0"/>
                        <a:buNone/>
                      </a:pPr>
                      <a:endParaRPr lang="es-MX" sz="11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170515">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Wingdings" panose="05000000000000000000" pitchFamily="2" charset="2"/>
                        <a:buNone/>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 hrs</a:t>
                      </a:r>
                    </a:p>
                    <a:p>
                      <a:r>
                        <a:rPr lang="es-MX" sz="1200" b="0" dirty="0">
                          <a:latin typeface="Comic Sans MS" panose="030F0702030302020204" pitchFamily="66" charset="0"/>
                          <a:cs typeface="Arial" panose="020B0604020202020204" pitchFamily="34" charset="0"/>
                        </a:rPr>
                        <a:t>15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792957">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r>
                        <a:rPr lang="es-MX" sz="1200" dirty="0">
                          <a:latin typeface="Comic Sans MS" panose="030F0702030302020204" pitchFamily="66" charset="0"/>
                          <a:cs typeface="Arial" panose="020B0604020202020204" pitchFamily="34" charset="0"/>
                        </a:rPr>
                        <a:t>Asisten a clase de Ed. Artística Pasan al salón para acomodar su mochila y esperar a que digan su nombre Responden a los cuestionamientos ¿Qué aprendimos hoy? ¿Cuál actividad fue la que se me hizo mas difícil?</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481913" y="0"/>
            <a:ext cx="5891666" cy="461665"/>
          </a:xfrm>
          <a:prstGeom prst="rect">
            <a:avLst/>
          </a:prstGeom>
          <a:noFill/>
        </p:spPr>
        <p:txBody>
          <a:bodyPr wrap="square" rtlCol="0">
            <a:spAutoFit/>
          </a:bodyPr>
          <a:lstStyle/>
          <a:p>
            <a:pPr algn="ctr"/>
            <a:r>
              <a:rPr lang="es-MX" sz="24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Martes 24 de mayo:</a:t>
            </a:r>
          </a:p>
        </p:txBody>
      </p:sp>
      <p:graphicFrame>
        <p:nvGraphicFramePr>
          <p:cNvPr id="9" name="Tabla 8">
            <a:extLst>
              <a:ext uri="{FF2B5EF4-FFF2-40B4-BE49-F238E27FC236}">
                <a16:creationId xmlns:a16="http://schemas.microsoft.com/office/drawing/2014/main" id="{0A596ADB-8B2E-3B54-E8E7-4C3FCA397BE1}"/>
              </a:ext>
            </a:extLst>
          </p:cNvPr>
          <p:cNvGraphicFramePr>
            <a:graphicFrameLocks noGrp="1"/>
          </p:cNvGraphicFramePr>
          <p:nvPr/>
        </p:nvGraphicFramePr>
        <p:xfrm>
          <a:off x="132343" y="8696516"/>
          <a:ext cx="6662057" cy="447484"/>
        </p:xfrm>
        <a:graphic>
          <a:graphicData uri="http://schemas.openxmlformats.org/drawingml/2006/table">
            <a:tbl>
              <a:tblPr firstRow="1" bandRow="1">
                <a:tableStyleId>{5940675A-B579-460E-94D1-54222C63F5DA}</a:tableStyleId>
              </a:tblPr>
              <a:tblGrid>
                <a:gridCol w="6662057">
                  <a:extLst>
                    <a:ext uri="{9D8B030D-6E8A-4147-A177-3AD203B41FA5}">
                      <a16:colId xmlns:a16="http://schemas.microsoft.com/office/drawing/2014/main" val="1396783024"/>
                    </a:ext>
                  </a:extLst>
                </a:gridCol>
              </a:tblGrid>
              <a:tr h="447484">
                <a:tc>
                  <a:txBody>
                    <a:bodyPr/>
                    <a:lstStyle/>
                    <a:p>
                      <a:r>
                        <a:rPr lang="es-MX" sz="1000" dirty="0">
                          <a:latin typeface="Modern Love Caps" panose="04070805081001020A01" pitchFamily="82" charset="0"/>
                        </a:rPr>
                        <a:t>Observaciones:</a:t>
                      </a:r>
                    </a:p>
                    <a:p>
                      <a:endParaRPr lang="es-MX" sz="1000" dirty="0"/>
                    </a:p>
                  </a:txBody>
                  <a:tcPr marL="68580" marR="68580" marT="34290" marB="34290"/>
                </a:tc>
                <a:extLst>
                  <a:ext uri="{0D108BD9-81ED-4DB2-BD59-A6C34878D82A}">
                    <a16:rowId xmlns:a16="http://schemas.microsoft.com/office/drawing/2014/main" val="1237509939"/>
                  </a:ext>
                </a:extLst>
              </a:tr>
            </a:tbl>
          </a:graphicData>
        </a:graphic>
      </p:graphicFrame>
      <p:graphicFrame>
        <p:nvGraphicFramePr>
          <p:cNvPr id="10" name="Tabla 9">
            <a:extLst>
              <a:ext uri="{FF2B5EF4-FFF2-40B4-BE49-F238E27FC236}">
                <a16:creationId xmlns:a16="http://schemas.microsoft.com/office/drawing/2014/main" id="{F447B248-3589-8CAB-90B9-B01480F90752}"/>
              </a:ext>
            </a:extLst>
          </p:cNvPr>
          <p:cNvGraphicFramePr>
            <a:graphicFrameLocks noGrp="1"/>
          </p:cNvGraphicFramePr>
          <p:nvPr>
            <p:extLst>
              <p:ext uri="{D42A27DB-BD31-4B8C-83A1-F6EECF244321}">
                <p14:modId xmlns:p14="http://schemas.microsoft.com/office/powerpoint/2010/main" val="2787259267"/>
              </p:ext>
            </p:extLst>
          </p:nvPr>
        </p:nvGraphicFramePr>
        <p:xfrm>
          <a:off x="132343" y="6473048"/>
          <a:ext cx="6662057" cy="2068758"/>
        </p:xfrm>
        <a:graphic>
          <a:graphicData uri="http://schemas.openxmlformats.org/drawingml/2006/table">
            <a:tbl>
              <a:tblPr firstRow="1" firstCol="1" bandRow="1">
                <a:tableStyleId>{5940675A-B579-460E-94D1-54222C63F5DA}</a:tableStyleId>
              </a:tblPr>
              <a:tblGrid>
                <a:gridCol w="2999995">
                  <a:extLst>
                    <a:ext uri="{9D8B030D-6E8A-4147-A177-3AD203B41FA5}">
                      <a16:colId xmlns:a16="http://schemas.microsoft.com/office/drawing/2014/main" val="649162807"/>
                    </a:ext>
                  </a:extLst>
                </a:gridCol>
                <a:gridCol w="1003446">
                  <a:extLst>
                    <a:ext uri="{9D8B030D-6E8A-4147-A177-3AD203B41FA5}">
                      <a16:colId xmlns:a16="http://schemas.microsoft.com/office/drawing/2014/main" val="3405543757"/>
                    </a:ext>
                  </a:extLst>
                </a:gridCol>
                <a:gridCol w="1444030">
                  <a:extLst>
                    <a:ext uri="{9D8B030D-6E8A-4147-A177-3AD203B41FA5}">
                      <a16:colId xmlns:a16="http://schemas.microsoft.com/office/drawing/2014/main" val="170079345"/>
                    </a:ext>
                  </a:extLst>
                </a:gridCol>
                <a:gridCol w="1214586">
                  <a:extLst>
                    <a:ext uri="{9D8B030D-6E8A-4147-A177-3AD203B41FA5}">
                      <a16:colId xmlns:a16="http://schemas.microsoft.com/office/drawing/2014/main" val="2683452114"/>
                    </a:ext>
                  </a:extLst>
                </a:gridCol>
              </a:tblGrid>
              <a:tr h="203458">
                <a:tc gridSpan="4">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1050" b="1" dirty="0">
                          <a:effectLst/>
                          <a:latin typeface="Arial" panose="020B0604020202020204" pitchFamily="34" charset="0"/>
                          <a:cs typeface="Arial" panose="020B0604020202020204" pitchFamily="34" charset="0"/>
                        </a:rPr>
                        <a:t>Aprendizaje esperado: </a:t>
                      </a:r>
                      <a:r>
                        <a:rPr lang="es-MX" sz="1050" dirty="0">
                          <a:latin typeface="Arial" panose="020B0604020202020204" pitchFamily="34" charset="0"/>
                          <a:cs typeface="Arial" panose="020B0604020202020204" pitchFamily="34" charset="0"/>
                        </a:rPr>
                        <a:t>Explica cómo es, cómo ocurrió o cómo funciona algo, ordenando las ideas para que los demás comprendan</a:t>
                      </a:r>
                    </a:p>
                  </a:txBody>
                  <a:tcPr marL="37863" marR="37863"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89173655"/>
                  </a:ext>
                </a:extLst>
              </a:tr>
              <a:tr h="192481">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INDICADORES </a:t>
                      </a:r>
                    </a:p>
                  </a:txBody>
                  <a:tcPr marL="37863" marR="37863" marT="0" marB="0"/>
                </a:tc>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Lo hace</a:t>
                      </a:r>
                      <a:endParaRPr lang="es-MX" sz="7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Está en proceso</a:t>
                      </a:r>
                      <a:endParaRPr lang="es-MX" sz="7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No lo hace</a:t>
                      </a:r>
                      <a:endParaRPr lang="es-MX" sz="7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333524809"/>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Explica como ocurre el crecimiento de las plantas y ordena las ideas  </a:t>
                      </a: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899915867"/>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Explica el cuidado que se debe tener con las plantas </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238131910"/>
                  </a:ext>
                </a:extLst>
              </a:tr>
              <a:tr h="152652">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1" dirty="0">
                          <a:latin typeface="Comic Sans MS" panose="030F0702030302020204" pitchFamily="66" charset="0"/>
                          <a:cs typeface="Arial" panose="020B0604020202020204" pitchFamily="34" charset="0"/>
                        </a:rPr>
                        <a:t>Aprendizaje esperado: </a:t>
                      </a:r>
                      <a:r>
                        <a:rPr lang="es-MX" sz="900" dirty="0">
                          <a:latin typeface="Comic Sans MS" panose="030F0702030302020204" pitchFamily="66" charset="0"/>
                        </a:rPr>
                        <a:t>Reproduce modelos con formas, figuras y cuerpos geométricos</a:t>
                      </a:r>
                      <a:endParaRPr lang="es-MX" sz="900" dirty="0">
                        <a:latin typeface="Comic Sans MS" panose="030F0702030302020204" pitchFamily="66"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3264464467"/>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Propone medidas para la preservación de áreas verdes y participa en ellas.</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658899006"/>
                  </a:ext>
                </a:extLst>
              </a:tr>
              <a:tr h="0">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1" dirty="0">
                          <a:effectLst/>
                          <a:latin typeface="Arial" panose="020B0604020202020204" pitchFamily="34" charset="0"/>
                          <a:ea typeface="Calibri" panose="020F0502020204030204" pitchFamily="34" charset="0"/>
                          <a:cs typeface="Arial" panose="020B0604020202020204" pitchFamily="34" charset="0"/>
                        </a:rPr>
                        <a:t>Aprendizajes esperados</a:t>
                      </a:r>
                      <a:r>
                        <a:rPr lang="es-MX" sz="900" b="0" dirty="0">
                          <a:effectLst/>
                          <a:latin typeface="Arial" panose="020B0604020202020204" pitchFamily="34" charset="0"/>
                          <a:ea typeface="Calibri" panose="020F0502020204030204" pitchFamily="34" charset="0"/>
                          <a:cs typeface="Arial" panose="020B0604020202020204" pitchFamily="34" charset="0"/>
                        </a:rPr>
                        <a:t>: </a:t>
                      </a:r>
                      <a:r>
                        <a:rPr lang="es-MX" sz="900" dirty="0"/>
                        <a:t>Convive, juega y trabaja con distintos compañeros.</a:t>
                      </a:r>
                      <a:endParaRPr lang="es-MX" sz="900" b="0" i="0" dirty="0">
                        <a:solidFill>
                          <a:schemeClr val="tx1"/>
                        </a:solidFill>
                        <a:effectLst/>
                        <a:latin typeface="Arial" panose="020B060402020202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932115555"/>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Juego con sus compañeros de manera correcta (sin pelear o discutir)</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745809282"/>
                  </a:ext>
                </a:extLst>
              </a:tr>
            </a:tbl>
          </a:graphicData>
        </a:graphic>
      </p:graphicFrame>
    </p:spTree>
    <p:extLst>
      <p:ext uri="{BB962C8B-B14F-4D97-AF65-F5344CB8AC3E}">
        <p14:creationId xmlns:p14="http://schemas.microsoft.com/office/powerpoint/2010/main" val="1629142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Plantas.03 – Bandurria Deco">
            <a:extLst>
              <a:ext uri="{FF2B5EF4-FFF2-40B4-BE49-F238E27FC236}">
                <a16:creationId xmlns:a16="http://schemas.microsoft.com/office/drawing/2014/main" id="{4D883B66-0E5F-A061-BC31-E25AA38AA457}"/>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 y="7375"/>
            <a:ext cx="6858000" cy="9144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3016179584"/>
              </p:ext>
            </p:extLst>
          </p:nvPr>
        </p:nvGraphicFramePr>
        <p:xfrm>
          <a:off x="61092" y="461666"/>
          <a:ext cx="6733309" cy="5723577"/>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15063">
                  <a:extLst>
                    <a:ext uri="{9D8B030D-6E8A-4147-A177-3AD203B41FA5}">
                      <a16:colId xmlns:a16="http://schemas.microsoft.com/office/drawing/2014/main" val="2470353427"/>
                    </a:ext>
                  </a:extLst>
                </a:gridCol>
                <a:gridCol w="2801234">
                  <a:extLst>
                    <a:ext uri="{9D8B030D-6E8A-4147-A177-3AD203B41FA5}">
                      <a16:colId xmlns:a16="http://schemas.microsoft.com/office/drawing/2014/main" val="1493530307"/>
                    </a:ext>
                  </a:extLst>
                </a:gridCol>
                <a:gridCol w="1187116">
                  <a:extLst>
                    <a:ext uri="{9D8B030D-6E8A-4147-A177-3AD203B41FA5}">
                      <a16:colId xmlns:a16="http://schemas.microsoft.com/office/drawing/2014/main" val="3457947503"/>
                    </a:ext>
                  </a:extLst>
                </a:gridCol>
                <a:gridCol w="698223">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81479">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673318">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Buenos días con algún saludo que elijan (soldado, hippie, con el pie, etc.) ,se realiza una activación física (Yoga) ,revisión de los escudos protectores </a:t>
                      </a:r>
                    </a:p>
                    <a:p>
                      <a:r>
                        <a:rPr lang="es-MX" sz="1200" dirty="0">
                          <a:latin typeface="Comic Sans MS" panose="030F0702030302020204" pitchFamily="66" charset="0"/>
                        </a:rPr>
                        <a:t>Responde los cuestionamientos: ¿Qué recuerdan del cuidado de las plantas? ¿Se acuerdan lo que realizamos la semana pasada? ¿Para que lo realizamos?</a:t>
                      </a:r>
                      <a:endParaRPr lang="es-MX" sz="1200" b="0" u="none" dirty="0">
                        <a:latin typeface="Comic Sans MS" panose="030F0702030302020204" pitchFamily="66" charset="0"/>
                        <a:cs typeface="Arial" panose="020B0604020202020204" pitchFamily="34" charset="0"/>
                      </a:endParaRPr>
                    </a:p>
                  </a:txBody>
                  <a:tcPr marL="38576" marR="38576" marT="19289" marB="19289"/>
                </a:tc>
                <a:tc>
                  <a:txBody>
                    <a:bodyPr/>
                    <a:lstStyle/>
                    <a:p>
                      <a:pPr marL="171450" indent="-171450">
                        <a:buFont typeface="Wingdings" panose="05000000000000000000" pitchFamily="2" charset="2"/>
                        <a:buChar char="ü"/>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45 min</a:t>
                      </a:r>
                    </a:p>
                    <a:p>
                      <a:endParaRPr lang="es-MX" sz="1200" b="0" dirty="0">
                        <a:latin typeface="Comic Sans MS" panose="030F0702030302020204" pitchFamily="66" charset="0"/>
                        <a:cs typeface="Arial" panose="020B0604020202020204" pitchFamily="34" charset="0"/>
                      </a:endParaRPr>
                    </a:p>
                  </a:txBody>
                  <a:tcPr marL="38576" marR="38576" marT="19289" marB="19289"/>
                </a:tc>
                <a:tc rowSpan="3">
                  <a:txBody>
                    <a:bodyPr/>
                    <a:lstStyle/>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cs typeface="Arial" panose="020B0604020202020204" pitchFamily="34" charset="0"/>
                        </a:rPr>
                        <a:t>Explica cómo es, cómo ocurrió o cómo funciona algo, ordenando las ideas para que los demás comprendan</a:t>
                      </a: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a:t>
                      </a: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rPr>
                        <a:t>Convive, juega y trabaja con distintos compañeros.</a:t>
                      </a:r>
                      <a:endParaRPr lang="es-MX" sz="1200" b="0" i="0" dirty="0">
                        <a:solidFill>
                          <a:schemeClr val="tx1"/>
                        </a:solidFill>
                        <a:effectLst/>
                        <a:latin typeface="Comic Sans MS" panose="030F0702030302020204" pitchFamily="66" charset="0"/>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s-MX" sz="1200" dirty="0">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s-MX" sz="1200" dirty="0">
                        <a:solidFill>
                          <a:schemeClr val="tx1"/>
                        </a:solidFill>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2010126">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Juego de la lotería sobre las diversas plantas, sus cuidados, el ciclo de vida que tiene, etc.</a:t>
                      </a:r>
                    </a:p>
                    <a:p>
                      <a:r>
                        <a:rPr lang="es-MX" sz="1200" b="0" dirty="0">
                          <a:latin typeface="Comic Sans MS" panose="030F0702030302020204" pitchFamily="66" charset="0"/>
                          <a:cs typeface="Arial" panose="020B0604020202020204" pitchFamily="34" charset="0"/>
                        </a:rPr>
                        <a:t>Realizar mural expositivo como evidencia del proyecto realizado dentro del grupo</a:t>
                      </a:r>
                    </a:p>
                    <a:p>
                      <a:r>
                        <a:rPr lang="es-MX" sz="1200" b="0" dirty="0">
                          <a:latin typeface="Comic Sans MS" panose="030F0702030302020204" pitchFamily="66" charset="0"/>
                          <a:cs typeface="Arial" panose="020B0604020202020204" pitchFamily="34" charset="0"/>
                        </a:rPr>
                        <a:t>Acomoda las plantitas y los señores pelo de pasto en el huerto, se destina a los alumnos que van a dar las explicaciones por grupo.</a:t>
                      </a:r>
                    </a:p>
                    <a:p>
                      <a:r>
                        <a:rPr lang="es-MX" sz="1200" b="0" dirty="0">
                          <a:latin typeface="Comic Sans MS" panose="030F0702030302020204" pitchFamily="66" charset="0"/>
                          <a:cs typeface="Arial" panose="020B0604020202020204" pitchFamily="34" charset="0"/>
                        </a:rPr>
                        <a:t>Realizar tríptico de los resultados obtenidos</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Lotería de las plantas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Papel bond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Tríptico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Imágenes del proyecto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 </a:t>
                      </a:r>
                      <a:r>
                        <a:rPr lang="es-MX" sz="1200" b="0" dirty="0" err="1">
                          <a:latin typeface="Comic Sans MS" panose="030F0702030302020204" pitchFamily="66" charset="0"/>
                          <a:cs typeface="Arial" panose="020B0604020202020204" pitchFamily="34" charset="0"/>
                        </a:rPr>
                        <a:t>hr</a:t>
                      </a:r>
                      <a:endParaRPr lang="es-MX" sz="1200" b="0" dirty="0">
                        <a:latin typeface="Comic Sans MS" panose="030F0702030302020204" pitchFamily="66" charset="0"/>
                        <a:cs typeface="Arial" panose="020B0604020202020204" pitchFamily="34" charset="0"/>
                      </a:endParaRPr>
                    </a:p>
                    <a:p>
                      <a:r>
                        <a:rPr lang="es-MX" sz="1200" b="0" dirty="0">
                          <a:latin typeface="Comic Sans MS" panose="030F0702030302020204" pitchFamily="66" charset="0"/>
                          <a:cs typeface="Arial" panose="020B0604020202020204" pitchFamily="34" charset="0"/>
                        </a:rPr>
                        <a:t>15 min</a:t>
                      </a:r>
                    </a:p>
                    <a:p>
                      <a:endParaRPr lang="es-MX" sz="1200" b="0" dirty="0">
                        <a:latin typeface="Comic Sans MS" panose="030F0702030302020204" pitchFamily="66" charset="0"/>
                        <a:cs typeface="Arial" panose="020B0604020202020204" pitchFamily="34" charset="0"/>
                      </a:endParaRP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938691">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Asisten a clase de Ed. </a:t>
                      </a:r>
                      <a:r>
                        <a:rPr lang="es-MX" sz="1200" dirty="0" err="1">
                          <a:latin typeface="Comic Sans MS" panose="030F0702030302020204" pitchFamily="66" charset="0"/>
                          <a:cs typeface="Arial" panose="020B0604020202020204" pitchFamily="34" charset="0"/>
                        </a:rPr>
                        <a:t>Artitica</a:t>
                      </a:r>
                      <a:r>
                        <a:rPr lang="es-MX" sz="1200" dirty="0">
                          <a:latin typeface="Comic Sans MS" panose="030F0702030302020204" pitchFamily="66" charset="0"/>
                          <a:cs typeface="Arial" panose="020B0604020202020204" pitchFamily="34" charset="0"/>
                        </a:rPr>
                        <a:t> Pasan al salón para acomodar su mochila y esperar a que digan su nombre Responden a los cuestionamientos ¿Qué aprendimos hoy? ¿Cuál actividad fue la que se me hizo mas difícil?</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481914" y="1"/>
            <a:ext cx="5891667" cy="461665"/>
          </a:xfrm>
          <a:prstGeom prst="rect">
            <a:avLst/>
          </a:prstGeom>
          <a:noFill/>
        </p:spPr>
        <p:txBody>
          <a:bodyPr wrap="square" rtlCol="0">
            <a:spAutoFit/>
          </a:bodyPr>
          <a:lstStyle/>
          <a:p>
            <a:pPr algn="ctr"/>
            <a:r>
              <a:rPr lang="es-MX" sz="24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Miércoles 25: cierre del proyecto</a:t>
            </a:r>
          </a:p>
        </p:txBody>
      </p:sp>
      <p:graphicFrame>
        <p:nvGraphicFramePr>
          <p:cNvPr id="5" name="Tabla 4">
            <a:extLst>
              <a:ext uri="{FF2B5EF4-FFF2-40B4-BE49-F238E27FC236}">
                <a16:creationId xmlns:a16="http://schemas.microsoft.com/office/drawing/2014/main" id="{F8CDFE73-3542-2FF4-DD67-5A41E152CFFB}"/>
              </a:ext>
            </a:extLst>
          </p:cNvPr>
          <p:cNvGraphicFramePr>
            <a:graphicFrameLocks noGrp="1"/>
          </p:cNvGraphicFramePr>
          <p:nvPr>
            <p:extLst>
              <p:ext uri="{D42A27DB-BD31-4B8C-83A1-F6EECF244321}">
                <p14:modId xmlns:p14="http://schemas.microsoft.com/office/powerpoint/2010/main" val="3561856308"/>
              </p:ext>
            </p:extLst>
          </p:nvPr>
        </p:nvGraphicFramePr>
        <p:xfrm>
          <a:off x="96718" y="8576681"/>
          <a:ext cx="6662056" cy="559944"/>
        </p:xfrm>
        <a:graphic>
          <a:graphicData uri="http://schemas.openxmlformats.org/drawingml/2006/table">
            <a:tbl>
              <a:tblPr firstRow="1" bandRow="1">
                <a:tableStyleId>{5940675A-B579-460E-94D1-54222C63F5DA}</a:tableStyleId>
              </a:tblPr>
              <a:tblGrid>
                <a:gridCol w="6662056">
                  <a:extLst>
                    <a:ext uri="{9D8B030D-6E8A-4147-A177-3AD203B41FA5}">
                      <a16:colId xmlns:a16="http://schemas.microsoft.com/office/drawing/2014/main" val="1396783024"/>
                    </a:ext>
                  </a:extLst>
                </a:gridCol>
              </a:tblGrid>
              <a:tr h="559944">
                <a:tc>
                  <a:txBody>
                    <a:bodyPr/>
                    <a:lstStyle/>
                    <a:p>
                      <a:r>
                        <a:rPr lang="es-MX" sz="1000" dirty="0">
                          <a:latin typeface="Modern Love Caps" panose="04070805081001020A01" pitchFamily="82" charset="0"/>
                        </a:rPr>
                        <a:t>Observaciones:</a:t>
                      </a:r>
                    </a:p>
                  </a:txBody>
                  <a:tcPr marL="68580" marR="68580" marT="34290" marB="34290"/>
                </a:tc>
                <a:extLst>
                  <a:ext uri="{0D108BD9-81ED-4DB2-BD59-A6C34878D82A}">
                    <a16:rowId xmlns:a16="http://schemas.microsoft.com/office/drawing/2014/main" val="1237509939"/>
                  </a:ext>
                </a:extLst>
              </a:tr>
            </a:tbl>
          </a:graphicData>
        </a:graphic>
      </p:graphicFrame>
      <p:graphicFrame>
        <p:nvGraphicFramePr>
          <p:cNvPr id="7" name="Tabla 6">
            <a:extLst>
              <a:ext uri="{FF2B5EF4-FFF2-40B4-BE49-F238E27FC236}">
                <a16:creationId xmlns:a16="http://schemas.microsoft.com/office/drawing/2014/main" id="{8286E47D-3BB0-E27C-D103-445A34E4421E}"/>
              </a:ext>
            </a:extLst>
          </p:cNvPr>
          <p:cNvGraphicFramePr>
            <a:graphicFrameLocks noGrp="1"/>
          </p:cNvGraphicFramePr>
          <p:nvPr>
            <p:extLst>
              <p:ext uri="{D42A27DB-BD31-4B8C-83A1-F6EECF244321}">
                <p14:modId xmlns:p14="http://schemas.microsoft.com/office/powerpoint/2010/main" val="3109753"/>
              </p:ext>
            </p:extLst>
          </p:nvPr>
        </p:nvGraphicFramePr>
        <p:xfrm>
          <a:off x="96717" y="6346583"/>
          <a:ext cx="6662057" cy="2068758"/>
        </p:xfrm>
        <a:graphic>
          <a:graphicData uri="http://schemas.openxmlformats.org/drawingml/2006/table">
            <a:tbl>
              <a:tblPr firstRow="1" firstCol="1" bandRow="1">
                <a:tableStyleId>{5940675A-B579-460E-94D1-54222C63F5DA}</a:tableStyleId>
              </a:tblPr>
              <a:tblGrid>
                <a:gridCol w="2999995">
                  <a:extLst>
                    <a:ext uri="{9D8B030D-6E8A-4147-A177-3AD203B41FA5}">
                      <a16:colId xmlns:a16="http://schemas.microsoft.com/office/drawing/2014/main" val="649162807"/>
                    </a:ext>
                  </a:extLst>
                </a:gridCol>
                <a:gridCol w="1003446">
                  <a:extLst>
                    <a:ext uri="{9D8B030D-6E8A-4147-A177-3AD203B41FA5}">
                      <a16:colId xmlns:a16="http://schemas.microsoft.com/office/drawing/2014/main" val="3405543757"/>
                    </a:ext>
                  </a:extLst>
                </a:gridCol>
                <a:gridCol w="1444030">
                  <a:extLst>
                    <a:ext uri="{9D8B030D-6E8A-4147-A177-3AD203B41FA5}">
                      <a16:colId xmlns:a16="http://schemas.microsoft.com/office/drawing/2014/main" val="170079345"/>
                    </a:ext>
                  </a:extLst>
                </a:gridCol>
                <a:gridCol w="1214586">
                  <a:extLst>
                    <a:ext uri="{9D8B030D-6E8A-4147-A177-3AD203B41FA5}">
                      <a16:colId xmlns:a16="http://schemas.microsoft.com/office/drawing/2014/main" val="2683452114"/>
                    </a:ext>
                  </a:extLst>
                </a:gridCol>
              </a:tblGrid>
              <a:tr h="203458">
                <a:tc gridSpan="4">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1050" b="1" dirty="0">
                          <a:effectLst/>
                          <a:latin typeface="Arial" panose="020B0604020202020204" pitchFamily="34" charset="0"/>
                          <a:cs typeface="Arial" panose="020B0604020202020204" pitchFamily="34" charset="0"/>
                        </a:rPr>
                        <a:t>Aprendizaje esperado: </a:t>
                      </a:r>
                      <a:r>
                        <a:rPr lang="es-MX" sz="1050" dirty="0">
                          <a:latin typeface="Arial" panose="020B0604020202020204" pitchFamily="34" charset="0"/>
                          <a:cs typeface="Arial" panose="020B0604020202020204" pitchFamily="34" charset="0"/>
                        </a:rPr>
                        <a:t>Explica cómo es, cómo ocurrió o cómo funciona algo, ordenando las ideas para que los demás comprendan</a:t>
                      </a:r>
                    </a:p>
                  </a:txBody>
                  <a:tcPr marL="37863" marR="37863"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89173655"/>
                  </a:ext>
                </a:extLst>
              </a:tr>
              <a:tr h="192481">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INDICADORES </a:t>
                      </a:r>
                    </a:p>
                  </a:txBody>
                  <a:tcPr marL="37863" marR="37863" marT="0" marB="0"/>
                </a:tc>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Lo hace</a:t>
                      </a:r>
                      <a:endParaRPr lang="es-MX" sz="7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Está en proceso</a:t>
                      </a:r>
                      <a:endParaRPr lang="es-MX" sz="7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No lo hace</a:t>
                      </a:r>
                      <a:endParaRPr lang="es-MX" sz="7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333524809"/>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Explica como ocurre el crecimiento de las plantas y ordena las ideas  </a:t>
                      </a: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899915867"/>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Explica el cuidado que se debe tener con las plantas </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238131910"/>
                  </a:ext>
                </a:extLst>
              </a:tr>
              <a:tr h="152652">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1" dirty="0">
                          <a:latin typeface="Comic Sans MS" panose="030F0702030302020204" pitchFamily="66" charset="0"/>
                          <a:cs typeface="Arial" panose="020B0604020202020204" pitchFamily="34" charset="0"/>
                        </a:rPr>
                        <a:t>Aprendizaje esperado: </a:t>
                      </a:r>
                      <a:r>
                        <a:rPr lang="es-MX" sz="900" dirty="0">
                          <a:latin typeface="Comic Sans MS" panose="030F0702030302020204" pitchFamily="66" charset="0"/>
                        </a:rPr>
                        <a:t>Reproduce modelos con formas, figuras y cuerpos geométricos</a:t>
                      </a:r>
                      <a:endParaRPr lang="es-MX" sz="900" dirty="0">
                        <a:latin typeface="Comic Sans MS" panose="030F0702030302020204" pitchFamily="66"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3264464467"/>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Propone medidas para la preservación de áreas verdes y participa en ellas.</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658899006"/>
                  </a:ext>
                </a:extLst>
              </a:tr>
              <a:tr h="0">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1" dirty="0">
                          <a:effectLst/>
                          <a:latin typeface="Arial" panose="020B0604020202020204" pitchFamily="34" charset="0"/>
                          <a:ea typeface="Calibri" panose="020F0502020204030204" pitchFamily="34" charset="0"/>
                          <a:cs typeface="Arial" panose="020B0604020202020204" pitchFamily="34" charset="0"/>
                        </a:rPr>
                        <a:t>Aprendizajes esperados</a:t>
                      </a:r>
                      <a:r>
                        <a:rPr lang="es-MX" sz="900" b="0" dirty="0">
                          <a:effectLst/>
                          <a:latin typeface="Arial" panose="020B0604020202020204" pitchFamily="34" charset="0"/>
                          <a:ea typeface="Calibri" panose="020F0502020204030204" pitchFamily="34" charset="0"/>
                          <a:cs typeface="Arial" panose="020B0604020202020204" pitchFamily="34" charset="0"/>
                        </a:rPr>
                        <a:t>: </a:t>
                      </a:r>
                      <a:r>
                        <a:rPr lang="es-MX" sz="900" dirty="0"/>
                        <a:t>Convive, juega y trabaja con distintos compañeros.</a:t>
                      </a:r>
                      <a:endParaRPr lang="es-MX" sz="900" b="0" i="0" dirty="0">
                        <a:solidFill>
                          <a:schemeClr val="tx1"/>
                        </a:solidFill>
                        <a:effectLst/>
                        <a:latin typeface="Arial" panose="020B060402020202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932115555"/>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Juego con sus compañeros de manera correcta (sin pelear o discutir)</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745809282"/>
                  </a:ext>
                </a:extLst>
              </a:tr>
            </a:tbl>
          </a:graphicData>
        </a:graphic>
      </p:graphicFrame>
    </p:spTree>
    <p:extLst>
      <p:ext uri="{BB962C8B-B14F-4D97-AF65-F5344CB8AC3E}">
        <p14:creationId xmlns:p14="http://schemas.microsoft.com/office/powerpoint/2010/main" val="2865944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Plantas.03 – Bandurria Deco">
            <a:extLst>
              <a:ext uri="{FF2B5EF4-FFF2-40B4-BE49-F238E27FC236}">
                <a16:creationId xmlns:a16="http://schemas.microsoft.com/office/drawing/2014/main" id="{4D883B66-0E5F-A061-BC31-E25AA38AA457}"/>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 y="7375"/>
            <a:ext cx="6858000" cy="9144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1517740566"/>
              </p:ext>
            </p:extLst>
          </p:nvPr>
        </p:nvGraphicFramePr>
        <p:xfrm>
          <a:off x="124690" y="737208"/>
          <a:ext cx="6733309" cy="6863624"/>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15063">
                  <a:extLst>
                    <a:ext uri="{9D8B030D-6E8A-4147-A177-3AD203B41FA5}">
                      <a16:colId xmlns:a16="http://schemas.microsoft.com/office/drawing/2014/main" val="2470353427"/>
                    </a:ext>
                  </a:extLst>
                </a:gridCol>
                <a:gridCol w="2852897">
                  <a:extLst>
                    <a:ext uri="{9D8B030D-6E8A-4147-A177-3AD203B41FA5}">
                      <a16:colId xmlns:a16="http://schemas.microsoft.com/office/drawing/2014/main" val="1493530307"/>
                    </a:ext>
                  </a:extLst>
                </a:gridCol>
                <a:gridCol w="1135453">
                  <a:extLst>
                    <a:ext uri="{9D8B030D-6E8A-4147-A177-3AD203B41FA5}">
                      <a16:colId xmlns:a16="http://schemas.microsoft.com/office/drawing/2014/main" val="3457947503"/>
                    </a:ext>
                  </a:extLst>
                </a:gridCol>
                <a:gridCol w="698223">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81479">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527236">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r>
                        <a:rPr lang="es-MX" sz="1200" b="0" u="none" dirty="0">
                          <a:latin typeface="Comic Sans MS" panose="030F0702030302020204" pitchFamily="66" charset="0"/>
                          <a:cs typeface="Arial" panose="020B0604020202020204" pitchFamily="34" charset="0"/>
                        </a:rPr>
                        <a:t>Responde: ¿te gustan los cuentos?, ¿Cuáles cuentos has escuchado?, ¿alguna vez has escuchado el cuento de la bella durmiente?.</a:t>
                      </a:r>
                    </a:p>
                    <a:p>
                      <a:r>
                        <a:rPr lang="es-MX" sz="1200" b="0" u="none" dirty="0">
                          <a:latin typeface="Comic Sans MS" panose="030F0702030302020204" pitchFamily="66" charset="0"/>
                          <a:cs typeface="Arial" panose="020B0604020202020204" pitchFamily="34" charset="0"/>
                        </a:rPr>
                        <a:t>Pasa al patio del jardín a observar la obra de teatro: “La bella Durmiente”</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Cuento de la bella durmiente</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Escenografía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Vestuario</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Bocina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Música</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45 min </a:t>
                      </a:r>
                    </a:p>
                  </a:txBody>
                  <a:tcPr marL="38576" marR="38576" marT="19289" marB="19289"/>
                </a:tc>
                <a:tc rowSpan="3">
                  <a:txBody>
                    <a:bodyPr/>
                    <a:lstStyle/>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cs typeface="Arial" panose="020B0604020202020204" pitchFamily="34" charset="0"/>
                        </a:rPr>
                        <a:t>Explica cómo es, cómo ocurrió o cómo funciona algo, ordenando las ideas para que los demás comprendan</a:t>
                      </a:r>
                    </a:p>
                    <a:p>
                      <a:pPr marL="171450" indent="-171450" algn="l">
                        <a:buFont typeface="Wingdings" panose="05000000000000000000" pitchFamily="2" charset="2"/>
                        <a:buChar char="q"/>
                      </a:pPr>
                      <a:r>
                        <a:rPr lang="es-ES" sz="1200" dirty="0">
                          <a:latin typeface="Comic Sans MS" panose="030F0702030302020204" pitchFamily="66" charset="0"/>
                        </a:rPr>
                        <a:t>Dice rimas, canciones, trabalenguas, adivinanzas y otros juegos del lenguaje</a:t>
                      </a:r>
                      <a:r>
                        <a:rPr lang="es-ES" sz="1200" dirty="0"/>
                        <a:t>.</a:t>
                      </a: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rPr>
                        <a:t>Reproduce modelos con formas, figuras y cuerpos geométricos. </a:t>
                      </a: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rPr>
                        <a:t>Persiste en la realización de actividades desafiantes y toma decisiones para concluirlas</a:t>
                      </a:r>
                      <a:endParaRPr lang="es-MX" sz="1200" dirty="0">
                        <a:solidFill>
                          <a:schemeClr val="tx1"/>
                        </a:solidFill>
                        <a:latin typeface="Comic Sans MS" panose="030F0702030302020204" pitchFamily="66" charset="0"/>
                        <a:cs typeface="Arial" panose="020B0604020202020204" pitchFamily="34" charset="0"/>
                      </a:endParaRP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rPr>
                        <a:t>Convive, juega y trabaja con distintos compañeros</a:t>
                      </a:r>
                    </a:p>
                    <a:p>
                      <a:pPr marL="171450" indent="-171450" algn="l">
                        <a:buFont typeface="Wingdings" panose="05000000000000000000" pitchFamily="2" charset="2"/>
                        <a:buChar char="q"/>
                      </a:pPr>
                      <a:endParaRPr lang="es-MX" sz="12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3819051">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Pasa por cada estación para realizar la actividad indicada, en cada estación permanece por 10 minutos: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1.-Adivinanzas: Forma 4 equipos, cada equipo resuelve la adivinanza que le toca y pasa al frente a que los demás equipos la resuelvan.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2.-Tangram:  Reproduce el castillo que observa de manera individual con un tangram, colorea el dibujo del tangram realizado con figuras geométricas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3.-Manualidades: Elabora alguna de las manualidades: corona, varita mágica,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4.-Memorama: Forma 2 equipos, por turno pasa un integrante de cada equipo y voltea imágenes si consigue descubrir el par se lo queda y recuerda: ¿cómo se llama el personaje?, ¿Qué hizo en la obra?, ¿qué lugar es?, ¿qué sucedió ahí?, etc.</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-Adivinanzas e imágenes de las respuestas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Tangram, dibujo del castillo, colores</a:t>
                      </a:r>
                    </a:p>
                    <a:p>
                      <a:pPr marL="171450" indent="-171450">
                        <a:buFont typeface="Wingdings" panose="05000000000000000000" pitchFamily="2" charset="2"/>
                        <a:buChar char="ü"/>
                      </a:pPr>
                      <a:r>
                        <a:rPr lang="es-MX" sz="1200" b="0" dirty="0" err="1">
                          <a:latin typeface="Comic Sans MS" panose="030F0702030302020204" pitchFamily="66" charset="0"/>
                          <a:cs typeface="Arial" panose="020B0604020202020204" pitchFamily="34" charset="0"/>
                        </a:rPr>
                        <a:t>Foami</a:t>
                      </a:r>
                      <a:r>
                        <a:rPr lang="es-MX" sz="1200" b="0" dirty="0">
                          <a:latin typeface="Comic Sans MS" panose="030F0702030302020204" pitchFamily="66" charset="0"/>
                          <a:cs typeface="Arial" panose="020B0604020202020204" pitchFamily="34" charset="0"/>
                        </a:rPr>
                        <a:t>, pegamento, decoraciones, palitos</a:t>
                      </a:r>
                    </a:p>
                    <a:p>
                      <a:pPr marL="171450" indent="-171450">
                        <a:buFont typeface="Wingdings" panose="05000000000000000000" pitchFamily="2" charset="2"/>
                        <a:buChar char="ü"/>
                      </a:pPr>
                      <a:r>
                        <a:rPr lang="es-MX" sz="1200" b="0" dirty="0" err="1">
                          <a:latin typeface="Comic Sans MS" panose="030F0702030302020204" pitchFamily="66" charset="0"/>
                          <a:cs typeface="Arial" panose="020B0604020202020204" pitchFamily="34" charset="0"/>
                        </a:rPr>
                        <a:t>Memorama</a:t>
                      </a:r>
                      <a:r>
                        <a:rPr lang="es-MX" sz="1200" b="0" dirty="0">
                          <a:latin typeface="Comic Sans MS" panose="030F0702030302020204" pitchFamily="66" charset="0"/>
                          <a:cs typeface="Arial" panose="020B0604020202020204" pitchFamily="34" charset="0"/>
                        </a:rPr>
                        <a:t>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1hr 15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938691">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 Asisten a clase de Ed. Física Pasan al salón para acomodar su mochila y esperar a que digan su nombre Responden a los cuestionamientos ¿Qué aprendimos hoy? ¿Cuál actividad fue la que se me hizo mas difícil?</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481914" y="1"/>
            <a:ext cx="5891667" cy="584775"/>
          </a:xfrm>
          <a:prstGeom prst="rect">
            <a:avLst/>
          </a:prstGeom>
          <a:noFill/>
        </p:spPr>
        <p:txBody>
          <a:bodyPr wrap="square" rtlCol="0">
            <a:spAutoFit/>
          </a:bodyPr>
          <a:lstStyle/>
          <a:p>
            <a:pPr algn="ctr"/>
            <a:r>
              <a:rPr lang="es-MX" sz="32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Jueves 26 de mayo: Había una vez</a:t>
            </a:r>
          </a:p>
        </p:txBody>
      </p:sp>
    </p:spTree>
    <p:extLst>
      <p:ext uri="{BB962C8B-B14F-4D97-AF65-F5344CB8AC3E}">
        <p14:creationId xmlns:p14="http://schemas.microsoft.com/office/powerpoint/2010/main" val="905677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ndo.Plantas.03 – Bandurria Deco">
            <a:extLst>
              <a:ext uri="{FF2B5EF4-FFF2-40B4-BE49-F238E27FC236}">
                <a16:creationId xmlns:a16="http://schemas.microsoft.com/office/drawing/2014/main" id="{9DE66EC6-E593-3F49-C933-1B8E5C33099E}"/>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81887"/>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E5DA8234-9D7A-439F-970E-8339951F742B}"/>
              </a:ext>
            </a:extLst>
          </p:cNvPr>
          <p:cNvSpPr txBox="1"/>
          <p:nvPr/>
        </p:nvSpPr>
        <p:spPr>
          <a:xfrm>
            <a:off x="192231" y="258350"/>
            <a:ext cx="6473537" cy="3493585"/>
          </a:xfrm>
          <a:prstGeom prst="rect">
            <a:avLst/>
          </a:prstGeom>
          <a:noFill/>
        </p:spPr>
        <p:txBody>
          <a:bodyPr wrap="square">
            <a:spAutoFit/>
          </a:bodyPr>
          <a:lstStyle/>
          <a:p>
            <a:pPr>
              <a:lnSpc>
                <a:spcPct val="107000"/>
              </a:lnSpc>
              <a:spcAft>
                <a:spcPts val="600"/>
              </a:spcAft>
            </a:pPr>
            <a:r>
              <a:rPr lang="es-MX" sz="1350" b="1" dirty="0">
                <a:latin typeface="Arial" panose="020B060402020202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0" b="1" dirty="0">
                <a:latin typeface="Arial" panose="020B0604020202020204" pitchFamily="34" charset="0"/>
                <a:ea typeface="Calibri" panose="020F0502020204030204" pitchFamily="34" charset="0"/>
                <a:cs typeface="Times New Roman" panose="02020603050405020304" pitchFamily="18" charset="0"/>
              </a:rPr>
              <a:t>___________________________                                                                        Firma del estudiante normalista                                                                           </a:t>
            </a:r>
          </a:p>
          <a:p>
            <a:pPr>
              <a:lnSpc>
                <a:spcPct val="107000"/>
              </a:lnSpc>
              <a:spcAft>
                <a:spcPts val="600"/>
              </a:spcAft>
            </a:pPr>
            <a:endParaRPr lang="es-MX" sz="1350" b="1"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s-MX" sz="1350" b="1"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0" b="1" dirty="0">
                <a:latin typeface="Arial" panose="020B0604020202020204" pitchFamily="34" charset="0"/>
                <a:ea typeface="Calibri" panose="020F0502020204030204" pitchFamily="34" charset="0"/>
                <a:cs typeface="Times New Roman" panose="02020603050405020304" pitchFamily="18" charset="0"/>
              </a:rPr>
              <a:t>_____________________________</a:t>
            </a:r>
          </a:p>
          <a:p>
            <a:pPr>
              <a:lnSpc>
                <a:spcPct val="107000"/>
              </a:lnSpc>
              <a:spcAft>
                <a:spcPts val="600"/>
              </a:spcAft>
            </a:pPr>
            <a:r>
              <a:rPr lang="es-MX" sz="1350" b="1" dirty="0">
                <a:latin typeface="Arial" panose="020B0604020202020204" pitchFamily="34" charset="0"/>
                <a:ea typeface="Calibri" panose="020F0502020204030204" pitchFamily="34" charset="0"/>
                <a:cs typeface="Times New Roman" panose="02020603050405020304" pitchFamily="18" charset="0"/>
              </a:rPr>
              <a:t>Firma del profesor titular</a:t>
            </a:r>
          </a:p>
          <a:p>
            <a:pPr>
              <a:lnSpc>
                <a:spcPct val="107000"/>
              </a:lnSpc>
              <a:spcAft>
                <a:spcPts val="600"/>
              </a:spcAft>
            </a:pP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0" b="1" dirty="0">
                <a:latin typeface="Arial" panose="020B060402020202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0" b="1" dirty="0">
                <a:latin typeface="Arial" panose="020B0604020202020204" pitchFamily="34" charset="0"/>
                <a:ea typeface="Calibri" panose="020F0502020204030204" pitchFamily="34" charset="0"/>
                <a:cs typeface="Times New Roman" panose="02020603050405020304" pitchFamily="18" charset="0"/>
              </a:rPr>
              <a:t>_____________________________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0" b="1" dirty="0">
                <a:latin typeface="Arial" panose="020B0604020202020204" pitchFamily="34" charset="0"/>
                <a:ea typeface="Calibri" panose="020F0502020204030204" pitchFamily="34" charset="0"/>
                <a:cs typeface="Times New Roman" panose="02020603050405020304" pitchFamily="18" charset="0"/>
              </a:rPr>
              <a:t>  Firma del docente de la normal</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0" b="1" dirty="0">
                <a:latin typeface="Arial" panose="020B060402020202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2750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a:extLst>
              <a:ext uri="{FF2B5EF4-FFF2-40B4-BE49-F238E27FC236}">
                <a16:creationId xmlns:a16="http://schemas.microsoft.com/office/drawing/2014/main" id="{F5735E26-6F2E-448A-812E-286B6FC29438}"/>
              </a:ext>
            </a:extLst>
          </p:cNvPr>
          <p:cNvGraphicFramePr>
            <a:graphicFrameLocks noGrp="1"/>
          </p:cNvGraphicFramePr>
          <p:nvPr>
            <p:extLst>
              <p:ext uri="{D42A27DB-BD31-4B8C-83A1-F6EECF244321}">
                <p14:modId xmlns:p14="http://schemas.microsoft.com/office/powerpoint/2010/main" val="1813672761"/>
              </p:ext>
            </p:extLst>
          </p:nvPr>
        </p:nvGraphicFramePr>
        <p:xfrm>
          <a:off x="212660" y="2002320"/>
          <a:ext cx="6562578" cy="969899"/>
        </p:xfrm>
        <a:graphic>
          <a:graphicData uri="http://schemas.openxmlformats.org/drawingml/2006/table">
            <a:tbl>
              <a:tblPr firstRow="1" firstCol="1" bandRow="1"/>
              <a:tblGrid>
                <a:gridCol w="2067952">
                  <a:extLst>
                    <a:ext uri="{9D8B030D-6E8A-4147-A177-3AD203B41FA5}">
                      <a16:colId xmlns:a16="http://schemas.microsoft.com/office/drawing/2014/main" val="2610766189"/>
                    </a:ext>
                  </a:extLst>
                </a:gridCol>
                <a:gridCol w="2067951">
                  <a:extLst>
                    <a:ext uri="{9D8B030D-6E8A-4147-A177-3AD203B41FA5}">
                      <a16:colId xmlns:a16="http://schemas.microsoft.com/office/drawing/2014/main" val="3228539961"/>
                    </a:ext>
                  </a:extLst>
                </a:gridCol>
                <a:gridCol w="2426675">
                  <a:extLst>
                    <a:ext uri="{9D8B030D-6E8A-4147-A177-3AD203B41FA5}">
                      <a16:colId xmlns:a16="http://schemas.microsoft.com/office/drawing/2014/main" val="473774381"/>
                    </a:ext>
                  </a:extLst>
                </a:gridCol>
              </a:tblGrid>
              <a:tr h="171212">
                <a:tc rowSpan="4">
                  <a:txBody>
                    <a:bodyPr/>
                    <a:lstStyle/>
                    <a:p>
                      <a:pPr algn="ctr">
                        <a:lnSpc>
                          <a:spcPct val="107000"/>
                        </a:lnSpc>
                        <a:spcAft>
                          <a:spcPts val="800"/>
                        </a:spcAft>
                      </a:pPr>
                      <a:r>
                        <a:rPr lang="es-MX" sz="1200" b="0" dirty="0">
                          <a:effectLst/>
                          <a:latin typeface="Modern Love Caps" panose="04070805081001020A01" pitchFamily="82" charset="0"/>
                          <a:ea typeface="Calibri" panose="020F0502020204030204" pitchFamily="34" charset="0"/>
                          <a:cs typeface="Arial" panose="020B0604020202020204" pitchFamily="34" charset="0"/>
                        </a:rPr>
                        <a:t>Campo de Formación Académica</a:t>
                      </a:r>
                      <a:endParaRPr lang="es-MX" sz="12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buFont typeface="Courier New" panose="02070309020205020404" pitchFamily="49" charset="0"/>
                        <a:buChar char="o"/>
                      </a:pPr>
                      <a:r>
                        <a:rPr lang="es-MX" sz="1200" b="0" dirty="0">
                          <a:effectLst/>
                          <a:latin typeface="Modern Love Caps" panose="04070805081001020A01" pitchFamily="82" charset="0"/>
                          <a:ea typeface="Calibri" panose="020F0502020204030204" pitchFamily="34" charset="0"/>
                          <a:cs typeface="Arial" panose="020B0604020202020204" pitchFamily="34" charset="0"/>
                        </a:rPr>
                        <a:t>Lenguaje y Comunicación</a:t>
                      </a:r>
                      <a:endParaRPr lang="es-MX" sz="12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spcAft>
                          <a:spcPts val="800"/>
                        </a:spcAft>
                      </a:pPr>
                      <a:r>
                        <a:rPr lang="es-MX" sz="1200" dirty="0">
                          <a:effectLst/>
                          <a:latin typeface="Modern Love Caps" panose="04070805081001020A01" pitchFamily="82" charset="0"/>
                          <a:ea typeface="Calibri" panose="020F0502020204030204" pitchFamily="34" charset="0"/>
                          <a:cs typeface="Arial" panose="020B0604020202020204" pitchFamily="34"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s-MX" sz="1200"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1</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s-MX" sz="1200"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Aprendizaje esperado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831575949"/>
                  </a:ext>
                </a:extLst>
              </a:tr>
              <a:tr h="128588">
                <a:tc vMerge="1">
                  <a:txBody>
                    <a:bodyPr/>
                    <a:lstStyle/>
                    <a:p>
                      <a:endParaRPr lang="es-MX"/>
                    </a:p>
                  </a:txBody>
                  <a:tcPr/>
                </a:tc>
                <a:tc>
                  <a:txBody>
                    <a:bodyPr/>
                    <a:lstStyle/>
                    <a:p>
                      <a:pPr algn="ctr">
                        <a:lnSpc>
                          <a:spcPct val="107000"/>
                        </a:lnSpc>
                        <a:spcAft>
                          <a:spcPts val="800"/>
                        </a:spcAft>
                      </a:pPr>
                      <a:r>
                        <a:rPr lang="es-MX" sz="1200" dirty="0">
                          <a:effectLst/>
                          <a:latin typeface="Calibri" panose="020F0502020204030204" pitchFamily="34" charset="0"/>
                          <a:ea typeface="Calibri" panose="020F0502020204030204" pitchFamily="34" charset="0"/>
                          <a:cs typeface="Times New Roman" panose="02020603050405020304" pitchFamily="18" charset="0"/>
                        </a:rPr>
                        <a:t>Oralidad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3">
                  <a:txBody>
                    <a:bodyPr/>
                    <a:lstStyle/>
                    <a:p>
                      <a:pPr>
                        <a:lnSpc>
                          <a:spcPct val="107000"/>
                        </a:lnSpc>
                        <a:spcAft>
                          <a:spcPts val="800"/>
                        </a:spcAft>
                      </a:pPr>
                      <a:r>
                        <a:rPr lang="es-MX" sz="1200" dirty="0"/>
                        <a:t>• Explica cómo es, cómo ocurrió o cómo funciona algo, ordenando las ideas para que los demás comprendan</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99757825"/>
                  </a:ext>
                </a:extLst>
              </a:tr>
              <a:tr h="171212">
                <a:tc vMerge="1">
                  <a:txBody>
                    <a:bodyPr/>
                    <a:lstStyle/>
                    <a:p>
                      <a:endParaRPr lang="es-MX"/>
                    </a:p>
                  </a:txBody>
                  <a:tcPr/>
                </a:tc>
                <a:tc>
                  <a:txBody>
                    <a:bodyPr/>
                    <a:lstStyle/>
                    <a:p>
                      <a:pPr algn="ctr">
                        <a:lnSpc>
                          <a:spcPct val="107000"/>
                        </a:lnSpc>
                        <a:spcAft>
                          <a:spcPts val="800"/>
                        </a:spcAft>
                      </a:pPr>
                      <a:r>
                        <a:rPr lang="es-MX" sz="1200"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2</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vMerge="1">
                  <a:txBody>
                    <a:bodyPr/>
                    <a:lstStyle/>
                    <a:p>
                      <a:endParaRPr lang="es-MX"/>
                    </a:p>
                  </a:txBody>
                  <a:tcPr/>
                </a:tc>
                <a:extLst>
                  <a:ext uri="{0D108BD9-81ED-4DB2-BD59-A6C34878D82A}">
                    <a16:rowId xmlns:a16="http://schemas.microsoft.com/office/drawing/2014/main" val="2401623850"/>
                  </a:ext>
                </a:extLst>
              </a:tr>
              <a:tr h="162878">
                <a:tc vMerge="1">
                  <a:txBody>
                    <a:bodyPr/>
                    <a:lstStyle/>
                    <a:p>
                      <a:endParaRPr lang="es-MX"/>
                    </a:p>
                  </a:txBody>
                  <a:tcPr/>
                </a:tc>
                <a:tc>
                  <a:txBody>
                    <a:bodyPr/>
                    <a:lstStyle/>
                    <a:p>
                      <a:pPr algn="ctr">
                        <a:lnSpc>
                          <a:spcPct val="107000"/>
                        </a:lnSpc>
                        <a:spcAft>
                          <a:spcPts val="800"/>
                        </a:spcAft>
                      </a:pPr>
                      <a:r>
                        <a:rPr lang="es-MX" sz="1200" dirty="0">
                          <a:effectLst/>
                          <a:latin typeface="Calibri" panose="020F0502020204030204" pitchFamily="34" charset="0"/>
                          <a:ea typeface="Calibri" panose="020F0502020204030204" pitchFamily="34" charset="0"/>
                          <a:cs typeface="Times New Roman" panose="02020603050405020304" pitchFamily="18" charset="0"/>
                        </a:rPr>
                        <a:t> </a:t>
                      </a:r>
                      <a:r>
                        <a:rPr lang="es-MX" sz="1200" dirty="0"/>
                        <a:t>Explicación</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vMerge="1">
                  <a:txBody>
                    <a:bodyPr/>
                    <a:lstStyle/>
                    <a:p>
                      <a:endParaRPr lang="es-MX"/>
                    </a:p>
                  </a:txBody>
                  <a:tcPr/>
                </a:tc>
                <a:extLst>
                  <a:ext uri="{0D108BD9-81ED-4DB2-BD59-A6C34878D82A}">
                    <a16:rowId xmlns:a16="http://schemas.microsoft.com/office/drawing/2014/main" val="336151233"/>
                  </a:ext>
                </a:extLst>
              </a:tr>
            </a:tbl>
          </a:graphicData>
        </a:graphic>
      </p:graphicFrame>
      <p:graphicFrame>
        <p:nvGraphicFramePr>
          <p:cNvPr id="8" name="Tabla 7">
            <a:extLst>
              <a:ext uri="{FF2B5EF4-FFF2-40B4-BE49-F238E27FC236}">
                <a16:creationId xmlns:a16="http://schemas.microsoft.com/office/drawing/2014/main" id="{B4FE13B6-E3A1-4EA4-A8E6-6E10F19BE2E0}"/>
              </a:ext>
            </a:extLst>
          </p:cNvPr>
          <p:cNvGraphicFramePr>
            <a:graphicFrameLocks noGrp="1"/>
          </p:cNvGraphicFramePr>
          <p:nvPr>
            <p:extLst>
              <p:ext uri="{D42A27DB-BD31-4B8C-83A1-F6EECF244321}">
                <p14:modId xmlns:p14="http://schemas.microsoft.com/office/powerpoint/2010/main" val="93391141"/>
              </p:ext>
            </p:extLst>
          </p:nvPr>
        </p:nvGraphicFramePr>
        <p:xfrm>
          <a:off x="212660" y="3199252"/>
          <a:ext cx="6562578" cy="765556"/>
        </p:xfrm>
        <a:graphic>
          <a:graphicData uri="http://schemas.openxmlformats.org/drawingml/2006/table">
            <a:tbl>
              <a:tblPr firstRow="1" firstCol="1" bandRow="1"/>
              <a:tblGrid>
                <a:gridCol w="2067952">
                  <a:extLst>
                    <a:ext uri="{9D8B030D-6E8A-4147-A177-3AD203B41FA5}">
                      <a16:colId xmlns:a16="http://schemas.microsoft.com/office/drawing/2014/main" val="1253572196"/>
                    </a:ext>
                  </a:extLst>
                </a:gridCol>
                <a:gridCol w="2067951">
                  <a:extLst>
                    <a:ext uri="{9D8B030D-6E8A-4147-A177-3AD203B41FA5}">
                      <a16:colId xmlns:a16="http://schemas.microsoft.com/office/drawing/2014/main" val="3742771702"/>
                    </a:ext>
                  </a:extLst>
                </a:gridCol>
                <a:gridCol w="2426675">
                  <a:extLst>
                    <a:ext uri="{9D8B030D-6E8A-4147-A177-3AD203B41FA5}">
                      <a16:colId xmlns:a16="http://schemas.microsoft.com/office/drawing/2014/main" val="1722729601"/>
                    </a:ext>
                  </a:extLst>
                </a:gridCol>
              </a:tblGrid>
              <a:tr h="171212">
                <a:tc rowSpan="4">
                  <a:txBody>
                    <a:bodyPr/>
                    <a:lstStyle/>
                    <a:p>
                      <a:pPr algn="ctr">
                        <a:lnSpc>
                          <a:spcPct val="107000"/>
                        </a:lnSpc>
                        <a:spcAft>
                          <a:spcPts val="800"/>
                        </a:spcAft>
                      </a:pPr>
                      <a:r>
                        <a:rPr lang="es-MX" sz="1200" b="1" dirty="0">
                          <a:effectLst/>
                          <a:latin typeface="Modern Love Caps" panose="04070805081001020A01" pitchFamily="82" charset="0"/>
                          <a:ea typeface="Calibri" panose="020F0502020204030204" pitchFamily="34" charset="0"/>
                          <a:cs typeface="Arial" panose="020B0604020202020204" pitchFamily="34" charset="0"/>
                        </a:rPr>
                        <a:t>Campo de Formación Académica</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s-MX" sz="1200" b="1" dirty="0">
                          <a:effectLst/>
                          <a:latin typeface="Modern Love Caps" panose="04070805081001020A01" pitchFamily="82" charset="0"/>
                          <a:ea typeface="Calibri" panose="020F0502020204030204" pitchFamily="34" charset="0"/>
                          <a:cs typeface="Arial" panose="020B0604020202020204" pitchFamily="34" charset="0"/>
                        </a:rPr>
                        <a:t>Pensamiento Matemático</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MX" sz="12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1</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Aprendizaje esperado</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563347395"/>
                  </a:ext>
                </a:extLst>
              </a:tr>
              <a:tr h="146685">
                <a:tc vMerge="1">
                  <a:txBody>
                    <a:bodyPr/>
                    <a:lstStyle/>
                    <a:p>
                      <a:endParaRPr lang="es-MX"/>
                    </a:p>
                  </a:txBody>
                  <a:tcPr/>
                </a:tc>
                <a:tc>
                  <a:txBody>
                    <a:bodyPr/>
                    <a:lstStyle/>
                    <a:p>
                      <a:pPr algn="ctr">
                        <a:lnSpc>
                          <a:spcPct val="107000"/>
                        </a:lnSpc>
                        <a:spcAft>
                          <a:spcPts val="800"/>
                        </a:spcAft>
                      </a:pPr>
                      <a:r>
                        <a:rPr lang="es-MX" sz="1200" dirty="0"/>
                        <a:t>Forma , espacio y medida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rowSpan="3">
                  <a:txBody>
                    <a:bodyPr/>
                    <a:lstStyle/>
                    <a:p>
                      <a:pPr algn="ctr" fontAlgn="base"/>
                      <a:r>
                        <a:rPr lang="es-MX" sz="1200" dirty="0"/>
                        <a:t>•Reproduce modelos con formas, figuras y cuerpos geométricos.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4196983800"/>
                  </a:ext>
                </a:extLst>
              </a:tr>
              <a:tr h="171212">
                <a:tc vMerge="1">
                  <a:txBody>
                    <a:bodyPr/>
                    <a:lstStyle/>
                    <a:p>
                      <a:endParaRPr lang="es-MX"/>
                    </a:p>
                  </a:txBody>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2</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vMerge="1">
                  <a:txBody>
                    <a:bodyPr/>
                    <a:lstStyle/>
                    <a:p>
                      <a:endParaRPr lang="es-MX"/>
                    </a:p>
                  </a:txBody>
                  <a:tcPr/>
                </a:tc>
                <a:extLst>
                  <a:ext uri="{0D108BD9-81ED-4DB2-BD59-A6C34878D82A}">
                    <a16:rowId xmlns:a16="http://schemas.microsoft.com/office/drawing/2014/main" val="4025794848"/>
                  </a:ext>
                </a:extLst>
              </a:tr>
              <a:tr h="162878">
                <a:tc vMerge="1">
                  <a:txBody>
                    <a:bodyPr/>
                    <a:lstStyle/>
                    <a:p>
                      <a:endParaRPr lang="es-MX"/>
                    </a:p>
                  </a:txBody>
                  <a:tcPr/>
                </a:tc>
                <a:tc>
                  <a:txBody>
                    <a:bodyPr/>
                    <a:lstStyle/>
                    <a:p>
                      <a:pPr algn="ctr">
                        <a:lnSpc>
                          <a:spcPct val="107000"/>
                        </a:lnSpc>
                        <a:spcAft>
                          <a:spcPts val="800"/>
                        </a:spcAft>
                      </a:pPr>
                      <a:r>
                        <a:rPr lang="es-MX" sz="1200" dirty="0"/>
                        <a:t>Figuras y cuerpos geométricos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vMerge="1">
                  <a:txBody>
                    <a:bodyPr/>
                    <a:lstStyle/>
                    <a:p>
                      <a:endParaRPr lang="es-MX"/>
                    </a:p>
                  </a:txBody>
                  <a:tcPr/>
                </a:tc>
                <a:extLst>
                  <a:ext uri="{0D108BD9-81ED-4DB2-BD59-A6C34878D82A}">
                    <a16:rowId xmlns:a16="http://schemas.microsoft.com/office/drawing/2014/main" val="356408637"/>
                  </a:ext>
                </a:extLst>
              </a:tr>
            </a:tbl>
          </a:graphicData>
        </a:graphic>
      </p:graphicFrame>
      <p:graphicFrame>
        <p:nvGraphicFramePr>
          <p:cNvPr id="9" name="Tabla 8">
            <a:extLst>
              <a:ext uri="{FF2B5EF4-FFF2-40B4-BE49-F238E27FC236}">
                <a16:creationId xmlns:a16="http://schemas.microsoft.com/office/drawing/2014/main" id="{2F56BDD6-23AC-4243-A769-69C517627E08}"/>
              </a:ext>
            </a:extLst>
          </p:cNvPr>
          <p:cNvGraphicFramePr>
            <a:graphicFrameLocks noGrp="1"/>
          </p:cNvGraphicFramePr>
          <p:nvPr>
            <p:extLst>
              <p:ext uri="{D42A27DB-BD31-4B8C-83A1-F6EECF244321}">
                <p14:modId xmlns:p14="http://schemas.microsoft.com/office/powerpoint/2010/main" val="1511228773"/>
              </p:ext>
            </p:extLst>
          </p:nvPr>
        </p:nvGraphicFramePr>
        <p:xfrm>
          <a:off x="201286" y="318656"/>
          <a:ext cx="6539830" cy="1555052"/>
        </p:xfrm>
        <a:graphic>
          <a:graphicData uri="http://schemas.openxmlformats.org/drawingml/2006/table">
            <a:tbl>
              <a:tblPr firstRow="1" firstCol="1" bandRow="1"/>
              <a:tblGrid>
                <a:gridCol w="2024103">
                  <a:extLst>
                    <a:ext uri="{9D8B030D-6E8A-4147-A177-3AD203B41FA5}">
                      <a16:colId xmlns:a16="http://schemas.microsoft.com/office/drawing/2014/main" val="4271869251"/>
                    </a:ext>
                  </a:extLst>
                </a:gridCol>
                <a:gridCol w="2089052">
                  <a:extLst>
                    <a:ext uri="{9D8B030D-6E8A-4147-A177-3AD203B41FA5}">
                      <a16:colId xmlns:a16="http://schemas.microsoft.com/office/drawing/2014/main" val="3577050927"/>
                    </a:ext>
                  </a:extLst>
                </a:gridCol>
                <a:gridCol w="2426675">
                  <a:extLst>
                    <a:ext uri="{9D8B030D-6E8A-4147-A177-3AD203B41FA5}">
                      <a16:colId xmlns:a16="http://schemas.microsoft.com/office/drawing/2014/main" val="2911376927"/>
                    </a:ext>
                  </a:extLst>
                </a:gridCol>
              </a:tblGrid>
              <a:tr h="171212">
                <a:tc rowSpan="4">
                  <a:txBody>
                    <a:bodyPr/>
                    <a:lstStyle/>
                    <a:p>
                      <a:pPr algn="ctr">
                        <a:lnSpc>
                          <a:spcPct val="107000"/>
                        </a:lnSpc>
                        <a:spcAft>
                          <a:spcPts val="800"/>
                        </a:spcAft>
                      </a:pPr>
                      <a:r>
                        <a:rPr lang="es-MX" sz="1200" b="0" dirty="0">
                          <a:effectLst/>
                          <a:latin typeface="Modern Love Caps" panose="04070805081001020A01" pitchFamily="82" charset="0"/>
                          <a:ea typeface="Calibri" panose="020F0502020204030204" pitchFamily="34" charset="0"/>
                          <a:cs typeface="Arial" panose="020B0604020202020204" pitchFamily="34" charset="0"/>
                        </a:rPr>
                        <a:t>Campo de Formación Académica</a:t>
                      </a:r>
                      <a:endParaRPr lang="es-MX" sz="12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800"/>
                        </a:spcAft>
                        <a:buFont typeface="Courier New" panose="02070309020205020404" pitchFamily="49" charset="0"/>
                        <a:buChar char="o"/>
                      </a:pPr>
                      <a:r>
                        <a:rPr lang="es-MX" sz="1200" b="0" dirty="0">
                          <a:effectLst/>
                          <a:latin typeface="Modern Love Caps" panose="04070805081001020A01" pitchFamily="82" charset="0"/>
                          <a:ea typeface="Calibri" panose="020F0502020204030204" pitchFamily="34" charset="0"/>
                          <a:cs typeface="Arial" panose="020B0604020202020204" pitchFamily="34" charset="0"/>
                        </a:rPr>
                        <a:t>Exploración y Comprensión del Mundo Natural y Social</a:t>
                      </a:r>
                      <a:endParaRPr lang="es-MX" sz="1200" b="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1200" dirty="0">
                          <a:effectLst/>
                          <a:latin typeface="Arial" panose="020B0604020202020204" pitchFamily="34" charset="0"/>
                          <a:ea typeface="Calibri" panose="020F0502020204030204" pitchFamily="34" charset="0"/>
                          <a:cs typeface="Times New Roman" panose="02020603050405020304" pitchFamily="18"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1</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Aprendizaje esperado</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066265904"/>
                  </a:ext>
                </a:extLst>
              </a:tr>
              <a:tr h="201532">
                <a:tc vMerge="1">
                  <a:txBody>
                    <a:bodyPr/>
                    <a:lstStyle/>
                    <a:p>
                      <a:endParaRPr lang="es-MX"/>
                    </a:p>
                  </a:txBody>
                  <a:tcPr/>
                </a:tc>
                <a:tc>
                  <a:txBody>
                    <a:bodyPr/>
                    <a:lstStyle/>
                    <a:p>
                      <a:pPr algn="ctr">
                        <a:lnSpc>
                          <a:spcPct val="107000"/>
                        </a:lnSpc>
                        <a:spcAft>
                          <a:spcPts val="800"/>
                        </a:spcAft>
                      </a:pPr>
                      <a:r>
                        <a:rPr lang="es-MX" sz="1200" dirty="0">
                          <a:effectLst/>
                          <a:latin typeface="Calibri" panose="020F0502020204030204" pitchFamily="34" charset="0"/>
                          <a:ea typeface="Calibri" panose="020F0502020204030204" pitchFamily="34" charset="0"/>
                          <a:cs typeface="Times New Roman" panose="02020603050405020304" pitchFamily="18" charset="0"/>
                        </a:rPr>
                        <a:t>Mundo natural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rowSpan="3">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t>• </a:t>
                      </a:r>
                      <a:r>
                        <a:rPr lang="es-MX" sz="12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377407315"/>
                  </a:ext>
                </a:extLst>
              </a:tr>
              <a:tr h="171212">
                <a:tc vMerge="1">
                  <a:txBody>
                    <a:bodyPr/>
                    <a:lstStyle/>
                    <a:p>
                      <a:endParaRPr lang="es-MX"/>
                    </a:p>
                  </a:txBody>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2</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vMerge="1">
                  <a:txBody>
                    <a:bodyPr/>
                    <a:lstStyle/>
                    <a:p>
                      <a:endParaRPr lang="es-MX"/>
                    </a:p>
                  </a:txBody>
                  <a:tcPr/>
                </a:tc>
                <a:extLst>
                  <a:ext uri="{0D108BD9-81ED-4DB2-BD59-A6C34878D82A}">
                    <a16:rowId xmlns:a16="http://schemas.microsoft.com/office/drawing/2014/main" val="3848535863"/>
                  </a:ext>
                </a:extLst>
              </a:tr>
              <a:tr h="249857">
                <a:tc vMerge="1">
                  <a:txBody>
                    <a:bodyPr/>
                    <a:lstStyle/>
                    <a:p>
                      <a:pPr algn="just">
                        <a:lnSpc>
                          <a:spcPct val="107000"/>
                        </a:lnSpc>
                        <a:spcAft>
                          <a:spcPts val="80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s-MX" sz="1200" dirty="0">
                          <a:effectLst/>
                          <a:latin typeface="Calibri" panose="020F0502020204030204" pitchFamily="34" charset="0"/>
                          <a:ea typeface="Calibri" panose="020F0502020204030204" pitchFamily="34" charset="0"/>
                          <a:cs typeface="Times New Roman" panose="02020603050405020304" pitchFamily="18" charset="0"/>
                        </a:rPr>
                        <a:t>Cuidado del medio ambiente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vMerge="1">
                  <a:txBody>
                    <a:bodyPr/>
                    <a:lstStyle/>
                    <a:p>
                      <a:pPr algn="ctr">
                        <a:lnSpc>
                          <a:spcPct val="107000"/>
                        </a:lnSpc>
                        <a:spcAft>
                          <a:spcPts val="80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7575759"/>
                  </a:ext>
                </a:extLst>
              </a:tr>
            </a:tbl>
          </a:graphicData>
        </a:graphic>
      </p:graphicFrame>
      <p:graphicFrame>
        <p:nvGraphicFramePr>
          <p:cNvPr id="11" name="Tabla 10">
            <a:extLst>
              <a:ext uri="{FF2B5EF4-FFF2-40B4-BE49-F238E27FC236}">
                <a16:creationId xmlns:a16="http://schemas.microsoft.com/office/drawing/2014/main" id="{95A68159-F9F3-4616-B47C-A7AC35FFB064}"/>
              </a:ext>
            </a:extLst>
          </p:cNvPr>
          <p:cNvGraphicFramePr>
            <a:graphicFrameLocks noGrp="1"/>
          </p:cNvGraphicFramePr>
          <p:nvPr>
            <p:extLst>
              <p:ext uri="{D42A27DB-BD31-4B8C-83A1-F6EECF244321}">
                <p14:modId xmlns:p14="http://schemas.microsoft.com/office/powerpoint/2010/main" val="656046157"/>
              </p:ext>
            </p:extLst>
          </p:nvPr>
        </p:nvGraphicFramePr>
        <p:xfrm>
          <a:off x="212660" y="4212180"/>
          <a:ext cx="6562579" cy="754508"/>
        </p:xfrm>
        <a:graphic>
          <a:graphicData uri="http://schemas.openxmlformats.org/drawingml/2006/table">
            <a:tbl>
              <a:tblPr firstRow="1" firstCol="1" bandRow="1">
                <a:tableStyleId>{5940675A-B579-460E-94D1-54222C63F5DA}</a:tableStyleId>
              </a:tblPr>
              <a:tblGrid>
                <a:gridCol w="2057401">
                  <a:extLst>
                    <a:ext uri="{9D8B030D-6E8A-4147-A177-3AD203B41FA5}">
                      <a16:colId xmlns:a16="http://schemas.microsoft.com/office/drawing/2014/main" val="527897465"/>
                    </a:ext>
                  </a:extLst>
                </a:gridCol>
                <a:gridCol w="2078502">
                  <a:extLst>
                    <a:ext uri="{9D8B030D-6E8A-4147-A177-3AD203B41FA5}">
                      <a16:colId xmlns:a16="http://schemas.microsoft.com/office/drawing/2014/main" val="2113565213"/>
                    </a:ext>
                  </a:extLst>
                </a:gridCol>
                <a:gridCol w="2426676">
                  <a:extLst>
                    <a:ext uri="{9D8B030D-6E8A-4147-A177-3AD203B41FA5}">
                      <a16:colId xmlns:a16="http://schemas.microsoft.com/office/drawing/2014/main" val="755162637"/>
                    </a:ext>
                  </a:extLst>
                </a:gridCol>
              </a:tblGrid>
              <a:tr h="171212">
                <a:tc rowSpan="4">
                  <a:txBody>
                    <a:bodyPr/>
                    <a:lstStyle/>
                    <a:p>
                      <a:pPr marL="0" indent="0" algn="ctr">
                        <a:lnSpc>
                          <a:spcPct val="107000"/>
                        </a:lnSpc>
                        <a:spcAft>
                          <a:spcPts val="800"/>
                        </a:spcAft>
                        <a:buFont typeface="Courier New" panose="02070309020205020404" pitchFamily="49" charset="0"/>
                        <a:buNone/>
                      </a:pPr>
                      <a:r>
                        <a:rPr lang="es-MX" sz="1200" b="1" dirty="0">
                          <a:effectLst/>
                          <a:latin typeface="Modern Love Caps" panose="04070805081001020A01" pitchFamily="82" charset="0"/>
                          <a:cs typeface="Arial" panose="020B0604020202020204" pitchFamily="34" charset="0"/>
                        </a:rPr>
                        <a:t>Campo de Formación Académica</a:t>
                      </a:r>
                    </a:p>
                    <a:p>
                      <a:pPr marL="228600" indent="-228600" algn="just">
                        <a:lnSpc>
                          <a:spcPct val="107000"/>
                        </a:lnSpc>
                        <a:spcAft>
                          <a:spcPts val="800"/>
                        </a:spcAft>
                        <a:buFont typeface="Courier New" panose="02070309020205020404" pitchFamily="49" charset="0"/>
                        <a:buChar char="o"/>
                      </a:pPr>
                      <a:r>
                        <a:rPr lang="es-MX" sz="1200" b="1" dirty="0">
                          <a:effectLst/>
                          <a:latin typeface="Modern Love Caps" panose="04070805081001020A01" pitchFamily="82" charset="0"/>
                          <a:cs typeface="Arial" panose="020B0604020202020204" pitchFamily="34" charset="0"/>
                        </a:rPr>
                        <a:t> Educación socioemocional </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a:txBody>
                    <a:bodyPr/>
                    <a:lstStyle/>
                    <a:p>
                      <a:pPr algn="ctr">
                        <a:lnSpc>
                          <a:spcPct val="107000"/>
                        </a:lnSpc>
                        <a:spcAft>
                          <a:spcPts val="800"/>
                        </a:spcAft>
                      </a:pPr>
                      <a:r>
                        <a:rPr lang="es-MX" sz="1200" b="1" dirty="0">
                          <a:effectLst/>
                          <a:latin typeface="Modern Love Caps" panose="04070805081001020A01" pitchFamily="82" charset="0"/>
                          <a:cs typeface="Arial" panose="020B0604020202020204" pitchFamily="34" charset="0"/>
                        </a:rPr>
                        <a:t>Organizador Curricular 1</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a:txBody>
                    <a:bodyPr/>
                    <a:lstStyle/>
                    <a:p>
                      <a:pPr algn="ctr">
                        <a:lnSpc>
                          <a:spcPct val="107000"/>
                        </a:lnSpc>
                        <a:spcAft>
                          <a:spcPts val="800"/>
                        </a:spcAft>
                      </a:pPr>
                      <a:r>
                        <a:rPr lang="es-MX" sz="1200" b="1" dirty="0">
                          <a:effectLst/>
                          <a:latin typeface="Modern Love Caps" panose="04070805081001020A01" pitchFamily="82" charset="0"/>
                          <a:cs typeface="Arial" panose="020B0604020202020204" pitchFamily="34" charset="0"/>
                        </a:rPr>
                        <a:t>Aprendizaje esperado</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extLst>
                  <a:ext uri="{0D108BD9-81ED-4DB2-BD59-A6C34878D82A}">
                    <a16:rowId xmlns:a16="http://schemas.microsoft.com/office/drawing/2014/main" val="3275657011"/>
                  </a:ext>
                </a:extLst>
              </a:tr>
              <a:tr h="136160">
                <a:tc vMerge="1">
                  <a:txBody>
                    <a:bodyPr/>
                    <a:lstStyle/>
                    <a:p>
                      <a:endParaRPr lang="es-MX"/>
                    </a:p>
                  </a:txBody>
                  <a:tcPr/>
                </a:tc>
                <a:tc>
                  <a:txBody>
                    <a:bodyPr/>
                    <a:lstStyle/>
                    <a:p>
                      <a:pPr algn="ctr">
                        <a:lnSpc>
                          <a:spcPct val="107000"/>
                        </a:lnSpc>
                        <a:spcAft>
                          <a:spcPts val="800"/>
                        </a:spcAft>
                      </a:pPr>
                      <a:r>
                        <a:rPr lang="es-MX" sz="1200" dirty="0">
                          <a:effectLst/>
                          <a:latin typeface="Arial" panose="020B0604020202020204" pitchFamily="34" charset="0"/>
                          <a:cs typeface="Arial" panose="020B0604020202020204" pitchFamily="34" charset="0"/>
                        </a:rPr>
                        <a:t> colaboración </a:t>
                      </a:r>
                    </a:p>
                  </a:txBody>
                  <a:tcPr marL="51435" marR="51435" marT="0" marB="0">
                    <a:solidFill>
                      <a:schemeClr val="accent2">
                        <a:lumMod val="40000"/>
                        <a:lumOff val="60000"/>
                      </a:schemeClr>
                    </a:solidFill>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200" dirty="0"/>
                        <a:t>Convive, juega y trabaja con distintos compañeros.</a:t>
                      </a:r>
                      <a:endParaRPr lang="es-MX" sz="1200" b="0" i="0" dirty="0">
                        <a:solidFill>
                          <a:schemeClr val="tx1"/>
                        </a:solidFill>
                        <a:effectLst/>
                        <a:latin typeface="Arial" panose="020B0604020202020204" pitchFamily="34" charset="0"/>
                        <a:cs typeface="Arial" panose="020B0604020202020204" pitchFamily="34" charset="0"/>
                      </a:endParaRPr>
                    </a:p>
                  </a:txBody>
                  <a:tcPr marL="51435" marR="51435" marT="0" marB="0">
                    <a:solidFill>
                      <a:schemeClr val="accent2">
                        <a:lumMod val="40000"/>
                        <a:lumOff val="60000"/>
                      </a:schemeClr>
                    </a:solidFill>
                  </a:tcPr>
                </a:tc>
                <a:extLst>
                  <a:ext uri="{0D108BD9-81ED-4DB2-BD59-A6C34878D82A}">
                    <a16:rowId xmlns:a16="http://schemas.microsoft.com/office/drawing/2014/main" val="832068159"/>
                  </a:ext>
                </a:extLst>
              </a:tr>
              <a:tr h="171212">
                <a:tc vMerge="1">
                  <a:txBody>
                    <a:bodyPr/>
                    <a:lstStyle/>
                    <a:p>
                      <a:endParaRPr lang="es-MX"/>
                    </a:p>
                  </a:txBody>
                  <a:tcPr/>
                </a:tc>
                <a:tc>
                  <a:txBody>
                    <a:bodyPr/>
                    <a:lstStyle/>
                    <a:p>
                      <a:pPr algn="ctr">
                        <a:lnSpc>
                          <a:spcPct val="107000"/>
                        </a:lnSpc>
                        <a:spcAft>
                          <a:spcPts val="800"/>
                        </a:spcAft>
                      </a:pPr>
                      <a:r>
                        <a:rPr lang="es-MX" sz="1200" b="1" dirty="0">
                          <a:effectLst/>
                          <a:latin typeface="Modern Love Caps" panose="04070805081001020A01" pitchFamily="82" charset="0"/>
                          <a:cs typeface="Arial" panose="020B0604020202020204" pitchFamily="34" charset="0"/>
                        </a:rPr>
                        <a:t>Organizador Curricular 2</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vMerge="1">
                  <a:txBody>
                    <a:bodyPr/>
                    <a:lstStyle/>
                    <a:p>
                      <a:endParaRPr lang="es-MX"/>
                    </a:p>
                  </a:txBody>
                  <a:tcPr/>
                </a:tc>
                <a:extLst>
                  <a:ext uri="{0D108BD9-81ED-4DB2-BD59-A6C34878D82A}">
                    <a16:rowId xmlns:a16="http://schemas.microsoft.com/office/drawing/2014/main" val="2704599252"/>
                  </a:ext>
                </a:extLst>
              </a:tr>
              <a:tr h="143865">
                <a:tc vMerge="1">
                  <a:txBody>
                    <a:bodyPr/>
                    <a:lstStyle/>
                    <a:p>
                      <a:endParaRPr lang="es-MX"/>
                    </a:p>
                  </a:txBody>
                  <a:tcPr/>
                </a:tc>
                <a:tc>
                  <a:txBody>
                    <a:bodyPr/>
                    <a:lstStyle/>
                    <a:p>
                      <a:pPr algn="ctr">
                        <a:lnSpc>
                          <a:spcPct val="107000"/>
                        </a:lnSpc>
                        <a:spcAft>
                          <a:spcPts val="800"/>
                        </a:spcAft>
                      </a:pPr>
                      <a:r>
                        <a:rPr lang="es-MX" sz="1200" dirty="0">
                          <a:effectLst/>
                          <a:latin typeface="Arial" panose="020B0604020202020204" pitchFamily="34" charset="0"/>
                          <a:ea typeface="Calibri" panose="020F0502020204030204" pitchFamily="34" charset="0"/>
                          <a:cs typeface="Arial" panose="020B0604020202020204" pitchFamily="34" charset="0"/>
                        </a:rPr>
                        <a:t> inclusión </a:t>
                      </a:r>
                    </a:p>
                  </a:txBody>
                  <a:tcPr marL="51435" marR="51435" marT="0" marB="0">
                    <a:solidFill>
                      <a:schemeClr val="accent2">
                        <a:lumMod val="40000"/>
                        <a:lumOff val="60000"/>
                      </a:schemeClr>
                    </a:solidFill>
                  </a:tcPr>
                </a:tc>
                <a:tc vMerge="1">
                  <a:txBody>
                    <a:bodyPr/>
                    <a:lstStyle/>
                    <a:p>
                      <a:endParaRPr lang="es-MX"/>
                    </a:p>
                  </a:txBody>
                  <a:tcPr/>
                </a:tc>
                <a:extLst>
                  <a:ext uri="{0D108BD9-81ED-4DB2-BD59-A6C34878D82A}">
                    <a16:rowId xmlns:a16="http://schemas.microsoft.com/office/drawing/2014/main" val="740038282"/>
                  </a:ext>
                </a:extLst>
              </a:tr>
            </a:tbl>
          </a:graphicData>
        </a:graphic>
      </p:graphicFrame>
    </p:spTree>
    <p:extLst>
      <p:ext uri="{BB962C8B-B14F-4D97-AF65-F5344CB8AC3E}">
        <p14:creationId xmlns:p14="http://schemas.microsoft.com/office/powerpoint/2010/main" val="2919427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ndo.Plantas.03 – Bandurria Deco">
            <a:extLst>
              <a:ext uri="{FF2B5EF4-FFF2-40B4-BE49-F238E27FC236}">
                <a16:creationId xmlns:a16="http://schemas.microsoft.com/office/drawing/2014/main" id="{6482E650-4890-4AF5-9AE2-8F8FFF80A4DE}"/>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1"/>
            <a:ext cx="6858000" cy="91440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3">
            <a:extLst>
              <a:ext uri="{FF2B5EF4-FFF2-40B4-BE49-F238E27FC236}">
                <a16:creationId xmlns:a16="http://schemas.microsoft.com/office/drawing/2014/main" id="{0E7056F6-9544-8A16-E520-8F3340E4D15A}"/>
              </a:ext>
            </a:extLst>
          </p:cNvPr>
          <p:cNvGraphicFramePr>
            <a:graphicFrameLocks noGrp="1"/>
          </p:cNvGraphicFramePr>
          <p:nvPr>
            <p:extLst>
              <p:ext uri="{D42A27DB-BD31-4B8C-83A1-F6EECF244321}">
                <p14:modId xmlns:p14="http://schemas.microsoft.com/office/powerpoint/2010/main" val="2249296384"/>
              </p:ext>
            </p:extLst>
          </p:nvPr>
        </p:nvGraphicFramePr>
        <p:xfrm>
          <a:off x="128295" y="870977"/>
          <a:ext cx="6601409" cy="6339271"/>
        </p:xfrm>
        <a:graphic>
          <a:graphicData uri="http://schemas.openxmlformats.org/drawingml/2006/table">
            <a:tbl>
              <a:tblPr firstRow="1" bandRow="1">
                <a:tableStyleId>{5940675A-B579-460E-94D1-54222C63F5DA}</a:tableStyleId>
              </a:tblPr>
              <a:tblGrid>
                <a:gridCol w="1039618">
                  <a:extLst>
                    <a:ext uri="{9D8B030D-6E8A-4147-A177-3AD203B41FA5}">
                      <a16:colId xmlns:a16="http://schemas.microsoft.com/office/drawing/2014/main" val="3036681698"/>
                    </a:ext>
                  </a:extLst>
                </a:gridCol>
                <a:gridCol w="922144">
                  <a:extLst>
                    <a:ext uri="{9D8B030D-6E8A-4147-A177-3AD203B41FA5}">
                      <a16:colId xmlns:a16="http://schemas.microsoft.com/office/drawing/2014/main" val="1731698712"/>
                    </a:ext>
                  </a:extLst>
                </a:gridCol>
                <a:gridCol w="1230659">
                  <a:extLst>
                    <a:ext uri="{9D8B030D-6E8A-4147-A177-3AD203B41FA5}">
                      <a16:colId xmlns:a16="http://schemas.microsoft.com/office/drawing/2014/main" val="3463632308"/>
                    </a:ext>
                  </a:extLst>
                </a:gridCol>
                <a:gridCol w="1087592">
                  <a:extLst>
                    <a:ext uri="{9D8B030D-6E8A-4147-A177-3AD203B41FA5}">
                      <a16:colId xmlns:a16="http://schemas.microsoft.com/office/drawing/2014/main" val="1065038054"/>
                    </a:ext>
                  </a:extLst>
                </a:gridCol>
                <a:gridCol w="1160698">
                  <a:extLst>
                    <a:ext uri="{9D8B030D-6E8A-4147-A177-3AD203B41FA5}">
                      <a16:colId xmlns:a16="http://schemas.microsoft.com/office/drawing/2014/main" val="3261593995"/>
                    </a:ext>
                  </a:extLst>
                </a:gridCol>
                <a:gridCol w="1160698">
                  <a:extLst>
                    <a:ext uri="{9D8B030D-6E8A-4147-A177-3AD203B41FA5}">
                      <a16:colId xmlns:a16="http://schemas.microsoft.com/office/drawing/2014/main" val="3475274888"/>
                    </a:ext>
                  </a:extLst>
                </a:gridCol>
              </a:tblGrid>
              <a:tr h="234315">
                <a:tc>
                  <a:txBody>
                    <a:bodyPr/>
                    <a:lstStyle/>
                    <a:p>
                      <a:pPr algn="ctr"/>
                      <a:r>
                        <a:rPr lang="es-MX" sz="1400" dirty="0">
                          <a:solidFill>
                            <a:srgbClr val="00B050"/>
                          </a:solidFill>
                          <a:latin typeface="Modern Love" panose="04090805081005020601" pitchFamily="82" charset="0"/>
                        </a:rPr>
                        <a:t>Hora </a:t>
                      </a:r>
                    </a:p>
                  </a:txBody>
                  <a:tcPr marL="51435" marR="51435" marT="25718" marB="25718"/>
                </a:tc>
                <a:tc>
                  <a:txBody>
                    <a:bodyPr/>
                    <a:lstStyle/>
                    <a:p>
                      <a:pPr algn="ctr"/>
                      <a:r>
                        <a:rPr lang="es-MX" sz="1400" dirty="0">
                          <a:solidFill>
                            <a:srgbClr val="00B050"/>
                          </a:solidFill>
                          <a:latin typeface="Modern Love" panose="04090805081005020601" pitchFamily="82" charset="0"/>
                        </a:rPr>
                        <a:t>Lunes</a:t>
                      </a:r>
                    </a:p>
                  </a:txBody>
                  <a:tcPr marL="51435" marR="51435" marT="25718" marB="25718"/>
                </a:tc>
                <a:tc>
                  <a:txBody>
                    <a:bodyPr/>
                    <a:lstStyle/>
                    <a:p>
                      <a:pPr algn="ctr"/>
                      <a:r>
                        <a:rPr lang="es-MX" sz="1400" dirty="0">
                          <a:solidFill>
                            <a:srgbClr val="00B050"/>
                          </a:solidFill>
                          <a:latin typeface="Modern Love" panose="04090805081005020601" pitchFamily="82" charset="0"/>
                        </a:rPr>
                        <a:t>Martes </a:t>
                      </a:r>
                    </a:p>
                  </a:txBody>
                  <a:tcPr marL="51435" marR="51435" marT="25718" marB="25718"/>
                </a:tc>
                <a:tc>
                  <a:txBody>
                    <a:bodyPr/>
                    <a:lstStyle/>
                    <a:p>
                      <a:pPr algn="ctr"/>
                      <a:r>
                        <a:rPr lang="es-MX" sz="1400" dirty="0">
                          <a:solidFill>
                            <a:srgbClr val="00B050"/>
                          </a:solidFill>
                          <a:latin typeface="Modern Love" panose="04090805081005020601" pitchFamily="82" charset="0"/>
                        </a:rPr>
                        <a:t>Miércoles </a:t>
                      </a:r>
                    </a:p>
                  </a:txBody>
                  <a:tcPr marL="51435" marR="51435" marT="25718" marB="25718"/>
                </a:tc>
                <a:tc>
                  <a:txBody>
                    <a:bodyPr/>
                    <a:lstStyle/>
                    <a:p>
                      <a:pPr algn="ctr"/>
                      <a:r>
                        <a:rPr lang="es-MX" sz="1400" dirty="0">
                          <a:solidFill>
                            <a:srgbClr val="00B050"/>
                          </a:solidFill>
                          <a:latin typeface="Modern Love" panose="04090805081005020601" pitchFamily="82" charset="0"/>
                        </a:rPr>
                        <a:t>Jueves </a:t>
                      </a:r>
                    </a:p>
                  </a:txBody>
                  <a:tcPr marL="51435" marR="51435" marT="25718" marB="25718"/>
                </a:tc>
                <a:tc>
                  <a:txBody>
                    <a:bodyPr/>
                    <a:lstStyle/>
                    <a:p>
                      <a:pPr algn="ctr"/>
                      <a:r>
                        <a:rPr lang="es-MX" sz="1400" dirty="0">
                          <a:solidFill>
                            <a:srgbClr val="00B050"/>
                          </a:solidFill>
                          <a:latin typeface="Modern Love" panose="04090805081005020601" pitchFamily="82" charset="0"/>
                        </a:rPr>
                        <a:t>Viernes</a:t>
                      </a:r>
                    </a:p>
                  </a:txBody>
                  <a:tcPr marL="51435" marR="51435" marT="25718" marB="25718"/>
                </a:tc>
                <a:extLst>
                  <a:ext uri="{0D108BD9-81ED-4DB2-BD59-A6C34878D82A}">
                    <a16:rowId xmlns:a16="http://schemas.microsoft.com/office/drawing/2014/main" val="3357678942"/>
                  </a:ext>
                </a:extLst>
              </a:tr>
              <a:tr h="1983105">
                <a:tc>
                  <a:txBody>
                    <a:bodyPr/>
                    <a:lstStyle/>
                    <a:p>
                      <a:r>
                        <a:rPr lang="es-MX" sz="1400" dirty="0">
                          <a:latin typeface="Comic Sans MS" panose="030F0702030302020204" pitchFamily="66" charset="0"/>
                        </a:rPr>
                        <a:t>9:00-9:30</a:t>
                      </a:r>
                    </a:p>
                  </a:txBody>
                  <a:tcPr marL="51435" marR="51435" marT="25718" marB="25718" anchor="ctr"/>
                </a:tc>
                <a:tc>
                  <a:txBody>
                    <a:bodyPr/>
                    <a:lstStyle/>
                    <a:p>
                      <a:r>
                        <a:rPr lang="es-MX" sz="1400" dirty="0">
                          <a:latin typeface="Comic Sans MS" panose="030F0702030302020204" pitchFamily="66" charset="0"/>
                        </a:rPr>
                        <a:t>Buenos días con algún saludo que elijan (soldado, hippie, con el pie, etc.) ,se realiza una activación física (Yoga) ,revisión de los escudos protectores </a:t>
                      </a:r>
                    </a:p>
                  </a:txBody>
                  <a:tcPr marL="51435" marR="51435" marT="25718" marB="25718"/>
                </a:tc>
                <a:tc>
                  <a:txBody>
                    <a:bodyPr/>
                    <a:lstStyle/>
                    <a:p>
                      <a:r>
                        <a:rPr lang="es-MX" sz="1400" dirty="0">
                          <a:latin typeface="Comic Sans MS" panose="030F0702030302020204" pitchFamily="66" charset="0"/>
                        </a:rPr>
                        <a:t>Buenos días con algún saludo que elijan (soldado, hippie, con el pie, etc.) ,se realiza una activación física (Yoga) ,revisión de los escudos protectores </a:t>
                      </a:r>
                    </a:p>
                    <a:p>
                      <a:r>
                        <a:rPr lang="es-MX" sz="1400" dirty="0">
                          <a:latin typeface="Comic Sans MS" panose="030F0702030302020204" pitchFamily="66" charset="0"/>
                        </a:rPr>
                        <a:t>Fecha y pase de lista </a:t>
                      </a:r>
                    </a:p>
                  </a:txBody>
                  <a:tcPr marL="51435" marR="51435" marT="25718" marB="25718"/>
                </a:tc>
                <a:tc>
                  <a:txBody>
                    <a:bodyPr/>
                    <a:lstStyle/>
                    <a:p>
                      <a:r>
                        <a:rPr lang="es-MX" sz="1400" dirty="0">
                          <a:latin typeface="Comic Sans MS" panose="030F0702030302020204" pitchFamily="66" charset="0"/>
                        </a:rPr>
                        <a:t>Buenos días con algún saludo que elijan (soldado, hippie, con el pie, etc.) ,se realiza una activación física (Yoga) ,revisión de los escudos protectores </a:t>
                      </a:r>
                    </a:p>
                    <a:p>
                      <a:r>
                        <a:rPr lang="es-MX" sz="1400" dirty="0">
                          <a:latin typeface="Comic Sans MS" panose="030F0702030302020204" pitchFamily="66" charset="0"/>
                        </a:rPr>
                        <a:t>Fecha y pase de lista </a:t>
                      </a:r>
                    </a:p>
                  </a:txBody>
                  <a:tcPr marL="51435" marR="51435" marT="25718" marB="25718"/>
                </a:tc>
                <a:tc>
                  <a:txBody>
                    <a:bodyPr/>
                    <a:lstStyle/>
                    <a:p>
                      <a:r>
                        <a:rPr lang="es-MX" sz="1400" dirty="0">
                          <a:latin typeface="Comic Sans MS" panose="030F0702030302020204" pitchFamily="66" charset="0"/>
                        </a:rPr>
                        <a:t>Buenos días con algún saludo que elijan (soldado, hippie, con el pie, etc.) ,se realiza una activación física (Yoga) ,revisión de los escudos protectores </a:t>
                      </a:r>
                    </a:p>
                    <a:p>
                      <a:r>
                        <a:rPr lang="es-MX" sz="1400" dirty="0">
                          <a:latin typeface="Comic Sans MS" panose="030F0702030302020204" pitchFamily="66" charset="0"/>
                        </a:rPr>
                        <a:t>Fecha y pase de lista </a:t>
                      </a:r>
                    </a:p>
                  </a:txBody>
                  <a:tcPr marL="51435" marR="51435" marT="25718" marB="25718"/>
                </a:tc>
                <a:tc>
                  <a:txBody>
                    <a:bodyPr/>
                    <a:lstStyle/>
                    <a:p>
                      <a:r>
                        <a:rPr lang="es-MX" sz="1400" dirty="0">
                          <a:latin typeface="Comic Sans MS" panose="030F0702030302020204" pitchFamily="66" charset="0"/>
                        </a:rPr>
                        <a:t>Buenos días con algún saludo que elijan (soldado, hippie, con el pie, etc.) ,se realiza una activación física (Yoga) ,revisión de los escudos protectores </a:t>
                      </a:r>
                    </a:p>
                    <a:p>
                      <a:r>
                        <a:rPr lang="es-MX" sz="1400" dirty="0">
                          <a:latin typeface="Comic Sans MS" panose="030F0702030302020204" pitchFamily="66" charset="0"/>
                        </a:rPr>
                        <a:t>Fecha y pase de lista </a:t>
                      </a:r>
                    </a:p>
                    <a:p>
                      <a:endParaRPr lang="es-MX" sz="1400" dirty="0">
                        <a:latin typeface="Comic Sans MS" panose="030F0702030302020204" pitchFamily="66" charset="0"/>
                      </a:endParaRPr>
                    </a:p>
                  </a:txBody>
                  <a:tcPr marL="51435" marR="51435" marT="25718" marB="25718"/>
                </a:tc>
                <a:extLst>
                  <a:ext uri="{0D108BD9-81ED-4DB2-BD59-A6C34878D82A}">
                    <a16:rowId xmlns:a16="http://schemas.microsoft.com/office/drawing/2014/main" val="519138178"/>
                  </a:ext>
                </a:extLst>
              </a:tr>
              <a:tr h="321371">
                <a:tc>
                  <a:txBody>
                    <a:bodyPr/>
                    <a:lstStyle/>
                    <a:p>
                      <a:r>
                        <a:rPr lang="es-MX" sz="1400" dirty="0">
                          <a:latin typeface="Comic Sans MS" panose="030F0702030302020204" pitchFamily="66" charset="0"/>
                        </a:rPr>
                        <a:t>9:30:10:30</a:t>
                      </a:r>
                    </a:p>
                  </a:txBody>
                  <a:tcPr marL="51435" marR="51435" marT="25718" marB="25718" anchor="ctr"/>
                </a:tc>
                <a:tc>
                  <a:txBody>
                    <a:bodyPr/>
                    <a:lstStyle/>
                    <a:p>
                      <a:r>
                        <a:rPr lang="es-MX" sz="1400" dirty="0">
                          <a:latin typeface="Comic Sans MS" panose="030F0702030302020204" pitchFamily="66" charset="0"/>
                        </a:rPr>
                        <a:t>Problemática</a:t>
                      </a:r>
                    </a:p>
                  </a:txBody>
                  <a:tcPr marL="51435" marR="51435" marT="25718" marB="25718"/>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latin typeface="Comic Sans MS" panose="030F0702030302020204" pitchFamily="66" charset="0"/>
                        </a:rPr>
                        <a:t>La planta</a:t>
                      </a:r>
                    </a:p>
                    <a:p>
                      <a:endParaRPr lang="es-MX" sz="1400" dirty="0">
                        <a:latin typeface="Comic Sans MS" panose="030F0702030302020204" pitchFamily="66" charset="0"/>
                      </a:endParaRPr>
                    </a:p>
                  </a:txBody>
                  <a:tcPr marL="51435" marR="51435" marT="25718" marB="25718"/>
                </a:tc>
                <a:tc>
                  <a:txBody>
                    <a:bodyPr/>
                    <a:lstStyle/>
                    <a:p>
                      <a:r>
                        <a:rPr lang="es-MX" sz="1400" dirty="0">
                          <a:latin typeface="Comic Sans MS" panose="030F0702030302020204" pitchFamily="66" charset="0"/>
                        </a:rPr>
                        <a:t>La planta </a:t>
                      </a:r>
                    </a:p>
                  </a:txBody>
                  <a:tcPr marL="51435" marR="51435" marT="25718" marB="25718"/>
                </a:tc>
                <a:tc>
                  <a:txBody>
                    <a:bodyPr/>
                    <a:lstStyle/>
                    <a:p>
                      <a:r>
                        <a:rPr lang="es-MX" sz="1400" dirty="0">
                          <a:latin typeface="Comic Sans MS" panose="030F0702030302020204" pitchFamily="66" charset="0"/>
                        </a:rPr>
                        <a:t>Crece el frijol</a:t>
                      </a:r>
                    </a:p>
                  </a:txBody>
                  <a:tcPr marL="51435" marR="51435" marT="25718" marB="25718"/>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latin typeface="Comic Sans MS" panose="030F0702030302020204" pitchFamily="66" charset="0"/>
                        </a:rPr>
                        <a:t>Crece el frijol</a:t>
                      </a:r>
                    </a:p>
                  </a:txBody>
                  <a:tcPr marL="51435" marR="51435" marT="25718" marB="25718"/>
                </a:tc>
                <a:extLst>
                  <a:ext uri="{0D108BD9-81ED-4DB2-BD59-A6C34878D82A}">
                    <a16:rowId xmlns:a16="http://schemas.microsoft.com/office/drawing/2014/main" val="3856169861"/>
                  </a:ext>
                </a:extLst>
              </a:tr>
              <a:tr h="321371">
                <a:tc>
                  <a:txBody>
                    <a:bodyPr/>
                    <a:lstStyle/>
                    <a:p>
                      <a:r>
                        <a:rPr lang="es-MX" sz="1400" dirty="0">
                          <a:latin typeface="Comic Sans MS" panose="030F0702030302020204" pitchFamily="66" charset="0"/>
                        </a:rPr>
                        <a:t>10:30:11:00</a:t>
                      </a:r>
                    </a:p>
                  </a:txBody>
                  <a:tcPr marL="51435" marR="51435" marT="25718" marB="25718" anchor="ctr"/>
                </a:tc>
                <a:tc gridSpan="5">
                  <a:txBody>
                    <a:bodyPr/>
                    <a:lstStyle/>
                    <a:p>
                      <a:pPr algn="ctr"/>
                      <a:r>
                        <a:rPr lang="es-MX" sz="1400" dirty="0">
                          <a:latin typeface="Comic Sans MS" panose="030F0702030302020204" pitchFamily="66" charset="0"/>
                        </a:rPr>
                        <a:t>RECREO </a:t>
                      </a:r>
                    </a:p>
                  </a:txBody>
                  <a:tcPr marL="51435" marR="51435" marT="25718" marB="25718"/>
                </a:tc>
                <a:tc hMerge="1">
                  <a:txBody>
                    <a:bodyPr/>
                    <a:lstStyle/>
                    <a:p>
                      <a:endParaRPr lang="es-MX" sz="1400" dirty="0">
                        <a:latin typeface="Comic Sans MS" panose="030F0702030302020204" pitchFamily="66" charset="0"/>
                      </a:endParaRPr>
                    </a:p>
                  </a:txBody>
                  <a:tcPr marL="51435" marR="51435" marT="25718" marB="25718"/>
                </a:tc>
                <a:tc hMerge="1">
                  <a:txBody>
                    <a:bodyPr/>
                    <a:lstStyle/>
                    <a:p>
                      <a:endParaRPr lang="es-MX" sz="1400" dirty="0">
                        <a:latin typeface="Comic Sans MS" panose="030F0702030302020204" pitchFamily="66" charset="0"/>
                      </a:endParaRPr>
                    </a:p>
                  </a:txBody>
                  <a:tcPr marL="51435" marR="51435" marT="25718" marB="25718"/>
                </a:tc>
                <a:tc hMerge="1">
                  <a:txBody>
                    <a:bodyPr/>
                    <a:lstStyle/>
                    <a:p>
                      <a:endParaRPr lang="es-MX" sz="1400" dirty="0">
                        <a:latin typeface="Comic Sans MS" panose="030F0702030302020204" pitchFamily="66" charset="0"/>
                      </a:endParaRPr>
                    </a:p>
                  </a:txBody>
                  <a:tcPr marL="51435" marR="51435" marT="25718" marB="25718"/>
                </a:tc>
                <a:tc hMerge="1">
                  <a:txBody>
                    <a:bodyPr/>
                    <a:lstStyle/>
                    <a:p>
                      <a:endParaRPr lang="es-MX" sz="1400" dirty="0">
                        <a:latin typeface="Comic Sans MS" panose="030F0702030302020204" pitchFamily="66" charset="0"/>
                      </a:endParaRPr>
                    </a:p>
                  </a:txBody>
                  <a:tcPr marL="51435" marR="51435" marT="25718" marB="25718"/>
                </a:tc>
                <a:extLst>
                  <a:ext uri="{0D108BD9-81ED-4DB2-BD59-A6C34878D82A}">
                    <a16:rowId xmlns:a16="http://schemas.microsoft.com/office/drawing/2014/main" val="1763832762"/>
                  </a:ext>
                </a:extLst>
              </a:tr>
              <a:tr h="321371">
                <a:tc>
                  <a:txBody>
                    <a:bodyPr/>
                    <a:lstStyle/>
                    <a:p>
                      <a:r>
                        <a:rPr lang="es-MX" sz="1400" dirty="0">
                          <a:latin typeface="Comic Sans MS" panose="030F0702030302020204" pitchFamily="66" charset="0"/>
                        </a:rPr>
                        <a:t>11:00-11:30</a:t>
                      </a:r>
                    </a:p>
                  </a:txBody>
                  <a:tcPr marL="51435" marR="51435" marT="25718" marB="25718" anchor="ctr"/>
                </a:tc>
                <a:tc>
                  <a:txBody>
                    <a:bodyPr/>
                    <a:lstStyle/>
                    <a:p>
                      <a:r>
                        <a:rPr lang="es-MX" sz="1400" dirty="0">
                          <a:latin typeface="Comic Sans MS" panose="030F0702030302020204" pitchFamily="66" charset="0"/>
                        </a:rPr>
                        <a:t>Problemática</a:t>
                      </a:r>
                    </a:p>
                  </a:txBody>
                  <a:tcPr marL="51435" marR="51435" marT="25718" marB="25718"/>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latin typeface="Comic Sans MS" panose="030F0702030302020204" pitchFamily="66" charset="0"/>
                        </a:rPr>
                        <a:t>La planta </a:t>
                      </a:r>
                    </a:p>
                    <a:p>
                      <a:endParaRPr lang="es-MX" sz="1400" dirty="0">
                        <a:latin typeface="Comic Sans MS" panose="030F0702030302020204" pitchFamily="66" charset="0"/>
                      </a:endParaRPr>
                    </a:p>
                  </a:txBody>
                  <a:tcPr marL="51435" marR="51435" marT="25718" marB="25718"/>
                </a:tc>
                <a:tc>
                  <a:txBody>
                    <a:bodyPr/>
                    <a:lstStyle/>
                    <a:p>
                      <a:r>
                        <a:rPr lang="es-MX" sz="1400" dirty="0">
                          <a:latin typeface="Comic Sans MS" panose="030F0702030302020204" pitchFamily="66" charset="0"/>
                        </a:rPr>
                        <a:t>La planta </a:t>
                      </a:r>
                    </a:p>
                  </a:txBody>
                  <a:tcPr marL="51435" marR="51435" marT="25718" marB="25718"/>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latin typeface="Comic Sans MS" panose="030F0702030302020204" pitchFamily="66" charset="0"/>
                        </a:rPr>
                        <a:t>Crece el frijol</a:t>
                      </a:r>
                    </a:p>
                  </a:txBody>
                  <a:tcPr marL="51435" marR="51435" marT="25718" marB="25718"/>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latin typeface="Comic Sans MS" panose="030F0702030302020204" pitchFamily="66" charset="0"/>
                        </a:rPr>
                        <a:t>Crece el frijol</a:t>
                      </a:r>
                    </a:p>
                  </a:txBody>
                  <a:tcPr marL="51435" marR="51435" marT="25718" marB="25718"/>
                </a:tc>
                <a:extLst>
                  <a:ext uri="{0D108BD9-81ED-4DB2-BD59-A6C34878D82A}">
                    <a16:rowId xmlns:a16="http://schemas.microsoft.com/office/drawing/2014/main" val="1644729222"/>
                  </a:ext>
                </a:extLst>
              </a:tr>
              <a:tr h="348615">
                <a:tc>
                  <a:txBody>
                    <a:bodyPr/>
                    <a:lstStyle/>
                    <a:p>
                      <a:r>
                        <a:rPr lang="es-MX" sz="1400" dirty="0">
                          <a:latin typeface="Comic Sans MS" panose="030F0702030302020204" pitchFamily="66" charset="0"/>
                        </a:rPr>
                        <a:t>11:30-12:00</a:t>
                      </a:r>
                    </a:p>
                  </a:txBody>
                  <a:tcPr marL="51435" marR="51435" marT="25718" marB="25718" anchor="ctr"/>
                </a:tc>
                <a:tc>
                  <a:txBody>
                    <a:bodyPr/>
                    <a:lstStyle/>
                    <a:p>
                      <a:r>
                        <a:rPr lang="es-MX" sz="1400" dirty="0">
                          <a:latin typeface="Comic Sans MS" panose="030F0702030302020204" pitchFamily="66" charset="0"/>
                        </a:rPr>
                        <a:t>Clase de Ed. Física</a:t>
                      </a:r>
                    </a:p>
                  </a:txBody>
                  <a:tcPr marL="51435" marR="51435" marT="25718" marB="25718"/>
                </a:tc>
                <a:tc>
                  <a:txBody>
                    <a:bodyPr/>
                    <a:lstStyle/>
                    <a:p>
                      <a:r>
                        <a:rPr lang="es-MX" sz="1400" dirty="0">
                          <a:latin typeface="Comic Sans MS" panose="030F0702030302020204" pitchFamily="66" charset="0"/>
                        </a:rPr>
                        <a:t>Clase de artística </a:t>
                      </a:r>
                    </a:p>
                  </a:txBody>
                  <a:tcPr marL="51435" marR="51435" marT="25718" marB="25718"/>
                </a:tc>
                <a:tc>
                  <a:txBody>
                    <a:bodyPr/>
                    <a:lstStyle/>
                    <a:p>
                      <a:r>
                        <a:rPr lang="es-MX" sz="1400" dirty="0">
                          <a:latin typeface="Comic Sans MS" panose="030F0702030302020204" pitchFamily="66" charset="0"/>
                        </a:rPr>
                        <a:t>Clase de artística</a:t>
                      </a:r>
                    </a:p>
                  </a:txBody>
                  <a:tcPr marL="51435" marR="51435" marT="25718" marB="25718"/>
                </a:tc>
                <a:tc>
                  <a:txBody>
                    <a:bodyPr/>
                    <a:lstStyle/>
                    <a:p>
                      <a:r>
                        <a:rPr lang="es-MX" sz="1400" dirty="0">
                          <a:latin typeface="Comic Sans MS" panose="030F0702030302020204" pitchFamily="66" charset="0"/>
                        </a:rPr>
                        <a:t>Clase de Ed. Física </a:t>
                      </a:r>
                    </a:p>
                  </a:txBody>
                  <a:tcPr marL="51435" marR="51435" marT="25718" marB="25718"/>
                </a:tc>
                <a:tc>
                  <a:txBody>
                    <a:bodyPr/>
                    <a:lstStyle/>
                    <a:p>
                      <a:r>
                        <a:rPr lang="es-MX" sz="1400" dirty="0">
                          <a:latin typeface="Comic Sans MS" panose="030F0702030302020204" pitchFamily="66" charset="0"/>
                        </a:rPr>
                        <a:t>Aprendemos jugando </a:t>
                      </a:r>
                    </a:p>
                  </a:txBody>
                  <a:tcPr marL="51435" marR="51435" marT="25718" marB="25718"/>
                </a:tc>
                <a:extLst>
                  <a:ext uri="{0D108BD9-81ED-4DB2-BD59-A6C34878D82A}">
                    <a16:rowId xmlns:a16="http://schemas.microsoft.com/office/drawing/2014/main" val="1915588321"/>
                  </a:ext>
                </a:extLst>
              </a:tr>
            </a:tbl>
          </a:graphicData>
        </a:graphic>
      </p:graphicFrame>
      <p:sp>
        <p:nvSpPr>
          <p:cNvPr id="4" name="CuadroTexto 3">
            <a:extLst>
              <a:ext uri="{FF2B5EF4-FFF2-40B4-BE49-F238E27FC236}">
                <a16:creationId xmlns:a16="http://schemas.microsoft.com/office/drawing/2014/main" id="{4A0C3315-0381-3656-B558-8422959DE5A3}"/>
              </a:ext>
            </a:extLst>
          </p:cNvPr>
          <p:cNvSpPr txBox="1"/>
          <p:nvPr/>
        </p:nvSpPr>
        <p:spPr>
          <a:xfrm>
            <a:off x="1070264" y="158489"/>
            <a:ext cx="4717472" cy="553998"/>
          </a:xfrm>
          <a:prstGeom prst="rect">
            <a:avLst/>
          </a:prstGeom>
          <a:noFill/>
        </p:spPr>
        <p:txBody>
          <a:bodyPr wrap="square" rtlCol="0">
            <a:spAutoFit/>
          </a:bodyPr>
          <a:lstStyle/>
          <a:p>
            <a:pPr algn="ctr"/>
            <a:r>
              <a:rPr lang="es-MX" sz="3000" dirty="0">
                <a:latin typeface="Modern Love" panose="04090805081005020601" pitchFamily="82" charset="0"/>
              </a:rPr>
              <a:t>CRONOGRAMA</a:t>
            </a:r>
          </a:p>
        </p:txBody>
      </p:sp>
      <p:sp>
        <p:nvSpPr>
          <p:cNvPr id="5" name="CuadroTexto 4">
            <a:extLst>
              <a:ext uri="{FF2B5EF4-FFF2-40B4-BE49-F238E27FC236}">
                <a16:creationId xmlns:a16="http://schemas.microsoft.com/office/drawing/2014/main" id="{68EDF471-75A1-D45D-42C8-3CE1A7DFA8DB}"/>
              </a:ext>
            </a:extLst>
          </p:cNvPr>
          <p:cNvSpPr txBox="1"/>
          <p:nvPr/>
        </p:nvSpPr>
        <p:spPr>
          <a:xfrm>
            <a:off x="-166732" y="7669292"/>
            <a:ext cx="7191461" cy="1015663"/>
          </a:xfrm>
          <a:prstGeom prst="rect">
            <a:avLst/>
          </a:prstGeom>
          <a:noFill/>
        </p:spPr>
        <p:txBody>
          <a:bodyPr wrap="square" rtlCol="0">
            <a:spAutoFit/>
          </a:bodyPr>
          <a:lstStyle/>
          <a:p>
            <a:pPr algn="ctr"/>
            <a:r>
              <a:rPr lang="es-MX" sz="2000" dirty="0">
                <a:latin typeface="Modern Love Caps" panose="04070805081001020A01" pitchFamily="82" charset="0"/>
              </a:rPr>
              <a:t>Grupo 1: Lunes y Martes </a:t>
            </a:r>
          </a:p>
          <a:p>
            <a:pPr algn="ctr"/>
            <a:r>
              <a:rPr lang="es-MX" sz="2000" dirty="0">
                <a:latin typeface="Modern Love Caps" panose="04070805081001020A01" pitchFamily="82" charset="0"/>
              </a:rPr>
              <a:t>Grupo 2: Miércoles y jueves </a:t>
            </a:r>
          </a:p>
          <a:p>
            <a:pPr algn="ctr"/>
            <a:r>
              <a:rPr lang="es-MX" sz="2000" dirty="0">
                <a:latin typeface="Modern Love Caps" panose="04070805081001020A01" pitchFamily="82" charset="0"/>
              </a:rPr>
              <a:t>Viernes: cambio semanal de grupo</a:t>
            </a:r>
          </a:p>
        </p:txBody>
      </p:sp>
    </p:spTree>
    <p:extLst>
      <p:ext uri="{BB962C8B-B14F-4D97-AF65-F5344CB8AC3E}">
        <p14:creationId xmlns:p14="http://schemas.microsoft.com/office/powerpoint/2010/main" val="108331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Plantas.03 – Bandurria Deco">
            <a:extLst>
              <a:ext uri="{FF2B5EF4-FFF2-40B4-BE49-F238E27FC236}">
                <a16:creationId xmlns:a16="http://schemas.microsoft.com/office/drawing/2014/main" id="{4D883B66-0E5F-A061-BC31-E25AA38AA457}"/>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 y="7374"/>
            <a:ext cx="6858000" cy="9144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3799300569"/>
              </p:ext>
            </p:extLst>
          </p:nvPr>
        </p:nvGraphicFramePr>
        <p:xfrm>
          <a:off x="61092" y="422479"/>
          <a:ext cx="6733308" cy="6019455"/>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15063">
                  <a:extLst>
                    <a:ext uri="{9D8B030D-6E8A-4147-A177-3AD203B41FA5}">
                      <a16:colId xmlns:a16="http://schemas.microsoft.com/office/drawing/2014/main" val="2470353427"/>
                    </a:ext>
                  </a:extLst>
                </a:gridCol>
                <a:gridCol w="2852897">
                  <a:extLst>
                    <a:ext uri="{9D8B030D-6E8A-4147-A177-3AD203B41FA5}">
                      <a16:colId xmlns:a16="http://schemas.microsoft.com/office/drawing/2014/main" val="1493530307"/>
                    </a:ext>
                  </a:extLst>
                </a:gridCol>
                <a:gridCol w="1135453">
                  <a:extLst>
                    <a:ext uri="{9D8B030D-6E8A-4147-A177-3AD203B41FA5}">
                      <a16:colId xmlns:a16="http://schemas.microsoft.com/office/drawing/2014/main" val="3457947503"/>
                    </a:ext>
                  </a:extLst>
                </a:gridCol>
                <a:gridCol w="698222">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03373">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362201">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Buenos días con algún saludo que elijan (soldado, hippie, con el pie, etc.) ,se realiza una activación física (Yoga) ,revisión de los escudos protectores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Realiza recorrido en el jardín observando con atención cada detalle y registrando en el cuaderno lo que vio.</a:t>
                      </a:r>
                    </a:p>
                  </a:txBody>
                  <a:tcPr marL="38576" marR="38576" marT="19289" marB="19289"/>
                </a:tc>
                <a:tc>
                  <a:txBody>
                    <a:bodyPr/>
                    <a:lstStyle/>
                    <a:p>
                      <a:pPr marL="171450" indent="-171450">
                        <a:buFont typeface="Wingdings" panose="05000000000000000000" pitchFamily="2" charset="2"/>
                        <a:buChar char="ü"/>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45 min </a:t>
                      </a:r>
                    </a:p>
                  </a:txBody>
                  <a:tcPr marL="38576" marR="38576" marT="19289" marB="19289"/>
                </a:tc>
                <a:tc rowSpan="3">
                  <a:txBody>
                    <a:bodyPr/>
                    <a:lstStyle/>
                    <a:p>
                      <a:pPr marL="0" indent="0" algn="l">
                        <a:buFont typeface="Wingdings" panose="05000000000000000000" pitchFamily="2" charset="2"/>
                        <a:buNone/>
                      </a:pPr>
                      <a:endParaRPr lang="es-MX" sz="1200" b="1" i="0" dirty="0">
                        <a:solidFill>
                          <a:schemeClr val="tx1"/>
                        </a:solidFill>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p>
                      <a:pPr marL="0" indent="0" algn="l">
                        <a:buFont typeface="Arial" panose="020B0604020202020204" pitchFamily="34" charset="0"/>
                        <a:buNone/>
                      </a:pPr>
                      <a:endParaRPr lang="es-MX" sz="12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170515">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r>
                        <a:rPr lang="es-MX" sz="1200" b="0" dirty="0">
                          <a:latin typeface="Comic Sans MS" panose="030F0702030302020204" pitchFamily="66" charset="0"/>
                          <a:cs typeface="Arial" panose="020B0604020202020204" pitchFamily="34" charset="0"/>
                        </a:rPr>
                        <a:t>Observa las imágenes comparativas de las áreas verdes que se observan en otros lugares y en el jardín. </a:t>
                      </a:r>
                    </a:p>
                    <a:p>
                      <a:r>
                        <a:rPr lang="es-MX" sz="1200" b="0" dirty="0">
                          <a:latin typeface="Comic Sans MS" panose="030F0702030302020204" pitchFamily="66" charset="0"/>
                          <a:cs typeface="Arial" panose="020B0604020202020204" pitchFamily="34" charset="0"/>
                        </a:rPr>
                        <a:t>Pasan en binas a explicar las diferencias que encontraron en las imágenes que se les entrego.</a:t>
                      </a:r>
                    </a:p>
                    <a:p>
                      <a:r>
                        <a:rPr lang="es-MX" sz="1200" b="0" dirty="0">
                          <a:latin typeface="Comic Sans MS" panose="030F0702030302020204" pitchFamily="66" charset="0"/>
                          <a:cs typeface="Arial" panose="020B0604020202020204" pitchFamily="34" charset="0"/>
                        </a:rPr>
                        <a:t>Responde las preguntas ¿Cuál problemática encontraste dentro del jardín? ¿Cómo la podemos solucionar? Realiza dibujo sobre alguna propuesta para solucionar el problema encontrado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Responde los cuestionamientos ¿Qué crees que pase si realizamos un huerto? ¿Qué podremos plantar? ¿Por qué es importante realizar estos cambios?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Elaboración de formato de exposición </a:t>
                      </a:r>
                    </a:p>
                  </a:txBody>
                  <a:tcPr marL="38576" marR="38576" marT="19289" marB="19289"/>
                </a:tc>
                <a:tc>
                  <a:txBody>
                    <a:bodyPr/>
                    <a:lstStyle/>
                    <a:p>
                      <a:pPr marL="171450" indent="-171450">
                        <a:buFont typeface="Wingdings" panose="05000000000000000000" pitchFamily="2" charset="2"/>
                        <a:buChar char="ü"/>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 hrs</a:t>
                      </a:r>
                    </a:p>
                    <a:p>
                      <a:r>
                        <a:rPr lang="es-MX" sz="1200" b="0" dirty="0">
                          <a:latin typeface="Comic Sans MS" panose="030F0702030302020204" pitchFamily="66" charset="0"/>
                          <a:cs typeface="Arial" panose="020B0604020202020204" pitchFamily="34" charset="0"/>
                        </a:rPr>
                        <a:t>15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792957">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r>
                        <a:rPr lang="es-MX" sz="1200" dirty="0">
                          <a:latin typeface="Comic Sans MS" panose="030F0702030302020204" pitchFamily="66" charset="0"/>
                          <a:cs typeface="Arial" panose="020B0604020202020204" pitchFamily="34" charset="0"/>
                        </a:rPr>
                        <a:t>Asisten a clase de Ed. Física Pasan al salón para acomodar su mochila y esperar a que digan su nombre Responden a los cuestionamientos ¿Qué aprendimos hoy? ¿Cuál actividad fue la que se me hizo mas difícil?</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517538" y="-39186"/>
            <a:ext cx="5891666" cy="461665"/>
          </a:xfrm>
          <a:prstGeom prst="rect">
            <a:avLst/>
          </a:prstGeom>
          <a:noFill/>
        </p:spPr>
        <p:txBody>
          <a:bodyPr wrap="square" rtlCol="0">
            <a:spAutoFit/>
          </a:bodyPr>
          <a:lstStyle/>
          <a:p>
            <a:pPr algn="ctr"/>
            <a:r>
              <a:rPr lang="es-MX" sz="24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Lunes 16 de mayo: Problema</a:t>
            </a:r>
          </a:p>
        </p:txBody>
      </p:sp>
      <p:graphicFrame>
        <p:nvGraphicFramePr>
          <p:cNvPr id="8" name="Tabla 7">
            <a:extLst>
              <a:ext uri="{FF2B5EF4-FFF2-40B4-BE49-F238E27FC236}">
                <a16:creationId xmlns:a16="http://schemas.microsoft.com/office/drawing/2014/main" id="{BEC83D64-4519-F556-DAE3-8D61F999BD5C}"/>
              </a:ext>
            </a:extLst>
          </p:cNvPr>
          <p:cNvGraphicFramePr>
            <a:graphicFrameLocks noGrp="1"/>
          </p:cNvGraphicFramePr>
          <p:nvPr>
            <p:extLst>
              <p:ext uri="{D42A27DB-BD31-4B8C-83A1-F6EECF244321}">
                <p14:modId xmlns:p14="http://schemas.microsoft.com/office/powerpoint/2010/main" val="1217690834"/>
              </p:ext>
            </p:extLst>
          </p:nvPr>
        </p:nvGraphicFramePr>
        <p:xfrm>
          <a:off x="61092" y="7010626"/>
          <a:ext cx="6662057" cy="900075"/>
        </p:xfrm>
        <a:graphic>
          <a:graphicData uri="http://schemas.openxmlformats.org/drawingml/2006/table">
            <a:tbl>
              <a:tblPr firstRow="1" firstCol="1" bandRow="1">
                <a:tableStyleId>{5940675A-B579-460E-94D1-54222C63F5DA}</a:tableStyleId>
              </a:tblPr>
              <a:tblGrid>
                <a:gridCol w="2999995">
                  <a:extLst>
                    <a:ext uri="{9D8B030D-6E8A-4147-A177-3AD203B41FA5}">
                      <a16:colId xmlns:a16="http://schemas.microsoft.com/office/drawing/2014/main" val="649162807"/>
                    </a:ext>
                  </a:extLst>
                </a:gridCol>
                <a:gridCol w="1003446">
                  <a:extLst>
                    <a:ext uri="{9D8B030D-6E8A-4147-A177-3AD203B41FA5}">
                      <a16:colId xmlns:a16="http://schemas.microsoft.com/office/drawing/2014/main" val="3405543757"/>
                    </a:ext>
                  </a:extLst>
                </a:gridCol>
                <a:gridCol w="1444030">
                  <a:extLst>
                    <a:ext uri="{9D8B030D-6E8A-4147-A177-3AD203B41FA5}">
                      <a16:colId xmlns:a16="http://schemas.microsoft.com/office/drawing/2014/main" val="170079345"/>
                    </a:ext>
                  </a:extLst>
                </a:gridCol>
                <a:gridCol w="1214586">
                  <a:extLst>
                    <a:ext uri="{9D8B030D-6E8A-4147-A177-3AD203B41FA5}">
                      <a16:colId xmlns:a16="http://schemas.microsoft.com/office/drawing/2014/main" val="2683452114"/>
                    </a:ext>
                  </a:extLst>
                </a:gridCol>
              </a:tblGrid>
              <a:tr h="355807">
                <a:tc gridSpan="4">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1100" b="1" dirty="0">
                          <a:latin typeface="Comic Sans MS" panose="030F0702030302020204" pitchFamily="66" charset="0"/>
                          <a:cs typeface="Arial" panose="020B0604020202020204" pitchFamily="34" charset="0"/>
                        </a:rPr>
                        <a:t>Aprendizaje esperado: </a:t>
                      </a:r>
                      <a:r>
                        <a:rPr lang="es-MX" sz="11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txBody>
                  <a:tcPr marL="37863" marR="37863"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89173655"/>
                  </a:ext>
                </a:extLst>
              </a:tr>
              <a:tr h="0">
                <a:tc>
                  <a:txBody>
                    <a:bodyPr/>
                    <a:lstStyle/>
                    <a:p>
                      <a:pPr algn="ctr">
                        <a:lnSpc>
                          <a:spcPct val="107000"/>
                        </a:lnSpc>
                        <a:spcAft>
                          <a:spcPts val="800"/>
                        </a:spcAft>
                      </a:pPr>
                      <a:r>
                        <a:rPr lang="es-MX" sz="1100" b="1">
                          <a:effectLst/>
                          <a:latin typeface="Arial" panose="020B0604020202020204" pitchFamily="34" charset="0"/>
                          <a:cs typeface="Arial" panose="020B0604020202020204" pitchFamily="34" charset="0"/>
                        </a:rPr>
                        <a:t>INDICADORES </a:t>
                      </a:r>
                      <a:endParaRPr lang="es-MX" sz="1100" b="1" dirty="0">
                        <a:effectLst/>
                        <a:latin typeface="Arial" panose="020B060402020202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100" b="1">
                          <a:effectLst/>
                          <a:latin typeface="Arial" panose="020B0604020202020204" pitchFamily="34" charset="0"/>
                          <a:cs typeface="Arial" panose="020B0604020202020204" pitchFamily="34" charset="0"/>
                        </a:rPr>
                        <a:t>Lo hace</a:t>
                      </a:r>
                      <a:endParaRPr lang="es-MX" sz="8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100" b="1" dirty="0">
                          <a:effectLst/>
                          <a:latin typeface="Arial" panose="020B0604020202020204" pitchFamily="34" charset="0"/>
                          <a:cs typeface="Arial" panose="020B0604020202020204" pitchFamily="34" charset="0"/>
                        </a:rPr>
                        <a:t>Está en proceso</a:t>
                      </a:r>
                      <a:endParaRPr lang="es-MX" sz="8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100" b="1">
                          <a:effectLst/>
                          <a:latin typeface="Arial" panose="020B0604020202020204" pitchFamily="34" charset="0"/>
                          <a:cs typeface="Arial" panose="020B0604020202020204" pitchFamily="34" charset="0"/>
                        </a:rPr>
                        <a:t>No lo hace</a:t>
                      </a:r>
                      <a:endParaRPr lang="es-MX" sz="8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333524809"/>
                  </a:ext>
                </a:extLst>
              </a:tr>
              <a:tr h="377898">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Propone medidas para la preservación de áreas verdes y participa en ellas.</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658899006"/>
                  </a:ext>
                </a:extLst>
              </a:tr>
            </a:tbl>
          </a:graphicData>
        </a:graphic>
      </p:graphicFrame>
      <p:graphicFrame>
        <p:nvGraphicFramePr>
          <p:cNvPr id="9" name="Tabla 8">
            <a:extLst>
              <a:ext uri="{FF2B5EF4-FFF2-40B4-BE49-F238E27FC236}">
                <a16:creationId xmlns:a16="http://schemas.microsoft.com/office/drawing/2014/main" id="{0A596ADB-8B2E-3B54-E8E7-4C3FCA397BE1}"/>
              </a:ext>
            </a:extLst>
          </p:cNvPr>
          <p:cNvGraphicFramePr>
            <a:graphicFrameLocks noGrp="1"/>
          </p:cNvGraphicFramePr>
          <p:nvPr>
            <p:extLst>
              <p:ext uri="{D42A27DB-BD31-4B8C-83A1-F6EECF244321}">
                <p14:modId xmlns:p14="http://schemas.microsoft.com/office/powerpoint/2010/main" val="3658630500"/>
              </p:ext>
            </p:extLst>
          </p:nvPr>
        </p:nvGraphicFramePr>
        <p:xfrm>
          <a:off x="61092" y="8384018"/>
          <a:ext cx="6662057" cy="578073"/>
        </p:xfrm>
        <a:graphic>
          <a:graphicData uri="http://schemas.openxmlformats.org/drawingml/2006/table">
            <a:tbl>
              <a:tblPr firstRow="1" bandRow="1">
                <a:tableStyleId>{5940675A-B579-460E-94D1-54222C63F5DA}</a:tableStyleId>
              </a:tblPr>
              <a:tblGrid>
                <a:gridCol w="6662057">
                  <a:extLst>
                    <a:ext uri="{9D8B030D-6E8A-4147-A177-3AD203B41FA5}">
                      <a16:colId xmlns:a16="http://schemas.microsoft.com/office/drawing/2014/main" val="1396783024"/>
                    </a:ext>
                  </a:extLst>
                </a:gridCol>
              </a:tblGrid>
              <a:tr h="578073">
                <a:tc>
                  <a:txBody>
                    <a:bodyPr/>
                    <a:lstStyle/>
                    <a:p>
                      <a:r>
                        <a:rPr lang="es-MX" sz="1000" dirty="0">
                          <a:latin typeface="Modern Love Caps" panose="04070805081001020A01" pitchFamily="82" charset="0"/>
                        </a:rPr>
                        <a:t>Observaciones:</a:t>
                      </a:r>
                    </a:p>
                    <a:p>
                      <a:endParaRPr lang="es-MX" sz="1000" dirty="0"/>
                    </a:p>
                  </a:txBody>
                  <a:tcPr marL="68580" marR="68580" marT="34290" marB="34290"/>
                </a:tc>
                <a:extLst>
                  <a:ext uri="{0D108BD9-81ED-4DB2-BD59-A6C34878D82A}">
                    <a16:rowId xmlns:a16="http://schemas.microsoft.com/office/drawing/2014/main" val="1237509939"/>
                  </a:ext>
                </a:extLst>
              </a:tr>
            </a:tbl>
          </a:graphicData>
        </a:graphic>
      </p:graphicFrame>
    </p:spTree>
    <p:extLst>
      <p:ext uri="{BB962C8B-B14F-4D97-AF65-F5344CB8AC3E}">
        <p14:creationId xmlns:p14="http://schemas.microsoft.com/office/powerpoint/2010/main" val="1564406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Plantas.03 – Bandurria Deco">
            <a:extLst>
              <a:ext uri="{FF2B5EF4-FFF2-40B4-BE49-F238E27FC236}">
                <a16:creationId xmlns:a16="http://schemas.microsoft.com/office/drawing/2014/main" id="{4D883B66-0E5F-A061-BC31-E25AA38AA457}"/>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 y="7374"/>
            <a:ext cx="6858000" cy="9144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542114149"/>
              </p:ext>
            </p:extLst>
          </p:nvPr>
        </p:nvGraphicFramePr>
        <p:xfrm>
          <a:off x="61092" y="425916"/>
          <a:ext cx="6733308" cy="6158872"/>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15063">
                  <a:extLst>
                    <a:ext uri="{9D8B030D-6E8A-4147-A177-3AD203B41FA5}">
                      <a16:colId xmlns:a16="http://schemas.microsoft.com/office/drawing/2014/main" val="2470353427"/>
                    </a:ext>
                  </a:extLst>
                </a:gridCol>
                <a:gridCol w="2852897">
                  <a:extLst>
                    <a:ext uri="{9D8B030D-6E8A-4147-A177-3AD203B41FA5}">
                      <a16:colId xmlns:a16="http://schemas.microsoft.com/office/drawing/2014/main" val="1493530307"/>
                    </a:ext>
                  </a:extLst>
                </a:gridCol>
                <a:gridCol w="1135453">
                  <a:extLst>
                    <a:ext uri="{9D8B030D-6E8A-4147-A177-3AD203B41FA5}">
                      <a16:colId xmlns:a16="http://schemas.microsoft.com/office/drawing/2014/main" val="3457947503"/>
                    </a:ext>
                  </a:extLst>
                </a:gridCol>
                <a:gridCol w="698222">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03373">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924527">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Buenos días con algún saludo que elijan (soldado, hippie, con el pie, etc.) ,se realiza una activación física (Yoga) ,revisión de los escudos protectores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Realiza recorrido en el jardín observando con atención cada detalle y registrando en el cuaderno lo que vio.</a:t>
                      </a:r>
                    </a:p>
                    <a:p>
                      <a:r>
                        <a:rPr lang="es-MX" sz="1200" b="0" dirty="0">
                          <a:latin typeface="Comic Sans MS" panose="030F0702030302020204" pitchFamily="66" charset="0"/>
                          <a:cs typeface="Arial" panose="020B0604020202020204" pitchFamily="34" charset="0"/>
                        </a:rPr>
                        <a:t>Responde las preguntas ¿Crees que es importante cuidar el medio ambiente? ¿Es necesario tener plantas? ¿crees que el jardín de niños necesita mas plantas? ¿Crees que podamos realizar una huerta dentro del jardín? </a:t>
                      </a:r>
                    </a:p>
                    <a:p>
                      <a:r>
                        <a:rPr lang="es-MX" sz="1200" b="0" dirty="0">
                          <a:latin typeface="Comic Sans MS" panose="030F0702030302020204" pitchFamily="66" charset="0"/>
                          <a:cs typeface="Arial" panose="020B0604020202020204" pitchFamily="34" charset="0"/>
                        </a:rPr>
                        <a:t>Escucha atentamente la explicación del cuidado de una planta, y como es su proceso de crecimiento para que posteriormente lo explique con sus propias palabras. </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Imágenes de los cuidados para una planta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45 min </a:t>
                      </a:r>
                    </a:p>
                  </a:txBody>
                  <a:tcPr marL="38576" marR="38576" marT="19289" marB="19289"/>
                </a:tc>
                <a:tc rowSpan="3">
                  <a:txBody>
                    <a:bodyPr/>
                    <a:lstStyle/>
                    <a:p>
                      <a:pPr marL="171450" indent="-171450" algn="l">
                        <a:buFont typeface="Wingdings" panose="05000000000000000000" pitchFamily="2" charset="2"/>
                        <a:buChar char="q"/>
                      </a:pPr>
                      <a:r>
                        <a:rPr lang="es-MX" sz="1200" dirty="0">
                          <a:latin typeface="Comic Sans MS" panose="030F0702030302020204" pitchFamily="66" charset="0"/>
                          <a:cs typeface="Arial" panose="020B0604020202020204" pitchFamily="34" charset="0"/>
                        </a:rPr>
                        <a:t>• Explica cómo es, cómo ocurrió o cómo funciona algo, ordenando las ideas para que los demás comprendan</a:t>
                      </a:r>
                    </a:p>
                    <a:p>
                      <a:pPr marL="171450" indent="-171450" algn="l">
                        <a:buFont typeface="Wingdings" panose="05000000000000000000" pitchFamily="2" charset="2"/>
                        <a:buChar char="q"/>
                      </a:pPr>
                      <a:endParaRPr lang="es-MX" sz="1200" b="1" i="0" dirty="0">
                        <a:solidFill>
                          <a:schemeClr val="tx1"/>
                        </a:solidFill>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p>
                      <a:pPr marL="0" indent="0" algn="l">
                        <a:buFont typeface="Arial" panose="020B0604020202020204" pitchFamily="34" charset="0"/>
                        <a:buNone/>
                      </a:pPr>
                      <a:endParaRPr lang="es-MX" sz="12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170515">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r>
                        <a:rPr lang="es-MX" sz="1200" b="0" dirty="0">
                          <a:latin typeface="Comic Sans MS" panose="030F0702030302020204" pitchFamily="66" charset="0"/>
                          <a:cs typeface="Arial" panose="020B0604020202020204" pitchFamily="34" charset="0"/>
                        </a:rPr>
                        <a:t>Pasaran al área de la huerta en el jardín para plantar sus semillas que se les entrego.</a:t>
                      </a:r>
                    </a:p>
                    <a:p>
                      <a:r>
                        <a:rPr lang="es-MX" sz="1200" b="0" dirty="0">
                          <a:latin typeface="Comic Sans MS" panose="030F0702030302020204" pitchFamily="66" charset="0"/>
                          <a:cs typeface="Arial" panose="020B0604020202020204" pitchFamily="34" charset="0"/>
                        </a:rPr>
                        <a:t>Plasmar en su cuaderno el proceso que realizaron con anterioridad.</a:t>
                      </a:r>
                    </a:p>
                    <a:p>
                      <a:r>
                        <a:rPr lang="es-MX" sz="1200" b="0" dirty="0">
                          <a:latin typeface="Comic Sans MS" panose="030F0702030302020204" pitchFamily="66" charset="0"/>
                          <a:cs typeface="Arial" panose="020B0604020202020204" pitchFamily="34" charset="0"/>
                        </a:rPr>
                        <a:t>Decoración de su piedra con su nombre para colocar en el área del huerto</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Semillas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Atomizador </a:t>
                      </a:r>
                    </a:p>
                    <a:p>
                      <a:pPr marL="0" indent="0">
                        <a:buFont typeface="Wingdings" panose="05000000000000000000" pitchFamily="2" charset="2"/>
                        <a:buNone/>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 hrs</a:t>
                      </a:r>
                    </a:p>
                    <a:p>
                      <a:r>
                        <a:rPr lang="es-MX" sz="1200" b="0" dirty="0">
                          <a:latin typeface="Comic Sans MS" panose="030F0702030302020204" pitchFamily="66" charset="0"/>
                          <a:cs typeface="Arial" panose="020B0604020202020204" pitchFamily="34" charset="0"/>
                        </a:rPr>
                        <a:t>15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792957">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r>
                        <a:rPr lang="es-MX" sz="1200" dirty="0">
                          <a:latin typeface="Comic Sans MS" panose="030F0702030302020204" pitchFamily="66" charset="0"/>
                          <a:cs typeface="Arial" panose="020B0604020202020204" pitchFamily="34" charset="0"/>
                        </a:rPr>
                        <a:t>Asisten a clase de Ed. Artística Pasan al salón para acomodar su mochila y esperar a que digan su nombre Responden a los cuestionamientos ¿Qué aprendimos hoy? ¿Cuál actividad fue la que se me hizo mas difícil?</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481913" y="0"/>
            <a:ext cx="5891666" cy="461665"/>
          </a:xfrm>
          <a:prstGeom prst="rect">
            <a:avLst/>
          </a:prstGeom>
          <a:noFill/>
        </p:spPr>
        <p:txBody>
          <a:bodyPr wrap="square" rtlCol="0">
            <a:spAutoFit/>
          </a:bodyPr>
          <a:lstStyle/>
          <a:p>
            <a:pPr algn="ctr"/>
            <a:r>
              <a:rPr lang="es-MX" sz="24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Martes 17 de mayo: LA PLANTA</a:t>
            </a:r>
          </a:p>
        </p:txBody>
      </p:sp>
      <p:graphicFrame>
        <p:nvGraphicFramePr>
          <p:cNvPr id="8" name="Tabla 7">
            <a:extLst>
              <a:ext uri="{FF2B5EF4-FFF2-40B4-BE49-F238E27FC236}">
                <a16:creationId xmlns:a16="http://schemas.microsoft.com/office/drawing/2014/main" id="{BEC83D64-4519-F556-DAE3-8D61F999BD5C}"/>
              </a:ext>
            </a:extLst>
          </p:cNvPr>
          <p:cNvGraphicFramePr>
            <a:graphicFrameLocks noGrp="1"/>
          </p:cNvGraphicFramePr>
          <p:nvPr>
            <p:extLst>
              <p:ext uri="{D42A27DB-BD31-4B8C-83A1-F6EECF244321}">
                <p14:modId xmlns:p14="http://schemas.microsoft.com/office/powerpoint/2010/main" val="4067626661"/>
              </p:ext>
            </p:extLst>
          </p:nvPr>
        </p:nvGraphicFramePr>
        <p:xfrm>
          <a:off x="96717" y="6763045"/>
          <a:ext cx="6662057" cy="1879239"/>
        </p:xfrm>
        <a:graphic>
          <a:graphicData uri="http://schemas.openxmlformats.org/drawingml/2006/table">
            <a:tbl>
              <a:tblPr firstRow="1" firstCol="1" bandRow="1">
                <a:tableStyleId>{5940675A-B579-460E-94D1-54222C63F5DA}</a:tableStyleId>
              </a:tblPr>
              <a:tblGrid>
                <a:gridCol w="2999995">
                  <a:extLst>
                    <a:ext uri="{9D8B030D-6E8A-4147-A177-3AD203B41FA5}">
                      <a16:colId xmlns:a16="http://schemas.microsoft.com/office/drawing/2014/main" val="649162807"/>
                    </a:ext>
                  </a:extLst>
                </a:gridCol>
                <a:gridCol w="1003446">
                  <a:extLst>
                    <a:ext uri="{9D8B030D-6E8A-4147-A177-3AD203B41FA5}">
                      <a16:colId xmlns:a16="http://schemas.microsoft.com/office/drawing/2014/main" val="3405543757"/>
                    </a:ext>
                  </a:extLst>
                </a:gridCol>
                <a:gridCol w="1444030">
                  <a:extLst>
                    <a:ext uri="{9D8B030D-6E8A-4147-A177-3AD203B41FA5}">
                      <a16:colId xmlns:a16="http://schemas.microsoft.com/office/drawing/2014/main" val="170079345"/>
                    </a:ext>
                  </a:extLst>
                </a:gridCol>
                <a:gridCol w="1214586">
                  <a:extLst>
                    <a:ext uri="{9D8B030D-6E8A-4147-A177-3AD203B41FA5}">
                      <a16:colId xmlns:a16="http://schemas.microsoft.com/office/drawing/2014/main" val="2683452114"/>
                    </a:ext>
                  </a:extLst>
                </a:gridCol>
              </a:tblGrid>
              <a:tr h="203458">
                <a:tc gridSpan="4">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1100" b="1" dirty="0">
                          <a:effectLst/>
                          <a:latin typeface="Arial" panose="020B0604020202020204" pitchFamily="34" charset="0"/>
                          <a:cs typeface="Arial" panose="020B0604020202020204" pitchFamily="34" charset="0"/>
                        </a:rPr>
                        <a:t>Aprendizaje esperado: </a:t>
                      </a:r>
                      <a:r>
                        <a:rPr lang="es-MX" sz="1100" dirty="0">
                          <a:latin typeface="Arial" panose="020B0604020202020204" pitchFamily="34" charset="0"/>
                          <a:cs typeface="Arial" panose="020B0604020202020204" pitchFamily="34" charset="0"/>
                        </a:rPr>
                        <a:t>Explica cómo es, cómo ocurrió o cómo funciona algo, ordenando las ideas para que los demás comprendan</a:t>
                      </a:r>
                    </a:p>
                  </a:txBody>
                  <a:tcPr marL="37863" marR="37863"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89173655"/>
                  </a:ext>
                </a:extLst>
              </a:tr>
              <a:tr h="279185">
                <a:tc>
                  <a:txBody>
                    <a:bodyPr/>
                    <a:lstStyle/>
                    <a:p>
                      <a:pPr algn="ctr">
                        <a:lnSpc>
                          <a:spcPct val="107000"/>
                        </a:lnSpc>
                        <a:spcAft>
                          <a:spcPts val="800"/>
                        </a:spcAft>
                      </a:pPr>
                      <a:r>
                        <a:rPr lang="es-MX" sz="1100" b="1" dirty="0">
                          <a:effectLst/>
                          <a:latin typeface="Arial" panose="020B0604020202020204" pitchFamily="34" charset="0"/>
                          <a:cs typeface="Arial" panose="020B0604020202020204" pitchFamily="34" charset="0"/>
                        </a:rPr>
                        <a:t>INDICADORES </a:t>
                      </a:r>
                    </a:p>
                  </a:txBody>
                  <a:tcPr marL="37863" marR="37863" marT="0" marB="0"/>
                </a:tc>
                <a:tc>
                  <a:txBody>
                    <a:bodyPr/>
                    <a:lstStyle/>
                    <a:p>
                      <a:pPr algn="ctr">
                        <a:lnSpc>
                          <a:spcPct val="107000"/>
                        </a:lnSpc>
                        <a:spcAft>
                          <a:spcPts val="800"/>
                        </a:spcAft>
                      </a:pPr>
                      <a:r>
                        <a:rPr lang="es-MX" sz="1100" b="1" dirty="0">
                          <a:effectLst/>
                          <a:latin typeface="Arial" panose="020B0604020202020204" pitchFamily="34" charset="0"/>
                          <a:cs typeface="Arial" panose="020B0604020202020204" pitchFamily="34" charset="0"/>
                        </a:rPr>
                        <a:t>Lo hace</a:t>
                      </a:r>
                      <a:endParaRPr lang="es-MX" sz="8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100" b="1" dirty="0">
                          <a:effectLst/>
                          <a:latin typeface="Arial" panose="020B0604020202020204" pitchFamily="34" charset="0"/>
                          <a:cs typeface="Arial" panose="020B0604020202020204" pitchFamily="34" charset="0"/>
                        </a:rPr>
                        <a:t>Está en proceso</a:t>
                      </a:r>
                      <a:endParaRPr lang="es-MX" sz="8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100" b="1" dirty="0">
                          <a:effectLst/>
                          <a:latin typeface="Arial" panose="020B0604020202020204" pitchFamily="34" charset="0"/>
                          <a:cs typeface="Arial" panose="020B0604020202020204" pitchFamily="34" charset="0"/>
                        </a:rPr>
                        <a:t>No lo hace</a:t>
                      </a:r>
                      <a:endParaRPr lang="es-MX" sz="8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333524809"/>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Explica como ocurre el crecimiento de las plantas y ordena las ideas  </a:t>
                      </a: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899915867"/>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Explica el cuidado que se debe tener con las plantas </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238131910"/>
                  </a:ext>
                </a:extLst>
              </a:tr>
              <a:tr h="313574">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1" dirty="0">
                          <a:latin typeface="Comic Sans MS" panose="030F0702030302020204" pitchFamily="66" charset="0"/>
                          <a:cs typeface="Arial" panose="020B0604020202020204" pitchFamily="34" charset="0"/>
                        </a:rPr>
                        <a:t>Aprendizaje esperado: </a:t>
                      </a:r>
                      <a:r>
                        <a:rPr lang="es-MX" sz="9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3264464467"/>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Propone medidas para la preservación de áreas verdes y participa en ellas.</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658899006"/>
                  </a:ext>
                </a:extLst>
              </a:tr>
            </a:tbl>
          </a:graphicData>
        </a:graphic>
      </p:graphicFrame>
      <p:graphicFrame>
        <p:nvGraphicFramePr>
          <p:cNvPr id="9" name="Tabla 8">
            <a:extLst>
              <a:ext uri="{FF2B5EF4-FFF2-40B4-BE49-F238E27FC236}">
                <a16:creationId xmlns:a16="http://schemas.microsoft.com/office/drawing/2014/main" id="{0A596ADB-8B2E-3B54-E8E7-4C3FCA397BE1}"/>
              </a:ext>
            </a:extLst>
          </p:cNvPr>
          <p:cNvGraphicFramePr>
            <a:graphicFrameLocks noGrp="1"/>
          </p:cNvGraphicFramePr>
          <p:nvPr>
            <p:extLst>
              <p:ext uri="{D42A27DB-BD31-4B8C-83A1-F6EECF244321}">
                <p14:modId xmlns:p14="http://schemas.microsoft.com/office/powerpoint/2010/main" val="583329265"/>
              </p:ext>
            </p:extLst>
          </p:nvPr>
        </p:nvGraphicFramePr>
        <p:xfrm>
          <a:off x="132343" y="8696516"/>
          <a:ext cx="6662057" cy="447484"/>
        </p:xfrm>
        <a:graphic>
          <a:graphicData uri="http://schemas.openxmlformats.org/drawingml/2006/table">
            <a:tbl>
              <a:tblPr firstRow="1" bandRow="1">
                <a:tableStyleId>{5940675A-B579-460E-94D1-54222C63F5DA}</a:tableStyleId>
              </a:tblPr>
              <a:tblGrid>
                <a:gridCol w="6662057">
                  <a:extLst>
                    <a:ext uri="{9D8B030D-6E8A-4147-A177-3AD203B41FA5}">
                      <a16:colId xmlns:a16="http://schemas.microsoft.com/office/drawing/2014/main" val="1396783024"/>
                    </a:ext>
                  </a:extLst>
                </a:gridCol>
              </a:tblGrid>
              <a:tr h="447484">
                <a:tc>
                  <a:txBody>
                    <a:bodyPr/>
                    <a:lstStyle/>
                    <a:p>
                      <a:r>
                        <a:rPr lang="es-MX" sz="1000" dirty="0">
                          <a:latin typeface="Modern Love Caps" panose="04070805081001020A01" pitchFamily="82" charset="0"/>
                        </a:rPr>
                        <a:t>Observaciones:</a:t>
                      </a:r>
                    </a:p>
                    <a:p>
                      <a:endParaRPr lang="es-MX" sz="1000" dirty="0"/>
                    </a:p>
                  </a:txBody>
                  <a:tcPr marL="68580" marR="68580" marT="34290" marB="34290"/>
                </a:tc>
                <a:extLst>
                  <a:ext uri="{0D108BD9-81ED-4DB2-BD59-A6C34878D82A}">
                    <a16:rowId xmlns:a16="http://schemas.microsoft.com/office/drawing/2014/main" val="1237509939"/>
                  </a:ext>
                </a:extLst>
              </a:tr>
            </a:tbl>
          </a:graphicData>
        </a:graphic>
      </p:graphicFrame>
    </p:spTree>
    <p:extLst>
      <p:ext uri="{BB962C8B-B14F-4D97-AF65-F5344CB8AC3E}">
        <p14:creationId xmlns:p14="http://schemas.microsoft.com/office/powerpoint/2010/main" val="80194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Plantas.03 – Bandurria Deco">
            <a:extLst>
              <a:ext uri="{FF2B5EF4-FFF2-40B4-BE49-F238E27FC236}">
                <a16:creationId xmlns:a16="http://schemas.microsoft.com/office/drawing/2014/main" id="{4D883B66-0E5F-A061-BC31-E25AA38AA457}"/>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 y="7374"/>
            <a:ext cx="6858000" cy="9144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2162075725"/>
              </p:ext>
            </p:extLst>
          </p:nvPr>
        </p:nvGraphicFramePr>
        <p:xfrm>
          <a:off x="61092" y="432533"/>
          <a:ext cx="6733308" cy="6033141"/>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15063">
                  <a:extLst>
                    <a:ext uri="{9D8B030D-6E8A-4147-A177-3AD203B41FA5}">
                      <a16:colId xmlns:a16="http://schemas.microsoft.com/office/drawing/2014/main" val="2470353427"/>
                    </a:ext>
                  </a:extLst>
                </a:gridCol>
                <a:gridCol w="2854149">
                  <a:extLst>
                    <a:ext uri="{9D8B030D-6E8A-4147-A177-3AD203B41FA5}">
                      <a16:colId xmlns:a16="http://schemas.microsoft.com/office/drawing/2014/main" val="1493530307"/>
                    </a:ext>
                  </a:extLst>
                </a:gridCol>
                <a:gridCol w="1134201">
                  <a:extLst>
                    <a:ext uri="{9D8B030D-6E8A-4147-A177-3AD203B41FA5}">
                      <a16:colId xmlns:a16="http://schemas.microsoft.com/office/drawing/2014/main" val="3457947503"/>
                    </a:ext>
                  </a:extLst>
                </a:gridCol>
                <a:gridCol w="698222">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03373">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924527">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Buenos días con algún saludo que elijan (soldado, hippie, con el pie, etc.) ,se realiza una activación física (Yoga) ,revisión de los escudos protectores </a:t>
                      </a:r>
                    </a:p>
                    <a:p>
                      <a:r>
                        <a:rPr lang="es-MX" sz="1200" b="0" dirty="0">
                          <a:latin typeface="Comic Sans MS" panose="030F0702030302020204" pitchFamily="66" charset="0"/>
                          <a:cs typeface="Arial" panose="020B0604020202020204" pitchFamily="34" charset="0"/>
                        </a:rPr>
                        <a:t>Observa el video “ciclo de vida de las plantas”</a:t>
                      </a:r>
                    </a:p>
                    <a:p>
                      <a:r>
                        <a:rPr lang="es-MX" sz="1200" b="0" dirty="0">
                          <a:latin typeface="Comic Sans MS" panose="030F0702030302020204" pitchFamily="66" charset="0"/>
                          <a:cs typeface="Arial" panose="020B0604020202020204" pitchFamily="34" charset="0"/>
                          <a:hlinkClick r:id="rId3"/>
                        </a:rPr>
                        <a:t>https://www.youtube.com/watch?v=A89xJnZCCXY</a:t>
                      </a:r>
                      <a:endParaRPr lang="es-MX" sz="1200" b="0" dirty="0">
                        <a:latin typeface="Comic Sans MS" panose="030F0702030302020204" pitchFamily="66" charset="0"/>
                        <a:cs typeface="Arial" panose="020B0604020202020204" pitchFamily="34" charset="0"/>
                      </a:endParaRPr>
                    </a:p>
                    <a:p>
                      <a:r>
                        <a:rPr lang="es-MX" sz="1200" b="0" dirty="0">
                          <a:latin typeface="Comic Sans MS" panose="030F0702030302020204" pitchFamily="66" charset="0"/>
                          <a:cs typeface="Arial" panose="020B0604020202020204" pitchFamily="34" charset="0"/>
                        </a:rPr>
                        <a:t>Juego interactivo memorama el ciclo de vida de una planta</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Memorama ciclo de vida de una planta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45 min </a:t>
                      </a:r>
                    </a:p>
                  </a:txBody>
                  <a:tcPr marL="38576" marR="38576" marT="19289" marB="19289"/>
                </a:tc>
                <a:tc rowSpan="3">
                  <a:txBody>
                    <a:bodyPr/>
                    <a:lstStyle/>
                    <a:p>
                      <a:pPr marL="171450" indent="-171450" algn="l">
                        <a:buFont typeface="Wingdings" panose="05000000000000000000" pitchFamily="2" charset="2"/>
                        <a:buChar char="q"/>
                      </a:pPr>
                      <a:endParaRPr lang="es-MX" sz="1100" dirty="0">
                        <a:latin typeface="Comic Sans MS" panose="030F0702030302020204" pitchFamily="66" charset="0"/>
                        <a:cs typeface="Arial" panose="020B0604020202020204" pitchFamily="34" charset="0"/>
                      </a:endParaRPr>
                    </a:p>
                    <a:p>
                      <a:pPr marL="171450" indent="-171450" algn="l">
                        <a:buFont typeface="Wingdings" panose="05000000000000000000" pitchFamily="2" charset="2"/>
                        <a:buChar char="q"/>
                      </a:pPr>
                      <a:r>
                        <a:rPr lang="es-MX" sz="1100" dirty="0">
                          <a:latin typeface="Comic Sans MS" panose="030F0702030302020204" pitchFamily="66" charset="0"/>
                          <a:cs typeface="Arial" panose="020B0604020202020204" pitchFamily="34" charset="0"/>
                        </a:rPr>
                        <a:t>• Explica cómo es, cómo ocurrió o cómo funciona algo, ordenando las ideas para que los demás comprendan</a:t>
                      </a:r>
                    </a:p>
                    <a:p>
                      <a:pPr marL="171450" indent="-171450" algn="l">
                        <a:buFont typeface="Wingdings" panose="05000000000000000000" pitchFamily="2" charset="2"/>
                        <a:buChar char="q"/>
                      </a:pPr>
                      <a:endParaRPr lang="es-MX" sz="1100" b="1" i="0" dirty="0">
                        <a:solidFill>
                          <a:schemeClr val="tx1"/>
                        </a:solidFill>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latin typeface="Comic Sans MS" panose="030F0702030302020204" pitchFamily="66" charset="0"/>
                        </a:rPr>
                        <a:t>Reproduce modelos con formas, figuras y cuerpos geométricos.</a:t>
                      </a: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t>Convive, juega y trabaja con distintos compañeros.</a:t>
                      </a:r>
                      <a:endParaRPr lang="es-MX" sz="1100" b="0" i="0" dirty="0">
                        <a:solidFill>
                          <a:schemeClr val="tx1"/>
                        </a:solidFill>
                        <a:effectLst/>
                        <a:latin typeface="Arial" panose="020B0604020202020204" pitchFamily="34" charset="0"/>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s-MX" sz="1100" dirty="0">
                          <a:latin typeface="Comic Sans MS" panose="030F0702030302020204" pitchFamily="66" charset="0"/>
                        </a:rPr>
                        <a:t> </a:t>
                      </a:r>
                      <a:endParaRPr lang="es-MX" sz="1100" dirty="0">
                        <a:effectLst/>
                        <a:latin typeface="Comic Sans MS" panose="030F0702030302020204" pitchFamily="66" charset="0"/>
                        <a:ea typeface="Calibri" panose="020F0502020204030204" pitchFamily="34" charset="0"/>
                        <a:cs typeface="Times New Roman" panose="02020603050405020304" pitchFamily="18" charset="0"/>
                      </a:endParaRPr>
                    </a:p>
                    <a:p>
                      <a:pPr marL="0" indent="0" algn="l">
                        <a:buFont typeface="Arial" panose="020B0604020202020204" pitchFamily="34" charset="0"/>
                        <a:buNone/>
                      </a:pPr>
                      <a:endParaRPr lang="es-MX" sz="11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170515">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r>
                        <a:rPr lang="es-MX" sz="1200" b="0" dirty="0">
                          <a:latin typeface="Comic Sans MS" panose="030F0702030302020204" pitchFamily="66" charset="0"/>
                          <a:cs typeface="Arial" panose="020B0604020202020204" pitchFamily="34" charset="0"/>
                        </a:rPr>
                        <a:t>Realizar experimento “Mi planta del frijol” siguiendo los pasos que se indican </a:t>
                      </a:r>
                    </a:p>
                    <a:p>
                      <a:r>
                        <a:rPr lang="es-MX" sz="1200" b="0" dirty="0">
                          <a:latin typeface="Comic Sans MS" panose="030F0702030302020204" pitchFamily="66" charset="0"/>
                          <a:cs typeface="Arial" panose="020B0604020202020204" pitchFamily="34" charset="0"/>
                        </a:rPr>
                        <a:t>Responde a los cuestionamientos ¿Qué tipos de flores o platas conoces? ¿Cuáles son sus partes y cual función tiene cada una? ¿Dónde las has visto? </a:t>
                      </a:r>
                    </a:p>
                    <a:p>
                      <a:r>
                        <a:rPr lang="es-MX" sz="1200" b="0" dirty="0">
                          <a:latin typeface="Comic Sans MS" panose="030F0702030302020204" pitchFamily="66" charset="0"/>
                          <a:cs typeface="Arial" panose="020B0604020202020204" pitchFamily="34" charset="0"/>
                        </a:rPr>
                        <a:t>Observa imágenes de las diferentes plantas y flores que existen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Realiza con figuras geométricas diferentes estilos de flores, plantas, arboles, mezclando colores y figuras para plasmarlas posteriormente en su cuaderno </a:t>
                      </a:r>
                    </a:p>
                  </a:txBody>
                  <a:tcPr marL="38576" marR="38576" marT="19289" marB="19289"/>
                </a:tc>
                <a:tc>
                  <a:txBody>
                    <a:bodyPr/>
                    <a:lstStyle/>
                    <a:p>
                      <a:pPr marL="0" indent="0">
                        <a:buFont typeface="Wingdings" panose="05000000000000000000" pitchFamily="2" charset="2"/>
                        <a:buNone/>
                      </a:pPr>
                      <a:r>
                        <a:rPr lang="es-MX" sz="1200" b="0" dirty="0">
                          <a:latin typeface="Comic Sans MS" panose="030F0702030302020204" pitchFamily="66" charset="0"/>
                          <a:cs typeface="Arial" panose="020B0604020202020204" pitchFamily="34" charset="0"/>
                        </a:rPr>
                        <a:t>Tangram </a:t>
                      </a:r>
                    </a:p>
                    <a:p>
                      <a:pPr marL="0" indent="0">
                        <a:buFont typeface="Wingdings" panose="05000000000000000000" pitchFamily="2" charset="2"/>
                        <a:buNone/>
                      </a:pPr>
                      <a:r>
                        <a:rPr lang="es-MX" sz="1200" b="0" dirty="0">
                          <a:latin typeface="Comic Sans MS" panose="030F0702030302020204" pitchFamily="66" charset="0"/>
                          <a:cs typeface="Arial" panose="020B0604020202020204" pitchFamily="34" charset="0"/>
                        </a:rPr>
                        <a:t>Formas y figuras de papel</a:t>
                      </a:r>
                    </a:p>
                    <a:p>
                      <a:pPr marL="0" indent="0">
                        <a:buFont typeface="Wingdings" panose="05000000000000000000" pitchFamily="2" charset="2"/>
                        <a:buNone/>
                      </a:pPr>
                      <a:r>
                        <a:rPr lang="es-MX" sz="1200" b="0" dirty="0">
                          <a:latin typeface="Comic Sans MS" panose="030F0702030302020204" pitchFamily="66" charset="0"/>
                          <a:cs typeface="Arial" panose="020B0604020202020204" pitchFamily="34" charset="0"/>
                        </a:rPr>
                        <a:t>Frasco </a:t>
                      </a:r>
                    </a:p>
                    <a:p>
                      <a:pPr marL="0" indent="0">
                        <a:buFont typeface="Wingdings" panose="05000000000000000000" pitchFamily="2" charset="2"/>
                        <a:buNone/>
                      </a:pPr>
                      <a:r>
                        <a:rPr lang="es-MX" sz="1200" b="0" dirty="0">
                          <a:latin typeface="Comic Sans MS" panose="030F0702030302020204" pitchFamily="66" charset="0"/>
                          <a:cs typeface="Arial" panose="020B0604020202020204" pitchFamily="34" charset="0"/>
                        </a:rPr>
                        <a:t>Frijol </a:t>
                      </a:r>
                    </a:p>
                    <a:p>
                      <a:pPr marL="0" indent="0">
                        <a:buFont typeface="Wingdings" panose="05000000000000000000" pitchFamily="2" charset="2"/>
                        <a:buNone/>
                      </a:pPr>
                      <a:r>
                        <a:rPr lang="es-MX" sz="1200" b="0" dirty="0">
                          <a:latin typeface="Comic Sans MS" panose="030F0702030302020204" pitchFamily="66" charset="0"/>
                          <a:cs typeface="Arial" panose="020B0604020202020204" pitchFamily="34" charset="0"/>
                        </a:rPr>
                        <a:t>Algodón </a:t>
                      </a:r>
                    </a:p>
                    <a:p>
                      <a:pPr marL="0" indent="0">
                        <a:buFont typeface="Wingdings" panose="05000000000000000000" pitchFamily="2" charset="2"/>
                        <a:buNone/>
                      </a:pPr>
                      <a:r>
                        <a:rPr lang="es-MX" sz="1200" b="0" dirty="0">
                          <a:latin typeface="Comic Sans MS" panose="030F0702030302020204" pitchFamily="66" charset="0"/>
                          <a:cs typeface="Arial" panose="020B0604020202020204" pitchFamily="34" charset="0"/>
                        </a:rPr>
                        <a:t>Imágenes de flores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 hrs</a:t>
                      </a:r>
                    </a:p>
                    <a:p>
                      <a:r>
                        <a:rPr lang="es-MX" sz="1200" b="0" dirty="0">
                          <a:latin typeface="Comic Sans MS" panose="030F0702030302020204" pitchFamily="66" charset="0"/>
                          <a:cs typeface="Arial" panose="020B0604020202020204" pitchFamily="34" charset="0"/>
                        </a:rPr>
                        <a:t>15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792957">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r>
                        <a:rPr lang="es-MX" sz="1200" dirty="0">
                          <a:latin typeface="Comic Sans MS" panose="030F0702030302020204" pitchFamily="66" charset="0"/>
                          <a:cs typeface="Arial" panose="020B0604020202020204" pitchFamily="34" charset="0"/>
                        </a:rPr>
                        <a:t>Asisten a clase de Ed. Física Pasan al salón para acomodar su mochila y esperar a que digan su nombre Responden a los cuestionamientos ¿Qué aprendimos hoy? ¿Cuál actividad fue la que se me hizo mas difícil?</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481913" y="0"/>
            <a:ext cx="5891666" cy="461665"/>
          </a:xfrm>
          <a:prstGeom prst="rect">
            <a:avLst/>
          </a:prstGeom>
          <a:noFill/>
        </p:spPr>
        <p:txBody>
          <a:bodyPr wrap="square" rtlCol="0">
            <a:spAutoFit/>
          </a:bodyPr>
          <a:lstStyle/>
          <a:p>
            <a:pPr algn="ctr"/>
            <a:r>
              <a:rPr lang="es-MX" sz="24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miércoles 18 de mayo: Crece frijol</a:t>
            </a:r>
          </a:p>
        </p:txBody>
      </p:sp>
      <p:graphicFrame>
        <p:nvGraphicFramePr>
          <p:cNvPr id="9" name="Tabla 8">
            <a:extLst>
              <a:ext uri="{FF2B5EF4-FFF2-40B4-BE49-F238E27FC236}">
                <a16:creationId xmlns:a16="http://schemas.microsoft.com/office/drawing/2014/main" id="{0A596ADB-8B2E-3B54-E8E7-4C3FCA397BE1}"/>
              </a:ext>
            </a:extLst>
          </p:cNvPr>
          <p:cNvGraphicFramePr>
            <a:graphicFrameLocks noGrp="1"/>
          </p:cNvGraphicFramePr>
          <p:nvPr>
            <p:extLst>
              <p:ext uri="{D42A27DB-BD31-4B8C-83A1-F6EECF244321}">
                <p14:modId xmlns:p14="http://schemas.microsoft.com/office/powerpoint/2010/main" val="546331331"/>
              </p:ext>
            </p:extLst>
          </p:nvPr>
        </p:nvGraphicFramePr>
        <p:xfrm>
          <a:off x="69032" y="8680283"/>
          <a:ext cx="6733308" cy="447484"/>
        </p:xfrm>
        <a:graphic>
          <a:graphicData uri="http://schemas.openxmlformats.org/drawingml/2006/table">
            <a:tbl>
              <a:tblPr firstRow="1" bandRow="1">
                <a:tableStyleId>{5940675A-B579-460E-94D1-54222C63F5DA}</a:tableStyleId>
              </a:tblPr>
              <a:tblGrid>
                <a:gridCol w="6733308">
                  <a:extLst>
                    <a:ext uri="{9D8B030D-6E8A-4147-A177-3AD203B41FA5}">
                      <a16:colId xmlns:a16="http://schemas.microsoft.com/office/drawing/2014/main" val="1396783024"/>
                    </a:ext>
                  </a:extLst>
                </a:gridCol>
              </a:tblGrid>
              <a:tr h="447484">
                <a:tc>
                  <a:txBody>
                    <a:bodyPr/>
                    <a:lstStyle/>
                    <a:p>
                      <a:r>
                        <a:rPr lang="es-MX" sz="1000" dirty="0">
                          <a:latin typeface="Modern Love Caps" panose="04070805081001020A01" pitchFamily="82" charset="0"/>
                        </a:rPr>
                        <a:t>Observaciones:</a:t>
                      </a:r>
                    </a:p>
                    <a:p>
                      <a:endParaRPr lang="es-MX" sz="1000" dirty="0"/>
                    </a:p>
                  </a:txBody>
                  <a:tcPr marL="68580" marR="68580" marT="34290" marB="34290"/>
                </a:tc>
                <a:extLst>
                  <a:ext uri="{0D108BD9-81ED-4DB2-BD59-A6C34878D82A}">
                    <a16:rowId xmlns:a16="http://schemas.microsoft.com/office/drawing/2014/main" val="1237509939"/>
                  </a:ext>
                </a:extLst>
              </a:tr>
            </a:tbl>
          </a:graphicData>
        </a:graphic>
      </p:graphicFrame>
      <p:graphicFrame>
        <p:nvGraphicFramePr>
          <p:cNvPr id="7" name="Tabla 6">
            <a:extLst>
              <a:ext uri="{FF2B5EF4-FFF2-40B4-BE49-F238E27FC236}">
                <a16:creationId xmlns:a16="http://schemas.microsoft.com/office/drawing/2014/main" id="{B50A33C8-2B76-E6FE-BD37-9EF5303EC04D}"/>
              </a:ext>
            </a:extLst>
          </p:cNvPr>
          <p:cNvGraphicFramePr>
            <a:graphicFrameLocks noGrp="1"/>
          </p:cNvGraphicFramePr>
          <p:nvPr>
            <p:extLst>
              <p:ext uri="{D42A27DB-BD31-4B8C-83A1-F6EECF244321}">
                <p14:modId xmlns:p14="http://schemas.microsoft.com/office/powerpoint/2010/main" val="1278650609"/>
              </p:ext>
            </p:extLst>
          </p:nvPr>
        </p:nvGraphicFramePr>
        <p:xfrm>
          <a:off x="37232" y="6654473"/>
          <a:ext cx="6796908" cy="1837010"/>
        </p:xfrm>
        <a:graphic>
          <a:graphicData uri="http://schemas.openxmlformats.org/drawingml/2006/table">
            <a:tbl>
              <a:tblPr firstRow="1" firstCol="1" bandRow="1">
                <a:tableStyleId>{5940675A-B579-460E-94D1-54222C63F5DA}</a:tableStyleId>
              </a:tblPr>
              <a:tblGrid>
                <a:gridCol w="3060720">
                  <a:extLst>
                    <a:ext uri="{9D8B030D-6E8A-4147-A177-3AD203B41FA5}">
                      <a16:colId xmlns:a16="http://schemas.microsoft.com/office/drawing/2014/main" val="649162807"/>
                    </a:ext>
                  </a:extLst>
                </a:gridCol>
                <a:gridCol w="1023757">
                  <a:extLst>
                    <a:ext uri="{9D8B030D-6E8A-4147-A177-3AD203B41FA5}">
                      <a16:colId xmlns:a16="http://schemas.microsoft.com/office/drawing/2014/main" val="3405543757"/>
                    </a:ext>
                  </a:extLst>
                </a:gridCol>
                <a:gridCol w="1473260">
                  <a:extLst>
                    <a:ext uri="{9D8B030D-6E8A-4147-A177-3AD203B41FA5}">
                      <a16:colId xmlns:a16="http://schemas.microsoft.com/office/drawing/2014/main" val="170079345"/>
                    </a:ext>
                  </a:extLst>
                </a:gridCol>
                <a:gridCol w="1239171">
                  <a:extLst>
                    <a:ext uri="{9D8B030D-6E8A-4147-A177-3AD203B41FA5}">
                      <a16:colId xmlns:a16="http://schemas.microsoft.com/office/drawing/2014/main" val="2683452114"/>
                    </a:ext>
                  </a:extLst>
                </a:gridCol>
              </a:tblGrid>
              <a:tr h="203458">
                <a:tc gridSpan="4">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1100" b="1" dirty="0">
                          <a:effectLst/>
                          <a:latin typeface="Arial" panose="020B0604020202020204" pitchFamily="34" charset="0"/>
                          <a:cs typeface="Arial" panose="020B0604020202020204" pitchFamily="34" charset="0"/>
                        </a:rPr>
                        <a:t>Aprendizaje esperado: </a:t>
                      </a:r>
                      <a:r>
                        <a:rPr lang="es-MX" sz="1100" dirty="0">
                          <a:latin typeface="Arial" panose="020B0604020202020204" pitchFamily="34" charset="0"/>
                          <a:cs typeface="Arial" panose="020B0604020202020204" pitchFamily="34" charset="0"/>
                        </a:rPr>
                        <a:t>Explica cómo es, cómo ocurrió o cómo funciona algo, ordenando las ideas para que los demás comprendan</a:t>
                      </a:r>
                    </a:p>
                  </a:txBody>
                  <a:tcPr marL="37863" marR="37863"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89173655"/>
                  </a:ext>
                </a:extLst>
              </a:tr>
              <a:tr h="151504">
                <a:tc>
                  <a:txBody>
                    <a:bodyPr/>
                    <a:lstStyle/>
                    <a:p>
                      <a:pPr algn="ctr">
                        <a:lnSpc>
                          <a:spcPct val="107000"/>
                        </a:lnSpc>
                        <a:spcAft>
                          <a:spcPts val="800"/>
                        </a:spcAft>
                      </a:pPr>
                      <a:r>
                        <a:rPr lang="es-MX" sz="1100" b="1" dirty="0">
                          <a:effectLst/>
                          <a:latin typeface="Arial" panose="020B0604020202020204" pitchFamily="34" charset="0"/>
                          <a:cs typeface="Arial" panose="020B0604020202020204" pitchFamily="34" charset="0"/>
                        </a:rPr>
                        <a:t>INDICADORES </a:t>
                      </a:r>
                    </a:p>
                  </a:txBody>
                  <a:tcPr marL="37863" marR="37863" marT="0" marB="0"/>
                </a:tc>
                <a:tc>
                  <a:txBody>
                    <a:bodyPr/>
                    <a:lstStyle/>
                    <a:p>
                      <a:pPr algn="ctr">
                        <a:lnSpc>
                          <a:spcPct val="107000"/>
                        </a:lnSpc>
                        <a:spcAft>
                          <a:spcPts val="800"/>
                        </a:spcAft>
                      </a:pPr>
                      <a:r>
                        <a:rPr lang="es-MX" sz="1100" b="1" dirty="0">
                          <a:effectLst/>
                          <a:latin typeface="Arial" panose="020B0604020202020204" pitchFamily="34" charset="0"/>
                          <a:cs typeface="Arial" panose="020B0604020202020204" pitchFamily="34" charset="0"/>
                        </a:rPr>
                        <a:t>Lo hace</a:t>
                      </a:r>
                      <a:endParaRPr lang="es-MX" sz="8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100" b="1" dirty="0">
                          <a:effectLst/>
                          <a:latin typeface="Arial" panose="020B0604020202020204" pitchFamily="34" charset="0"/>
                          <a:cs typeface="Arial" panose="020B0604020202020204" pitchFamily="34" charset="0"/>
                        </a:rPr>
                        <a:t>Está en proceso</a:t>
                      </a:r>
                      <a:endParaRPr lang="es-MX" sz="8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100" b="1" dirty="0">
                          <a:effectLst/>
                          <a:latin typeface="Arial" panose="020B0604020202020204" pitchFamily="34" charset="0"/>
                          <a:cs typeface="Arial" panose="020B0604020202020204" pitchFamily="34" charset="0"/>
                        </a:rPr>
                        <a:t>No lo hace</a:t>
                      </a:r>
                      <a:endParaRPr lang="es-MX" sz="8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333524809"/>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Explica como ocurre el crecimiento de las plantas y ordena las ideas  </a:t>
                      </a: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700" b="1" dirty="0">
                          <a:effectLst/>
                          <a:latin typeface="Arial" panose="020B0604020202020204" pitchFamily="34" charset="0"/>
                          <a:cs typeface="Arial" panose="020B0604020202020204" pitchFamily="34" charset="0"/>
                        </a:rPr>
                        <a:t> </a:t>
                      </a: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899915867"/>
                  </a:ext>
                </a:extLst>
              </a:tr>
              <a:tr h="168345">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1" dirty="0">
                          <a:latin typeface="Comic Sans MS" panose="030F0702030302020204" pitchFamily="66" charset="0"/>
                          <a:cs typeface="Arial" panose="020B0604020202020204" pitchFamily="34" charset="0"/>
                        </a:rPr>
                        <a:t>Aprendizaje esperado: </a:t>
                      </a:r>
                      <a:r>
                        <a:rPr lang="es-MX" sz="900" dirty="0">
                          <a:latin typeface="Comic Sans MS" panose="030F0702030302020204" pitchFamily="66" charset="0"/>
                        </a:rPr>
                        <a:t>Reproduce modelos con formas, figuras y cuerpos geométricos.</a:t>
                      </a: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3264464467"/>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 Realiza satisfactoriamente la reproducción de figuras que observa </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658899006"/>
                  </a:ext>
                </a:extLst>
              </a:tr>
              <a:tr h="215815">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1" dirty="0">
                          <a:effectLst/>
                          <a:latin typeface="Arial" panose="020B0604020202020204" pitchFamily="34" charset="0"/>
                          <a:ea typeface="Calibri" panose="020F0502020204030204" pitchFamily="34" charset="0"/>
                          <a:cs typeface="Arial" panose="020B0604020202020204" pitchFamily="34" charset="0"/>
                        </a:rPr>
                        <a:t>Aprendizajes esperados</a:t>
                      </a:r>
                      <a:r>
                        <a:rPr lang="es-MX" sz="900" b="0" dirty="0">
                          <a:effectLst/>
                          <a:latin typeface="Arial" panose="020B0604020202020204" pitchFamily="34" charset="0"/>
                          <a:ea typeface="Calibri" panose="020F0502020204030204" pitchFamily="34" charset="0"/>
                          <a:cs typeface="Arial" panose="020B0604020202020204" pitchFamily="34" charset="0"/>
                        </a:rPr>
                        <a:t>: </a:t>
                      </a:r>
                      <a:r>
                        <a:rPr lang="es-MX" sz="900" dirty="0"/>
                        <a:t>Convive, juega y trabaja con distintos compañeros.</a:t>
                      </a:r>
                      <a:endParaRPr lang="es-MX" sz="900" b="0" i="0" dirty="0">
                        <a:solidFill>
                          <a:schemeClr val="tx1"/>
                        </a:solidFill>
                        <a:effectLst/>
                        <a:latin typeface="Arial" panose="020B060402020202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387659336"/>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900" b="0" dirty="0">
                          <a:effectLst/>
                          <a:latin typeface="Arial" panose="020B0604020202020204" pitchFamily="34" charset="0"/>
                          <a:ea typeface="Calibri" panose="020F0502020204030204" pitchFamily="34" charset="0"/>
                          <a:cs typeface="Arial" panose="020B0604020202020204" pitchFamily="34" charset="0"/>
                        </a:rPr>
                        <a:t>Juego con sus compañeros de manera correcta (sin pelear o discutir)</a:t>
                      </a: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81141332"/>
                  </a:ext>
                </a:extLst>
              </a:tr>
            </a:tbl>
          </a:graphicData>
        </a:graphic>
      </p:graphicFrame>
    </p:spTree>
    <p:extLst>
      <p:ext uri="{BB962C8B-B14F-4D97-AF65-F5344CB8AC3E}">
        <p14:creationId xmlns:p14="http://schemas.microsoft.com/office/powerpoint/2010/main" val="87573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Plantas.03 – Bandurria Deco">
            <a:extLst>
              <a:ext uri="{FF2B5EF4-FFF2-40B4-BE49-F238E27FC236}">
                <a16:creationId xmlns:a16="http://schemas.microsoft.com/office/drawing/2014/main" id="{4D883B66-0E5F-A061-BC31-E25AA38AA457}"/>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 y="7375"/>
            <a:ext cx="6858000" cy="9144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863538189"/>
              </p:ext>
            </p:extLst>
          </p:nvPr>
        </p:nvGraphicFramePr>
        <p:xfrm>
          <a:off x="0" y="469040"/>
          <a:ext cx="6858000" cy="6415119"/>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28305">
                  <a:extLst>
                    <a:ext uri="{9D8B030D-6E8A-4147-A177-3AD203B41FA5}">
                      <a16:colId xmlns:a16="http://schemas.microsoft.com/office/drawing/2014/main" val="2470353427"/>
                    </a:ext>
                  </a:extLst>
                </a:gridCol>
                <a:gridCol w="2804672">
                  <a:extLst>
                    <a:ext uri="{9D8B030D-6E8A-4147-A177-3AD203B41FA5}">
                      <a16:colId xmlns:a16="http://schemas.microsoft.com/office/drawing/2014/main" val="1493530307"/>
                    </a:ext>
                  </a:extLst>
                </a:gridCol>
                <a:gridCol w="1257536">
                  <a:extLst>
                    <a:ext uri="{9D8B030D-6E8A-4147-A177-3AD203B41FA5}">
                      <a16:colId xmlns:a16="http://schemas.microsoft.com/office/drawing/2014/main" val="3457947503"/>
                    </a:ext>
                  </a:extLst>
                </a:gridCol>
                <a:gridCol w="711153">
                  <a:extLst>
                    <a:ext uri="{9D8B030D-6E8A-4147-A177-3AD203B41FA5}">
                      <a16:colId xmlns:a16="http://schemas.microsoft.com/office/drawing/2014/main" val="2932810855"/>
                    </a:ext>
                  </a:extLst>
                </a:gridCol>
                <a:gridCol w="1356334">
                  <a:extLst>
                    <a:ext uri="{9D8B030D-6E8A-4147-A177-3AD203B41FA5}">
                      <a16:colId xmlns:a16="http://schemas.microsoft.com/office/drawing/2014/main" val="1732436191"/>
                    </a:ext>
                  </a:extLst>
                </a:gridCol>
              </a:tblGrid>
              <a:tr h="381479">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205025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Buenos días con algún saludo que elijan (soldado, hippie, con el pie, etc.) ,se realiza una activación física (Yoga) ,revisión de los escudos protectores </a:t>
                      </a:r>
                    </a:p>
                    <a:p>
                      <a:r>
                        <a:rPr lang="es-MX" sz="1200" b="0" u="none" dirty="0">
                          <a:latin typeface="Comic Sans MS" panose="030F0702030302020204" pitchFamily="66" charset="0"/>
                          <a:cs typeface="Arial" panose="020B0604020202020204" pitchFamily="34" charset="0"/>
                        </a:rPr>
                        <a:t>Escucha atentamente el cuento “El jardinero bondadoso” </a:t>
                      </a:r>
                    </a:p>
                    <a:p>
                      <a:r>
                        <a:rPr lang="es-MX" sz="1200" b="0" u="none" dirty="0">
                          <a:latin typeface="Comic Sans MS" panose="030F0702030302020204" pitchFamily="66" charset="0"/>
                          <a:cs typeface="Arial" panose="020B0604020202020204" pitchFamily="34" charset="0"/>
                        </a:rPr>
                        <a:t>Responde los cuestionamientos: </a:t>
                      </a:r>
                      <a:r>
                        <a:rPr lang="es-MX" sz="1350" b="0" i="0" kern="1200" dirty="0">
                          <a:solidFill>
                            <a:schemeClr val="tx1"/>
                          </a:solidFill>
                          <a:effectLst/>
                          <a:latin typeface="+mn-lt"/>
                          <a:ea typeface="+mn-ea"/>
                          <a:cs typeface="+mn-cs"/>
                        </a:rPr>
                        <a:t>¿Qué hacía el jardinero cuando amanecía, todos los días? ¿Qué hacía en su trabajo?</a:t>
                      </a:r>
                      <a:r>
                        <a:rPr lang="es-MX" sz="1200" b="0" i="0" u="none" kern="1200" dirty="0">
                          <a:solidFill>
                            <a:schemeClr val="tx1"/>
                          </a:solidFill>
                          <a:effectLst/>
                          <a:latin typeface="Comic Sans MS" panose="030F0702030302020204" pitchFamily="66" charset="0"/>
                          <a:ea typeface="+mn-ea"/>
                          <a:cs typeface="Arial" panose="020B0604020202020204" pitchFamily="34" charset="0"/>
                        </a:rPr>
                        <a:t> ¿Qué utensilios utiliza un jardinero?</a:t>
                      </a:r>
                    </a:p>
                    <a:p>
                      <a:r>
                        <a:rPr lang="es-MX" sz="1200" b="0" i="0" u="none" kern="1200" dirty="0">
                          <a:solidFill>
                            <a:schemeClr val="tx1"/>
                          </a:solidFill>
                          <a:effectLst/>
                          <a:latin typeface="Comic Sans MS" panose="030F0702030302020204" pitchFamily="66" charset="0"/>
                          <a:ea typeface="+mn-ea"/>
                          <a:cs typeface="Arial" panose="020B0604020202020204" pitchFamily="34" charset="0"/>
                        </a:rPr>
                        <a:t>Realiza dibujo de las herramientas que usa un jardinero</a:t>
                      </a:r>
                      <a:endParaRPr lang="es-MX" sz="1350" b="0" i="0" kern="1200" dirty="0">
                        <a:solidFill>
                          <a:schemeClr val="tx1"/>
                        </a:solidFill>
                        <a:effectLst/>
                        <a:latin typeface="+mn-lt"/>
                        <a:ea typeface="+mn-ea"/>
                        <a:cs typeface="+mn-cs"/>
                      </a:endParaRP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Imágenes de utensilios de un jardinero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Imagen jardinero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Cuento “El jardinero bondadoso”</a:t>
                      </a:r>
                    </a:p>
                  </a:txBody>
                  <a:tcPr marL="38576" marR="38576" marT="19289" marB="19289"/>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45 min</a:t>
                      </a:r>
                    </a:p>
                    <a:p>
                      <a:endParaRPr lang="es-MX" sz="1200" b="0" dirty="0">
                        <a:latin typeface="Comic Sans MS" panose="030F0702030302020204" pitchFamily="66" charset="0"/>
                        <a:cs typeface="Arial" panose="020B0604020202020204" pitchFamily="34" charset="0"/>
                      </a:endParaRPr>
                    </a:p>
                  </a:txBody>
                  <a:tcPr marL="38576" marR="38576" marT="19289" marB="19289"/>
                </a:tc>
                <a:tc rowSpan="3">
                  <a:txBody>
                    <a:bodyPr/>
                    <a:lstStyle/>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rPr>
                        <a:t>Reproduce modelos con formas, figuras y cuerpos geométricos</a:t>
                      </a: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a:t>
                      </a:r>
                    </a:p>
                  </a:txBody>
                  <a:tcPr marL="38576" marR="38576" marT="19289" marB="19289"/>
                </a:tc>
                <a:extLst>
                  <a:ext uri="{0D108BD9-81ED-4DB2-BD59-A6C34878D82A}">
                    <a16:rowId xmlns:a16="http://schemas.microsoft.com/office/drawing/2014/main" val="1284402066"/>
                  </a:ext>
                </a:extLst>
              </a:tr>
              <a:tr h="2390324">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r>
                        <a:rPr lang="es-MX" sz="1200" b="0" u="none" dirty="0">
                          <a:latin typeface="Comic Sans MS" panose="030F0702030302020204" pitchFamily="66" charset="0"/>
                          <a:cs typeface="Arial" panose="020B0604020202020204" pitchFamily="34" charset="0"/>
                        </a:rPr>
                        <a:t>Realiza planta “Sr. Pelos de pasto” siguiendo los pasos que se indican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Realiza la decoración de una maceta donde colocará al “señor pelos de pasto” esta se hará con material reciclado (botella de plástico o empaque de leche cortado por la mitad)</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u="none" dirty="0">
                          <a:latin typeface="Comic Sans MS" panose="030F0702030302020204" pitchFamily="66" charset="0"/>
                          <a:cs typeface="Arial" panose="020B0604020202020204" pitchFamily="34" charset="0"/>
                        </a:rPr>
                        <a:t>Reproduce las imágenes que se muestra dividida en cuadros de colores y la reproducen de manera grupal e individual </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plástico recortado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Bote de leche recortado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Pintura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Pincel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Media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Tierra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Semillas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Imagen dividida en cuadros</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 </a:t>
                      </a:r>
                      <a:r>
                        <a:rPr lang="es-MX" sz="1200" b="0" dirty="0" err="1">
                          <a:latin typeface="Comic Sans MS" panose="030F0702030302020204" pitchFamily="66" charset="0"/>
                          <a:cs typeface="Arial" panose="020B0604020202020204" pitchFamily="34" charset="0"/>
                        </a:rPr>
                        <a:t>hr</a:t>
                      </a:r>
                      <a:endParaRPr lang="es-MX" sz="1200" b="0" dirty="0">
                        <a:latin typeface="Comic Sans MS" panose="030F0702030302020204" pitchFamily="66" charset="0"/>
                        <a:cs typeface="Arial" panose="020B0604020202020204" pitchFamily="34" charset="0"/>
                      </a:endParaRPr>
                    </a:p>
                    <a:p>
                      <a:r>
                        <a:rPr lang="es-MX" sz="1200" b="0" dirty="0">
                          <a:latin typeface="Comic Sans MS" panose="030F0702030302020204" pitchFamily="66" charset="0"/>
                          <a:cs typeface="Arial" panose="020B0604020202020204" pitchFamily="34" charset="0"/>
                        </a:rPr>
                        <a:t>15 min</a:t>
                      </a:r>
                    </a:p>
                    <a:p>
                      <a:endParaRPr lang="es-MX" sz="1200" b="0" dirty="0">
                        <a:latin typeface="Comic Sans MS" panose="030F0702030302020204" pitchFamily="66" charset="0"/>
                        <a:cs typeface="Arial" panose="020B0604020202020204" pitchFamily="34" charset="0"/>
                      </a:endParaRP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938691">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Asisten a clase de Ed. Artística Pasan al salón para acomodar su mochila y esperar a que digan su nombre Responden a los cuestionamientos ¿Qué aprendimos hoy? ¿Cuál actividad fue la que se me hizo mas difícil?</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481914" y="1"/>
            <a:ext cx="5891667" cy="461665"/>
          </a:xfrm>
          <a:prstGeom prst="rect">
            <a:avLst/>
          </a:prstGeom>
          <a:noFill/>
        </p:spPr>
        <p:txBody>
          <a:bodyPr wrap="square" rtlCol="0">
            <a:spAutoFit/>
          </a:bodyPr>
          <a:lstStyle/>
          <a:p>
            <a:pPr algn="ctr"/>
            <a:r>
              <a:rPr lang="es-MX" sz="24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Jueves 19 de may0: Sr. pelos </a:t>
            </a:r>
          </a:p>
        </p:txBody>
      </p:sp>
      <p:graphicFrame>
        <p:nvGraphicFramePr>
          <p:cNvPr id="5" name="Tabla 4">
            <a:extLst>
              <a:ext uri="{FF2B5EF4-FFF2-40B4-BE49-F238E27FC236}">
                <a16:creationId xmlns:a16="http://schemas.microsoft.com/office/drawing/2014/main" id="{B91B3024-F000-5D42-7F4F-042DF1123CE2}"/>
              </a:ext>
            </a:extLst>
          </p:cNvPr>
          <p:cNvGraphicFramePr>
            <a:graphicFrameLocks noGrp="1"/>
          </p:cNvGraphicFramePr>
          <p:nvPr>
            <p:extLst>
              <p:ext uri="{D42A27DB-BD31-4B8C-83A1-F6EECF244321}">
                <p14:modId xmlns:p14="http://schemas.microsoft.com/office/powerpoint/2010/main" val="1315027259"/>
              </p:ext>
            </p:extLst>
          </p:nvPr>
        </p:nvGraphicFramePr>
        <p:xfrm>
          <a:off x="112295" y="8549491"/>
          <a:ext cx="6745705" cy="559944"/>
        </p:xfrm>
        <a:graphic>
          <a:graphicData uri="http://schemas.openxmlformats.org/drawingml/2006/table">
            <a:tbl>
              <a:tblPr firstRow="1" bandRow="1">
                <a:tableStyleId>{5940675A-B579-460E-94D1-54222C63F5DA}</a:tableStyleId>
              </a:tblPr>
              <a:tblGrid>
                <a:gridCol w="6745705">
                  <a:extLst>
                    <a:ext uri="{9D8B030D-6E8A-4147-A177-3AD203B41FA5}">
                      <a16:colId xmlns:a16="http://schemas.microsoft.com/office/drawing/2014/main" val="1396783024"/>
                    </a:ext>
                  </a:extLst>
                </a:gridCol>
              </a:tblGrid>
              <a:tr h="559944">
                <a:tc>
                  <a:txBody>
                    <a:bodyPr/>
                    <a:lstStyle/>
                    <a:p>
                      <a:r>
                        <a:rPr lang="es-MX" sz="1000" dirty="0">
                          <a:latin typeface="Modern Love Caps" panose="04070805081001020A01" pitchFamily="82" charset="0"/>
                        </a:rPr>
                        <a:t>Observaciones:</a:t>
                      </a:r>
                    </a:p>
                  </a:txBody>
                  <a:tcPr marL="68580" marR="68580" marT="34290" marB="34290"/>
                </a:tc>
                <a:extLst>
                  <a:ext uri="{0D108BD9-81ED-4DB2-BD59-A6C34878D82A}">
                    <a16:rowId xmlns:a16="http://schemas.microsoft.com/office/drawing/2014/main" val="1237509939"/>
                  </a:ext>
                </a:extLst>
              </a:tr>
            </a:tbl>
          </a:graphicData>
        </a:graphic>
      </p:graphicFrame>
      <p:graphicFrame>
        <p:nvGraphicFramePr>
          <p:cNvPr id="7" name="Tabla 6">
            <a:extLst>
              <a:ext uri="{FF2B5EF4-FFF2-40B4-BE49-F238E27FC236}">
                <a16:creationId xmlns:a16="http://schemas.microsoft.com/office/drawing/2014/main" id="{656A0947-BDE2-8185-64F4-77FE0C4E9891}"/>
              </a:ext>
            </a:extLst>
          </p:cNvPr>
          <p:cNvGraphicFramePr>
            <a:graphicFrameLocks noGrp="1"/>
          </p:cNvGraphicFramePr>
          <p:nvPr>
            <p:extLst>
              <p:ext uri="{D42A27DB-BD31-4B8C-83A1-F6EECF244321}">
                <p14:modId xmlns:p14="http://schemas.microsoft.com/office/powerpoint/2010/main" val="1968569543"/>
              </p:ext>
            </p:extLst>
          </p:nvPr>
        </p:nvGraphicFramePr>
        <p:xfrm>
          <a:off x="1" y="6958956"/>
          <a:ext cx="6857999" cy="1475593"/>
        </p:xfrm>
        <a:graphic>
          <a:graphicData uri="http://schemas.openxmlformats.org/drawingml/2006/table">
            <a:tbl>
              <a:tblPr firstRow="1" firstCol="1" bandRow="1">
                <a:tableStyleId>{5940675A-B579-460E-94D1-54222C63F5DA}</a:tableStyleId>
              </a:tblPr>
              <a:tblGrid>
                <a:gridCol w="3088230">
                  <a:extLst>
                    <a:ext uri="{9D8B030D-6E8A-4147-A177-3AD203B41FA5}">
                      <a16:colId xmlns:a16="http://schemas.microsoft.com/office/drawing/2014/main" val="649162807"/>
                    </a:ext>
                  </a:extLst>
                </a:gridCol>
                <a:gridCol w="1032959">
                  <a:extLst>
                    <a:ext uri="{9D8B030D-6E8A-4147-A177-3AD203B41FA5}">
                      <a16:colId xmlns:a16="http://schemas.microsoft.com/office/drawing/2014/main" val="3405543757"/>
                    </a:ext>
                  </a:extLst>
                </a:gridCol>
                <a:gridCol w="1486501">
                  <a:extLst>
                    <a:ext uri="{9D8B030D-6E8A-4147-A177-3AD203B41FA5}">
                      <a16:colId xmlns:a16="http://schemas.microsoft.com/office/drawing/2014/main" val="170079345"/>
                    </a:ext>
                  </a:extLst>
                </a:gridCol>
                <a:gridCol w="1250309">
                  <a:extLst>
                    <a:ext uri="{9D8B030D-6E8A-4147-A177-3AD203B41FA5}">
                      <a16:colId xmlns:a16="http://schemas.microsoft.com/office/drawing/2014/main" val="2683452114"/>
                    </a:ext>
                  </a:extLst>
                </a:gridCol>
              </a:tblGrid>
              <a:tr h="203458">
                <a:tc gridSpan="4">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1050" b="1" dirty="0">
                          <a:effectLst/>
                          <a:latin typeface="Arial" panose="020B0604020202020204" pitchFamily="34" charset="0"/>
                          <a:cs typeface="Arial" panose="020B0604020202020204" pitchFamily="34" charset="0"/>
                        </a:rPr>
                        <a:t>Aprendizaje esperado: </a:t>
                      </a:r>
                      <a:r>
                        <a:rPr lang="es-MX" sz="1050" dirty="0">
                          <a:latin typeface="Comic Sans MS" panose="030F0702030302020204" pitchFamily="66" charset="0"/>
                        </a:rPr>
                        <a:t>Reproduce modelos con formas, figuras y cuerpos geométricos</a:t>
                      </a:r>
                    </a:p>
                  </a:txBody>
                  <a:tcPr marL="37863" marR="37863"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89173655"/>
                  </a:ext>
                </a:extLst>
              </a:tr>
              <a:tr h="279185">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INDICADORES </a:t>
                      </a:r>
                    </a:p>
                  </a:txBody>
                  <a:tcPr marL="37863" marR="37863" marT="0" marB="0"/>
                </a:tc>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Lo hace</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Está en proceso</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050" b="1" dirty="0">
                          <a:effectLst/>
                          <a:latin typeface="Arial" panose="020B0604020202020204" pitchFamily="34" charset="0"/>
                          <a:cs typeface="Arial" panose="020B0604020202020204" pitchFamily="34" charset="0"/>
                        </a:rPr>
                        <a:t>No lo hace</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333524809"/>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050" b="0" dirty="0">
                          <a:effectLst/>
                          <a:latin typeface="Arial" panose="020B0604020202020204" pitchFamily="34" charset="0"/>
                          <a:ea typeface="Calibri" panose="020F0502020204030204" pitchFamily="34" charset="0"/>
                          <a:cs typeface="Arial" panose="020B0604020202020204" pitchFamily="34" charset="0"/>
                        </a:rPr>
                        <a:t>Realiza satisfactoriamente la reproducción de figuras que observa </a:t>
                      </a:r>
                    </a:p>
                  </a:txBody>
                  <a:tcPr marL="37863" marR="37863" marT="0" marB="0"/>
                </a:tc>
                <a:tc>
                  <a:txBody>
                    <a:bodyPr/>
                    <a:lstStyle/>
                    <a:p>
                      <a:pPr>
                        <a:lnSpc>
                          <a:spcPct val="107000"/>
                        </a:lnSpc>
                        <a:spcAft>
                          <a:spcPts val="800"/>
                        </a:spcAft>
                      </a:pPr>
                      <a:r>
                        <a:rPr lang="es-MX" sz="1050" b="1" dirty="0">
                          <a:effectLst/>
                          <a:latin typeface="Arial" panose="020B0604020202020204" pitchFamily="34" charset="0"/>
                          <a:cs typeface="Arial" panose="020B0604020202020204" pitchFamily="34" charset="0"/>
                        </a:rPr>
                        <a:t> </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1050" b="1" dirty="0">
                          <a:effectLst/>
                          <a:latin typeface="Arial" panose="020B0604020202020204" pitchFamily="34" charset="0"/>
                          <a:cs typeface="Arial" panose="020B0604020202020204" pitchFamily="34" charset="0"/>
                        </a:rPr>
                        <a:t> </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1050" b="1" dirty="0">
                          <a:effectLst/>
                          <a:latin typeface="Arial" panose="020B0604020202020204" pitchFamily="34" charset="0"/>
                          <a:cs typeface="Arial" panose="020B0604020202020204" pitchFamily="34" charset="0"/>
                        </a:rPr>
                        <a:t> </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899915867"/>
                  </a:ext>
                </a:extLst>
              </a:tr>
              <a:tr h="313574">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050" b="1" dirty="0">
                          <a:latin typeface="Comic Sans MS" panose="030F0702030302020204" pitchFamily="66" charset="0"/>
                          <a:cs typeface="Arial" panose="020B0604020202020204" pitchFamily="34" charset="0"/>
                        </a:rPr>
                        <a:t>Aprendizaje esperado: </a:t>
                      </a:r>
                      <a:r>
                        <a:rPr lang="es-MX" sz="105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3264464467"/>
                  </a:ext>
                </a:extLst>
              </a:tr>
              <a:tr h="129186">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050" b="0" dirty="0">
                          <a:effectLst/>
                          <a:latin typeface="Arial" panose="020B0604020202020204" pitchFamily="34" charset="0"/>
                          <a:ea typeface="Calibri" panose="020F0502020204030204" pitchFamily="34" charset="0"/>
                          <a:cs typeface="Arial" panose="020B0604020202020204" pitchFamily="34" charset="0"/>
                        </a:rPr>
                        <a:t>Propone medidas para la preservación de áreas verdes y participa en ellas.</a:t>
                      </a:r>
                    </a:p>
                  </a:txBody>
                  <a:tcPr marL="37863" marR="37863" marT="0" marB="0"/>
                </a:tc>
                <a:tc>
                  <a:txBody>
                    <a:bodyPr/>
                    <a:lstStyle/>
                    <a:p>
                      <a:pPr>
                        <a:lnSpc>
                          <a:spcPct val="107000"/>
                        </a:lnSpc>
                        <a:spcAft>
                          <a:spcPts val="800"/>
                        </a:spcAft>
                      </a:pP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658899006"/>
                  </a:ext>
                </a:extLst>
              </a:tr>
            </a:tbl>
          </a:graphicData>
        </a:graphic>
      </p:graphicFrame>
    </p:spTree>
    <p:extLst>
      <p:ext uri="{BB962C8B-B14F-4D97-AF65-F5344CB8AC3E}">
        <p14:creationId xmlns:p14="http://schemas.microsoft.com/office/powerpoint/2010/main" val="3574841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ondo.Plantas.03 – Bandurria Deco">
            <a:extLst>
              <a:ext uri="{FF2B5EF4-FFF2-40B4-BE49-F238E27FC236}">
                <a16:creationId xmlns:a16="http://schemas.microsoft.com/office/drawing/2014/main" id="{D51E329C-8AFC-CA0B-6E87-05D17A7D9E6D}"/>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C5831160-D3A8-DA4A-0C4F-75775FE0D518}"/>
              </a:ext>
            </a:extLst>
          </p:cNvPr>
          <p:cNvSpPr txBox="1"/>
          <p:nvPr/>
        </p:nvSpPr>
        <p:spPr>
          <a:xfrm>
            <a:off x="114300" y="2351314"/>
            <a:ext cx="6629400" cy="5632311"/>
          </a:xfrm>
          <a:prstGeom prst="rect">
            <a:avLst/>
          </a:prstGeom>
          <a:noFill/>
        </p:spPr>
        <p:txBody>
          <a:bodyPr wrap="square" rtlCol="0">
            <a:spAutoFit/>
          </a:bodyPr>
          <a:lstStyle/>
          <a:p>
            <a:pPr algn="ctr"/>
            <a:r>
              <a:rPr lang="es-MX" sz="6000" dirty="0">
                <a:latin typeface="Modern Love Caps" panose="04070805081001020A01" pitchFamily="82" charset="0"/>
              </a:rPr>
              <a:t>PLANEACION SEGUNDA SEMANA</a:t>
            </a:r>
          </a:p>
          <a:p>
            <a:pPr algn="ctr"/>
            <a:r>
              <a:rPr lang="es-MX" sz="6000" dirty="0">
                <a:latin typeface="Modern Love Caps" panose="04070805081001020A01" pitchFamily="82" charset="0"/>
              </a:rPr>
              <a:t> </a:t>
            </a:r>
          </a:p>
          <a:p>
            <a:pPr algn="ctr"/>
            <a:r>
              <a:rPr lang="es-MX" sz="6000" dirty="0">
                <a:latin typeface="Modern Love Caps" panose="04070805081001020A01" pitchFamily="82" charset="0"/>
              </a:rPr>
              <a:t>23 AL 26 DE MAYO</a:t>
            </a:r>
          </a:p>
          <a:p>
            <a:pPr algn="ctr"/>
            <a:endParaRPr lang="es-MX" sz="6000" dirty="0">
              <a:latin typeface="Modern Love Caps" panose="04070805081001020A01" pitchFamily="82" charset="0"/>
            </a:endParaRPr>
          </a:p>
          <a:p>
            <a:pPr algn="ctr"/>
            <a:r>
              <a:rPr lang="es-MX" sz="6000" dirty="0">
                <a:highlight>
                  <a:srgbClr val="FFFF00"/>
                </a:highlight>
                <a:latin typeface="Modern Love Caps" panose="04070805081001020A01" pitchFamily="82" charset="0"/>
              </a:rPr>
              <a:t>Aun no terminada</a:t>
            </a:r>
          </a:p>
        </p:txBody>
      </p:sp>
    </p:spTree>
    <p:extLst>
      <p:ext uri="{BB962C8B-B14F-4D97-AF65-F5344CB8AC3E}">
        <p14:creationId xmlns:p14="http://schemas.microsoft.com/office/powerpoint/2010/main" val="1623182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Plantas.03 – Bandurria Deco">
            <a:extLst>
              <a:ext uri="{FF2B5EF4-FFF2-40B4-BE49-F238E27FC236}">
                <a16:creationId xmlns:a16="http://schemas.microsoft.com/office/drawing/2014/main" id="{4D883B66-0E5F-A061-BC31-E25AA38AA457}"/>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 y="7375"/>
            <a:ext cx="6858000" cy="9144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3767503121"/>
              </p:ext>
            </p:extLst>
          </p:nvPr>
        </p:nvGraphicFramePr>
        <p:xfrm>
          <a:off x="124691" y="867120"/>
          <a:ext cx="6733309" cy="5491737"/>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15063">
                  <a:extLst>
                    <a:ext uri="{9D8B030D-6E8A-4147-A177-3AD203B41FA5}">
                      <a16:colId xmlns:a16="http://schemas.microsoft.com/office/drawing/2014/main" val="2470353427"/>
                    </a:ext>
                  </a:extLst>
                </a:gridCol>
                <a:gridCol w="2785763">
                  <a:extLst>
                    <a:ext uri="{9D8B030D-6E8A-4147-A177-3AD203B41FA5}">
                      <a16:colId xmlns:a16="http://schemas.microsoft.com/office/drawing/2014/main" val="1493530307"/>
                    </a:ext>
                  </a:extLst>
                </a:gridCol>
                <a:gridCol w="1202587">
                  <a:extLst>
                    <a:ext uri="{9D8B030D-6E8A-4147-A177-3AD203B41FA5}">
                      <a16:colId xmlns:a16="http://schemas.microsoft.com/office/drawing/2014/main" val="3457947503"/>
                    </a:ext>
                  </a:extLst>
                </a:gridCol>
                <a:gridCol w="698223">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81479">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479792">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Buenos días con algún saludo que elijan (soldado, hippie, con el pie, etc.) ,se realiza una activación física (Yoga) ,revisión de los escudos protectores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Responde los cuestionamientos: ¿Qué recuerdan del cuidado de las plantas? ¿Se acuerdan lo que realizamos la semana pasada? ¿Para que lo realizamos?</a:t>
                      </a:r>
                      <a:endParaRPr lang="es-MX" sz="1200" b="0" u="none" dirty="0">
                        <a:latin typeface="Comic Sans MS" panose="030F0702030302020204" pitchFamily="66" charset="0"/>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dirty="0">
                        <a:latin typeface="Comic Sans MS" panose="030F0702030302020204" pitchFamily="66" charset="0"/>
                        <a:cs typeface="Arial" panose="020B0604020202020204" pitchFamily="34" charset="0"/>
                      </a:endParaRPr>
                    </a:p>
                  </a:txBody>
                  <a:tcPr marL="38576" marR="38576" marT="19289" marB="19289"/>
                </a:tc>
                <a:tc>
                  <a:txBody>
                    <a:bodyPr/>
                    <a:lstStyle/>
                    <a:p>
                      <a:pPr marL="171450" indent="-171450">
                        <a:buFont typeface="Wingdings" panose="05000000000000000000" pitchFamily="2" charset="2"/>
                        <a:buChar char="ü"/>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45 min</a:t>
                      </a:r>
                    </a:p>
                    <a:p>
                      <a:endParaRPr lang="es-MX" sz="1200" b="0" dirty="0">
                        <a:latin typeface="Comic Sans MS" panose="030F0702030302020204" pitchFamily="66" charset="0"/>
                        <a:cs typeface="Arial" panose="020B0604020202020204" pitchFamily="34" charset="0"/>
                      </a:endParaRPr>
                    </a:p>
                  </a:txBody>
                  <a:tcPr marL="38576" marR="38576" marT="19289" marB="19289"/>
                </a:tc>
                <a:tc rowSpan="3">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cs typeface="Arial" panose="020B0604020202020204" pitchFamily="34" charset="0"/>
                        </a:rPr>
                        <a:t>• Explica cómo es, cómo ocurrió o cómo funciona algo, ordenando las ideas para que los demás comprendan</a:t>
                      </a: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t>Convive, juega y trabaja con distintos compañeros.</a:t>
                      </a:r>
                      <a:endParaRPr lang="es-MX" sz="1200" b="0" i="0" dirty="0">
                        <a:solidFill>
                          <a:schemeClr val="tx1"/>
                        </a:solidFill>
                        <a:effectLst/>
                        <a:latin typeface="Arial" panose="020B0604020202020204" pitchFamily="34"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s-MX" sz="1200" dirty="0">
                        <a:latin typeface="Comic Sans MS" panose="030F0702030302020204" pitchFamily="66" charset="0"/>
                        <a:cs typeface="Arial" panose="020B0604020202020204" pitchFamily="34" charset="0"/>
                      </a:endParaRPr>
                    </a:p>
                    <a:p>
                      <a:pPr marL="171450" indent="-171450" algn="l">
                        <a:buFont typeface="Wingdings" panose="05000000000000000000" pitchFamily="2" charset="2"/>
                        <a:buChar char="q"/>
                      </a:pPr>
                      <a:endParaRPr lang="es-MX" sz="12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2107022">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Juego de la lotería sobre las diversas plantas, sus cuidados, el ciclo de vida que tiene, etc.</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Juego de vasos donde se pasa a escoger uno donde se encuentra una pregunta sobre lo aprendido durante la semana pasada y responderá correctamente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Realiza un tríptico donde plasme lo aprendido durante la semana anterior </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Escenografía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Vestuario</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Bocina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Música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Lotería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Vasos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 </a:t>
                      </a:r>
                      <a:r>
                        <a:rPr lang="es-MX" sz="1200" b="0" dirty="0" err="1">
                          <a:latin typeface="Comic Sans MS" panose="030F0702030302020204" pitchFamily="66" charset="0"/>
                          <a:cs typeface="Arial" panose="020B0604020202020204" pitchFamily="34" charset="0"/>
                        </a:rPr>
                        <a:t>hr</a:t>
                      </a:r>
                      <a:endParaRPr lang="es-MX" sz="1200" b="0" dirty="0">
                        <a:latin typeface="Comic Sans MS" panose="030F0702030302020204" pitchFamily="66" charset="0"/>
                        <a:cs typeface="Arial" panose="020B0604020202020204" pitchFamily="34" charset="0"/>
                      </a:endParaRPr>
                    </a:p>
                    <a:p>
                      <a:r>
                        <a:rPr lang="es-MX" sz="1200" b="0" dirty="0">
                          <a:latin typeface="Comic Sans MS" panose="030F0702030302020204" pitchFamily="66" charset="0"/>
                          <a:cs typeface="Arial" panose="020B0604020202020204" pitchFamily="34" charset="0"/>
                        </a:rPr>
                        <a:t>15 min</a:t>
                      </a:r>
                    </a:p>
                    <a:p>
                      <a:endParaRPr lang="es-MX" sz="1200" b="0" dirty="0">
                        <a:latin typeface="Comic Sans MS" panose="030F0702030302020204" pitchFamily="66" charset="0"/>
                        <a:cs typeface="Arial" panose="020B0604020202020204" pitchFamily="34" charset="0"/>
                      </a:endParaRP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79799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Asisten a clase de Ed. Artística Pasan al salón para acomodar su mochila y esperar a que digan su nombre Responden a los cuestionamientos ¿Qué aprendimos hoy? ¿Cuál actividad fue la que se me hizo mas difícil?</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481913" y="189068"/>
            <a:ext cx="5891667" cy="461665"/>
          </a:xfrm>
          <a:prstGeom prst="rect">
            <a:avLst/>
          </a:prstGeom>
          <a:noFill/>
        </p:spPr>
        <p:txBody>
          <a:bodyPr wrap="square" rtlCol="0">
            <a:spAutoFit/>
          </a:bodyPr>
          <a:lstStyle/>
          <a:p>
            <a:pPr algn="ctr"/>
            <a:r>
              <a:rPr lang="es-MX" sz="24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Lunes 23 de mayo: Que aprendí</a:t>
            </a:r>
          </a:p>
        </p:txBody>
      </p:sp>
      <p:graphicFrame>
        <p:nvGraphicFramePr>
          <p:cNvPr id="5" name="Tabla 4">
            <a:extLst>
              <a:ext uri="{FF2B5EF4-FFF2-40B4-BE49-F238E27FC236}">
                <a16:creationId xmlns:a16="http://schemas.microsoft.com/office/drawing/2014/main" id="{8C84747A-F24B-C3E1-D779-811442983523}"/>
              </a:ext>
            </a:extLst>
          </p:cNvPr>
          <p:cNvGraphicFramePr>
            <a:graphicFrameLocks noGrp="1"/>
          </p:cNvGraphicFramePr>
          <p:nvPr>
            <p:extLst>
              <p:ext uri="{D42A27DB-BD31-4B8C-83A1-F6EECF244321}">
                <p14:modId xmlns:p14="http://schemas.microsoft.com/office/powerpoint/2010/main" val="1879708877"/>
              </p:ext>
            </p:extLst>
          </p:nvPr>
        </p:nvGraphicFramePr>
        <p:xfrm>
          <a:off x="96719" y="8394988"/>
          <a:ext cx="6662056" cy="559944"/>
        </p:xfrm>
        <a:graphic>
          <a:graphicData uri="http://schemas.openxmlformats.org/drawingml/2006/table">
            <a:tbl>
              <a:tblPr firstRow="1" bandRow="1">
                <a:tableStyleId>{5940675A-B579-460E-94D1-54222C63F5DA}</a:tableStyleId>
              </a:tblPr>
              <a:tblGrid>
                <a:gridCol w="6662056">
                  <a:extLst>
                    <a:ext uri="{9D8B030D-6E8A-4147-A177-3AD203B41FA5}">
                      <a16:colId xmlns:a16="http://schemas.microsoft.com/office/drawing/2014/main" val="1396783024"/>
                    </a:ext>
                  </a:extLst>
                </a:gridCol>
              </a:tblGrid>
              <a:tr h="559944">
                <a:tc>
                  <a:txBody>
                    <a:bodyPr/>
                    <a:lstStyle/>
                    <a:p>
                      <a:r>
                        <a:rPr lang="es-MX" sz="1000" dirty="0">
                          <a:latin typeface="Modern Love Caps" panose="04070805081001020A01" pitchFamily="82" charset="0"/>
                        </a:rPr>
                        <a:t>Observaciones:</a:t>
                      </a:r>
                    </a:p>
                  </a:txBody>
                  <a:tcPr marL="68580" marR="68580" marT="34290" marB="34290"/>
                </a:tc>
                <a:extLst>
                  <a:ext uri="{0D108BD9-81ED-4DB2-BD59-A6C34878D82A}">
                    <a16:rowId xmlns:a16="http://schemas.microsoft.com/office/drawing/2014/main" val="1237509939"/>
                  </a:ext>
                </a:extLst>
              </a:tr>
            </a:tbl>
          </a:graphicData>
        </a:graphic>
      </p:graphicFrame>
      <p:graphicFrame>
        <p:nvGraphicFramePr>
          <p:cNvPr id="7" name="Tabla 6">
            <a:extLst>
              <a:ext uri="{FF2B5EF4-FFF2-40B4-BE49-F238E27FC236}">
                <a16:creationId xmlns:a16="http://schemas.microsoft.com/office/drawing/2014/main" id="{A7A7BE46-6CCB-9EBF-124E-A48534F7378F}"/>
              </a:ext>
            </a:extLst>
          </p:cNvPr>
          <p:cNvGraphicFramePr>
            <a:graphicFrameLocks noGrp="1"/>
          </p:cNvGraphicFramePr>
          <p:nvPr>
            <p:extLst>
              <p:ext uri="{D42A27DB-BD31-4B8C-83A1-F6EECF244321}">
                <p14:modId xmlns:p14="http://schemas.microsoft.com/office/powerpoint/2010/main" val="2387059752"/>
              </p:ext>
            </p:extLst>
          </p:nvPr>
        </p:nvGraphicFramePr>
        <p:xfrm>
          <a:off x="124690" y="6699648"/>
          <a:ext cx="6662057" cy="1509346"/>
        </p:xfrm>
        <a:graphic>
          <a:graphicData uri="http://schemas.openxmlformats.org/drawingml/2006/table">
            <a:tbl>
              <a:tblPr firstRow="1" firstCol="1" bandRow="1">
                <a:tableStyleId>{5940675A-B579-460E-94D1-54222C63F5DA}</a:tableStyleId>
              </a:tblPr>
              <a:tblGrid>
                <a:gridCol w="2999995">
                  <a:extLst>
                    <a:ext uri="{9D8B030D-6E8A-4147-A177-3AD203B41FA5}">
                      <a16:colId xmlns:a16="http://schemas.microsoft.com/office/drawing/2014/main" val="649162807"/>
                    </a:ext>
                  </a:extLst>
                </a:gridCol>
                <a:gridCol w="1003446">
                  <a:extLst>
                    <a:ext uri="{9D8B030D-6E8A-4147-A177-3AD203B41FA5}">
                      <a16:colId xmlns:a16="http://schemas.microsoft.com/office/drawing/2014/main" val="3405543757"/>
                    </a:ext>
                  </a:extLst>
                </a:gridCol>
                <a:gridCol w="1444030">
                  <a:extLst>
                    <a:ext uri="{9D8B030D-6E8A-4147-A177-3AD203B41FA5}">
                      <a16:colId xmlns:a16="http://schemas.microsoft.com/office/drawing/2014/main" val="170079345"/>
                    </a:ext>
                  </a:extLst>
                </a:gridCol>
                <a:gridCol w="1214586">
                  <a:extLst>
                    <a:ext uri="{9D8B030D-6E8A-4147-A177-3AD203B41FA5}">
                      <a16:colId xmlns:a16="http://schemas.microsoft.com/office/drawing/2014/main" val="2683452114"/>
                    </a:ext>
                  </a:extLst>
                </a:gridCol>
              </a:tblGrid>
              <a:tr h="203458">
                <a:tc gridSpan="4">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1200" b="1" dirty="0">
                          <a:effectLst/>
                          <a:latin typeface="Arial" panose="020B0604020202020204" pitchFamily="34" charset="0"/>
                          <a:cs typeface="Arial" panose="020B0604020202020204" pitchFamily="34" charset="0"/>
                        </a:rPr>
                        <a:t>Aprendizaje esperado: </a:t>
                      </a:r>
                      <a:r>
                        <a:rPr lang="es-MX" sz="1200" dirty="0">
                          <a:latin typeface="Arial" panose="020B0604020202020204" pitchFamily="34" charset="0"/>
                          <a:cs typeface="Arial" panose="020B0604020202020204" pitchFamily="34" charset="0"/>
                        </a:rPr>
                        <a:t>Explica cómo es, cómo ocurrió o cómo funciona algo, ordenando las ideas para que los demás comprendan</a:t>
                      </a:r>
                    </a:p>
                  </a:txBody>
                  <a:tcPr marL="37863" marR="37863"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89173655"/>
                  </a:ext>
                </a:extLst>
              </a:tr>
              <a:tr h="192481">
                <a:tc>
                  <a:txBody>
                    <a:bodyPr/>
                    <a:lstStyle/>
                    <a:p>
                      <a:pPr algn="ctr">
                        <a:lnSpc>
                          <a:spcPct val="107000"/>
                        </a:lnSpc>
                        <a:spcAft>
                          <a:spcPts val="800"/>
                        </a:spcAft>
                      </a:pPr>
                      <a:r>
                        <a:rPr lang="es-MX" sz="1200" b="1" dirty="0">
                          <a:effectLst/>
                          <a:latin typeface="Arial" panose="020B0604020202020204" pitchFamily="34" charset="0"/>
                          <a:cs typeface="Arial" panose="020B0604020202020204" pitchFamily="34" charset="0"/>
                        </a:rPr>
                        <a:t>INDICADORES </a:t>
                      </a:r>
                    </a:p>
                  </a:txBody>
                  <a:tcPr marL="37863" marR="37863" marT="0" marB="0"/>
                </a:tc>
                <a:tc>
                  <a:txBody>
                    <a:bodyPr/>
                    <a:lstStyle/>
                    <a:p>
                      <a:pPr algn="ctr">
                        <a:lnSpc>
                          <a:spcPct val="107000"/>
                        </a:lnSpc>
                        <a:spcAft>
                          <a:spcPts val="800"/>
                        </a:spcAft>
                      </a:pPr>
                      <a:r>
                        <a:rPr lang="es-MX" sz="1200" b="1" dirty="0">
                          <a:effectLst/>
                          <a:latin typeface="Arial" panose="020B0604020202020204" pitchFamily="34" charset="0"/>
                          <a:cs typeface="Arial" panose="020B0604020202020204" pitchFamily="34" charset="0"/>
                        </a:rPr>
                        <a:t>Lo hace</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200" b="1" dirty="0">
                          <a:effectLst/>
                          <a:latin typeface="Arial" panose="020B0604020202020204" pitchFamily="34" charset="0"/>
                          <a:cs typeface="Arial" panose="020B0604020202020204" pitchFamily="34" charset="0"/>
                        </a:rPr>
                        <a:t>Está en proceso</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gn="ctr">
                        <a:lnSpc>
                          <a:spcPct val="107000"/>
                        </a:lnSpc>
                        <a:spcAft>
                          <a:spcPts val="800"/>
                        </a:spcAft>
                      </a:pPr>
                      <a:r>
                        <a:rPr lang="es-MX" sz="1200" b="1" dirty="0">
                          <a:effectLst/>
                          <a:latin typeface="Arial" panose="020B0604020202020204" pitchFamily="34" charset="0"/>
                          <a:cs typeface="Arial" panose="020B0604020202020204" pitchFamily="34" charset="0"/>
                        </a:rPr>
                        <a:t>No lo hace</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333524809"/>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b="0" dirty="0">
                          <a:effectLst/>
                          <a:latin typeface="Arial" panose="020B0604020202020204" pitchFamily="34" charset="0"/>
                          <a:ea typeface="Calibri" panose="020F0502020204030204" pitchFamily="34" charset="0"/>
                          <a:cs typeface="Arial" panose="020B0604020202020204" pitchFamily="34" charset="0"/>
                        </a:rPr>
                        <a:t>Explica lo aprendido durante la semana del tema del cuidado de las plantas</a:t>
                      </a:r>
                    </a:p>
                  </a:txBody>
                  <a:tcPr marL="37863" marR="37863" marT="0" marB="0"/>
                </a:tc>
                <a:tc>
                  <a:txBody>
                    <a:bodyPr/>
                    <a:lstStyle/>
                    <a:p>
                      <a:pPr>
                        <a:lnSpc>
                          <a:spcPct val="107000"/>
                        </a:lnSpc>
                        <a:spcAft>
                          <a:spcPts val="800"/>
                        </a:spcAft>
                      </a:pPr>
                      <a:r>
                        <a:rPr lang="es-MX" sz="1200" b="1" dirty="0">
                          <a:effectLst/>
                          <a:latin typeface="Arial" panose="020B0604020202020204" pitchFamily="34" charset="0"/>
                          <a:cs typeface="Arial" panose="020B0604020202020204" pitchFamily="34" charset="0"/>
                        </a:rPr>
                        <a:t> </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1200" b="1" dirty="0">
                          <a:effectLst/>
                          <a:latin typeface="Arial" panose="020B0604020202020204" pitchFamily="34" charset="0"/>
                          <a:cs typeface="Arial" panose="020B0604020202020204" pitchFamily="34" charset="0"/>
                        </a:rPr>
                        <a:t> </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r>
                        <a:rPr lang="es-MX" sz="1200" b="1" dirty="0">
                          <a:effectLst/>
                          <a:latin typeface="Arial" panose="020B0604020202020204" pitchFamily="34" charset="0"/>
                          <a:cs typeface="Arial" panose="020B0604020202020204" pitchFamily="34" charset="0"/>
                        </a:rPr>
                        <a:t> </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899915867"/>
                  </a:ext>
                </a:extLst>
              </a:tr>
              <a:tr h="0">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b="1" dirty="0">
                          <a:effectLst/>
                          <a:latin typeface="Comic Sans MS" panose="030F0702030302020204" pitchFamily="66" charset="0"/>
                          <a:ea typeface="Calibri" panose="020F0502020204030204" pitchFamily="34" charset="0"/>
                          <a:cs typeface="Arial" panose="020B0604020202020204" pitchFamily="34" charset="0"/>
                        </a:rPr>
                        <a:t>Aprendizajes esperados</a:t>
                      </a:r>
                      <a:r>
                        <a:rPr lang="es-MX" sz="1200" b="0" dirty="0">
                          <a:effectLst/>
                          <a:latin typeface="Comic Sans MS" panose="030F0702030302020204" pitchFamily="66" charset="0"/>
                          <a:ea typeface="Calibri" panose="020F0502020204030204" pitchFamily="34" charset="0"/>
                          <a:cs typeface="Arial" panose="020B0604020202020204" pitchFamily="34" charset="0"/>
                        </a:rPr>
                        <a:t>: </a:t>
                      </a:r>
                      <a:r>
                        <a:rPr lang="es-MX" sz="1200" dirty="0">
                          <a:latin typeface="Comic Sans MS" panose="030F0702030302020204" pitchFamily="66" charset="0"/>
                        </a:rPr>
                        <a:t>Convive, juega y trabaja con distintos compañeros.</a:t>
                      </a:r>
                      <a:endParaRPr lang="es-MX" sz="1200" b="0" i="0" dirty="0">
                        <a:solidFill>
                          <a:schemeClr val="tx1"/>
                        </a:solidFill>
                        <a:effectLst/>
                        <a:latin typeface="Comic Sans MS" panose="030F0702030302020204" pitchFamily="66"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hMerge="1">
                  <a:txBody>
                    <a:bodyPr/>
                    <a:lstStyle/>
                    <a:p>
                      <a:pPr>
                        <a:lnSpc>
                          <a:spcPct val="107000"/>
                        </a:lnSpc>
                        <a:spcAft>
                          <a:spcPts val="800"/>
                        </a:spcAft>
                      </a:pPr>
                      <a:endParaRPr lang="es-MX" sz="6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2932115555"/>
                  </a:ext>
                </a:extLst>
              </a:tr>
              <a:tr h="31357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b="0" dirty="0">
                          <a:effectLst/>
                          <a:latin typeface="Arial" panose="020B0604020202020204" pitchFamily="34" charset="0"/>
                          <a:ea typeface="Calibri" panose="020F0502020204030204" pitchFamily="34" charset="0"/>
                          <a:cs typeface="Arial" panose="020B0604020202020204" pitchFamily="34" charset="0"/>
                        </a:rPr>
                        <a:t>Juego con sus compañeros de manera correcta (sin pelear o discutir)</a:t>
                      </a:r>
                    </a:p>
                  </a:txBody>
                  <a:tcPr marL="37863" marR="37863" marT="0" marB="0"/>
                </a:tc>
                <a:tc>
                  <a:txBody>
                    <a:bodyPr/>
                    <a:lstStyle/>
                    <a:p>
                      <a:pPr>
                        <a:lnSpc>
                          <a:spcPct val="107000"/>
                        </a:lnSpc>
                        <a:spcAft>
                          <a:spcPts val="800"/>
                        </a:spcAft>
                      </a:pP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tc>
                  <a:txBody>
                    <a:bodyPr/>
                    <a:lstStyle/>
                    <a:p>
                      <a:pPr>
                        <a:lnSpc>
                          <a:spcPct val="107000"/>
                        </a:lnSpc>
                        <a:spcAft>
                          <a:spcPts val="800"/>
                        </a:spcAft>
                      </a:pP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37863" marR="37863" marT="0" marB="0"/>
                </a:tc>
                <a:extLst>
                  <a:ext uri="{0D108BD9-81ED-4DB2-BD59-A6C34878D82A}">
                    <a16:rowId xmlns:a16="http://schemas.microsoft.com/office/drawing/2014/main" val="1745809282"/>
                  </a:ext>
                </a:extLst>
              </a:tr>
            </a:tbl>
          </a:graphicData>
        </a:graphic>
      </p:graphicFrame>
    </p:spTree>
    <p:extLst>
      <p:ext uri="{BB962C8B-B14F-4D97-AF65-F5344CB8AC3E}">
        <p14:creationId xmlns:p14="http://schemas.microsoft.com/office/powerpoint/2010/main" val="37415547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715</TotalTime>
  <Words>3313</Words>
  <Application>Microsoft Office PowerPoint</Application>
  <PresentationFormat>Carta (216 x 279 mm)</PresentationFormat>
  <Paragraphs>428</Paragraphs>
  <Slides>13</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13</vt:i4>
      </vt:variant>
    </vt:vector>
  </HeadingPairs>
  <TitlesOfParts>
    <vt:vector size="23" baseType="lpstr">
      <vt:lpstr>Arial</vt:lpstr>
      <vt:lpstr>Calibri</vt:lpstr>
      <vt:lpstr>Calibri Light</vt:lpstr>
      <vt:lpstr>Comic Sans MS</vt:lpstr>
      <vt:lpstr>Courier New</vt:lpstr>
      <vt:lpstr>Modern Love</vt:lpstr>
      <vt:lpstr>Modern Love Caps</vt:lpstr>
      <vt:lpstr>Modern Love Grunge</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Mariana Garcia Reyna</dc:creator>
  <cp:lastModifiedBy>Mariana Garcia Reyna</cp:lastModifiedBy>
  <cp:revision>1</cp:revision>
  <dcterms:created xsi:type="dcterms:W3CDTF">2022-05-03T22:00:21Z</dcterms:created>
  <dcterms:modified xsi:type="dcterms:W3CDTF">2022-05-12T20:39:00Z</dcterms:modified>
</cp:coreProperties>
</file>