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9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194C4E-771C-5A36-1CFB-A1340A9E0DB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2063FA38-2E71-01A6-EC75-25A273F7BC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F1CA3E3F-4031-B182-3712-678AF6EEAF37}"/>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5" name="Marcador de pie de página 4">
            <a:extLst>
              <a:ext uri="{FF2B5EF4-FFF2-40B4-BE49-F238E27FC236}">
                <a16:creationId xmlns:a16="http://schemas.microsoft.com/office/drawing/2014/main" id="{25A984E4-A0E5-46A7-277A-5B5AE3EE7C6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601B09D-E782-FCDE-A611-7CFC2C874865}"/>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3187593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6EC288-505B-6A47-0473-BD89C9D6483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81FCF70-3EF4-7DE4-1069-E129BF3BFBF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8240BFC-5116-A530-4183-27C715859792}"/>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5" name="Marcador de pie de página 4">
            <a:extLst>
              <a:ext uri="{FF2B5EF4-FFF2-40B4-BE49-F238E27FC236}">
                <a16:creationId xmlns:a16="http://schemas.microsoft.com/office/drawing/2014/main" id="{E9E8562C-1C5D-8A0F-0D12-284723C7D64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A86E038-5D0A-0659-DBB2-F996E81EB4F0}"/>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22889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6E2C02D-44C8-4636-8455-BA4A0F5F69C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0892705-323F-F02F-6CC8-CD53DA3620D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04E2DA3-6FC5-1718-9F2B-F4B4F43320A3}"/>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5" name="Marcador de pie de página 4">
            <a:extLst>
              <a:ext uri="{FF2B5EF4-FFF2-40B4-BE49-F238E27FC236}">
                <a16:creationId xmlns:a16="http://schemas.microsoft.com/office/drawing/2014/main" id="{EC4C3978-1AC4-696F-52D4-47F14A828CF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0B41F51-5BFF-AFAB-6BD2-74C527DDF752}"/>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3986822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EBE46-DF35-31D6-0678-D019A2DC5AE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DAB02A6-6BAD-C24F-C41D-0754688B040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94535F-5A51-DB26-5F10-82CF7051DBC3}"/>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5" name="Marcador de pie de página 4">
            <a:extLst>
              <a:ext uri="{FF2B5EF4-FFF2-40B4-BE49-F238E27FC236}">
                <a16:creationId xmlns:a16="http://schemas.microsoft.com/office/drawing/2014/main" id="{899639C1-5116-2634-92AC-8186152F4D9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5BA892C-7EEA-28A2-85D6-C175EBC9AFCE}"/>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1385664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F52D90-A49C-9C72-2CE8-D06A792ADEB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DA2C4BC-E9EB-BD65-BB6C-0B389124DE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17198CC-01E4-82D1-D5B2-142963D5F3B9}"/>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5" name="Marcador de pie de página 4">
            <a:extLst>
              <a:ext uri="{FF2B5EF4-FFF2-40B4-BE49-F238E27FC236}">
                <a16:creationId xmlns:a16="http://schemas.microsoft.com/office/drawing/2014/main" id="{633EBDDB-22C1-1BEB-D589-54731AAEFC4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C00C49B-BCD4-838C-EA1F-BB8F8C7ACCA3}"/>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15603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2B6125-5E66-CBA1-C88F-8EA8E284EA5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FFDBA9A-E602-C3A3-02E4-4BEC3E1447E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CD3030D3-51D3-8202-75DE-EE43FC5E2B4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117C5E7E-A0E5-5FF3-96E6-188971D64085}"/>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6" name="Marcador de pie de página 5">
            <a:extLst>
              <a:ext uri="{FF2B5EF4-FFF2-40B4-BE49-F238E27FC236}">
                <a16:creationId xmlns:a16="http://schemas.microsoft.com/office/drawing/2014/main" id="{C17761FB-A2D5-6317-4AF0-79AA0ADFF92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522CB2F-95DE-4BD0-98EE-7E95CE939C67}"/>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1361051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030C09-573D-3E60-3D4A-BCA9C43E122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105DD5B-F0CD-DAA0-AEDF-20B54DA721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6A4C2C8-F813-1B4D-82AD-88F967A922A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0578754F-0581-F56F-90DE-50C0332E99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2DD4950-1AA9-5B78-F9F9-265C8A406D4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452F4A0A-C0B3-98DC-1350-04F4BBCC1433}"/>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8" name="Marcador de pie de página 7">
            <a:extLst>
              <a:ext uri="{FF2B5EF4-FFF2-40B4-BE49-F238E27FC236}">
                <a16:creationId xmlns:a16="http://schemas.microsoft.com/office/drawing/2014/main" id="{E4D55B24-0E58-B603-55E0-29853F065959}"/>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C672FDEF-172B-2797-4DCD-40B38E88EAC9}"/>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2792975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1F5BC3-9B9A-C28A-78D7-3CCBBE690B5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781557F6-A1C2-05B0-864B-8AE9D82C5B4B}"/>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4" name="Marcador de pie de página 3">
            <a:extLst>
              <a:ext uri="{FF2B5EF4-FFF2-40B4-BE49-F238E27FC236}">
                <a16:creationId xmlns:a16="http://schemas.microsoft.com/office/drawing/2014/main" id="{7F5C6597-BF88-5D56-049F-C7F9030C9000}"/>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0E2DB92-E87B-8F7E-7FAA-2A567B125CAE}"/>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618905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C590104-81F0-50B0-9D54-56474081B692}"/>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3" name="Marcador de pie de página 2">
            <a:extLst>
              <a:ext uri="{FF2B5EF4-FFF2-40B4-BE49-F238E27FC236}">
                <a16:creationId xmlns:a16="http://schemas.microsoft.com/office/drawing/2014/main" id="{6E79A6A2-C130-8FFD-9E03-BAB6677D8A0C}"/>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A32FD90F-CB04-1426-F5E0-5C427D0BADAD}"/>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3924413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655509-FDD7-2823-6B54-37007791B4E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2C15C4D-1449-2EFA-5B04-BC8A752EF5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A4D2F6D3-F9F5-8924-4535-8A16D61E6E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876421D-AC2E-1E53-BB35-47DDC6D11EFD}"/>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6" name="Marcador de pie de página 5">
            <a:extLst>
              <a:ext uri="{FF2B5EF4-FFF2-40B4-BE49-F238E27FC236}">
                <a16:creationId xmlns:a16="http://schemas.microsoft.com/office/drawing/2014/main" id="{1476BFB9-F703-FCD8-1377-A0A0F98C3D4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CBCE8DE-2628-7DD0-5D5C-0FC937809E6F}"/>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34635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6EFB49-8C95-A753-1A2C-992C12718C2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0F7B3893-4F78-3787-2444-BB4A6AC5B7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B0C20B7F-7219-7BC6-BEED-B6462A68E5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D958F57-AAB6-5FB8-ADA9-6198850C27D4}"/>
              </a:ext>
            </a:extLst>
          </p:cNvPr>
          <p:cNvSpPr>
            <a:spLocks noGrp="1"/>
          </p:cNvSpPr>
          <p:nvPr>
            <p:ph type="dt" sz="half" idx="10"/>
          </p:nvPr>
        </p:nvSpPr>
        <p:spPr/>
        <p:txBody>
          <a:bodyPr/>
          <a:lstStyle/>
          <a:p>
            <a:fld id="{DD108CB7-CD16-4724-9460-30D41671151D}" type="datetimeFigureOut">
              <a:rPr lang="es-MX" smtClean="0"/>
              <a:t>22/05/2022</a:t>
            </a:fld>
            <a:endParaRPr lang="es-MX"/>
          </a:p>
        </p:txBody>
      </p:sp>
      <p:sp>
        <p:nvSpPr>
          <p:cNvPr id="6" name="Marcador de pie de página 5">
            <a:extLst>
              <a:ext uri="{FF2B5EF4-FFF2-40B4-BE49-F238E27FC236}">
                <a16:creationId xmlns:a16="http://schemas.microsoft.com/office/drawing/2014/main" id="{F44C0379-DAAA-C2B7-74F7-31C2AFCE84E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3049C58-2666-D8A4-FCB6-CFBC11AC4229}"/>
              </a:ext>
            </a:extLst>
          </p:cNvPr>
          <p:cNvSpPr>
            <a:spLocks noGrp="1"/>
          </p:cNvSpPr>
          <p:nvPr>
            <p:ph type="sldNum" sz="quarter" idx="12"/>
          </p:nvPr>
        </p:nvSpPr>
        <p:spPr/>
        <p:txBody>
          <a:bodyPr/>
          <a:lstStyle/>
          <a:p>
            <a:fld id="{2710A65C-94BE-4584-B764-33B8C785CEF5}" type="slidenum">
              <a:rPr lang="es-MX" smtClean="0"/>
              <a:t>‹Nº›</a:t>
            </a:fld>
            <a:endParaRPr lang="es-MX"/>
          </a:p>
        </p:txBody>
      </p:sp>
    </p:spTree>
    <p:extLst>
      <p:ext uri="{BB962C8B-B14F-4D97-AF65-F5344CB8AC3E}">
        <p14:creationId xmlns:p14="http://schemas.microsoft.com/office/powerpoint/2010/main" val="400311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8851099-0E44-2B27-682F-AD3023C7A0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657CCC9-785E-FE81-69C5-82BE773969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10CA0A9-377D-86B6-ED4E-D63665BFF4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108CB7-CD16-4724-9460-30D41671151D}" type="datetimeFigureOut">
              <a:rPr lang="es-MX" smtClean="0"/>
              <a:t>22/05/2022</a:t>
            </a:fld>
            <a:endParaRPr lang="es-MX"/>
          </a:p>
        </p:txBody>
      </p:sp>
      <p:sp>
        <p:nvSpPr>
          <p:cNvPr id="5" name="Marcador de pie de página 4">
            <a:extLst>
              <a:ext uri="{FF2B5EF4-FFF2-40B4-BE49-F238E27FC236}">
                <a16:creationId xmlns:a16="http://schemas.microsoft.com/office/drawing/2014/main" id="{2BC53BB9-FAFB-EDA4-5D6F-D472559088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772B913-6403-11B4-3BB9-4730C5F89F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0A65C-94BE-4584-B764-33B8C785CEF5}" type="slidenum">
              <a:rPr lang="es-MX" smtClean="0"/>
              <a:t>‹Nº›</a:t>
            </a:fld>
            <a:endParaRPr lang="es-MX"/>
          </a:p>
        </p:txBody>
      </p:sp>
    </p:spTree>
    <p:extLst>
      <p:ext uri="{BB962C8B-B14F-4D97-AF65-F5344CB8AC3E}">
        <p14:creationId xmlns:p14="http://schemas.microsoft.com/office/powerpoint/2010/main" val="3265368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Libros De Lectura De Niños De Dibujos Animados Ilustraciones Svg,  Vectoriales, Clip Art Vectorizado Libre De Derechos. Image 83306757.">
            <a:extLst>
              <a:ext uri="{FF2B5EF4-FFF2-40B4-BE49-F238E27FC236}">
                <a16:creationId xmlns:a16="http://schemas.microsoft.com/office/drawing/2014/main" id="{C3A4085A-E114-9490-466C-9F72AB4A832C}"/>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1936750" y="0"/>
            <a:ext cx="831691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5091416C-A5E6-8567-F959-9C1119384585}"/>
              </a:ext>
            </a:extLst>
          </p:cNvPr>
          <p:cNvSpPr>
            <a:spLocks noGrp="1"/>
          </p:cNvSpPr>
          <p:nvPr>
            <p:ph type="title"/>
          </p:nvPr>
        </p:nvSpPr>
        <p:spPr/>
        <p:txBody>
          <a:bodyPr>
            <a:normAutofit/>
          </a:bodyPr>
          <a:lstStyle/>
          <a:p>
            <a:pPr algn="ctr"/>
            <a:r>
              <a:rPr lang="es-MX" sz="6600" b="1" dirty="0">
                <a:latin typeface="Modern Love Grunge" panose="04070805081005020601" pitchFamily="82" charset="0"/>
              </a:rPr>
              <a:t>Artículo 3o.-</a:t>
            </a:r>
          </a:p>
        </p:txBody>
      </p:sp>
      <p:sp>
        <p:nvSpPr>
          <p:cNvPr id="3" name="Marcador de contenido 2">
            <a:extLst>
              <a:ext uri="{FF2B5EF4-FFF2-40B4-BE49-F238E27FC236}">
                <a16:creationId xmlns:a16="http://schemas.microsoft.com/office/drawing/2014/main" id="{40A60090-FA31-3ACC-F4CF-F5865978FCCD}"/>
              </a:ext>
            </a:extLst>
          </p:cNvPr>
          <p:cNvSpPr>
            <a:spLocks noGrp="1"/>
          </p:cNvSpPr>
          <p:nvPr>
            <p:ph idx="1"/>
          </p:nvPr>
        </p:nvSpPr>
        <p:spPr>
          <a:xfrm>
            <a:off x="512064" y="1690688"/>
            <a:ext cx="11353800" cy="4486275"/>
          </a:xfrm>
        </p:spPr>
        <p:txBody>
          <a:bodyPr>
            <a:normAutofit lnSpcReduction="10000"/>
          </a:bodyPr>
          <a:lstStyle/>
          <a:p>
            <a:pPr marL="0" indent="0">
              <a:buNone/>
            </a:pPr>
            <a:r>
              <a:rPr lang="es-MX" sz="3200" b="1" dirty="0">
                <a:latin typeface="Century Gothic" panose="020B0502020202020204" pitchFamily="34" charset="0"/>
              </a:rPr>
              <a:t>Toda persona tiene derecho a la educación. El Estado -Federación, Estados, Ciudad de México y Municipios- impartirá y garantizará la educación inicial, preescolar, primaria, secundaria, media superior y superior. La educación inicial, preescolar, primaria y secundaria, conforman la educación básica; ésta y la media superior serán obligatorias, la educación superior lo será en términos de la fracción X del presente artículo. La educación inicial es un derecho de la niñez y será responsabilidad del Estado concientizar sobre su importancia.</a:t>
            </a:r>
          </a:p>
        </p:txBody>
      </p:sp>
    </p:spTree>
    <p:extLst>
      <p:ext uri="{BB962C8B-B14F-4D97-AF65-F5344CB8AC3E}">
        <p14:creationId xmlns:p14="http://schemas.microsoft.com/office/powerpoint/2010/main" val="2530105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707C09C-59DD-7D0F-43C2-310C29FD2643}"/>
              </a:ext>
            </a:extLst>
          </p:cNvPr>
          <p:cNvPicPr>
            <a:picLocks noChangeAspect="1"/>
          </p:cNvPicPr>
          <p:nvPr/>
        </p:nvPicPr>
        <p:blipFill>
          <a:blip r:embed="rId2">
            <a:alphaModFix amt="35000"/>
          </a:blip>
          <a:stretch>
            <a:fillRect/>
          </a:stretch>
        </p:blipFill>
        <p:spPr>
          <a:xfrm>
            <a:off x="838200" y="0"/>
            <a:ext cx="10012680" cy="6858000"/>
          </a:xfrm>
          <a:prstGeom prst="rect">
            <a:avLst/>
          </a:prstGeom>
        </p:spPr>
      </p:pic>
      <p:sp>
        <p:nvSpPr>
          <p:cNvPr id="3" name="Marcador de contenido 2">
            <a:extLst>
              <a:ext uri="{FF2B5EF4-FFF2-40B4-BE49-F238E27FC236}">
                <a16:creationId xmlns:a16="http://schemas.microsoft.com/office/drawing/2014/main" id="{EA2C7F28-3B80-520A-F63F-D1677B07B3BE}"/>
              </a:ext>
            </a:extLst>
          </p:cNvPr>
          <p:cNvSpPr>
            <a:spLocks noGrp="1"/>
          </p:cNvSpPr>
          <p:nvPr>
            <p:ph idx="1"/>
          </p:nvPr>
        </p:nvSpPr>
        <p:spPr>
          <a:xfrm>
            <a:off x="473964" y="1593977"/>
            <a:ext cx="11244072" cy="4351338"/>
          </a:xfrm>
        </p:spPr>
        <p:txBody>
          <a:bodyPr>
            <a:normAutofit lnSpcReduction="10000"/>
          </a:bodyPr>
          <a:lstStyle/>
          <a:p>
            <a:pPr marL="0" indent="0">
              <a:buNone/>
            </a:pPr>
            <a:r>
              <a:rPr lang="es-MX" sz="3200" b="1" dirty="0">
                <a:latin typeface="Century Gothic" panose="020B0502020202020204" pitchFamily="34" charset="0"/>
              </a:rPr>
              <a:t>La educación se basará en el respeto irrestricto de la dignidad de las personas, con un enfoque de derechos humanos y de igualdad sustantiva. Tenderá a desarrollar armónicamente todas las facultades del ser humano y fomentará en él, a la vez, el amor a la Patria, el respeto a todos los derechos, las libertades, la cultura de paz y la conciencia de la solidaridad internacional, en la independencia y en la justicia; promoverá la honestidad, los valores y la mejora continua del proceso de enseñanza aprendizaje.</a:t>
            </a:r>
          </a:p>
        </p:txBody>
      </p:sp>
    </p:spTree>
    <p:extLst>
      <p:ext uri="{BB962C8B-B14F-4D97-AF65-F5344CB8AC3E}">
        <p14:creationId xmlns:p14="http://schemas.microsoft.com/office/powerpoint/2010/main" val="3044962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aestra de dibujos animados de pie junto a una pizarra | Vector Premium">
            <a:extLst>
              <a:ext uri="{FF2B5EF4-FFF2-40B4-BE49-F238E27FC236}">
                <a16:creationId xmlns:a16="http://schemas.microsoft.com/office/drawing/2014/main" id="{1009981D-7469-1A2E-5755-EA12FBD338C8}"/>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b="25236"/>
          <a:stretch/>
        </p:blipFill>
        <p:spPr bwMode="auto">
          <a:xfrm>
            <a:off x="0" y="118490"/>
            <a:ext cx="12192000" cy="6739509"/>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A2FB78D4-9BCC-188F-0385-7518D60D0364}"/>
              </a:ext>
            </a:extLst>
          </p:cNvPr>
          <p:cNvSpPr>
            <a:spLocks noGrp="1"/>
          </p:cNvSpPr>
          <p:nvPr>
            <p:ph idx="1"/>
          </p:nvPr>
        </p:nvSpPr>
        <p:spPr>
          <a:xfrm>
            <a:off x="533400" y="694944"/>
            <a:ext cx="7805928" cy="4567619"/>
          </a:xfrm>
        </p:spPr>
        <p:txBody>
          <a:bodyPr>
            <a:normAutofit lnSpcReduction="10000"/>
          </a:bodyPr>
          <a:lstStyle/>
          <a:p>
            <a:pPr marL="0" indent="0" algn="ctr">
              <a:buNone/>
            </a:pPr>
            <a:r>
              <a:rPr lang="es-MX" sz="3200" b="1" dirty="0">
                <a:latin typeface="Century Gothic" panose="020B0502020202020204" pitchFamily="34" charset="0"/>
              </a:rPr>
              <a:t>Las maestras y los maestros son agentes fundamentales del proceso educativo y, por tanto, se reconoce su contribución a la trasformación social. Tendrán derecho de acceder a un sistema integral de formación, de capacitación y de actualización retroalimentado por evaluaciones diagnósticas, para cumplir los objetivos y propósitos del Sistema Educativo Nacional.</a:t>
            </a:r>
          </a:p>
        </p:txBody>
      </p:sp>
    </p:spTree>
    <p:extLst>
      <p:ext uri="{BB962C8B-B14F-4D97-AF65-F5344CB8AC3E}">
        <p14:creationId xmlns:p14="http://schemas.microsoft.com/office/powerpoint/2010/main" val="1350689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dificio Escolar Elementos Escolares De Dibujos Animados PNG , Dibujos  Animados, Colegio, Autobús Escolar PNG y PSD para Descargar Gratis | Pngtree">
            <a:extLst>
              <a:ext uri="{FF2B5EF4-FFF2-40B4-BE49-F238E27FC236}">
                <a16:creationId xmlns:a16="http://schemas.microsoft.com/office/drawing/2014/main" id="{9A32D05A-8C08-A69C-0039-5E3D6CA043F1}"/>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t="4922" b="20250"/>
          <a:stretch/>
        </p:blipFill>
        <p:spPr bwMode="auto">
          <a:xfrm>
            <a:off x="0" y="0"/>
            <a:ext cx="12192000" cy="6754368"/>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AADE0C20-4BA6-57DE-E47C-208C439E63AE}"/>
              </a:ext>
            </a:extLst>
          </p:cNvPr>
          <p:cNvSpPr>
            <a:spLocks noGrp="1"/>
          </p:cNvSpPr>
          <p:nvPr>
            <p:ph idx="1"/>
          </p:nvPr>
        </p:nvSpPr>
        <p:spPr>
          <a:xfrm>
            <a:off x="923544" y="1201515"/>
            <a:ext cx="10515600" cy="4351338"/>
          </a:xfrm>
        </p:spPr>
        <p:txBody>
          <a:bodyPr>
            <a:normAutofit lnSpcReduction="10000"/>
          </a:bodyPr>
          <a:lstStyle/>
          <a:p>
            <a:pPr marL="0" indent="0" algn="ctr">
              <a:buNone/>
            </a:pPr>
            <a:r>
              <a:rPr lang="es-MX" sz="4000" b="1" dirty="0">
                <a:latin typeface="Century Gothic" panose="020B0502020202020204" pitchFamily="34" charset="0"/>
              </a:rPr>
              <a:t>Los planteles educativos constituyen un espacio fundamental para el proceso de enseñanza aprendizaje. El Estado garantizará que los materiales didácticos, la infraestructura educativa, su mantenimiento y las condiciones del entorno, sean idóneos y contribuyan a los fines de la educación.</a:t>
            </a:r>
          </a:p>
        </p:txBody>
      </p:sp>
    </p:spTree>
    <p:extLst>
      <p:ext uri="{BB962C8B-B14F-4D97-AF65-F5344CB8AC3E}">
        <p14:creationId xmlns:p14="http://schemas.microsoft.com/office/powerpoint/2010/main" val="346409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ibujo de Pila de libros pintado por en Dibujos.net el día 29-02-20 a las  15:24:53. Imprime, pinta o colorea tus propios dibujos!">
            <a:extLst>
              <a:ext uri="{FF2B5EF4-FFF2-40B4-BE49-F238E27FC236}">
                <a16:creationId xmlns:a16="http://schemas.microsoft.com/office/drawing/2014/main" id="{99FFBED6-285A-71A3-8BF5-973FC1A2FA3F}"/>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231648" y="1471041"/>
            <a:ext cx="5715000" cy="447675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Dibujo de Pila de libros pintado por en Dibujos.net el día 29-02-20 a las  15:24:53. Imprime, pinta o colorea tus propios dibujos!">
            <a:extLst>
              <a:ext uri="{FF2B5EF4-FFF2-40B4-BE49-F238E27FC236}">
                <a16:creationId xmlns:a16="http://schemas.microsoft.com/office/drawing/2014/main" id="{72373D0D-D81B-D019-F92B-8BDC2B3DF30F}"/>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6096000" y="1471041"/>
            <a:ext cx="5715000" cy="447675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3118821A-A440-3934-E8DE-67941F14EECD}"/>
              </a:ext>
            </a:extLst>
          </p:cNvPr>
          <p:cNvSpPr>
            <a:spLocks noGrp="1"/>
          </p:cNvSpPr>
          <p:nvPr>
            <p:ph idx="1"/>
          </p:nvPr>
        </p:nvSpPr>
        <p:spPr>
          <a:xfrm>
            <a:off x="556260" y="1121664"/>
            <a:ext cx="10780776" cy="5396675"/>
          </a:xfrm>
        </p:spPr>
        <p:txBody>
          <a:bodyPr>
            <a:normAutofit/>
          </a:bodyPr>
          <a:lstStyle/>
          <a:p>
            <a:pPr marL="0" indent="0">
              <a:buNone/>
            </a:pPr>
            <a:r>
              <a:rPr lang="es-MX" sz="3200" b="1" dirty="0">
                <a:latin typeface="Century Gothic" panose="020B0502020202020204" pitchFamily="34" charset="0"/>
              </a:rPr>
              <a:t>Los planes y programas de estudio tendrán perspectiva de género y una orientación integral, por lo que se incluirá el conocimiento de las ciencias y humanidades: la enseñanza de las matemáticas, la lectoescritura, la literacidad, la historia, la geografía, el civismo, la filosofía, la tecnología, la innovación, las lenguas indígenas de nuestro país, las lenguas extranjeras, la educación física, el deporte, las artes, en especial la música, la promoción de estilos de vida saludables, la educación sexual y reproductiva y el cuidado al medio ambiente, entre otras.</a:t>
            </a:r>
          </a:p>
        </p:txBody>
      </p:sp>
    </p:spTree>
    <p:extLst>
      <p:ext uri="{BB962C8B-B14F-4D97-AF65-F5344CB8AC3E}">
        <p14:creationId xmlns:p14="http://schemas.microsoft.com/office/powerpoint/2010/main" val="23215338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404</Words>
  <Application>Microsoft Office PowerPoint</Application>
  <PresentationFormat>Panorámica</PresentationFormat>
  <Paragraphs>6</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Calibri Light</vt:lpstr>
      <vt:lpstr>Century Gothic</vt:lpstr>
      <vt:lpstr>Modern Love Grunge</vt:lpstr>
      <vt:lpstr>Tema de Office</vt:lpstr>
      <vt:lpstr>Artículo 3o.-</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Artículo 3o.-</dc:title>
  <dc:creator>JOSE FRANCISCO RODRIGUEZ DE LA PENA</dc:creator>
  <cp:lastModifiedBy>JOSE FRANCISCO RODRIGUEZ DE LA PENA</cp:lastModifiedBy>
  <cp:revision>1</cp:revision>
  <dcterms:created xsi:type="dcterms:W3CDTF">2022-05-23T00:40:19Z</dcterms:created>
  <dcterms:modified xsi:type="dcterms:W3CDTF">2022-05-23T00:48:58Z</dcterms:modified>
</cp:coreProperties>
</file>