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60D99-0F48-B2E1-7861-3576086DEC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B5758D8-DDC1-4627-6745-1E67038AC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54E944-9CBB-31BA-B4E4-9479970B0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B8A-51B5-4A94-9FA2-FF663E9559EC}" type="datetimeFigureOut">
              <a:rPr lang="es-MX" smtClean="0"/>
              <a:t>21/05/2022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83FB0B-2F15-B983-C81F-1B4709B4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D867CD-9598-88CA-1EB8-92DC5D0CD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A625-C6EF-4203-9A06-1346F65F9B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4767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39D1E-DC4D-E84C-5390-379A4963C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E82C90-EDE5-4581-4CFC-1CBD9442B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A516D3-B0C2-CA16-DE29-C597364D9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B8A-51B5-4A94-9FA2-FF663E9559EC}" type="datetimeFigureOut">
              <a:rPr lang="es-MX" smtClean="0"/>
              <a:t>21/05/2022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AD94C5-9060-86EC-3A08-A381B9ED5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7626FF-23C3-D0FD-FC36-5511A119C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A625-C6EF-4203-9A06-1346F65F9B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0157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006030B-2CE5-CD55-9510-11E4FDCBBD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CB178F-8F7C-C46D-FEA6-6DFF2C831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7A0F73-3E28-C12B-AFDE-21F8A2D4F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B8A-51B5-4A94-9FA2-FF663E9559EC}" type="datetimeFigureOut">
              <a:rPr lang="es-MX" smtClean="0"/>
              <a:t>21/05/2022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E84D9C-8F8A-60F1-BFB2-560A3259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33A378-697B-A09E-F10F-CD8B30980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A625-C6EF-4203-9A06-1346F65F9B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1425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2EB699-4EFE-A780-B203-2ECCFBF4B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FED686-AD14-073A-E78C-50CF64038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CA8F68-D238-6636-15F4-8F063A977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B8A-51B5-4A94-9FA2-FF663E9559EC}" type="datetimeFigureOut">
              <a:rPr lang="es-MX" smtClean="0"/>
              <a:t>21/05/2022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0B6A2E-5373-241D-0B4D-0B6D1F0B0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D8444C-7177-CD85-6649-8EF372165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A625-C6EF-4203-9A06-1346F65F9B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878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E728C-ED21-BA22-9FD1-847C8829E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C49244-556F-5DA5-91A9-ED51CD0AB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7B0843-5AD0-D1DE-2FBA-72E7DD3A2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B8A-51B5-4A94-9FA2-FF663E9559EC}" type="datetimeFigureOut">
              <a:rPr lang="es-MX" smtClean="0"/>
              <a:t>21/05/2022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14005A-935E-9737-E6FB-79C3FF188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2815CA-B5A9-2422-5E1D-79AD94DAA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A625-C6EF-4203-9A06-1346F65F9B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2815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2ADBA3-9FE9-3C39-DC02-AFC1CD98C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0BDC05-6084-407D-F824-723832F12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99BBACA-2AE7-1934-2E76-B4F6529F2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D9C50E-2F5D-A264-B90E-308D55052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B8A-51B5-4A94-9FA2-FF663E9559EC}" type="datetimeFigureOut">
              <a:rPr lang="es-MX" smtClean="0"/>
              <a:t>21/05/2022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E3BA64-D282-8CB8-8393-15F13FE49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835B5E-3733-DD81-7AAA-93FE98DFD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A625-C6EF-4203-9A06-1346F65F9B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699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D3F77-CABF-AA4D-29E4-BBC95A1A6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AF565D-E14E-9816-DCB0-E1160373D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75B818-D22C-933E-652A-0D7379485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EAFA34C-15FF-BAC0-BF66-ED6731772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A222DF-2D7A-604C-E751-B8F05A437E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2C0E6C7-0AF9-E0AE-511C-8EFDC09C4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B8A-51B5-4A94-9FA2-FF663E9559EC}" type="datetimeFigureOut">
              <a:rPr lang="es-MX" smtClean="0"/>
              <a:t>21/05/2022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D72E613-EF2A-072F-DE4E-BC978115F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85FCFC0-0277-9304-E36D-C50EE40E3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A625-C6EF-4203-9A06-1346F65F9B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28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59875-EE54-A321-E544-79D9DD16A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051A5E7-59D4-9B1C-5BA0-BF42F3B5D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B8A-51B5-4A94-9FA2-FF663E9559EC}" type="datetimeFigureOut">
              <a:rPr lang="es-MX" smtClean="0"/>
              <a:t>21/05/2022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00AF95-8BF2-9CA9-C2EF-27498E074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889418E-4FE1-E6EE-CCD2-EEB295D06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A625-C6EF-4203-9A06-1346F65F9B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3082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B847CB-9509-1738-9CA6-028E8EC0A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B8A-51B5-4A94-9FA2-FF663E9559EC}" type="datetimeFigureOut">
              <a:rPr lang="es-MX" smtClean="0"/>
              <a:t>21/05/2022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8069476-9580-BFB9-9A48-8CE4FA9A7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2394C3B-369B-A2B9-66C9-55A8B5A37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A625-C6EF-4203-9A06-1346F65F9B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845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BB9A9A-CAB3-3DDC-C904-44D42EACE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90522F-3536-3D52-1182-60F68FCCB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C0C026-6F71-500D-8C12-2A6274623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FE9CCD-1C45-7274-125B-39C9DB4B8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B8A-51B5-4A94-9FA2-FF663E9559EC}" type="datetimeFigureOut">
              <a:rPr lang="es-MX" smtClean="0"/>
              <a:t>21/05/2022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404E13-712B-37D4-ADC1-73BC2F70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4DA549-4445-BAB0-DB96-0A388F2E8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A625-C6EF-4203-9A06-1346F65F9B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489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B0503-552E-3E7C-BF2F-7D461510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99702DE-85C5-A409-AE70-C8BCC2C025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534685-FFB5-AFF9-0EBF-0D8DAE9CE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C42A64-FE6E-4D9B-859F-A73981D10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B8A-51B5-4A94-9FA2-FF663E9559EC}" type="datetimeFigureOut">
              <a:rPr lang="es-MX" smtClean="0"/>
              <a:t>21/05/2022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6DA23D-7F56-C1B6-2AF7-746FC4B39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8DDCCA-DBBC-67DD-87C8-25E60FBDE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A625-C6EF-4203-9A06-1346F65F9B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175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854AD4B-24D4-251D-77A2-DAE183988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A5BDA3-351C-DDD5-4627-65A65080C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B127AF-2D39-2569-F7C4-6A7914624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58B8A-51B5-4A94-9FA2-FF663E9559EC}" type="datetimeFigureOut">
              <a:rPr lang="es-MX" smtClean="0"/>
              <a:t>21/05/2022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343A96-4023-D43D-58F1-4B40D1396A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233BF0-B329-B708-2A3D-7EE11B87E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8A625-C6EF-4203-9A06-1346F65F9B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000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panish.cl/ciencias-naturales/cinco-sentidos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9CBE-7872-EADB-8B04-9F0A5B2125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5FD50F-FFA2-DC03-22D5-540690369D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Plantilla PowerPoint de lápices de colores">
            <a:extLst>
              <a:ext uri="{FF2B5EF4-FFF2-40B4-BE49-F238E27FC236}">
                <a16:creationId xmlns:a16="http://schemas.microsoft.com/office/drawing/2014/main" id="{16B3DEB9-3D27-E8BF-8E8A-F9F332B40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0637"/>
            <a:ext cx="12192001" cy="684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F422732-A04D-3F20-1AA4-EB66C319511F}"/>
              </a:ext>
            </a:extLst>
          </p:cNvPr>
          <p:cNvSpPr txBox="1"/>
          <p:nvPr/>
        </p:nvSpPr>
        <p:spPr>
          <a:xfrm>
            <a:off x="795129" y="452414"/>
            <a:ext cx="1098605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>
                <a:latin typeface="Aharoni" panose="020B0604020202020204" pitchFamily="2" charset="-79"/>
                <a:cs typeface="Aharoni" panose="020B0604020202020204" pitchFamily="2" charset="-79"/>
              </a:rPr>
              <a:t>Cuaderno de notas científicas 23 al 26 de mayo del 2022</a:t>
            </a:r>
          </a:p>
          <a:p>
            <a:pPr algn="ctr"/>
            <a:r>
              <a:rPr lang="es-MX" sz="5400" b="1" dirty="0">
                <a:latin typeface="Abadi" panose="020B0604020202020204" pitchFamily="34" charset="0"/>
                <a:cs typeface="Aharoni" panose="020B0604020202020204" pitchFamily="2" charset="-79"/>
              </a:rPr>
              <a:t>Alumna:</a:t>
            </a:r>
            <a:r>
              <a:rPr lang="es-MX" sz="5400" dirty="0">
                <a:latin typeface="Abadi" panose="020B0604020202020204" pitchFamily="34" charset="0"/>
                <a:cs typeface="Aharoni" panose="020B0604020202020204" pitchFamily="2" charset="-79"/>
              </a:rPr>
              <a:t> Leyda Estefania Gaytan Bernal.</a:t>
            </a:r>
          </a:p>
        </p:txBody>
      </p:sp>
    </p:spTree>
    <p:extLst>
      <p:ext uri="{BB962C8B-B14F-4D97-AF65-F5344CB8AC3E}">
        <p14:creationId xmlns:p14="http://schemas.microsoft.com/office/powerpoint/2010/main" val="460339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ágenes de Fondos Coloridos | Vectores, fotos de stock y PSD gratuitos">
            <a:extLst>
              <a:ext uri="{FF2B5EF4-FFF2-40B4-BE49-F238E27FC236}">
                <a16:creationId xmlns:a16="http://schemas.microsoft.com/office/drawing/2014/main" id="{A247D497-986D-DBC2-7F20-C3FDD703F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582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09A544C-1F11-DC17-2F10-C4103D5DA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97657"/>
            <a:ext cx="10515600" cy="1325563"/>
          </a:xfrm>
        </p:spPr>
        <p:txBody>
          <a:bodyPr/>
          <a:lstStyle/>
          <a:p>
            <a:pPr algn="ctr"/>
            <a:r>
              <a:rPr lang="es-MX" b="1" dirty="0"/>
              <a:t>¿Qué son los 5 sentidos?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84F37D-88E6-FB4C-A37F-E61CBE431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73" y="728870"/>
            <a:ext cx="11648661" cy="6374295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s-MX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Los órganos de los sentidos son los encargados de hacernos ver, escuchar, olfatear, saborear y tener sensibilidad táctil.</a:t>
            </a: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s-MX" sz="4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Los ojos y la visión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s-MX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 sentido de la visión está en los ojos. Este sentido es uno de los que más usamos y es el que nos permite ver y saber el tamaño, forma, color y ubicación de todo lo que nos rodea, captando así las imágenes de nuestro entorno.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s-MX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Para cuidar nuestros ojos debemos leer con buena luz natural, evitar estar mucho tiempo frente al computador, televisor o aparato electrónico.</a:t>
            </a: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s-MX" sz="4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Los oídos y la audición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s-MX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 sentido de la audición está en los oídos. Este sentido nos permite escuchar los sonidos que hay a nuestro alrededor.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s-MX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Para cuidar nuestros oídos debemos escuchar música a volumen moderado y evitar introducir elementos que puedan dañarlos.</a:t>
            </a: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s-MX" sz="4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 nariz y el olfato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s-MX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 sentido del olfato está en la nariz. Este sentido nos permite oler y diferenciar los aromas que tienen las cosas.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s-MX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Para cuidar nuestra nariz es importante mantenerla limpia ya que esto ayuda a tener una buena respiración y a su vez percibir de mejor manera los olores. No introducir objetos a la nariz ya que esto puede dañarla.</a:t>
            </a: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s-MX" sz="4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 lengua y el gusto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s-MX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 sentido del gusto está en la lengua. Este sentido nos permite percibir el sabor de las cosas que comemos y probamos, pudiendo identificar si el sabor es dulce, salado, amargo o ácido. La combinación de estos cuatro sabores nos permite percibir otras combinaciones. La lengua es el órgano principal del sentido del gusto.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s-MX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Para cuidar la lengua es importante mantener una buena higiene bucal.</a:t>
            </a: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s-MX" sz="4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 piel y el tacto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s-MX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 sentido del tacto está en la piel. Este sentido nos permite percibir, sentir, tocar y conocer la textura (suave o áspero), la dureza (blando o duro) y la temperatura (frío o caliente) de las cosas que tocamos. La piel es una delgada capa que cubre y protege nuestro cuerpo.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s-MX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Para cuidar nuestra piel es importante protegerla y usar protector solar.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0028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ágenes de Fondos Coloridos | Vectores, fotos de stock y PSD gratuitos">
            <a:extLst>
              <a:ext uri="{FF2B5EF4-FFF2-40B4-BE49-F238E27FC236}">
                <a16:creationId xmlns:a16="http://schemas.microsoft.com/office/drawing/2014/main" id="{7BE50B82-2C61-A3D6-F56A-A37242F66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582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6441F87-C5A7-9C21-9F9B-608ABA676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8301"/>
          </a:xfrm>
        </p:spPr>
        <p:txBody>
          <a:bodyPr/>
          <a:lstStyle/>
          <a:p>
            <a:pPr algn="ctr"/>
            <a:r>
              <a:rPr lang="es-MX" b="1" dirty="0"/>
              <a:t>Explicación de los sentidos a los niños: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5D2589-CC22-AB96-0C76-27B33BF77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1073426"/>
            <a:ext cx="11476382" cy="4864998"/>
          </a:xfrm>
        </p:spPr>
        <p:txBody>
          <a:bodyPr>
            <a:normAutofit fontScale="250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s-MX" sz="7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 5 sentidos son</a:t>
            </a:r>
            <a:r>
              <a:rPr lang="es-MX" sz="7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órganos de los sentidos son los encargados de hacernos ver, escuchar, olfatear, saborear y tener sensibilidad táctil.</a:t>
            </a:r>
            <a:endParaRPr lang="es-MX" sz="72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s-MX" sz="7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vista</a:t>
            </a: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s-MX" sz="7200" i="0" dirty="0">
                <a:solidFill>
                  <a:srgbClr val="20202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sentido de la vista permite observar todo a través de los ojos, uno de los sentidos que más se usa y que nos da el placer de observar formas, tamaños, colores y ubicación de las cosas.</a:t>
            </a: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s-MX" sz="7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audición</a:t>
            </a: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s-MX" sz="7200" i="0" dirty="0">
                <a:solidFill>
                  <a:srgbClr val="20202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través del órgano de los oídos, es posible escuchar los sonidos, como voces, música, ruidos, etc. Los sonidos muy altos perturban nuestro sentido de la audición.</a:t>
            </a: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s-MX" sz="7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olfato</a:t>
            </a: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s-MX" sz="7200" i="0" dirty="0">
                <a:solidFill>
                  <a:srgbClr val="20202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órgano de la nariz es el destinado para percibir olores y fragancias. A través de la nariz respiramos el aire que nos mantiene vivos, por ello es de suma importancia mantener las fosas nasales limpias y despejadas.</a:t>
            </a: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s-MX" sz="7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gusto</a:t>
            </a: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s-MX" sz="7200" i="0" dirty="0">
                <a:solidFill>
                  <a:srgbClr val="20202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 medio de la lengua podemos diferenciar sabores, lo dulce, salado, ácido, amargo, es lo que se llama el sentido del gusto.</a:t>
            </a: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s-MX" sz="7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tacto</a:t>
            </a: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s-MX" sz="7200" i="0" dirty="0">
                <a:solidFill>
                  <a:srgbClr val="20202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través de la delgada capa que cubre el cuerpo humano, la piel, se percibe el sentido del tacto. Lo que nos permite conocer texturas, durezas y temperaturas. De manera que lo áspero, suave, caliente, frío son sensaciones que se manifiestan a través del tacto.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98444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AD2B81-84CE-E899-4227-A34AF1122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Referencias bibliográficas: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3047F8-F63B-3ADD-61EE-1168C4CDF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7816"/>
            <a:ext cx="10515600" cy="4351338"/>
          </a:xfrm>
        </p:spPr>
        <p:txBody>
          <a:bodyPr/>
          <a:lstStyle/>
          <a:p>
            <a:r>
              <a:rPr lang="es-MX" dirty="0">
                <a:hlinkClick r:id="rId2"/>
              </a:rPr>
              <a:t>https://www.spanish.cl/ciencias-naturales/cinco-sentidos.htm</a:t>
            </a:r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41842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654</Words>
  <Application>Microsoft Office PowerPoint</Application>
  <PresentationFormat>Panorámica</PresentationFormat>
  <Paragraphs>33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Abadi</vt:lpstr>
      <vt:lpstr>Aharoni</vt:lpstr>
      <vt:lpstr>Arial</vt:lpstr>
      <vt:lpstr>Calibri</vt:lpstr>
      <vt:lpstr>Calibri Light</vt:lpstr>
      <vt:lpstr>Tema de Office</vt:lpstr>
      <vt:lpstr>Presentación de PowerPoint</vt:lpstr>
      <vt:lpstr>¿Qué son los 5 sentidos?</vt:lpstr>
      <vt:lpstr>Explicación de los sentidos a los niños:</vt:lpstr>
      <vt:lpstr>Referencias bibliográficas: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Norberto Alejandro Gaytan Bernal</dc:creator>
  <cp:lastModifiedBy>Norberto Alejandro Gaytan Bernal</cp:lastModifiedBy>
  <cp:revision>2</cp:revision>
  <dcterms:created xsi:type="dcterms:W3CDTF">2022-05-22T03:57:19Z</dcterms:created>
  <dcterms:modified xsi:type="dcterms:W3CDTF">2022-05-22T04:17:24Z</dcterms:modified>
</cp:coreProperties>
</file>