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7"/>
  </p:notesMasterIdLst>
  <p:sldIdLst>
    <p:sldId id="256" r:id="rId2"/>
    <p:sldId id="259" r:id="rId3"/>
    <p:sldId id="257" r:id="rId4"/>
    <p:sldId id="308" r:id="rId5"/>
    <p:sldId id="309" r:id="rId6"/>
  </p:sldIdLst>
  <p:sldSz cx="9144000" cy="5143500" type="screen16x9"/>
  <p:notesSz cx="6858000" cy="9144000"/>
  <p:embeddedFontLst>
    <p:embeddedFont>
      <p:font typeface="Amatic SC" panose="00000500000000000000" pitchFamily="2" charset="-79"/>
      <p:regular r:id="rId8"/>
      <p:bold r:id="rId9"/>
    </p:embeddedFont>
    <p:embeddedFont>
      <p:font typeface="Baguet Script" panose="00000500000000000000" pitchFamily="2" charset="0"/>
      <p:regular r:id="rId10"/>
    </p:embeddedFont>
    <p:embeddedFont>
      <p:font typeface="Baloo 2" panose="020B0604020202020204" charset="0"/>
      <p:regular r:id="rId11"/>
      <p:bold r:id="rId12"/>
    </p:embeddedFont>
    <p:embeddedFont>
      <p:font typeface="Pangolin" panose="020B0604020202020204" charset="0"/>
      <p:regular r:id="rId13"/>
    </p:embeddedFont>
    <p:embeddedFont>
      <p:font typeface="Roboto Condensed Light" panose="02000000000000000000" pitchFamily="2" charset="0"/>
      <p:regular r:id="rId14"/>
      <p:italic r:id="rId15"/>
    </p:embeddedFont>
    <p:embeddedFont>
      <p:font typeface="Sitka Heading" panose="02000505000000020004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AA1E021-AF92-438F-A4DB-8EA4915E7B40}">
  <a:tblStyle styleId="{DAA1E021-AF92-438F-A4DB-8EA4915E7B4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tableStyles" Target="tableStyle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8c30da526c_0_8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8c30da526c_0_8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8c30da526c_0_5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8c30da526c_0_5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8c30da526c_0_5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8c30da526c_0_5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8794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8c30da526c_0_5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8c30da526c_0_5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3581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4419293" y="10313"/>
            <a:ext cx="4725535" cy="294318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flipH="1">
            <a:off x="4547056" y="-30325"/>
            <a:ext cx="4624894" cy="2878584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 rot="10800000" flipH="1">
            <a:off x="11" y="1666968"/>
            <a:ext cx="10175022" cy="3480512"/>
            <a:chOff x="1367050" y="3059225"/>
            <a:chExt cx="1407100" cy="848450"/>
          </a:xfrm>
        </p:grpSpPr>
        <p:sp>
          <p:nvSpPr>
            <p:cNvPr id="14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 rot="10800000">
            <a:off x="7543794" y="4385848"/>
            <a:ext cx="1600206" cy="776702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/>
          <p:nvPr/>
        </p:nvSpPr>
        <p:spPr>
          <a:xfrm rot="10800000">
            <a:off x="7" y="5"/>
            <a:ext cx="2478918" cy="800095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 rot="10800000">
            <a:off x="-19040" y="-38088"/>
            <a:ext cx="2421765" cy="73656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713100" y="1017725"/>
            <a:ext cx="7717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/>
          <p:nvPr/>
        </p:nvSpPr>
        <p:spPr>
          <a:xfrm>
            <a:off x="6981825" y="3445550"/>
            <a:ext cx="2162216" cy="169797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7"/>
          <p:cNvSpPr/>
          <p:nvPr/>
        </p:nvSpPr>
        <p:spPr>
          <a:xfrm flipH="1">
            <a:off x="-44" y="0"/>
            <a:ext cx="1762171" cy="5143530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4952288" y="1422475"/>
            <a:ext cx="3026700" cy="55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4952288" y="1980125"/>
            <a:ext cx="3026700" cy="17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 rot="10800000">
            <a:off x="-4" y="-6500"/>
            <a:ext cx="4915193" cy="5156400"/>
            <a:chOff x="4003316" y="-6500"/>
            <a:chExt cx="4826387" cy="5156400"/>
          </a:xfrm>
        </p:grpSpPr>
        <p:sp>
          <p:nvSpPr>
            <p:cNvPr id="57" name="Google Shape;57;p9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9"/>
            <p:cNvSpPr/>
            <p:nvPr/>
          </p:nvSpPr>
          <p:spPr>
            <a:xfrm rot="-5400000">
              <a:off x="4662404" y="982600"/>
              <a:ext cx="5156400" cy="317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713100" y="1233175"/>
            <a:ext cx="3150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713100" y="2803075"/>
            <a:ext cx="3150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4914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7836575" y="-6"/>
            <a:ext cx="1307397" cy="688355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5" r:id="rId4"/>
    <p:sldLayoutId id="2147483658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8"/>
          <p:cNvSpPr/>
          <p:nvPr/>
        </p:nvSpPr>
        <p:spPr>
          <a:xfrm>
            <a:off x="4863600" y="444145"/>
            <a:ext cx="3168688" cy="3168688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8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Rosario Guadalupe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Arroyo Espinoza #1</a:t>
            </a:r>
            <a:endParaRPr dirty="0"/>
          </a:p>
        </p:txBody>
      </p:sp>
      <p:sp>
        <p:nvSpPr>
          <p:cNvPr id="204" name="Google Shape;204;p28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Ley General de Educación</a:t>
            </a:r>
            <a:endParaRPr dirty="0"/>
          </a:p>
        </p:txBody>
      </p:sp>
      <p:sp>
        <p:nvSpPr>
          <p:cNvPr id="205" name="Google Shape;205;p28"/>
          <p:cNvSpPr/>
          <p:nvPr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8"/>
          <p:cNvSpPr/>
          <p:nvPr/>
        </p:nvSpPr>
        <p:spPr>
          <a:xfrm>
            <a:off x="3684748" y="3873047"/>
            <a:ext cx="1551855" cy="117673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7" name="Google Shape;207;p28"/>
          <p:cNvGrpSpPr/>
          <p:nvPr/>
        </p:nvGrpSpPr>
        <p:grpSpPr>
          <a:xfrm rot="870046">
            <a:off x="3799330" y="1222586"/>
            <a:ext cx="501149" cy="1012800"/>
            <a:chOff x="656025" y="2751350"/>
            <a:chExt cx="311375" cy="629275"/>
          </a:xfrm>
        </p:grpSpPr>
        <p:sp>
          <p:nvSpPr>
            <p:cNvPr id="208" name="Google Shape;208;p28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8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8" name="Google Shape;218;p28"/>
          <p:cNvGrpSpPr/>
          <p:nvPr/>
        </p:nvGrpSpPr>
        <p:grpSpPr>
          <a:xfrm rot="-668250">
            <a:off x="4957115" y="4019944"/>
            <a:ext cx="849903" cy="571578"/>
            <a:chOff x="6429375" y="2405775"/>
            <a:chExt cx="528050" cy="355125"/>
          </a:xfrm>
        </p:grpSpPr>
        <p:sp>
          <p:nvSpPr>
            <p:cNvPr id="219" name="Google Shape;219;p28"/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8"/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6" name="Google Shape;226;p28"/>
          <p:cNvSpPr/>
          <p:nvPr/>
        </p:nvSpPr>
        <p:spPr>
          <a:xfrm rot="1722646">
            <a:off x="6676143" y="828501"/>
            <a:ext cx="431902" cy="415217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28"/>
          <p:cNvGrpSpPr/>
          <p:nvPr/>
        </p:nvGrpSpPr>
        <p:grpSpPr>
          <a:xfrm>
            <a:off x="5466890" y="1361140"/>
            <a:ext cx="2219111" cy="1592274"/>
            <a:chOff x="4582100" y="3095150"/>
            <a:chExt cx="581650" cy="417350"/>
          </a:xfrm>
        </p:grpSpPr>
        <p:sp>
          <p:nvSpPr>
            <p:cNvPr id="228" name="Google Shape;228;p28"/>
            <p:cNvSpPr/>
            <p:nvPr/>
          </p:nvSpPr>
          <p:spPr>
            <a:xfrm>
              <a:off x="4858025" y="3105275"/>
              <a:ext cx="263750" cy="382500"/>
            </a:xfrm>
            <a:custGeom>
              <a:avLst/>
              <a:gdLst/>
              <a:ahLst/>
              <a:cxnLst/>
              <a:rect l="l" t="t" r="r" b="b"/>
              <a:pathLst>
                <a:path w="10550" h="15300" extrusionOk="0">
                  <a:moveTo>
                    <a:pt x="275" y="15300"/>
                  </a:moveTo>
                  <a:cubicBezTo>
                    <a:pt x="25" y="15193"/>
                    <a:pt x="1" y="15002"/>
                    <a:pt x="25" y="14800"/>
                  </a:cubicBezTo>
                  <a:cubicBezTo>
                    <a:pt x="96" y="13407"/>
                    <a:pt x="180" y="12002"/>
                    <a:pt x="227" y="10609"/>
                  </a:cubicBezTo>
                  <a:cubicBezTo>
                    <a:pt x="275" y="9347"/>
                    <a:pt x="239" y="8061"/>
                    <a:pt x="263" y="6799"/>
                  </a:cubicBezTo>
                  <a:cubicBezTo>
                    <a:pt x="263" y="5715"/>
                    <a:pt x="275" y="4608"/>
                    <a:pt x="275" y="3525"/>
                  </a:cubicBezTo>
                  <a:cubicBezTo>
                    <a:pt x="275" y="3203"/>
                    <a:pt x="418" y="2965"/>
                    <a:pt x="656" y="2810"/>
                  </a:cubicBezTo>
                  <a:cubicBezTo>
                    <a:pt x="1227" y="2417"/>
                    <a:pt x="1811" y="2024"/>
                    <a:pt x="2406" y="1691"/>
                  </a:cubicBezTo>
                  <a:cubicBezTo>
                    <a:pt x="3680" y="977"/>
                    <a:pt x="5061" y="500"/>
                    <a:pt x="6502" y="239"/>
                  </a:cubicBezTo>
                  <a:cubicBezTo>
                    <a:pt x="7633" y="24"/>
                    <a:pt x="8764" y="0"/>
                    <a:pt x="9895" y="191"/>
                  </a:cubicBezTo>
                  <a:cubicBezTo>
                    <a:pt x="10347" y="262"/>
                    <a:pt x="10347" y="298"/>
                    <a:pt x="10395" y="727"/>
                  </a:cubicBezTo>
                  <a:cubicBezTo>
                    <a:pt x="10550" y="2286"/>
                    <a:pt x="10419" y="3846"/>
                    <a:pt x="10347" y="5418"/>
                  </a:cubicBezTo>
                  <a:cubicBezTo>
                    <a:pt x="10300" y="6335"/>
                    <a:pt x="10300" y="7275"/>
                    <a:pt x="10276" y="8192"/>
                  </a:cubicBezTo>
                  <a:cubicBezTo>
                    <a:pt x="10252" y="8787"/>
                    <a:pt x="10181" y="9371"/>
                    <a:pt x="10169" y="9966"/>
                  </a:cubicBezTo>
                  <a:cubicBezTo>
                    <a:pt x="10157" y="10454"/>
                    <a:pt x="10157" y="10930"/>
                    <a:pt x="10157" y="11430"/>
                  </a:cubicBezTo>
                  <a:cubicBezTo>
                    <a:pt x="10157" y="11704"/>
                    <a:pt x="10121" y="11990"/>
                    <a:pt x="10097" y="12264"/>
                  </a:cubicBezTo>
                  <a:cubicBezTo>
                    <a:pt x="10038" y="12740"/>
                    <a:pt x="9895" y="12871"/>
                    <a:pt x="9419" y="12919"/>
                  </a:cubicBezTo>
                  <a:cubicBezTo>
                    <a:pt x="8919" y="12954"/>
                    <a:pt x="8431" y="12990"/>
                    <a:pt x="7919" y="13038"/>
                  </a:cubicBezTo>
                  <a:cubicBezTo>
                    <a:pt x="6645" y="13157"/>
                    <a:pt x="5394" y="13419"/>
                    <a:pt x="4144" y="13752"/>
                  </a:cubicBezTo>
                  <a:cubicBezTo>
                    <a:pt x="3287" y="13955"/>
                    <a:pt x="2442" y="14145"/>
                    <a:pt x="1668" y="14550"/>
                  </a:cubicBezTo>
                  <a:cubicBezTo>
                    <a:pt x="1180" y="14776"/>
                    <a:pt x="727" y="15038"/>
                    <a:pt x="275" y="15300"/>
                  </a:cubicBezTo>
                  <a:close/>
                  <a:moveTo>
                    <a:pt x="1775" y="3548"/>
                  </a:moveTo>
                  <a:cubicBezTo>
                    <a:pt x="1906" y="3537"/>
                    <a:pt x="2001" y="3548"/>
                    <a:pt x="2073" y="3513"/>
                  </a:cubicBezTo>
                  <a:cubicBezTo>
                    <a:pt x="3228" y="3001"/>
                    <a:pt x="4418" y="2560"/>
                    <a:pt x="5633" y="2167"/>
                  </a:cubicBezTo>
                  <a:cubicBezTo>
                    <a:pt x="6490" y="1882"/>
                    <a:pt x="7359" y="1679"/>
                    <a:pt x="8276" y="1739"/>
                  </a:cubicBezTo>
                  <a:cubicBezTo>
                    <a:pt x="8431" y="1751"/>
                    <a:pt x="8669" y="1810"/>
                    <a:pt x="8657" y="1572"/>
                  </a:cubicBezTo>
                  <a:cubicBezTo>
                    <a:pt x="8657" y="1370"/>
                    <a:pt x="8419" y="1382"/>
                    <a:pt x="8264" y="1382"/>
                  </a:cubicBezTo>
                  <a:cubicBezTo>
                    <a:pt x="7299" y="1429"/>
                    <a:pt x="6359" y="1524"/>
                    <a:pt x="5454" y="1882"/>
                  </a:cubicBezTo>
                  <a:cubicBezTo>
                    <a:pt x="4347" y="2322"/>
                    <a:pt x="3251" y="2715"/>
                    <a:pt x="2132" y="3120"/>
                  </a:cubicBezTo>
                  <a:cubicBezTo>
                    <a:pt x="1954" y="3191"/>
                    <a:pt x="1811" y="3251"/>
                    <a:pt x="1775" y="3548"/>
                  </a:cubicBezTo>
                  <a:close/>
                  <a:moveTo>
                    <a:pt x="2954" y="8371"/>
                  </a:moveTo>
                  <a:cubicBezTo>
                    <a:pt x="3085" y="8228"/>
                    <a:pt x="3204" y="8109"/>
                    <a:pt x="3299" y="7966"/>
                  </a:cubicBezTo>
                  <a:cubicBezTo>
                    <a:pt x="3561" y="7597"/>
                    <a:pt x="3478" y="7299"/>
                    <a:pt x="3013" y="7180"/>
                  </a:cubicBezTo>
                  <a:cubicBezTo>
                    <a:pt x="2739" y="7108"/>
                    <a:pt x="2454" y="7073"/>
                    <a:pt x="2192" y="7037"/>
                  </a:cubicBezTo>
                  <a:cubicBezTo>
                    <a:pt x="1954" y="7001"/>
                    <a:pt x="1846" y="7073"/>
                    <a:pt x="1894" y="7335"/>
                  </a:cubicBezTo>
                  <a:cubicBezTo>
                    <a:pt x="2001" y="8001"/>
                    <a:pt x="1894" y="8656"/>
                    <a:pt x="1775" y="9299"/>
                  </a:cubicBezTo>
                  <a:cubicBezTo>
                    <a:pt x="1727" y="9537"/>
                    <a:pt x="1834" y="9740"/>
                    <a:pt x="2061" y="9740"/>
                  </a:cubicBezTo>
                  <a:cubicBezTo>
                    <a:pt x="2370" y="9740"/>
                    <a:pt x="2727" y="9764"/>
                    <a:pt x="3013" y="9644"/>
                  </a:cubicBezTo>
                  <a:cubicBezTo>
                    <a:pt x="3430" y="9454"/>
                    <a:pt x="3632" y="9013"/>
                    <a:pt x="3204" y="8561"/>
                  </a:cubicBezTo>
                  <a:cubicBezTo>
                    <a:pt x="3108" y="8525"/>
                    <a:pt x="3061" y="8466"/>
                    <a:pt x="2954" y="8371"/>
                  </a:cubicBezTo>
                  <a:close/>
                  <a:moveTo>
                    <a:pt x="8300" y="10990"/>
                  </a:moveTo>
                  <a:cubicBezTo>
                    <a:pt x="8097" y="10966"/>
                    <a:pt x="7942" y="10907"/>
                    <a:pt x="7776" y="10907"/>
                  </a:cubicBezTo>
                  <a:cubicBezTo>
                    <a:pt x="7002" y="10942"/>
                    <a:pt x="6216" y="10990"/>
                    <a:pt x="5442" y="11073"/>
                  </a:cubicBezTo>
                  <a:cubicBezTo>
                    <a:pt x="4990" y="11109"/>
                    <a:pt x="4525" y="11216"/>
                    <a:pt x="4097" y="11323"/>
                  </a:cubicBezTo>
                  <a:cubicBezTo>
                    <a:pt x="3442" y="11490"/>
                    <a:pt x="2787" y="11692"/>
                    <a:pt x="2132" y="11883"/>
                  </a:cubicBezTo>
                  <a:cubicBezTo>
                    <a:pt x="2025" y="11919"/>
                    <a:pt x="1918" y="11942"/>
                    <a:pt x="1846" y="11990"/>
                  </a:cubicBezTo>
                  <a:cubicBezTo>
                    <a:pt x="1811" y="12002"/>
                    <a:pt x="1775" y="12097"/>
                    <a:pt x="1787" y="12145"/>
                  </a:cubicBezTo>
                  <a:cubicBezTo>
                    <a:pt x="1823" y="12204"/>
                    <a:pt x="1882" y="12264"/>
                    <a:pt x="1942" y="12276"/>
                  </a:cubicBezTo>
                  <a:cubicBezTo>
                    <a:pt x="1977" y="12288"/>
                    <a:pt x="2061" y="12264"/>
                    <a:pt x="2096" y="12240"/>
                  </a:cubicBezTo>
                  <a:cubicBezTo>
                    <a:pt x="2775" y="12050"/>
                    <a:pt x="3430" y="11835"/>
                    <a:pt x="4097" y="11645"/>
                  </a:cubicBezTo>
                  <a:cubicBezTo>
                    <a:pt x="4323" y="11585"/>
                    <a:pt x="4561" y="11526"/>
                    <a:pt x="4775" y="11490"/>
                  </a:cubicBezTo>
                  <a:cubicBezTo>
                    <a:pt x="5823" y="11323"/>
                    <a:pt x="6847" y="11133"/>
                    <a:pt x="7907" y="11276"/>
                  </a:cubicBezTo>
                  <a:cubicBezTo>
                    <a:pt x="8073" y="11335"/>
                    <a:pt x="8240" y="11288"/>
                    <a:pt x="8300" y="10990"/>
                  </a:cubicBezTo>
                  <a:close/>
                  <a:moveTo>
                    <a:pt x="8240" y="9502"/>
                  </a:moveTo>
                  <a:cubicBezTo>
                    <a:pt x="7907" y="9478"/>
                    <a:pt x="7597" y="9418"/>
                    <a:pt x="7264" y="9418"/>
                  </a:cubicBezTo>
                  <a:cubicBezTo>
                    <a:pt x="6430" y="9406"/>
                    <a:pt x="5585" y="9383"/>
                    <a:pt x="4787" y="9680"/>
                  </a:cubicBezTo>
                  <a:cubicBezTo>
                    <a:pt x="4323" y="9847"/>
                    <a:pt x="3859" y="9966"/>
                    <a:pt x="3382" y="10097"/>
                  </a:cubicBezTo>
                  <a:cubicBezTo>
                    <a:pt x="2918" y="10228"/>
                    <a:pt x="2442" y="10347"/>
                    <a:pt x="1977" y="10490"/>
                  </a:cubicBezTo>
                  <a:cubicBezTo>
                    <a:pt x="1894" y="10514"/>
                    <a:pt x="1799" y="10526"/>
                    <a:pt x="1739" y="10597"/>
                  </a:cubicBezTo>
                  <a:cubicBezTo>
                    <a:pt x="1715" y="10621"/>
                    <a:pt x="1668" y="10692"/>
                    <a:pt x="1680" y="10740"/>
                  </a:cubicBezTo>
                  <a:cubicBezTo>
                    <a:pt x="1704" y="10787"/>
                    <a:pt x="1763" y="10835"/>
                    <a:pt x="1799" y="10847"/>
                  </a:cubicBezTo>
                  <a:cubicBezTo>
                    <a:pt x="1882" y="10859"/>
                    <a:pt x="1954" y="10847"/>
                    <a:pt x="2013" y="10811"/>
                  </a:cubicBezTo>
                  <a:cubicBezTo>
                    <a:pt x="2513" y="10645"/>
                    <a:pt x="3025" y="10502"/>
                    <a:pt x="3525" y="10335"/>
                  </a:cubicBezTo>
                  <a:cubicBezTo>
                    <a:pt x="4978" y="9859"/>
                    <a:pt x="6430" y="9549"/>
                    <a:pt x="7954" y="9847"/>
                  </a:cubicBezTo>
                  <a:cubicBezTo>
                    <a:pt x="8204" y="9883"/>
                    <a:pt x="8252" y="9740"/>
                    <a:pt x="8240" y="9502"/>
                  </a:cubicBezTo>
                  <a:close/>
                  <a:moveTo>
                    <a:pt x="2132" y="4525"/>
                  </a:moveTo>
                  <a:cubicBezTo>
                    <a:pt x="2239" y="4537"/>
                    <a:pt x="2346" y="4572"/>
                    <a:pt x="2418" y="4561"/>
                  </a:cubicBezTo>
                  <a:cubicBezTo>
                    <a:pt x="2847" y="4441"/>
                    <a:pt x="3275" y="4358"/>
                    <a:pt x="3692" y="4191"/>
                  </a:cubicBezTo>
                  <a:cubicBezTo>
                    <a:pt x="4990" y="3656"/>
                    <a:pt x="6335" y="3441"/>
                    <a:pt x="7728" y="3537"/>
                  </a:cubicBezTo>
                  <a:lnTo>
                    <a:pt x="8038" y="3537"/>
                  </a:lnTo>
                  <a:cubicBezTo>
                    <a:pt x="8228" y="3525"/>
                    <a:pt x="8276" y="3418"/>
                    <a:pt x="8228" y="3239"/>
                  </a:cubicBezTo>
                  <a:cubicBezTo>
                    <a:pt x="8157" y="3227"/>
                    <a:pt x="8097" y="3191"/>
                    <a:pt x="8038" y="3191"/>
                  </a:cubicBezTo>
                  <a:cubicBezTo>
                    <a:pt x="7180" y="3108"/>
                    <a:pt x="6323" y="3239"/>
                    <a:pt x="5478" y="3358"/>
                  </a:cubicBezTo>
                  <a:cubicBezTo>
                    <a:pt x="4740" y="3465"/>
                    <a:pt x="4061" y="3787"/>
                    <a:pt x="3370" y="3965"/>
                  </a:cubicBezTo>
                  <a:cubicBezTo>
                    <a:pt x="3144" y="4025"/>
                    <a:pt x="2906" y="4060"/>
                    <a:pt x="2680" y="4132"/>
                  </a:cubicBezTo>
                  <a:cubicBezTo>
                    <a:pt x="2477" y="4203"/>
                    <a:pt x="2239" y="4203"/>
                    <a:pt x="2132" y="4525"/>
                  </a:cubicBezTo>
                  <a:close/>
                  <a:moveTo>
                    <a:pt x="1846" y="6013"/>
                  </a:moveTo>
                  <a:cubicBezTo>
                    <a:pt x="1989" y="6013"/>
                    <a:pt x="2085" y="6025"/>
                    <a:pt x="2180" y="6013"/>
                  </a:cubicBezTo>
                  <a:cubicBezTo>
                    <a:pt x="3513" y="5680"/>
                    <a:pt x="4847" y="5358"/>
                    <a:pt x="6228" y="5263"/>
                  </a:cubicBezTo>
                  <a:cubicBezTo>
                    <a:pt x="6430" y="5251"/>
                    <a:pt x="6490" y="5132"/>
                    <a:pt x="6490" y="4894"/>
                  </a:cubicBezTo>
                  <a:cubicBezTo>
                    <a:pt x="6180" y="4918"/>
                    <a:pt x="5883" y="4930"/>
                    <a:pt x="5597" y="5001"/>
                  </a:cubicBezTo>
                  <a:cubicBezTo>
                    <a:pt x="4466" y="5215"/>
                    <a:pt x="3335" y="5453"/>
                    <a:pt x="2215" y="5680"/>
                  </a:cubicBezTo>
                  <a:cubicBezTo>
                    <a:pt x="2073" y="5715"/>
                    <a:pt x="1894" y="5739"/>
                    <a:pt x="1846" y="6013"/>
                  </a:cubicBezTo>
                  <a:close/>
                  <a:moveTo>
                    <a:pt x="7299" y="7632"/>
                  </a:moveTo>
                  <a:cubicBezTo>
                    <a:pt x="7026" y="7668"/>
                    <a:pt x="6764" y="7716"/>
                    <a:pt x="6514" y="7751"/>
                  </a:cubicBezTo>
                  <a:cubicBezTo>
                    <a:pt x="5883" y="7811"/>
                    <a:pt x="5240" y="7859"/>
                    <a:pt x="4621" y="7894"/>
                  </a:cubicBezTo>
                  <a:cubicBezTo>
                    <a:pt x="4490" y="7918"/>
                    <a:pt x="4275" y="7882"/>
                    <a:pt x="4287" y="8085"/>
                  </a:cubicBezTo>
                  <a:cubicBezTo>
                    <a:pt x="4299" y="8299"/>
                    <a:pt x="4501" y="8240"/>
                    <a:pt x="4644" y="8228"/>
                  </a:cubicBezTo>
                  <a:cubicBezTo>
                    <a:pt x="5454" y="8168"/>
                    <a:pt x="6252" y="8109"/>
                    <a:pt x="7073" y="8049"/>
                  </a:cubicBezTo>
                  <a:cubicBezTo>
                    <a:pt x="7323" y="8037"/>
                    <a:pt x="7323" y="7882"/>
                    <a:pt x="7299" y="7632"/>
                  </a:cubicBezTo>
                  <a:close/>
                  <a:moveTo>
                    <a:pt x="2144" y="13109"/>
                  </a:moveTo>
                  <a:cubicBezTo>
                    <a:pt x="2323" y="13097"/>
                    <a:pt x="2489" y="13109"/>
                    <a:pt x="2632" y="13073"/>
                  </a:cubicBezTo>
                  <a:cubicBezTo>
                    <a:pt x="3251" y="12943"/>
                    <a:pt x="3870" y="12800"/>
                    <a:pt x="4490" y="12645"/>
                  </a:cubicBezTo>
                  <a:cubicBezTo>
                    <a:pt x="4597" y="12621"/>
                    <a:pt x="4787" y="12585"/>
                    <a:pt x="4752" y="12407"/>
                  </a:cubicBezTo>
                  <a:cubicBezTo>
                    <a:pt x="4716" y="12228"/>
                    <a:pt x="4561" y="12264"/>
                    <a:pt x="4418" y="12276"/>
                  </a:cubicBezTo>
                  <a:cubicBezTo>
                    <a:pt x="4394" y="12276"/>
                    <a:pt x="4359" y="12288"/>
                    <a:pt x="4335" y="12288"/>
                  </a:cubicBezTo>
                  <a:cubicBezTo>
                    <a:pt x="3704" y="12454"/>
                    <a:pt x="3085" y="12597"/>
                    <a:pt x="2466" y="12764"/>
                  </a:cubicBezTo>
                  <a:cubicBezTo>
                    <a:pt x="2323" y="12812"/>
                    <a:pt x="2144" y="12812"/>
                    <a:pt x="2144" y="13109"/>
                  </a:cubicBezTo>
                  <a:close/>
                  <a:moveTo>
                    <a:pt x="6299" y="12204"/>
                  </a:moveTo>
                  <a:cubicBezTo>
                    <a:pt x="6192" y="12157"/>
                    <a:pt x="6133" y="12097"/>
                    <a:pt x="6085" y="12097"/>
                  </a:cubicBezTo>
                  <a:cubicBezTo>
                    <a:pt x="6025" y="12109"/>
                    <a:pt x="5978" y="12181"/>
                    <a:pt x="5978" y="12228"/>
                  </a:cubicBezTo>
                  <a:cubicBezTo>
                    <a:pt x="5978" y="12276"/>
                    <a:pt x="6061" y="12359"/>
                    <a:pt x="6085" y="12359"/>
                  </a:cubicBezTo>
                  <a:cubicBezTo>
                    <a:pt x="6156" y="12347"/>
                    <a:pt x="6216" y="12276"/>
                    <a:pt x="6299" y="1220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4624075" y="3114500"/>
              <a:ext cx="234875" cy="359000"/>
            </a:xfrm>
            <a:custGeom>
              <a:avLst/>
              <a:gdLst/>
              <a:ahLst/>
              <a:cxnLst/>
              <a:rect l="l" t="t" r="r" b="b"/>
              <a:pathLst>
                <a:path w="9395" h="14360" extrusionOk="0">
                  <a:moveTo>
                    <a:pt x="9109" y="14359"/>
                  </a:moveTo>
                  <a:cubicBezTo>
                    <a:pt x="8704" y="14157"/>
                    <a:pt x="8335" y="14002"/>
                    <a:pt x="7990" y="13812"/>
                  </a:cubicBezTo>
                  <a:cubicBezTo>
                    <a:pt x="7263" y="13407"/>
                    <a:pt x="6501" y="13181"/>
                    <a:pt x="5692" y="13109"/>
                  </a:cubicBezTo>
                  <a:cubicBezTo>
                    <a:pt x="4704" y="13014"/>
                    <a:pt x="3727" y="12883"/>
                    <a:pt x="2739" y="12824"/>
                  </a:cubicBezTo>
                  <a:cubicBezTo>
                    <a:pt x="2191" y="12800"/>
                    <a:pt x="1620" y="12859"/>
                    <a:pt x="1060" y="12883"/>
                  </a:cubicBezTo>
                  <a:cubicBezTo>
                    <a:pt x="834" y="12907"/>
                    <a:pt x="608" y="12919"/>
                    <a:pt x="346" y="12931"/>
                  </a:cubicBezTo>
                  <a:cubicBezTo>
                    <a:pt x="310" y="12764"/>
                    <a:pt x="286" y="12597"/>
                    <a:pt x="274" y="12454"/>
                  </a:cubicBezTo>
                  <a:cubicBezTo>
                    <a:pt x="227" y="11335"/>
                    <a:pt x="191" y="10204"/>
                    <a:pt x="155" y="9085"/>
                  </a:cubicBezTo>
                  <a:cubicBezTo>
                    <a:pt x="108" y="8121"/>
                    <a:pt x="13" y="7144"/>
                    <a:pt x="13" y="6168"/>
                  </a:cubicBezTo>
                  <a:cubicBezTo>
                    <a:pt x="1" y="5144"/>
                    <a:pt x="72" y="4108"/>
                    <a:pt x="96" y="3072"/>
                  </a:cubicBezTo>
                  <a:cubicBezTo>
                    <a:pt x="96" y="2322"/>
                    <a:pt x="36" y="1572"/>
                    <a:pt x="13" y="810"/>
                  </a:cubicBezTo>
                  <a:lnTo>
                    <a:pt x="13" y="155"/>
                  </a:lnTo>
                  <a:cubicBezTo>
                    <a:pt x="274" y="96"/>
                    <a:pt x="489" y="1"/>
                    <a:pt x="715" y="1"/>
                  </a:cubicBezTo>
                  <a:cubicBezTo>
                    <a:pt x="2382" y="24"/>
                    <a:pt x="4049" y="155"/>
                    <a:pt x="5644" y="715"/>
                  </a:cubicBezTo>
                  <a:cubicBezTo>
                    <a:pt x="5751" y="739"/>
                    <a:pt x="5835" y="774"/>
                    <a:pt x="5942" y="810"/>
                  </a:cubicBezTo>
                  <a:cubicBezTo>
                    <a:pt x="6847" y="1286"/>
                    <a:pt x="7775" y="1763"/>
                    <a:pt x="8680" y="2263"/>
                  </a:cubicBezTo>
                  <a:cubicBezTo>
                    <a:pt x="9157" y="2513"/>
                    <a:pt x="9395" y="2894"/>
                    <a:pt x="9395" y="3477"/>
                  </a:cubicBezTo>
                  <a:cubicBezTo>
                    <a:pt x="9359" y="5751"/>
                    <a:pt x="9383" y="8037"/>
                    <a:pt x="9347" y="10299"/>
                  </a:cubicBezTo>
                  <a:cubicBezTo>
                    <a:pt x="9347" y="10680"/>
                    <a:pt x="9287" y="11050"/>
                    <a:pt x="9276" y="11442"/>
                  </a:cubicBezTo>
                  <a:cubicBezTo>
                    <a:pt x="9240" y="12204"/>
                    <a:pt x="9228" y="12978"/>
                    <a:pt x="9204" y="13728"/>
                  </a:cubicBezTo>
                  <a:cubicBezTo>
                    <a:pt x="9180" y="13931"/>
                    <a:pt x="9145" y="14121"/>
                    <a:pt x="9109" y="14359"/>
                  </a:cubicBezTo>
                  <a:close/>
                  <a:moveTo>
                    <a:pt x="1596" y="4430"/>
                  </a:moveTo>
                  <a:cubicBezTo>
                    <a:pt x="1584" y="4477"/>
                    <a:pt x="1548" y="4525"/>
                    <a:pt x="1537" y="4584"/>
                  </a:cubicBezTo>
                  <a:cubicBezTo>
                    <a:pt x="1608" y="4644"/>
                    <a:pt x="1679" y="4727"/>
                    <a:pt x="1775" y="4763"/>
                  </a:cubicBezTo>
                  <a:cubicBezTo>
                    <a:pt x="1918" y="4799"/>
                    <a:pt x="2084" y="4823"/>
                    <a:pt x="2251" y="4834"/>
                  </a:cubicBezTo>
                  <a:cubicBezTo>
                    <a:pt x="3299" y="4942"/>
                    <a:pt x="4358" y="5013"/>
                    <a:pt x="5382" y="5287"/>
                  </a:cubicBezTo>
                  <a:cubicBezTo>
                    <a:pt x="5823" y="5382"/>
                    <a:pt x="6239" y="5525"/>
                    <a:pt x="6668" y="5644"/>
                  </a:cubicBezTo>
                  <a:cubicBezTo>
                    <a:pt x="6930" y="5716"/>
                    <a:pt x="6930" y="5716"/>
                    <a:pt x="7049" y="5382"/>
                  </a:cubicBezTo>
                  <a:cubicBezTo>
                    <a:pt x="6966" y="5346"/>
                    <a:pt x="6871" y="5275"/>
                    <a:pt x="6787" y="5263"/>
                  </a:cubicBezTo>
                  <a:cubicBezTo>
                    <a:pt x="6323" y="5144"/>
                    <a:pt x="5882" y="5001"/>
                    <a:pt x="5418" y="4930"/>
                  </a:cubicBezTo>
                  <a:cubicBezTo>
                    <a:pt x="4287" y="4751"/>
                    <a:pt x="3144" y="4608"/>
                    <a:pt x="2013" y="4465"/>
                  </a:cubicBezTo>
                  <a:cubicBezTo>
                    <a:pt x="1882" y="4418"/>
                    <a:pt x="1727" y="4430"/>
                    <a:pt x="1596" y="4430"/>
                  </a:cubicBezTo>
                  <a:close/>
                  <a:moveTo>
                    <a:pt x="7502" y="9121"/>
                  </a:moveTo>
                  <a:cubicBezTo>
                    <a:pt x="7609" y="8883"/>
                    <a:pt x="7597" y="8752"/>
                    <a:pt x="7335" y="8704"/>
                  </a:cubicBezTo>
                  <a:cubicBezTo>
                    <a:pt x="6466" y="8561"/>
                    <a:pt x="5573" y="8383"/>
                    <a:pt x="4692" y="8240"/>
                  </a:cubicBezTo>
                  <a:cubicBezTo>
                    <a:pt x="3858" y="8121"/>
                    <a:pt x="3025" y="8037"/>
                    <a:pt x="2191" y="7930"/>
                  </a:cubicBezTo>
                  <a:cubicBezTo>
                    <a:pt x="2060" y="7918"/>
                    <a:pt x="1918" y="7930"/>
                    <a:pt x="1894" y="8109"/>
                  </a:cubicBezTo>
                  <a:cubicBezTo>
                    <a:pt x="1918" y="8144"/>
                    <a:pt x="1941" y="8204"/>
                    <a:pt x="1965" y="8204"/>
                  </a:cubicBezTo>
                  <a:cubicBezTo>
                    <a:pt x="3811" y="8394"/>
                    <a:pt x="5656" y="8633"/>
                    <a:pt x="7502" y="9121"/>
                  </a:cubicBezTo>
                  <a:close/>
                  <a:moveTo>
                    <a:pt x="7311" y="6620"/>
                  </a:moveTo>
                  <a:cubicBezTo>
                    <a:pt x="7073" y="6549"/>
                    <a:pt x="6859" y="6454"/>
                    <a:pt x="6644" y="6394"/>
                  </a:cubicBezTo>
                  <a:cubicBezTo>
                    <a:pt x="5096" y="5989"/>
                    <a:pt x="3501" y="5918"/>
                    <a:pt x="1918" y="5680"/>
                  </a:cubicBezTo>
                  <a:cubicBezTo>
                    <a:pt x="1858" y="5668"/>
                    <a:pt x="1798" y="5704"/>
                    <a:pt x="1739" y="5704"/>
                  </a:cubicBezTo>
                  <a:cubicBezTo>
                    <a:pt x="1727" y="5704"/>
                    <a:pt x="1715" y="5716"/>
                    <a:pt x="1715" y="5727"/>
                  </a:cubicBezTo>
                  <a:cubicBezTo>
                    <a:pt x="1703" y="5739"/>
                    <a:pt x="1703" y="5763"/>
                    <a:pt x="1679" y="5835"/>
                  </a:cubicBezTo>
                  <a:cubicBezTo>
                    <a:pt x="1775" y="5894"/>
                    <a:pt x="1870" y="5977"/>
                    <a:pt x="1977" y="6001"/>
                  </a:cubicBezTo>
                  <a:cubicBezTo>
                    <a:pt x="2394" y="6073"/>
                    <a:pt x="2834" y="6132"/>
                    <a:pt x="3239" y="6180"/>
                  </a:cubicBezTo>
                  <a:cubicBezTo>
                    <a:pt x="4215" y="6275"/>
                    <a:pt x="5180" y="6382"/>
                    <a:pt x="6120" y="6656"/>
                  </a:cubicBezTo>
                  <a:cubicBezTo>
                    <a:pt x="6418" y="6739"/>
                    <a:pt x="6704" y="6859"/>
                    <a:pt x="7001" y="6966"/>
                  </a:cubicBezTo>
                  <a:cubicBezTo>
                    <a:pt x="7061" y="6978"/>
                    <a:pt x="7132" y="6978"/>
                    <a:pt x="7204" y="6978"/>
                  </a:cubicBezTo>
                  <a:cubicBezTo>
                    <a:pt x="7240" y="6859"/>
                    <a:pt x="7263" y="6751"/>
                    <a:pt x="7311" y="6620"/>
                  </a:cubicBezTo>
                  <a:close/>
                  <a:moveTo>
                    <a:pt x="2715" y="3882"/>
                  </a:moveTo>
                  <a:cubicBezTo>
                    <a:pt x="2977" y="3656"/>
                    <a:pt x="2965" y="3477"/>
                    <a:pt x="2906" y="3287"/>
                  </a:cubicBezTo>
                  <a:cubicBezTo>
                    <a:pt x="2834" y="3025"/>
                    <a:pt x="2763" y="2739"/>
                    <a:pt x="2691" y="2465"/>
                  </a:cubicBezTo>
                  <a:cubicBezTo>
                    <a:pt x="2560" y="2025"/>
                    <a:pt x="2429" y="1572"/>
                    <a:pt x="2263" y="1132"/>
                  </a:cubicBezTo>
                  <a:cubicBezTo>
                    <a:pt x="2227" y="1036"/>
                    <a:pt x="2132" y="917"/>
                    <a:pt x="2037" y="905"/>
                  </a:cubicBezTo>
                  <a:cubicBezTo>
                    <a:pt x="1870" y="882"/>
                    <a:pt x="1834" y="1024"/>
                    <a:pt x="1787" y="1155"/>
                  </a:cubicBezTo>
                  <a:cubicBezTo>
                    <a:pt x="1548" y="1917"/>
                    <a:pt x="1322" y="2679"/>
                    <a:pt x="1072" y="3418"/>
                  </a:cubicBezTo>
                  <a:cubicBezTo>
                    <a:pt x="1025" y="3572"/>
                    <a:pt x="1025" y="3680"/>
                    <a:pt x="1215" y="3739"/>
                  </a:cubicBezTo>
                  <a:cubicBezTo>
                    <a:pt x="1251" y="3691"/>
                    <a:pt x="1298" y="3644"/>
                    <a:pt x="1310" y="3596"/>
                  </a:cubicBezTo>
                  <a:cubicBezTo>
                    <a:pt x="1358" y="3406"/>
                    <a:pt x="1394" y="3203"/>
                    <a:pt x="1429" y="2989"/>
                  </a:cubicBezTo>
                  <a:cubicBezTo>
                    <a:pt x="1453" y="2787"/>
                    <a:pt x="1572" y="2679"/>
                    <a:pt x="1787" y="2691"/>
                  </a:cubicBezTo>
                  <a:lnTo>
                    <a:pt x="2394" y="2691"/>
                  </a:lnTo>
                  <a:cubicBezTo>
                    <a:pt x="2501" y="3060"/>
                    <a:pt x="2608" y="3441"/>
                    <a:pt x="2715" y="3882"/>
                  </a:cubicBezTo>
                  <a:close/>
                  <a:moveTo>
                    <a:pt x="7311" y="10085"/>
                  </a:moveTo>
                  <a:cubicBezTo>
                    <a:pt x="6978" y="10002"/>
                    <a:pt x="6668" y="9930"/>
                    <a:pt x="6382" y="9823"/>
                  </a:cubicBezTo>
                  <a:cubicBezTo>
                    <a:pt x="5013" y="9371"/>
                    <a:pt x="3620" y="9418"/>
                    <a:pt x="2215" y="9573"/>
                  </a:cubicBezTo>
                  <a:cubicBezTo>
                    <a:pt x="2144" y="9585"/>
                    <a:pt x="2025" y="9668"/>
                    <a:pt x="2025" y="9752"/>
                  </a:cubicBezTo>
                  <a:cubicBezTo>
                    <a:pt x="2013" y="9907"/>
                    <a:pt x="2156" y="9907"/>
                    <a:pt x="2275" y="9895"/>
                  </a:cubicBezTo>
                  <a:cubicBezTo>
                    <a:pt x="2322" y="9895"/>
                    <a:pt x="2370" y="9883"/>
                    <a:pt x="2418" y="9883"/>
                  </a:cubicBezTo>
                  <a:cubicBezTo>
                    <a:pt x="3811" y="9585"/>
                    <a:pt x="5168" y="9764"/>
                    <a:pt x="6501" y="10228"/>
                  </a:cubicBezTo>
                  <a:lnTo>
                    <a:pt x="7216" y="10442"/>
                  </a:lnTo>
                  <a:cubicBezTo>
                    <a:pt x="7252" y="10383"/>
                    <a:pt x="7275" y="10335"/>
                    <a:pt x="7299" y="10311"/>
                  </a:cubicBezTo>
                  <a:cubicBezTo>
                    <a:pt x="7299" y="10252"/>
                    <a:pt x="7299" y="10192"/>
                    <a:pt x="7311" y="10085"/>
                  </a:cubicBezTo>
                  <a:close/>
                  <a:moveTo>
                    <a:pt x="7406" y="11609"/>
                  </a:moveTo>
                  <a:cubicBezTo>
                    <a:pt x="7371" y="11573"/>
                    <a:pt x="7335" y="11550"/>
                    <a:pt x="7311" y="11550"/>
                  </a:cubicBezTo>
                  <a:cubicBezTo>
                    <a:pt x="5894" y="11192"/>
                    <a:pt x="4454" y="10954"/>
                    <a:pt x="2989" y="10847"/>
                  </a:cubicBezTo>
                  <a:cubicBezTo>
                    <a:pt x="2834" y="10835"/>
                    <a:pt x="2668" y="10823"/>
                    <a:pt x="2501" y="10847"/>
                  </a:cubicBezTo>
                  <a:cubicBezTo>
                    <a:pt x="2441" y="10847"/>
                    <a:pt x="2394" y="10954"/>
                    <a:pt x="2334" y="11014"/>
                  </a:cubicBezTo>
                  <a:cubicBezTo>
                    <a:pt x="2382" y="11061"/>
                    <a:pt x="2441" y="11121"/>
                    <a:pt x="2489" y="11133"/>
                  </a:cubicBezTo>
                  <a:cubicBezTo>
                    <a:pt x="2596" y="11157"/>
                    <a:pt x="2691" y="11133"/>
                    <a:pt x="2799" y="11145"/>
                  </a:cubicBezTo>
                  <a:cubicBezTo>
                    <a:pt x="3442" y="11192"/>
                    <a:pt x="4096" y="11192"/>
                    <a:pt x="4727" y="11311"/>
                  </a:cubicBezTo>
                  <a:cubicBezTo>
                    <a:pt x="5549" y="11454"/>
                    <a:pt x="6359" y="11716"/>
                    <a:pt x="7180" y="11907"/>
                  </a:cubicBezTo>
                  <a:cubicBezTo>
                    <a:pt x="7216" y="11919"/>
                    <a:pt x="7263" y="11907"/>
                    <a:pt x="7323" y="11907"/>
                  </a:cubicBezTo>
                  <a:cubicBezTo>
                    <a:pt x="7382" y="11812"/>
                    <a:pt x="7394" y="11716"/>
                    <a:pt x="7406" y="11609"/>
                  </a:cubicBezTo>
                  <a:close/>
                  <a:moveTo>
                    <a:pt x="3918" y="3037"/>
                  </a:moveTo>
                  <a:cubicBezTo>
                    <a:pt x="3882" y="3060"/>
                    <a:pt x="3775" y="3108"/>
                    <a:pt x="3775" y="3156"/>
                  </a:cubicBezTo>
                  <a:cubicBezTo>
                    <a:pt x="3775" y="3227"/>
                    <a:pt x="3823" y="3334"/>
                    <a:pt x="3870" y="3358"/>
                  </a:cubicBezTo>
                  <a:cubicBezTo>
                    <a:pt x="3977" y="3406"/>
                    <a:pt x="4096" y="3418"/>
                    <a:pt x="4215" y="3430"/>
                  </a:cubicBezTo>
                  <a:cubicBezTo>
                    <a:pt x="5251" y="3656"/>
                    <a:pt x="6311" y="3763"/>
                    <a:pt x="7311" y="4144"/>
                  </a:cubicBezTo>
                  <a:cubicBezTo>
                    <a:pt x="7371" y="4168"/>
                    <a:pt x="7430" y="4203"/>
                    <a:pt x="7466" y="4203"/>
                  </a:cubicBezTo>
                  <a:cubicBezTo>
                    <a:pt x="7561" y="4180"/>
                    <a:pt x="7680" y="4132"/>
                    <a:pt x="7704" y="4072"/>
                  </a:cubicBezTo>
                  <a:cubicBezTo>
                    <a:pt x="7728" y="4001"/>
                    <a:pt x="7668" y="3882"/>
                    <a:pt x="7609" y="3822"/>
                  </a:cubicBezTo>
                  <a:cubicBezTo>
                    <a:pt x="7513" y="3751"/>
                    <a:pt x="7394" y="3727"/>
                    <a:pt x="7275" y="3703"/>
                  </a:cubicBezTo>
                  <a:cubicBezTo>
                    <a:pt x="6311" y="3513"/>
                    <a:pt x="5347" y="3310"/>
                    <a:pt x="4370" y="3132"/>
                  </a:cubicBezTo>
                  <a:cubicBezTo>
                    <a:pt x="4227" y="3096"/>
                    <a:pt x="4096" y="3060"/>
                    <a:pt x="3918" y="30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4592525" y="3147550"/>
              <a:ext cx="255700" cy="352725"/>
            </a:xfrm>
            <a:custGeom>
              <a:avLst/>
              <a:gdLst/>
              <a:ahLst/>
              <a:cxnLst/>
              <a:rect l="l" t="t" r="r" b="b"/>
              <a:pathLst>
                <a:path w="10228" h="14109" extrusionOk="0">
                  <a:moveTo>
                    <a:pt x="1001" y="119"/>
                  </a:moveTo>
                  <a:lnTo>
                    <a:pt x="1036" y="750"/>
                  </a:lnTo>
                  <a:cubicBezTo>
                    <a:pt x="1048" y="2453"/>
                    <a:pt x="1036" y="4167"/>
                    <a:pt x="1072" y="5882"/>
                  </a:cubicBezTo>
                  <a:cubicBezTo>
                    <a:pt x="1084" y="6822"/>
                    <a:pt x="1191" y="7775"/>
                    <a:pt x="1215" y="8704"/>
                  </a:cubicBezTo>
                  <a:cubicBezTo>
                    <a:pt x="1251" y="9716"/>
                    <a:pt x="1227" y="10751"/>
                    <a:pt x="1227" y="11763"/>
                  </a:cubicBezTo>
                  <a:cubicBezTo>
                    <a:pt x="1227" y="11954"/>
                    <a:pt x="1322" y="12025"/>
                    <a:pt x="1489" y="12037"/>
                  </a:cubicBezTo>
                  <a:cubicBezTo>
                    <a:pt x="1548" y="12037"/>
                    <a:pt x="1608" y="12037"/>
                    <a:pt x="1667" y="12025"/>
                  </a:cubicBezTo>
                  <a:cubicBezTo>
                    <a:pt x="3096" y="11716"/>
                    <a:pt x="4501" y="11835"/>
                    <a:pt x="5942" y="12014"/>
                  </a:cubicBezTo>
                  <a:cubicBezTo>
                    <a:pt x="6632" y="12097"/>
                    <a:pt x="7335" y="12204"/>
                    <a:pt x="8037" y="12335"/>
                  </a:cubicBezTo>
                  <a:cubicBezTo>
                    <a:pt x="8335" y="12395"/>
                    <a:pt x="8621" y="12549"/>
                    <a:pt x="8895" y="12668"/>
                  </a:cubicBezTo>
                  <a:cubicBezTo>
                    <a:pt x="9156" y="12787"/>
                    <a:pt x="9383" y="12918"/>
                    <a:pt x="9645" y="13049"/>
                  </a:cubicBezTo>
                  <a:cubicBezTo>
                    <a:pt x="9859" y="13168"/>
                    <a:pt x="10121" y="13276"/>
                    <a:pt x="10228" y="13549"/>
                  </a:cubicBezTo>
                  <a:cubicBezTo>
                    <a:pt x="10180" y="13585"/>
                    <a:pt x="10145" y="13621"/>
                    <a:pt x="10133" y="13621"/>
                  </a:cubicBezTo>
                  <a:cubicBezTo>
                    <a:pt x="8752" y="13668"/>
                    <a:pt x="7371" y="13692"/>
                    <a:pt x="5977" y="13752"/>
                  </a:cubicBezTo>
                  <a:cubicBezTo>
                    <a:pt x="5204" y="13788"/>
                    <a:pt x="4418" y="13871"/>
                    <a:pt x="3644" y="13930"/>
                  </a:cubicBezTo>
                  <a:cubicBezTo>
                    <a:pt x="3132" y="13966"/>
                    <a:pt x="2644" y="13990"/>
                    <a:pt x="2144" y="14026"/>
                  </a:cubicBezTo>
                  <a:cubicBezTo>
                    <a:pt x="1727" y="14038"/>
                    <a:pt x="1322" y="14061"/>
                    <a:pt x="905" y="14097"/>
                  </a:cubicBezTo>
                  <a:cubicBezTo>
                    <a:pt x="715" y="14109"/>
                    <a:pt x="536" y="14097"/>
                    <a:pt x="310" y="14097"/>
                  </a:cubicBezTo>
                  <a:cubicBezTo>
                    <a:pt x="286" y="13811"/>
                    <a:pt x="251" y="13573"/>
                    <a:pt x="239" y="13335"/>
                  </a:cubicBezTo>
                  <a:cubicBezTo>
                    <a:pt x="191" y="12430"/>
                    <a:pt x="143" y="11502"/>
                    <a:pt x="132" y="10597"/>
                  </a:cubicBezTo>
                  <a:cubicBezTo>
                    <a:pt x="120" y="9180"/>
                    <a:pt x="132" y="7751"/>
                    <a:pt x="120" y="6346"/>
                  </a:cubicBezTo>
                  <a:cubicBezTo>
                    <a:pt x="84" y="4501"/>
                    <a:pt x="48" y="2655"/>
                    <a:pt x="12" y="810"/>
                  </a:cubicBezTo>
                  <a:cubicBezTo>
                    <a:pt x="1" y="12"/>
                    <a:pt x="12" y="0"/>
                    <a:pt x="798" y="60"/>
                  </a:cubicBezTo>
                  <a:cubicBezTo>
                    <a:pt x="846" y="95"/>
                    <a:pt x="882" y="107"/>
                    <a:pt x="1001" y="11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4880350" y="3133550"/>
              <a:ext cx="270600" cy="356025"/>
            </a:xfrm>
            <a:custGeom>
              <a:avLst/>
              <a:gdLst/>
              <a:ahLst/>
              <a:cxnLst/>
              <a:rect l="l" t="t" r="r" b="b"/>
              <a:pathLst>
                <a:path w="10824" h="14241" extrusionOk="0">
                  <a:moveTo>
                    <a:pt x="9966" y="1"/>
                  </a:moveTo>
                  <a:cubicBezTo>
                    <a:pt x="10240" y="12"/>
                    <a:pt x="10490" y="24"/>
                    <a:pt x="10776" y="60"/>
                  </a:cubicBezTo>
                  <a:cubicBezTo>
                    <a:pt x="10788" y="203"/>
                    <a:pt x="10824" y="322"/>
                    <a:pt x="10824" y="441"/>
                  </a:cubicBezTo>
                  <a:cubicBezTo>
                    <a:pt x="10812" y="1310"/>
                    <a:pt x="10776" y="2179"/>
                    <a:pt x="10752" y="3049"/>
                  </a:cubicBezTo>
                  <a:cubicBezTo>
                    <a:pt x="10705" y="4120"/>
                    <a:pt x="10633" y="5204"/>
                    <a:pt x="10586" y="6275"/>
                  </a:cubicBezTo>
                  <a:cubicBezTo>
                    <a:pt x="10574" y="6549"/>
                    <a:pt x="10621" y="6811"/>
                    <a:pt x="10621" y="7061"/>
                  </a:cubicBezTo>
                  <a:cubicBezTo>
                    <a:pt x="10597" y="9359"/>
                    <a:pt x="10574" y="11645"/>
                    <a:pt x="10562" y="13931"/>
                  </a:cubicBezTo>
                  <a:cubicBezTo>
                    <a:pt x="10562" y="14002"/>
                    <a:pt x="10538" y="14062"/>
                    <a:pt x="10526" y="14169"/>
                  </a:cubicBezTo>
                  <a:cubicBezTo>
                    <a:pt x="10419" y="14181"/>
                    <a:pt x="10336" y="14193"/>
                    <a:pt x="10264" y="14181"/>
                  </a:cubicBezTo>
                  <a:cubicBezTo>
                    <a:pt x="8216" y="14050"/>
                    <a:pt x="6192" y="14002"/>
                    <a:pt x="4156" y="14074"/>
                  </a:cubicBezTo>
                  <a:cubicBezTo>
                    <a:pt x="3978" y="14074"/>
                    <a:pt x="3799" y="14133"/>
                    <a:pt x="3632" y="14133"/>
                  </a:cubicBezTo>
                  <a:cubicBezTo>
                    <a:pt x="2513" y="14181"/>
                    <a:pt x="1394" y="14205"/>
                    <a:pt x="275" y="14240"/>
                  </a:cubicBezTo>
                  <a:cubicBezTo>
                    <a:pt x="203" y="14240"/>
                    <a:pt x="132" y="14228"/>
                    <a:pt x="1" y="14193"/>
                  </a:cubicBezTo>
                  <a:cubicBezTo>
                    <a:pt x="299" y="13931"/>
                    <a:pt x="596" y="13788"/>
                    <a:pt x="894" y="13657"/>
                  </a:cubicBezTo>
                  <a:cubicBezTo>
                    <a:pt x="2144" y="13109"/>
                    <a:pt x="3489" y="12835"/>
                    <a:pt x="4811" y="12538"/>
                  </a:cubicBezTo>
                  <a:cubicBezTo>
                    <a:pt x="6037" y="12276"/>
                    <a:pt x="7276" y="12121"/>
                    <a:pt x="8550" y="12109"/>
                  </a:cubicBezTo>
                  <a:cubicBezTo>
                    <a:pt x="8788" y="12109"/>
                    <a:pt x="9038" y="12002"/>
                    <a:pt x="9276" y="11931"/>
                  </a:cubicBezTo>
                  <a:cubicBezTo>
                    <a:pt x="9454" y="11871"/>
                    <a:pt x="9502" y="11704"/>
                    <a:pt x="9514" y="11550"/>
                  </a:cubicBezTo>
                  <a:cubicBezTo>
                    <a:pt x="9562" y="10919"/>
                    <a:pt x="9597" y="10311"/>
                    <a:pt x="9633" y="9680"/>
                  </a:cubicBezTo>
                  <a:cubicBezTo>
                    <a:pt x="9669" y="9049"/>
                    <a:pt x="9669" y="8394"/>
                    <a:pt x="9693" y="7740"/>
                  </a:cubicBezTo>
                  <a:cubicBezTo>
                    <a:pt x="9728" y="6799"/>
                    <a:pt x="9752" y="5846"/>
                    <a:pt x="9800" y="4906"/>
                  </a:cubicBezTo>
                  <a:cubicBezTo>
                    <a:pt x="9812" y="4322"/>
                    <a:pt x="9859" y="3763"/>
                    <a:pt x="9871" y="3179"/>
                  </a:cubicBezTo>
                  <a:cubicBezTo>
                    <a:pt x="9907" y="2275"/>
                    <a:pt x="9919" y="1346"/>
                    <a:pt x="9943" y="441"/>
                  </a:cubicBezTo>
                  <a:cubicBezTo>
                    <a:pt x="9919" y="310"/>
                    <a:pt x="9943" y="191"/>
                    <a:pt x="99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5007450" y="3407700"/>
              <a:ext cx="8075" cy="7150"/>
            </a:xfrm>
            <a:custGeom>
              <a:avLst/>
              <a:gdLst/>
              <a:ahLst/>
              <a:cxnLst/>
              <a:rect l="l" t="t" r="r" b="b"/>
              <a:pathLst>
                <a:path w="323" h="286" extrusionOk="0">
                  <a:moveTo>
                    <a:pt x="322" y="107"/>
                  </a:moveTo>
                  <a:cubicBezTo>
                    <a:pt x="239" y="179"/>
                    <a:pt x="179" y="250"/>
                    <a:pt x="108" y="262"/>
                  </a:cubicBezTo>
                  <a:cubicBezTo>
                    <a:pt x="84" y="286"/>
                    <a:pt x="1" y="179"/>
                    <a:pt x="1" y="131"/>
                  </a:cubicBezTo>
                  <a:cubicBezTo>
                    <a:pt x="1" y="84"/>
                    <a:pt x="72" y="12"/>
                    <a:pt x="108" y="0"/>
                  </a:cubicBezTo>
                  <a:cubicBezTo>
                    <a:pt x="156" y="0"/>
                    <a:pt x="239" y="60"/>
                    <a:pt x="322" y="1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4906550" y="3321675"/>
              <a:ext cx="30975" cy="23825"/>
            </a:xfrm>
            <a:custGeom>
              <a:avLst/>
              <a:gdLst/>
              <a:ahLst/>
              <a:cxnLst/>
              <a:rect l="l" t="t" r="r" b="b"/>
              <a:pathLst>
                <a:path w="1239" h="953" extrusionOk="0">
                  <a:moveTo>
                    <a:pt x="251" y="0"/>
                  </a:moveTo>
                  <a:cubicBezTo>
                    <a:pt x="489" y="60"/>
                    <a:pt x="763" y="72"/>
                    <a:pt x="965" y="167"/>
                  </a:cubicBezTo>
                  <a:cubicBezTo>
                    <a:pt x="1239" y="286"/>
                    <a:pt x="1215" y="548"/>
                    <a:pt x="965" y="703"/>
                  </a:cubicBezTo>
                  <a:cubicBezTo>
                    <a:pt x="917" y="715"/>
                    <a:pt x="894" y="750"/>
                    <a:pt x="846" y="750"/>
                  </a:cubicBezTo>
                  <a:cubicBezTo>
                    <a:pt x="608" y="810"/>
                    <a:pt x="322" y="953"/>
                    <a:pt x="144" y="727"/>
                  </a:cubicBezTo>
                  <a:cubicBezTo>
                    <a:pt x="1" y="536"/>
                    <a:pt x="120" y="274"/>
                    <a:pt x="2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4910725" y="3290125"/>
              <a:ext cx="26800" cy="23825"/>
            </a:xfrm>
            <a:custGeom>
              <a:avLst/>
              <a:gdLst/>
              <a:ahLst/>
              <a:cxnLst/>
              <a:rect l="l" t="t" r="r" b="b"/>
              <a:pathLst>
                <a:path w="1072" h="953" extrusionOk="0">
                  <a:moveTo>
                    <a:pt x="0" y="60"/>
                  </a:moveTo>
                  <a:cubicBezTo>
                    <a:pt x="405" y="0"/>
                    <a:pt x="739" y="12"/>
                    <a:pt x="1072" y="262"/>
                  </a:cubicBezTo>
                  <a:cubicBezTo>
                    <a:pt x="917" y="726"/>
                    <a:pt x="512" y="786"/>
                    <a:pt x="96" y="953"/>
                  </a:cubicBezTo>
                  <a:cubicBezTo>
                    <a:pt x="72" y="619"/>
                    <a:pt x="36" y="357"/>
                    <a:pt x="0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4667525" y="3153500"/>
              <a:ext cx="13425" cy="19075"/>
            </a:xfrm>
            <a:custGeom>
              <a:avLst/>
              <a:gdLst/>
              <a:ahLst/>
              <a:cxnLst/>
              <a:rect l="l" t="t" r="r" b="b"/>
              <a:pathLst>
                <a:path w="537" h="763" extrusionOk="0">
                  <a:moveTo>
                    <a:pt x="60" y="762"/>
                  </a:moveTo>
                  <a:cubicBezTo>
                    <a:pt x="1" y="429"/>
                    <a:pt x="49" y="215"/>
                    <a:pt x="275" y="0"/>
                  </a:cubicBezTo>
                  <a:cubicBezTo>
                    <a:pt x="453" y="167"/>
                    <a:pt x="537" y="369"/>
                    <a:pt x="537" y="667"/>
                  </a:cubicBezTo>
                  <a:cubicBezTo>
                    <a:pt x="394" y="703"/>
                    <a:pt x="239" y="715"/>
                    <a:pt x="60" y="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4582100" y="3095150"/>
              <a:ext cx="581650" cy="417350"/>
            </a:xfrm>
            <a:custGeom>
              <a:avLst/>
              <a:gdLst/>
              <a:ahLst/>
              <a:cxnLst/>
              <a:rect l="l" t="t" r="r" b="b"/>
              <a:pathLst>
                <a:path w="23266" h="16694" extrusionOk="0">
                  <a:moveTo>
                    <a:pt x="22742" y="1060"/>
                  </a:moveTo>
                  <a:cubicBezTo>
                    <a:pt x="22551" y="1025"/>
                    <a:pt x="22373" y="1013"/>
                    <a:pt x="22158" y="1001"/>
                  </a:cubicBezTo>
                  <a:cubicBezTo>
                    <a:pt x="22099" y="1001"/>
                    <a:pt x="22027" y="977"/>
                    <a:pt x="21968" y="977"/>
                  </a:cubicBezTo>
                  <a:cubicBezTo>
                    <a:pt x="21956" y="953"/>
                    <a:pt x="21956" y="917"/>
                    <a:pt x="21932" y="905"/>
                  </a:cubicBezTo>
                  <a:lnTo>
                    <a:pt x="21932" y="739"/>
                  </a:lnTo>
                  <a:cubicBezTo>
                    <a:pt x="21932" y="572"/>
                    <a:pt x="21932" y="417"/>
                    <a:pt x="21825" y="310"/>
                  </a:cubicBezTo>
                  <a:cubicBezTo>
                    <a:pt x="21718" y="191"/>
                    <a:pt x="21515" y="167"/>
                    <a:pt x="21349" y="143"/>
                  </a:cubicBezTo>
                  <a:cubicBezTo>
                    <a:pt x="21313" y="143"/>
                    <a:pt x="21265" y="132"/>
                    <a:pt x="21218" y="132"/>
                  </a:cubicBezTo>
                  <a:cubicBezTo>
                    <a:pt x="20730" y="36"/>
                    <a:pt x="20194" y="1"/>
                    <a:pt x="19610" y="1"/>
                  </a:cubicBezTo>
                  <a:cubicBezTo>
                    <a:pt x="18753" y="1"/>
                    <a:pt x="17884" y="84"/>
                    <a:pt x="17051" y="179"/>
                  </a:cubicBezTo>
                  <a:lnTo>
                    <a:pt x="16860" y="191"/>
                  </a:lnTo>
                  <a:cubicBezTo>
                    <a:pt x="16693" y="203"/>
                    <a:pt x="16551" y="286"/>
                    <a:pt x="16408" y="358"/>
                  </a:cubicBezTo>
                  <a:cubicBezTo>
                    <a:pt x="16324" y="405"/>
                    <a:pt x="16229" y="441"/>
                    <a:pt x="16158" y="465"/>
                  </a:cubicBezTo>
                  <a:cubicBezTo>
                    <a:pt x="15038" y="798"/>
                    <a:pt x="13967" y="1156"/>
                    <a:pt x="12991" y="1775"/>
                  </a:cubicBezTo>
                  <a:cubicBezTo>
                    <a:pt x="12538" y="2037"/>
                    <a:pt x="12109" y="2334"/>
                    <a:pt x="11681" y="2608"/>
                  </a:cubicBezTo>
                  <a:lnTo>
                    <a:pt x="11193" y="2918"/>
                  </a:lnTo>
                  <a:cubicBezTo>
                    <a:pt x="11086" y="2858"/>
                    <a:pt x="10990" y="2799"/>
                    <a:pt x="10895" y="2739"/>
                  </a:cubicBezTo>
                  <a:cubicBezTo>
                    <a:pt x="10609" y="2572"/>
                    <a:pt x="10312" y="2394"/>
                    <a:pt x="10014" y="2251"/>
                  </a:cubicBezTo>
                  <a:cubicBezTo>
                    <a:pt x="9776" y="2132"/>
                    <a:pt x="9526" y="2025"/>
                    <a:pt x="9288" y="1918"/>
                  </a:cubicBezTo>
                  <a:cubicBezTo>
                    <a:pt x="8907" y="1751"/>
                    <a:pt x="8526" y="1608"/>
                    <a:pt x="8180" y="1394"/>
                  </a:cubicBezTo>
                  <a:cubicBezTo>
                    <a:pt x="7347" y="905"/>
                    <a:pt x="6454" y="739"/>
                    <a:pt x="5609" y="608"/>
                  </a:cubicBezTo>
                  <a:cubicBezTo>
                    <a:pt x="4287" y="417"/>
                    <a:pt x="3251" y="310"/>
                    <a:pt x="2287" y="298"/>
                  </a:cubicBezTo>
                  <a:lnTo>
                    <a:pt x="2239" y="298"/>
                  </a:lnTo>
                  <a:cubicBezTo>
                    <a:pt x="1930" y="298"/>
                    <a:pt x="1668" y="370"/>
                    <a:pt x="1465" y="429"/>
                  </a:cubicBezTo>
                  <a:cubicBezTo>
                    <a:pt x="1311" y="477"/>
                    <a:pt x="1108" y="608"/>
                    <a:pt x="1168" y="941"/>
                  </a:cubicBezTo>
                  <a:cubicBezTo>
                    <a:pt x="1203" y="1096"/>
                    <a:pt x="1227" y="1275"/>
                    <a:pt x="1251" y="1441"/>
                  </a:cubicBezTo>
                  <a:cubicBezTo>
                    <a:pt x="1263" y="1656"/>
                    <a:pt x="1263" y="1656"/>
                    <a:pt x="1084" y="1667"/>
                  </a:cubicBezTo>
                  <a:cubicBezTo>
                    <a:pt x="1013" y="1679"/>
                    <a:pt x="930" y="1679"/>
                    <a:pt x="834" y="1679"/>
                  </a:cubicBezTo>
                  <a:lnTo>
                    <a:pt x="691" y="1679"/>
                  </a:lnTo>
                  <a:lnTo>
                    <a:pt x="560" y="1679"/>
                  </a:lnTo>
                  <a:cubicBezTo>
                    <a:pt x="275" y="1679"/>
                    <a:pt x="84" y="1751"/>
                    <a:pt x="25" y="2108"/>
                  </a:cubicBezTo>
                  <a:cubicBezTo>
                    <a:pt x="1" y="2287"/>
                    <a:pt x="1" y="2465"/>
                    <a:pt x="13" y="2584"/>
                  </a:cubicBezTo>
                  <a:cubicBezTo>
                    <a:pt x="25" y="2787"/>
                    <a:pt x="37" y="2965"/>
                    <a:pt x="60" y="3156"/>
                  </a:cubicBezTo>
                  <a:cubicBezTo>
                    <a:pt x="84" y="3453"/>
                    <a:pt x="96" y="3751"/>
                    <a:pt x="96" y="4049"/>
                  </a:cubicBezTo>
                  <a:cubicBezTo>
                    <a:pt x="120" y="5013"/>
                    <a:pt x="132" y="5966"/>
                    <a:pt x="144" y="6930"/>
                  </a:cubicBezTo>
                  <a:cubicBezTo>
                    <a:pt x="156" y="7609"/>
                    <a:pt x="156" y="8264"/>
                    <a:pt x="179" y="8930"/>
                  </a:cubicBezTo>
                  <a:cubicBezTo>
                    <a:pt x="191" y="10323"/>
                    <a:pt x="215" y="11716"/>
                    <a:pt x="251" y="13109"/>
                  </a:cubicBezTo>
                  <a:lnTo>
                    <a:pt x="263" y="14133"/>
                  </a:lnTo>
                  <a:cubicBezTo>
                    <a:pt x="275" y="14812"/>
                    <a:pt x="298" y="15503"/>
                    <a:pt x="310" y="16205"/>
                  </a:cubicBezTo>
                  <a:cubicBezTo>
                    <a:pt x="322" y="16562"/>
                    <a:pt x="429" y="16669"/>
                    <a:pt x="787" y="16693"/>
                  </a:cubicBezTo>
                  <a:lnTo>
                    <a:pt x="870" y="16693"/>
                  </a:lnTo>
                  <a:cubicBezTo>
                    <a:pt x="930" y="16693"/>
                    <a:pt x="1013" y="16693"/>
                    <a:pt x="1072" y="16681"/>
                  </a:cubicBezTo>
                  <a:cubicBezTo>
                    <a:pt x="1525" y="16646"/>
                    <a:pt x="1977" y="16622"/>
                    <a:pt x="2442" y="16586"/>
                  </a:cubicBezTo>
                  <a:cubicBezTo>
                    <a:pt x="3394" y="16515"/>
                    <a:pt x="4382" y="16455"/>
                    <a:pt x="5359" y="16395"/>
                  </a:cubicBezTo>
                  <a:cubicBezTo>
                    <a:pt x="6573" y="16336"/>
                    <a:pt x="7954" y="16265"/>
                    <a:pt x="9300" y="16265"/>
                  </a:cubicBezTo>
                  <a:cubicBezTo>
                    <a:pt x="9919" y="16265"/>
                    <a:pt x="10490" y="16276"/>
                    <a:pt x="11038" y="16312"/>
                  </a:cubicBezTo>
                  <a:lnTo>
                    <a:pt x="11050" y="16312"/>
                  </a:lnTo>
                  <a:cubicBezTo>
                    <a:pt x="11097" y="16312"/>
                    <a:pt x="11157" y="16288"/>
                    <a:pt x="11193" y="16288"/>
                  </a:cubicBezTo>
                  <a:cubicBezTo>
                    <a:pt x="11217" y="16288"/>
                    <a:pt x="11228" y="16276"/>
                    <a:pt x="11264" y="16276"/>
                  </a:cubicBezTo>
                  <a:lnTo>
                    <a:pt x="11740" y="16253"/>
                  </a:lnTo>
                  <a:cubicBezTo>
                    <a:pt x="12240" y="16217"/>
                    <a:pt x="12776" y="16205"/>
                    <a:pt x="13288" y="16193"/>
                  </a:cubicBezTo>
                  <a:lnTo>
                    <a:pt x="13395" y="16193"/>
                  </a:lnTo>
                  <a:cubicBezTo>
                    <a:pt x="13526" y="16193"/>
                    <a:pt x="13657" y="16193"/>
                    <a:pt x="13788" y="16205"/>
                  </a:cubicBezTo>
                  <a:cubicBezTo>
                    <a:pt x="13931" y="16205"/>
                    <a:pt x="14074" y="16217"/>
                    <a:pt x="14205" y="16217"/>
                  </a:cubicBezTo>
                  <a:lnTo>
                    <a:pt x="14431" y="16217"/>
                  </a:lnTo>
                  <a:cubicBezTo>
                    <a:pt x="14907" y="16193"/>
                    <a:pt x="15396" y="16157"/>
                    <a:pt x="15872" y="16110"/>
                  </a:cubicBezTo>
                  <a:cubicBezTo>
                    <a:pt x="16634" y="16050"/>
                    <a:pt x="17408" y="15991"/>
                    <a:pt x="18182" y="15979"/>
                  </a:cubicBezTo>
                  <a:lnTo>
                    <a:pt x="18717" y="15979"/>
                  </a:lnTo>
                  <a:cubicBezTo>
                    <a:pt x="20122" y="15979"/>
                    <a:pt x="21527" y="16134"/>
                    <a:pt x="22754" y="16265"/>
                  </a:cubicBezTo>
                  <a:lnTo>
                    <a:pt x="22897" y="16276"/>
                  </a:lnTo>
                  <a:lnTo>
                    <a:pt x="22920" y="16110"/>
                  </a:lnTo>
                  <a:cubicBezTo>
                    <a:pt x="22920" y="16074"/>
                    <a:pt x="22920" y="16015"/>
                    <a:pt x="22932" y="15967"/>
                  </a:cubicBezTo>
                  <a:cubicBezTo>
                    <a:pt x="22944" y="15860"/>
                    <a:pt x="22944" y="15741"/>
                    <a:pt x="22944" y="15634"/>
                  </a:cubicBezTo>
                  <a:cubicBezTo>
                    <a:pt x="22944" y="15372"/>
                    <a:pt x="22932" y="15086"/>
                    <a:pt x="22932" y="14824"/>
                  </a:cubicBezTo>
                  <a:cubicBezTo>
                    <a:pt x="22920" y="14360"/>
                    <a:pt x="22920" y="13895"/>
                    <a:pt x="22920" y="13419"/>
                  </a:cubicBezTo>
                  <a:cubicBezTo>
                    <a:pt x="22932" y="12050"/>
                    <a:pt x="22944" y="10621"/>
                    <a:pt x="22992" y="9073"/>
                  </a:cubicBezTo>
                  <a:cubicBezTo>
                    <a:pt x="23016" y="7585"/>
                    <a:pt x="23063" y="6216"/>
                    <a:pt x="23111" y="4918"/>
                  </a:cubicBezTo>
                  <a:cubicBezTo>
                    <a:pt x="23135" y="4287"/>
                    <a:pt x="23170" y="3644"/>
                    <a:pt x="23194" y="3013"/>
                  </a:cubicBezTo>
                  <a:cubicBezTo>
                    <a:pt x="23230" y="2560"/>
                    <a:pt x="23242" y="2108"/>
                    <a:pt x="23254" y="1644"/>
                  </a:cubicBezTo>
                  <a:cubicBezTo>
                    <a:pt x="23266" y="1215"/>
                    <a:pt x="23182" y="1132"/>
                    <a:pt x="22742" y="1060"/>
                  </a:cubicBezTo>
                  <a:close/>
                  <a:moveTo>
                    <a:pt x="3049" y="15955"/>
                  </a:moveTo>
                  <a:cubicBezTo>
                    <a:pt x="2882" y="15967"/>
                    <a:pt x="2727" y="15967"/>
                    <a:pt x="2561" y="15979"/>
                  </a:cubicBezTo>
                  <a:cubicBezTo>
                    <a:pt x="2430" y="16003"/>
                    <a:pt x="2275" y="16003"/>
                    <a:pt x="2144" y="16015"/>
                  </a:cubicBezTo>
                  <a:cubicBezTo>
                    <a:pt x="1870" y="16026"/>
                    <a:pt x="1608" y="16038"/>
                    <a:pt x="1322" y="16062"/>
                  </a:cubicBezTo>
                  <a:lnTo>
                    <a:pt x="1120" y="16062"/>
                  </a:lnTo>
                  <a:lnTo>
                    <a:pt x="882" y="16062"/>
                  </a:lnTo>
                  <a:cubicBezTo>
                    <a:pt x="882" y="16015"/>
                    <a:pt x="858" y="15967"/>
                    <a:pt x="858" y="15919"/>
                  </a:cubicBezTo>
                  <a:cubicBezTo>
                    <a:pt x="846" y="15741"/>
                    <a:pt x="822" y="15598"/>
                    <a:pt x="822" y="15443"/>
                  </a:cubicBezTo>
                  <a:lnTo>
                    <a:pt x="787" y="14872"/>
                  </a:lnTo>
                  <a:cubicBezTo>
                    <a:pt x="763" y="14157"/>
                    <a:pt x="727" y="13419"/>
                    <a:pt x="715" y="12705"/>
                  </a:cubicBezTo>
                  <a:cubicBezTo>
                    <a:pt x="703" y="11990"/>
                    <a:pt x="703" y="11264"/>
                    <a:pt x="703" y="10561"/>
                  </a:cubicBezTo>
                  <a:lnTo>
                    <a:pt x="703" y="8454"/>
                  </a:lnTo>
                  <a:cubicBezTo>
                    <a:pt x="679" y="7287"/>
                    <a:pt x="656" y="6097"/>
                    <a:pt x="644" y="4954"/>
                  </a:cubicBezTo>
                  <a:cubicBezTo>
                    <a:pt x="620" y="4275"/>
                    <a:pt x="608" y="3596"/>
                    <a:pt x="596" y="2918"/>
                  </a:cubicBezTo>
                  <a:cubicBezTo>
                    <a:pt x="596" y="2656"/>
                    <a:pt x="584" y="2394"/>
                    <a:pt x="644" y="2334"/>
                  </a:cubicBezTo>
                  <a:cubicBezTo>
                    <a:pt x="668" y="2299"/>
                    <a:pt x="727" y="2299"/>
                    <a:pt x="846" y="2299"/>
                  </a:cubicBezTo>
                  <a:cubicBezTo>
                    <a:pt x="941" y="2299"/>
                    <a:pt x="1072" y="2322"/>
                    <a:pt x="1215" y="2322"/>
                  </a:cubicBezTo>
                  <a:cubicBezTo>
                    <a:pt x="1239" y="2322"/>
                    <a:pt x="1263" y="2322"/>
                    <a:pt x="1299" y="2334"/>
                  </a:cubicBezTo>
                  <a:cubicBezTo>
                    <a:pt x="1299" y="2370"/>
                    <a:pt x="1299" y="2394"/>
                    <a:pt x="1311" y="2429"/>
                  </a:cubicBezTo>
                  <a:cubicBezTo>
                    <a:pt x="1322" y="2560"/>
                    <a:pt x="1322" y="2691"/>
                    <a:pt x="1322" y="2822"/>
                  </a:cubicBezTo>
                  <a:lnTo>
                    <a:pt x="1322" y="4549"/>
                  </a:lnTo>
                  <a:cubicBezTo>
                    <a:pt x="1322" y="5668"/>
                    <a:pt x="1322" y="6835"/>
                    <a:pt x="1334" y="7978"/>
                  </a:cubicBezTo>
                  <a:cubicBezTo>
                    <a:pt x="1346" y="8478"/>
                    <a:pt x="1382" y="9002"/>
                    <a:pt x="1418" y="9490"/>
                  </a:cubicBezTo>
                  <a:cubicBezTo>
                    <a:pt x="1441" y="9930"/>
                    <a:pt x="1477" y="10371"/>
                    <a:pt x="1489" y="10800"/>
                  </a:cubicBezTo>
                  <a:cubicBezTo>
                    <a:pt x="1513" y="11633"/>
                    <a:pt x="1501" y="12490"/>
                    <a:pt x="1501" y="13300"/>
                  </a:cubicBezTo>
                  <a:lnTo>
                    <a:pt x="1501" y="13859"/>
                  </a:lnTo>
                  <a:cubicBezTo>
                    <a:pt x="1501" y="14121"/>
                    <a:pt x="1632" y="14276"/>
                    <a:pt x="1906" y="14288"/>
                  </a:cubicBezTo>
                  <a:lnTo>
                    <a:pt x="1942" y="14288"/>
                  </a:lnTo>
                  <a:cubicBezTo>
                    <a:pt x="2013" y="14288"/>
                    <a:pt x="2061" y="14288"/>
                    <a:pt x="2132" y="14276"/>
                  </a:cubicBezTo>
                  <a:cubicBezTo>
                    <a:pt x="2704" y="14133"/>
                    <a:pt x="3335" y="14074"/>
                    <a:pt x="4013" y="14074"/>
                  </a:cubicBezTo>
                  <a:cubicBezTo>
                    <a:pt x="4835" y="14074"/>
                    <a:pt x="5656" y="14169"/>
                    <a:pt x="6335" y="14252"/>
                  </a:cubicBezTo>
                  <a:cubicBezTo>
                    <a:pt x="7121" y="14360"/>
                    <a:pt x="7799" y="14467"/>
                    <a:pt x="8419" y="14586"/>
                  </a:cubicBezTo>
                  <a:cubicBezTo>
                    <a:pt x="8657" y="14633"/>
                    <a:pt x="8895" y="14752"/>
                    <a:pt x="9133" y="14848"/>
                  </a:cubicBezTo>
                  <a:lnTo>
                    <a:pt x="9252" y="14907"/>
                  </a:lnTo>
                  <a:cubicBezTo>
                    <a:pt x="9466" y="15002"/>
                    <a:pt x="9669" y="15122"/>
                    <a:pt x="9859" y="15241"/>
                  </a:cubicBezTo>
                  <a:lnTo>
                    <a:pt x="9978" y="15300"/>
                  </a:lnTo>
                  <a:lnTo>
                    <a:pt x="10074" y="15348"/>
                  </a:lnTo>
                  <a:cubicBezTo>
                    <a:pt x="10204" y="15419"/>
                    <a:pt x="10324" y="15479"/>
                    <a:pt x="10419" y="15586"/>
                  </a:cubicBezTo>
                  <a:cubicBezTo>
                    <a:pt x="10002" y="15598"/>
                    <a:pt x="9562" y="15610"/>
                    <a:pt x="9145" y="15610"/>
                  </a:cubicBezTo>
                  <a:cubicBezTo>
                    <a:pt x="8240" y="15645"/>
                    <a:pt x="7299" y="15657"/>
                    <a:pt x="6394" y="15705"/>
                  </a:cubicBezTo>
                  <a:cubicBezTo>
                    <a:pt x="5906" y="15717"/>
                    <a:pt x="5418" y="15764"/>
                    <a:pt x="4942" y="15800"/>
                  </a:cubicBezTo>
                  <a:cubicBezTo>
                    <a:pt x="4644" y="15836"/>
                    <a:pt x="4347" y="15860"/>
                    <a:pt x="4061" y="15884"/>
                  </a:cubicBezTo>
                  <a:cubicBezTo>
                    <a:pt x="3716" y="15919"/>
                    <a:pt x="3382" y="15943"/>
                    <a:pt x="3049" y="15955"/>
                  </a:cubicBezTo>
                  <a:close/>
                  <a:moveTo>
                    <a:pt x="7526" y="1703"/>
                  </a:moveTo>
                  <a:lnTo>
                    <a:pt x="7645" y="1763"/>
                  </a:lnTo>
                  <a:cubicBezTo>
                    <a:pt x="8514" y="2215"/>
                    <a:pt x="9383" y="2680"/>
                    <a:pt x="10264" y="3144"/>
                  </a:cubicBezTo>
                  <a:cubicBezTo>
                    <a:pt x="10716" y="3382"/>
                    <a:pt x="10907" y="3703"/>
                    <a:pt x="10895" y="4227"/>
                  </a:cubicBezTo>
                  <a:cubicBezTo>
                    <a:pt x="10871" y="5608"/>
                    <a:pt x="10871" y="7025"/>
                    <a:pt x="10859" y="8395"/>
                  </a:cubicBezTo>
                  <a:cubicBezTo>
                    <a:pt x="10859" y="9264"/>
                    <a:pt x="10859" y="10157"/>
                    <a:pt x="10847" y="11038"/>
                  </a:cubicBezTo>
                  <a:cubicBezTo>
                    <a:pt x="10847" y="11252"/>
                    <a:pt x="10836" y="11466"/>
                    <a:pt x="10800" y="11681"/>
                  </a:cubicBezTo>
                  <a:cubicBezTo>
                    <a:pt x="10788" y="11847"/>
                    <a:pt x="10776" y="12026"/>
                    <a:pt x="10776" y="12181"/>
                  </a:cubicBezTo>
                  <a:lnTo>
                    <a:pt x="10728" y="13395"/>
                  </a:lnTo>
                  <a:cubicBezTo>
                    <a:pt x="10716" y="13752"/>
                    <a:pt x="10693" y="14121"/>
                    <a:pt x="10693" y="14479"/>
                  </a:cubicBezTo>
                  <a:cubicBezTo>
                    <a:pt x="10693" y="14610"/>
                    <a:pt x="10669" y="14729"/>
                    <a:pt x="10657" y="14883"/>
                  </a:cubicBezTo>
                  <a:lnTo>
                    <a:pt x="10657" y="14895"/>
                  </a:lnTo>
                  <a:cubicBezTo>
                    <a:pt x="10597" y="14860"/>
                    <a:pt x="10514" y="14836"/>
                    <a:pt x="10466" y="14800"/>
                  </a:cubicBezTo>
                  <a:cubicBezTo>
                    <a:pt x="10204" y="14681"/>
                    <a:pt x="9966" y="14562"/>
                    <a:pt x="9728" y="14431"/>
                  </a:cubicBezTo>
                  <a:cubicBezTo>
                    <a:pt x="9014" y="14026"/>
                    <a:pt x="8216" y="13788"/>
                    <a:pt x="7359" y="13717"/>
                  </a:cubicBezTo>
                  <a:cubicBezTo>
                    <a:pt x="7026" y="13693"/>
                    <a:pt x="6680" y="13645"/>
                    <a:pt x="6335" y="13609"/>
                  </a:cubicBezTo>
                  <a:cubicBezTo>
                    <a:pt x="5692" y="13538"/>
                    <a:pt x="5061" y="13478"/>
                    <a:pt x="4406" y="13431"/>
                  </a:cubicBezTo>
                  <a:cubicBezTo>
                    <a:pt x="4299" y="13431"/>
                    <a:pt x="4192" y="13419"/>
                    <a:pt x="4073" y="13419"/>
                  </a:cubicBezTo>
                  <a:cubicBezTo>
                    <a:pt x="3787" y="13419"/>
                    <a:pt x="3489" y="13431"/>
                    <a:pt x="3216" y="13467"/>
                  </a:cubicBezTo>
                  <a:cubicBezTo>
                    <a:pt x="3049" y="13478"/>
                    <a:pt x="2882" y="13490"/>
                    <a:pt x="2704" y="13490"/>
                  </a:cubicBezTo>
                  <a:cubicBezTo>
                    <a:pt x="2561" y="13490"/>
                    <a:pt x="2418" y="13514"/>
                    <a:pt x="2263" y="13526"/>
                  </a:cubicBezTo>
                  <a:lnTo>
                    <a:pt x="2120" y="13538"/>
                  </a:lnTo>
                  <a:lnTo>
                    <a:pt x="2120" y="13514"/>
                  </a:lnTo>
                  <a:cubicBezTo>
                    <a:pt x="2108" y="13407"/>
                    <a:pt x="2096" y="13312"/>
                    <a:pt x="2084" y="13217"/>
                  </a:cubicBezTo>
                  <a:cubicBezTo>
                    <a:pt x="2061" y="12716"/>
                    <a:pt x="2049" y="12228"/>
                    <a:pt x="2025" y="11740"/>
                  </a:cubicBezTo>
                  <a:cubicBezTo>
                    <a:pt x="2001" y="11109"/>
                    <a:pt x="1977" y="10490"/>
                    <a:pt x="1942" y="9847"/>
                  </a:cubicBezTo>
                  <a:cubicBezTo>
                    <a:pt x="1930" y="9490"/>
                    <a:pt x="1918" y="9121"/>
                    <a:pt x="1882" y="8764"/>
                  </a:cubicBezTo>
                  <a:cubicBezTo>
                    <a:pt x="1858" y="8168"/>
                    <a:pt x="1811" y="7537"/>
                    <a:pt x="1811" y="6942"/>
                  </a:cubicBezTo>
                  <a:cubicBezTo>
                    <a:pt x="1811" y="6394"/>
                    <a:pt x="1822" y="5835"/>
                    <a:pt x="1846" y="5275"/>
                  </a:cubicBezTo>
                  <a:cubicBezTo>
                    <a:pt x="1858" y="4823"/>
                    <a:pt x="1870" y="4323"/>
                    <a:pt x="1870" y="3846"/>
                  </a:cubicBezTo>
                  <a:cubicBezTo>
                    <a:pt x="1870" y="3346"/>
                    <a:pt x="1846" y="2834"/>
                    <a:pt x="1822" y="2346"/>
                  </a:cubicBezTo>
                  <a:cubicBezTo>
                    <a:pt x="1811" y="2096"/>
                    <a:pt x="1799" y="1846"/>
                    <a:pt x="1799" y="1584"/>
                  </a:cubicBezTo>
                  <a:lnTo>
                    <a:pt x="1799" y="1167"/>
                  </a:lnTo>
                  <a:lnTo>
                    <a:pt x="1799" y="1048"/>
                  </a:lnTo>
                  <a:lnTo>
                    <a:pt x="1930" y="1013"/>
                  </a:lnTo>
                  <a:cubicBezTo>
                    <a:pt x="2084" y="965"/>
                    <a:pt x="2215" y="917"/>
                    <a:pt x="2346" y="917"/>
                  </a:cubicBezTo>
                  <a:lnTo>
                    <a:pt x="2346" y="917"/>
                  </a:lnTo>
                  <a:cubicBezTo>
                    <a:pt x="3811" y="929"/>
                    <a:pt x="5537" y="1036"/>
                    <a:pt x="7228" y="1620"/>
                  </a:cubicBezTo>
                  <a:cubicBezTo>
                    <a:pt x="7264" y="1632"/>
                    <a:pt x="7287" y="1632"/>
                    <a:pt x="7323" y="1644"/>
                  </a:cubicBezTo>
                  <a:cubicBezTo>
                    <a:pt x="7430" y="1656"/>
                    <a:pt x="7490" y="1679"/>
                    <a:pt x="7526" y="1703"/>
                  </a:cubicBezTo>
                  <a:close/>
                  <a:moveTo>
                    <a:pt x="15789" y="15503"/>
                  </a:moveTo>
                  <a:cubicBezTo>
                    <a:pt x="15705" y="15526"/>
                    <a:pt x="15622" y="15538"/>
                    <a:pt x="15550" y="15538"/>
                  </a:cubicBezTo>
                  <a:cubicBezTo>
                    <a:pt x="14431" y="15586"/>
                    <a:pt x="13288" y="15610"/>
                    <a:pt x="12312" y="15622"/>
                  </a:cubicBezTo>
                  <a:cubicBezTo>
                    <a:pt x="12502" y="15491"/>
                    <a:pt x="12693" y="15419"/>
                    <a:pt x="12883" y="15324"/>
                  </a:cubicBezTo>
                  <a:cubicBezTo>
                    <a:pt x="14014" y="14836"/>
                    <a:pt x="15241" y="14550"/>
                    <a:pt x="16431" y="14288"/>
                  </a:cubicBezTo>
                  <a:lnTo>
                    <a:pt x="16777" y="14217"/>
                  </a:lnTo>
                  <a:cubicBezTo>
                    <a:pt x="17944" y="13943"/>
                    <a:pt x="19194" y="13800"/>
                    <a:pt x="20480" y="13776"/>
                  </a:cubicBezTo>
                  <a:cubicBezTo>
                    <a:pt x="20706" y="13776"/>
                    <a:pt x="20920" y="13705"/>
                    <a:pt x="21134" y="13633"/>
                  </a:cubicBezTo>
                  <a:lnTo>
                    <a:pt x="21253" y="13586"/>
                  </a:lnTo>
                  <a:cubicBezTo>
                    <a:pt x="21456" y="13526"/>
                    <a:pt x="21575" y="13348"/>
                    <a:pt x="21599" y="13062"/>
                  </a:cubicBezTo>
                  <a:cubicBezTo>
                    <a:pt x="21611" y="12883"/>
                    <a:pt x="21623" y="12705"/>
                    <a:pt x="21623" y="12526"/>
                  </a:cubicBezTo>
                  <a:cubicBezTo>
                    <a:pt x="21658" y="12097"/>
                    <a:pt x="21682" y="11657"/>
                    <a:pt x="21718" y="11204"/>
                  </a:cubicBezTo>
                  <a:cubicBezTo>
                    <a:pt x="21730" y="10823"/>
                    <a:pt x="21742" y="10442"/>
                    <a:pt x="21742" y="10061"/>
                  </a:cubicBezTo>
                  <a:cubicBezTo>
                    <a:pt x="21742" y="9788"/>
                    <a:pt x="21754" y="9526"/>
                    <a:pt x="21754" y="9252"/>
                  </a:cubicBezTo>
                  <a:cubicBezTo>
                    <a:pt x="21789" y="8323"/>
                    <a:pt x="21813" y="7371"/>
                    <a:pt x="21861" y="6430"/>
                  </a:cubicBezTo>
                  <a:cubicBezTo>
                    <a:pt x="21873" y="6192"/>
                    <a:pt x="21873" y="5954"/>
                    <a:pt x="21896" y="5716"/>
                  </a:cubicBezTo>
                  <a:cubicBezTo>
                    <a:pt x="21908" y="5370"/>
                    <a:pt x="21920" y="5049"/>
                    <a:pt x="21932" y="4704"/>
                  </a:cubicBezTo>
                  <a:lnTo>
                    <a:pt x="21980" y="3180"/>
                  </a:lnTo>
                  <a:cubicBezTo>
                    <a:pt x="21992" y="2763"/>
                    <a:pt x="21992" y="2370"/>
                    <a:pt x="22015" y="1953"/>
                  </a:cubicBezTo>
                  <a:cubicBezTo>
                    <a:pt x="22015" y="1870"/>
                    <a:pt x="22027" y="1798"/>
                    <a:pt x="22039" y="1691"/>
                  </a:cubicBezTo>
                  <a:lnTo>
                    <a:pt x="22039" y="1667"/>
                  </a:lnTo>
                  <a:lnTo>
                    <a:pt x="22611" y="1691"/>
                  </a:lnTo>
                  <a:lnTo>
                    <a:pt x="22611" y="1727"/>
                  </a:lnTo>
                  <a:cubicBezTo>
                    <a:pt x="22623" y="1810"/>
                    <a:pt x="22635" y="1870"/>
                    <a:pt x="22635" y="1929"/>
                  </a:cubicBezTo>
                  <a:lnTo>
                    <a:pt x="22623" y="2287"/>
                  </a:lnTo>
                  <a:cubicBezTo>
                    <a:pt x="22611" y="3025"/>
                    <a:pt x="22575" y="3799"/>
                    <a:pt x="22551" y="4537"/>
                  </a:cubicBezTo>
                  <a:cubicBezTo>
                    <a:pt x="22516" y="5085"/>
                    <a:pt x="22492" y="5620"/>
                    <a:pt x="22468" y="6180"/>
                  </a:cubicBezTo>
                  <a:cubicBezTo>
                    <a:pt x="22444" y="6716"/>
                    <a:pt x="22408" y="7252"/>
                    <a:pt x="22396" y="7763"/>
                  </a:cubicBezTo>
                  <a:cubicBezTo>
                    <a:pt x="22396" y="7918"/>
                    <a:pt x="22396" y="8085"/>
                    <a:pt x="22408" y="8216"/>
                  </a:cubicBezTo>
                  <a:cubicBezTo>
                    <a:pt x="22432" y="8335"/>
                    <a:pt x="22432" y="8454"/>
                    <a:pt x="22432" y="8561"/>
                  </a:cubicBezTo>
                  <a:cubicBezTo>
                    <a:pt x="22408" y="10847"/>
                    <a:pt x="22385" y="13145"/>
                    <a:pt x="22373" y="15419"/>
                  </a:cubicBezTo>
                  <a:cubicBezTo>
                    <a:pt x="22373" y="15443"/>
                    <a:pt x="22373" y="15479"/>
                    <a:pt x="22349" y="15526"/>
                  </a:cubicBezTo>
                  <a:cubicBezTo>
                    <a:pt x="22313" y="15526"/>
                    <a:pt x="22277" y="15538"/>
                    <a:pt x="22254" y="15538"/>
                  </a:cubicBezTo>
                  <a:lnTo>
                    <a:pt x="22218" y="15538"/>
                  </a:lnTo>
                  <a:cubicBezTo>
                    <a:pt x="20849" y="15443"/>
                    <a:pt x="19479" y="15407"/>
                    <a:pt x="18158" y="15407"/>
                  </a:cubicBezTo>
                  <a:cubicBezTo>
                    <a:pt x="17467" y="15407"/>
                    <a:pt x="16777" y="15419"/>
                    <a:pt x="16098" y="15443"/>
                  </a:cubicBezTo>
                  <a:cubicBezTo>
                    <a:pt x="15967" y="15479"/>
                    <a:pt x="15884" y="15491"/>
                    <a:pt x="15789" y="15503"/>
                  </a:cubicBezTo>
                  <a:close/>
                  <a:moveTo>
                    <a:pt x="11395" y="11014"/>
                  </a:moveTo>
                  <a:cubicBezTo>
                    <a:pt x="11431" y="10133"/>
                    <a:pt x="11431" y="9240"/>
                    <a:pt x="11431" y="8371"/>
                  </a:cubicBezTo>
                  <a:lnTo>
                    <a:pt x="11431" y="7180"/>
                  </a:lnTo>
                  <a:lnTo>
                    <a:pt x="11431" y="6109"/>
                  </a:lnTo>
                  <a:cubicBezTo>
                    <a:pt x="11431" y="5382"/>
                    <a:pt x="11443" y="4644"/>
                    <a:pt x="11443" y="3906"/>
                  </a:cubicBezTo>
                  <a:cubicBezTo>
                    <a:pt x="11443" y="3596"/>
                    <a:pt x="11621" y="3418"/>
                    <a:pt x="11752" y="3311"/>
                  </a:cubicBezTo>
                  <a:cubicBezTo>
                    <a:pt x="12276" y="2953"/>
                    <a:pt x="12883" y="2537"/>
                    <a:pt x="13491" y="2203"/>
                  </a:cubicBezTo>
                  <a:cubicBezTo>
                    <a:pt x="14729" y="1513"/>
                    <a:pt x="16098" y="1025"/>
                    <a:pt x="17563" y="751"/>
                  </a:cubicBezTo>
                  <a:cubicBezTo>
                    <a:pt x="18182" y="632"/>
                    <a:pt x="18789" y="572"/>
                    <a:pt x="19408" y="572"/>
                  </a:cubicBezTo>
                  <a:cubicBezTo>
                    <a:pt x="19908" y="572"/>
                    <a:pt x="20420" y="620"/>
                    <a:pt x="20908" y="691"/>
                  </a:cubicBezTo>
                  <a:cubicBezTo>
                    <a:pt x="21230" y="751"/>
                    <a:pt x="21230" y="751"/>
                    <a:pt x="21277" y="1096"/>
                  </a:cubicBezTo>
                  <a:cubicBezTo>
                    <a:pt x="21420" y="2382"/>
                    <a:pt x="21337" y="3668"/>
                    <a:pt x="21265" y="4942"/>
                  </a:cubicBezTo>
                  <a:cubicBezTo>
                    <a:pt x="21253" y="5216"/>
                    <a:pt x="21230" y="5489"/>
                    <a:pt x="21218" y="5775"/>
                  </a:cubicBezTo>
                  <a:cubicBezTo>
                    <a:pt x="21194" y="6287"/>
                    <a:pt x="21194" y="6811"/>
                    <a:pt x="21182" y="7335"/>
                  </a:cubicBezTo>
                  <a:cubicBezTo>
                    <a:pt x="21158" y="7740"/>
                    <a:pt x="21158" y="8156"/>
                    <a:pt x="21146" y="8573"/>
                  </a:cubicBezTo>
                  <a:cubicBezTo>
                    <a:pt x="21134" y="8871"/>
                    <a:pt x="21111" y="9180"/>
                    <a:pt x="21087" y="9478"/>
                  </a:cubicBezTo>
                  <a:cubicBezTo>
                    <a:pt x="21075" y="9764"/>
                    <a:pt x="21039" y="10038"/>
                    <a:pt x="21027" y="10335"/>
                  </a:cubicBezTo>
                  <a:cubicBezTo>
                    <a:pt x="21015" y="10621"/>
                    <a:pt x="21015" y="10907"/>
                    <a:pt x="21015" y="11169"/>
                  </a:cubicBezTo>
                  <a:lnTo>
                    <a:pt x="21015" y="11800"/>
                  </a:lnTo>
                  <a:cubicBezTo>
                    <a:pt x="20992" y="12109"/>
                    <a:pt x="20980" y="12383"/>
                    <a:pt x="20956" y="12621"/>
                  </a:cubicBezTo>
                  <a:cubicBezTo>
                    <a:pt x="20908" y="13038"/>
                    <a:pt x="20837" y="13097"/>
                    <a:pt x="20420" y="13133"/>
                  </a:cubicBezTo>
                  <a:cubicBezTo>
                    <a:pt x="20206" y="13157"/>
                    <a:pt x="19980" y="13169"/>
                    <a:pt x="19777" y="13193"/>
                  </a:cubicBezTo>
                  <a:cubicBezTo>
                    <a:pt x="19491" y="13217"/>
                    <a:pt x="19206" y="13240"/>
                    <a:pt x="18908" y="13276"/>
                  </a:cubicBezTo>
                  <a:cubicBezTo>
                    <a:pt x="17801" y="13371"/>
                    <a:pt x="16622" y="13598"/>
                    <a:pt x="15110" y="13990"/>
                  </a:cubicBezTo>
                  <a:lnTo>
                    <a:pt x="14812" y="14062"/>
                  </a:lnTo>
                  <a:cubicBezTo>
                    <a:pt x="14062" y="14240"/>
                    <a:pt x="13300" y="14431"/>
                    <a:pt x="12610" y="14800"/>
                  </a:cubicBezTo>
                  <a:cubicBezTo>
                    <a:pt x="12276" y="14967"/>
                    <a:pt x="11979" y="15145"/>
                    <a:pt x="11657" y="15324"/>
                  </a:cubicBezTo>
                  <a:cubicBezTo>
                    <a:pt x="11538" y="15383"/>
                    <a:pt x="11431" y="15455"/>
                    <a:pt x="11312" y="15514"/>
                  </a:cubicBezTo>
                  <a:cubicBezTo>
                    <a:pt x="11205" y="15455"/>
                    <a:pt x="11193" y="15360"/>
                    <a:pt x="11205" y="15205"/>
                  </a:cubicBezTo>
                  <a:cubicBezTo>
                    <a:pt x="11217" y="14776"/>
                    <a:pt x="11252" y="14348"/>
                    <a:pt x="11276" y="13895"/>
                  </a:cubicBezTo>
                  <a:cubicBezTo>
                    <a:pt x="11324" y="12967"/>
                    <a:pt x="11371" y="11978"/>
                    <a:pt x="11395" y="110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4900900" y="3280600"/>
              <a:ext cx="47950" cy="69075"/>
            </a:xfrm>
            <a:custGeom>
              <a:avLst/>
              <a:gdLst/>
              <a:ahLst/>
              <a:cxnLst/>
              <a:rect l="l" t="t" r="r" b="b"/>
              <a:pathLst>
                <a:path w="1918" h="2763" extrusionOk="0">
                  <a:moveTo>
                    <a:pt x="1239" y="1358"/>
                  </a:moveTo>
                  <a:cubicBezTo>
                    <a:pt x="1346" y="1453"/>
                    <a:pt x="1393" y="1512"/>
                    <a:pt x="1477" y="1572"/>
                  </a:cubicBezTo>
                  <a:cubicBezTo>
                    <a:pt x="1917" y="2012"/>
                    <a:pt x="1715" y="2465"/>
                    <a:pt x="1286" y="2643"/>
                  </a:cubicBezTo>
                  <a:cubicBezTo>
                    <a:pt x="1001" y="2762"/>
                    <a:pt x="655" y="2762"/>
                    <a:pt x="322" y="2751"/>
                  </a:cubicBezTo>
                  <a:cubicBezTo>
                    <a:pt x="108" y="2751"/>
                    <a:pt x="0" y="2536"/>
                    <a:pt x="48" y="2298"/>
                  </a:cubicBezTo>
                  <a:cubicBezTo>
                    <a:pt x="179" y="1643"/>
                    <a:pt x="262" y="1000"/>
                    <a:pt x="167" y="334"/>
                  </a:cubicBezTo>
                  <a:cubicBezTo>
                    <a:pt x="119" y="84"/>
                    <a:pt x="227" y="0"/>
                    <a:pt x="465" y="36"/>
                  </a:cubicBezTo>
                  <a:cubicBezTo>
                    <a:pt x="739" y="72"/>
                    <a:pt x="1012" y="107"/>
                    <a:pt x="1274" y="191"/>
                  </a:cubicBezTo>
                  <a:cubicBezTo>
                    <a:pt x="1727" y="310"/>
                    <a:pt x="1834" y="607"/>
                    <a:pt x="1560" y="977"/>
                  </a:cubicBezTo>
                  <a:cubicBezTo>
                    <a:pt x="1477" y="1096"/>
                    <a:pt x="1370" y="1203"/>
                    <a:pt x="1239" y="1358"/>
                  </a:cubicBezTo>
                  <a:close/>
                  <a:moveTo>
                    <a:pt x="477" y="1643"/>
                  </a:moveTo>
                  <a:cubicBezTo>
                    <a:pt x="334" y="1917"/>
                    <a:pt x="227" y="2179"/>
                    <a:pt x="370" y="2393"/>
                  </a:cubicBezTo>
                  <a:cubicBezTo>
                    <a:pt x="548" y="2608"/>
                    <a:pt x="834" y="2465"/>
                    <a:pt x="1072" y="2405"/>
                  </a:cubicBezTo>
                  <a:cubicBezTo>
                    <a:pt x="1120" y="2393"/>
                    <a:pt x="1167" y="2370"/>
                    <a:pt x="1191" y="2358"/>
                  </a:cubicBezTo>
                  <a:cubicBezTo>
                    <a:pt x="1441" y="2215"/>
                    <a:pt x="1465" y="1941"/>
                    <a:pt x="1191" y="1822"/>
                  </a:cubicBezTo>
                  <a:cubicBezTo>
                    <a:pt x="989" y="1715"/>
                    <a:pt x="727" y="1691"/>
                    <a:pt x="477" y="1643"/>
                  </a:cubicBezTo>
                  <a:close/>
                  <a:moveTo>
                    <a:pt x="393" y="441"/>
                  </a:moveTo>
                  <a:cubicBezTo>
                    <a:pt x="417" y="738"/>
                    <a:pt x="453" y="1024"/>
                    <a:pt x="489" y="1334"/>
                  </a:cubicBezTo>
                  <a:cubicBezTo>
                    <a:pt x="905" y="1167"/>
                    <a:pt x="1322" y="1107"/>
                    <a:pt x="1465" y="643"/>
                  </a:cubicBezTo>
                  <a:cubicBezTo>
                    <a:pt x="1132" y="393"/>
                    <a:pt x="798" y="369"/>
                    <a:pt x="393" y="4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4649675" y="3136525"/>
              <a:ext cx="48850" cy="75025"/>
            </a:xfrm>
            <a:custGeom>
              <a:avLst/>
              <a:gdLst/>
              <a:ahLst/>
              <a:cxnLst/>
              <a:rect l="l" t="t" r="r" b="b"/>
              <a:pathLst>
                <a:path w="1954" h="3001" extrusionOk="0">
                  <a:moveTo>
                    <a:pt x="1691" y="3001"/>
                  </a:moveTo>
                  <a:cubicBezTo>
                    <a:pt x="1572" y="2560"/>
                    <a:pt x="1477" y="2179"/>
                    <a:pt x="1370" y="1810"/>
                  </a:cubicBezTo>
                  <a:lnTo>
                    <a:pt x="763" y="1810"/>
                  </a:lnTo>
                  <a:cubicBezTo>
                    <a:pt x="560" y="1810"/>
                    <a:pt x="441" y="1917"/>
                    <a:pt x="405" y="2108"/>
                  </a:cubicBezTo>
                  <a:cubicBezTo>
                    <a:pt x="382" y="2322"/>
                    <a:pt x="334" y="2513"/>
                    <a:pt x="286" y="2715"/>
                  </a:cubicBezTo>
                  <a:cubicBezTo>
                    <a:pt x="274" y="2763"/>
                    <a:pt x="227" y="2810"/>
                    <a:pt x="203" y="2858"/>
                  </a:cubicBezTo>
                  <a:cubicBezTo>
                    <a:pt x="1" y="2799"/>
                    <a:pt x="1" y="2691"/>
                    <a:pt x="48" y="2537"/>
                  </a:cubicBezTo>
                  <a:cubicBezTo>
                    <a:pt x="286" y="1787"/>
                    <a:pt x="524" y="1036"/>
                    <a:pt x="763" y="274"/>
                  </a:cubicBezTo>
                  <a:cubicBezTo>
                    <a:pt x="810" y="143"/>
                    <a:pt x="858" y="1"/>
                    <a:pt x="1013" y="24"/>
                  </a:cubicBezTo>
                  <a:cubicBezTo>
                    <a:pt x="1108" y="36"/>
                    <a:pt x="1191" y="155"/>
                    <a:pt x="1239" y="251"/>
                  </a:cubicBezTo>
                  <a:cubicBezTo>
                    <a:pt x="1394" y="691"/>
                    <a:pt x="1536" y="1144"/>
                    <a:pt x="1667" y="1584"/>
                  </a:cubicBezTo>
                  <a:cubicBezTo>
                    <a:pt x="1751" y="1858"/>
                    <a:pt x="1810" y="2120"/>
                    <a:pt x="1882" y="2406"/>
                  </a:cubicBezTo>
                  <a:cubicBezTo>
                    <a:pt x="1941" y="2596"/>
                    <a:pt x="1953" y="2775"/>
                    <a:pt x="1691" y="3001"/>
                  </a:cubicBezTo>
                  <a:close/>
                  <a:moveTo>
                    <a:pt x="774" y="1441"/>
                  </a:moveTo>
                  <a:cubicBezTo>
                    <a:pt x="953" y="1406"/>
                    <a:pt x="1108" y="1382"/>
                    <a:pt x="1251" y="1346"/>
                  </a:cubicBezTo>
                  <a:cubicBezTo>
                    <a:pt x="1251" y="1048"/>
                    <a:pt x="1179" y="858"/>
                    <a:pt x="989" y="679"/>
                  </a:cubicBezTo>
                  <a:cubicBezTo>
                    <a:pt x="763" y="870"/>
                    <a:pt x="715" y="1108"/>
                    <a:pt x="774" y="14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4897925" y="3135925"/>
              <a:ext cx="180100" cy="62250"/>
            </a:xfrm>
            <a:custGeom>
              <a:avLst/>
              <a:gdLst/>
              <a:ahLst/>
              <a:cxnLst/>
              <a:rect l="l" t="t" r="r" b="b"/>
              <a:pathLst>
                <a:path w="7204" h="2490" extrusionOk="0">
                  <a:moveTo>
                    <a:pt x="6763" y="1"/>
                  </a:moveTo>
                  <a:lnTo>
                    <a:pt x="6656" y="1"/>
                  </a:lnTo>
                  <a:cubicBezTo>
                    <a:pt x="5787" y="36"/>
                    <a:pt x="4775" y="120"/>
                    <a:pt x="3787" y="525"/>
                  </a:cubicBezTo>
                  <a:cubicBezTo>
                    <a:pt x="2989" y="834"/>
                    <a:pt x="2191" y="1132"/>
                    <a:pt x="1405" y="1418"/>
                  </a:cubicBezTo>
                  <a:cubicBezTo>
                    <a:pt x="1084" y="1537"/>
                    <a:pt x="774" y="1644"/>
                    <a:pt x="465" y="1763"/>
                  </a:cubicBezTo>
                  <a:cubicBezTo>
                    <a:pt x="298" y="1822"/>
                    <a:pt x="48" y="1918"/>
                    <a:pt x="12" y="2311"/>
                  </a:cubicBezTo>
                  <a:lnTo>
                    <a:pt x="0" y="2489"/>
                  </a:lnTo>
                  <a:lnTo>
                    <a:pt x="179" y="2477"/>
                  </a:lnTo>
                  <a:cubicBezTo>
                    <a:pt x="227" y="2477"/>
                    <a:pt x="250" y="2477"/>
                    <a:pt x="298" y="2453"/>
                  </a:cubicBezTo>
                  <a:cubicBezTo>
                    <a:pt x="369" y="2453"/>
                    <a:pt x="453" y="2442"/>
                    <a:pt x="524" y="2418"/>
                  </a:cubicBezTo>
                  <a:cubicBezTo>
                    <a:pt x="1584" y="1953"/>
                    <a:pt x="2739" y="1513"/>
                    <a:pt x="4060" y="1072"/>
                  </a:cubicBezTo>
                  <a:cubicBezTo>
                    <a:pt x="4715" y="870"/>
                    <a:pt x="5513" y="644"/>
                    <a:pt x="6346" y="644"/>
                  </a:cubicBezTo>
                  <a:cubicBezTo>
                    <a:pt x="6442" y="644"/>
                    <a:pt x="6561" y="644"/>
                    <a:pt x="6668" y="656"/>
                  </a:cubicBezTo>
                  <a:lnTo>
                    <a:pt x="6727" y="656"/>
                  </a:lnTo>
                  <a:cubicBezTo>
                    <a:pt x="6775" y="656"/>
                    <a:pt x="6823" y="679"/>
                    <a:pt x="6858" y="679"/>
                  </a:cubicBezTo>
                  <a:cubicBezTo>
                    <a:pt x="6906" y="679"/>
                    <a:pt x="7025" y="679"/>
                    <a:pt x="7120" y="584"/>
                  </a:cubicBezTo>
                  <a:cubicBezTo>
                    <a:pt x="7180" y="525"/>
                    <a:pt x="7204" y="441"/>
                    <a:pt x="7204" y="334"/>
                  </a:cubicBezTo>
                  <a:cubicBezTo>
                    <a:pt x="7204" y="215"/>
                    <a:pt x="7144" y="1"/>
                    <a:pt x="67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4897925" y="3374050"/>
              <a:ext cx="171475" cy="42300"/>
            </a:xfrm>
            <a:custGeom>
              <a:avLst/>
              <a:gdLst/>
              <a:ahLst/>
              <a:cxnLst/>
              <a:rect l="l" t="t" r="r" b="b"/>
              <a:pathLst>
                <a:path w="6859" h="1692" extrusionOk="0">
                  <a:moveTo>
                    <a:pt x="6561" y="60"/>
                  </a:moveTo>
                  <a:cubicBezTo>
                    <a:pt x="6442" y="36"/>
                    <a:pt x="6346" y="1"/>
                    <a:pt x="6227" y="1"/>
                  </a:cubicBezTo>
                  <a:lnTo>
                    <a:pt x="6180" y="1"/>
                  </a:lnTo>
                  <a:cubicBezTo>
                    <a:pt x="5346" y="48"/>
                    <a:pt x="4584" y="96"/>
                    <a:pt x="3822" y="167"/>
                  </a:cubicBezTo>
                  <a:cubicBezTo>
                    <a:pt x="3406" y="215"/>
                    <a:pt x="2977" y="287"/>
                    <a:pt x="2453" y="441"/>
                  </a:cubicBezTo>
                  <a:cubicBezTo>
                    <a:pt x="1977" y="560"/>
                    <a:pt x="1501" y="703"/>
                    <a:pt x="1048" y="834"/>
                  </a:cubicBezTo>
                  <a:cubicBezTo>
                    <a:pt x="870" y="894"/>
                    <a:pt x="667" y="941"/>
                    <a:pt x="489" y="1001"/>
                  </a:cubicBezTo>
                  <a:lnTo>
                    <a:pt x="453" y="1013"/>
                  </a:lnTo>
                  <a:cubicBezTo>
                    <a:pt x="358" y="1049"/>
                    <a:pt x="274" y="1072"/>
                    <a:pt x="179" y="1120"/>
                  </a:cubicBezTo>
                  <a:cubicBezTo>
                    <a:pt x="72" y="1179"/>
                    <a:pt x="0" y="1346"/>
                    <a:pt x="48" y="1453"/>
                  </a:cubicBezTo>
                  <a:cubicBezTo>
                    <a:pt x="96" y="1537"/>
                    <a:pt x="179" y="1632"/>
                    <a:pt x="274" y="1668"/>
                  </a:cubicBezTo>
                  <a:cubicBezTo>
                    <a:pt x="298" y="1691"/>
                    <a:pt x="334" y="1691"/>
                    <a:pt x="358" y="1691"/>
                  </a:cubicBezTo>
                  <a:cubicBezTo>
                    <a:pt x="417" y="1691"/>
                    <a:pt x="465" y="1668"/>
                    <a:pt x="512" y="1656"/>
                  </a:cubicBezTo>
                  <a:lnTo>
                    <a:pt x="536" y="1644"/>
                  </a:lnTo>
                  <a:cubicBezTo>
                    <a:pt x="774" y="1572"/>
                    <a:pt x="1012" y="1513"/>
                    <a:pt x="1251" y="1430"/>
                  </a:cubicBezTo>
                  <a:cubicBezTo>
                    <a:pt x="1679" y="1299"/>
                    <a:pt x="2096" y="1179"/>
                    <a:pt x="2524" y="1060"/>
                  </a:cubicBezTo>
                  <a:cubicBezTo>
                    <a:pt x="2739" y="1001"/>
                    <a:pt x="2977" y="941"/>
                    <a:pt x="3203" y="894"/>
                  </a:cubicBezTo>
                  <a:lnTo>
                    <a:pt x="3489" y="858"/>
                  </a:lnTo>
                  <a:cubicBezTo>
                    <a:pt x="4156" y="751"/>
                    <a:pt x="4834" y="644"/>
                    <a:pt x="5501" y="644"/>
                  </a:cubicBezTo>
                  <a:cubicBezTo>
                    <a:pt x="5775" y="644"/>
                    <a:pt x="6025" y="656"/>
                    <a:pt x="6275" y="691"/>
                  </a:cubicBezTo>
                  <a:lnTo>
                    <a:pt x="6370" y="691"/>
                  </a:lnTo>
                  <a:cubicBezTo>
                    <a:pt x="6537" y="691"/>
                    <a:pt x="6751" y="620"/>
                    <a:pt x="6835" y="263"/>
                  </a:cubicBezTo>
                  <a:lnTo>
                    <a:pt x="6858" y="108"/>
                  </a:lnTo>
                  <a:lnTo>
                    <a:pt x="6715" y="84"/>
                  </a:lnTo>
                  <a:cubicBezTo>
                    <a:pt x="6668" y="96"/>
                    <a:pt x="6608" y="84"/>
                    <a:pt x="6561" y="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4896125" y="3336850"/>
              <a:ext cx="171775" cy="43175"/>
            </a:xfrm>
            <a:custGeom>
              <a:avLst/>
              <a:gdLst/>
              <a:ahLst/>
              <a:cxnLst/>
              <a:rect l="l" t="t" r="r" b="b"/>
              <a:pathLst>
                <a:path w="6871" h="1727" extrusionOk="0">
                  <a:moveTo>
                    <a:pt x="322" y="1715"/>
                  </a:moveTo>
                  <a:cubicBezTo>
                    <a:pt x="382" y="1715"/>
                    <a:pt x="465" y="1703"/>
                    <a:pt x="537" y="1679"/>
                  </a:cubicBezTo>
                  <a:lnTo>
                    <a:pt x="787" y="1608"/>
                  </a:lnTo>
                  <a:cubicBezTo>
                    <a:pt x="1203" y="1477"/>
                    <a:pt x="1632" y="1346"/>
                    <a:pt x="2049" y="1203"/>
                  </a:cubicBezTo>
                  <a:cubicBezTo>
                    <a:pt x="3323" y="786"/>
                    <a:pt x="4287" y="596"/>
                    <a:pt x="5204" y="596"/>
                  </a:cubicBezTo>
                  <a:cubicBezTo>
                    <a:pt x="5609" y="596"/>
                    <a:pt x="6014" y="643"/>
                    <a:pt x="6395" y="715"/>
                  </a:cubicBezTo>
                  <a:cubicBezTo>
                    <a:pt x="6442" y="727"/>
                    <a:pt x="6490" y="727"/>
                    <a:pt x="6537" y="727"/>
                  </a:cubicBezTo>
                  <a:cubicBezTo>
                    <a:pt x="6633" y="727"/>
                    <a:pt x="6728" y="703"/>
                    <a:pt x="6787" y="632"/>
                  </a:cubicBezTo>
                  <a:cubicBezTo>
                    <a:pt x="6871" y="524"/>
                    <a:pt x="6871" y="358"/>
                    <a:pt x="6871" y="227"/>
                  </a:cubicBezTo>
                  <a:lnTo>
                    <a:pt x="6859" y="108"/>
                  </a:lnTo>
                  <a:lnTo>
                    <a:pt x="6740" y="96"/>
                  </a:lnTo>
                  <a:cubicBezTo>
                    <a:pt x="6633" y="72"/>
                    <a:pt x="6537" y="72"/>
                    <a:pt x="6442" y="60"/>
                  </a:cubicBezTo>
                  <a:cubicBezTo>
                    <a:pt x="6216" y="36"/>
                    <a:pt x="6002" y="0"/>
                    <a:pt x="5764" y="0"/>
                  </a:cubicBezTo>
                  <a:lnTo>
                    <a:pt x="5252" y="0"/>
                  </a:lnTo>
                  <a:cubicBezTo>
                    <a:pt x="4597" y="0"/>
                    <a:pt x="3918" y="36"/>
                    <a:pt x="3216" y="286"/>
                  </a:cubicBezTo>
                  <a:cubicBezTo>
                    <a:pt x="2882" y="405"/>
                    <a:pt x="2525" y="512"/>
                    <a:pt x="2192" y="596"/>
                  </a:cubicBezTo>
                  <a:cubicBezTo>
                    <a:pt x="2073" y="632"/>
                    <a:pt x="1954" y="655"/>
                    <a:pt x="1834" y="703"/>
                  </a:cubicBezTo>
                  <a:cubicBezTo>
                    <a:pt x="1573" y="774"/>
                    <a:pt x="1323" y="834"/>
                    <a:pt x="1072" y="905"/>
                  </a:cubicBezTo>
                  <a:cubicBezTo>
                    <a:pt x="858" y="965"/>
                    <a:pt x="644" y="1024"/>
                    <a:pt x="430" y="1084"/>
                  </a:cubicBezTo>
                  <a:cubicBezTo>
                    <a:pt x="346" y="1120"/>
                    <a:pt x="239" y="1143"/>
                    <a:pt x="144" y="1203"/>
                  </a:cubicBezTo>
                  <a:cubicBezTo>
                    <a:pt x="60" y="1263"/>
                    <a:pt x="1" y="1417"/>
                    <a:pt x="25" y="1524"/>
                  </a:cubicBezTo>
                  <a:cubicBezTo>
                    <a:pt x="60" y="1620"/>
                    <a:pt x="168" y="1715"/>
                    <a:pt x="263" y="1727"/>
                  </a:cubicBezTo>
                  <a:cubicBezTo>
                    <a:pt x="263" y="1715"/>
                    <a:pt x="299" y="1715"/>
                    <a:pt x="322" y="17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4906550" y="3180575"/>
              <a:ext cx="162250" cy="42300"/>
            </a:xfrm>
            <a:custGeom>
              <a:avLst/>
              <a:gdLst/>
              <a:ahLst/>
              <a:cxnLst/>
              <a:rect l="l" t="t" r="r" b="b"/>
              <a:pathLst>
                <a:path w="6490" h="1692" extrusionOk="0">
                  <a:moveTo>
                    <a:pt x="5954" y="667"/>
                  </a:moveTo>
                  <a:lnTo>
                    <a:pt x="6097" y="667"/>
                  </a:lnTo>
                  <a:cubicBezTo>
                    <a:pt x="6240" y="667"/>
                    <a:pt x="6323" y="632"/>
                    <a:pt x="6382" y="536"/>
                  </a:cubicBezTo>
                  <a:cubicBezTo>
                    <a:pt x="6490" y="417"/>
                    <a:pt x="6442" y="239"/>
                    <a:pt x="6430" y="179"/>
                  </a:cubicBezTo>
                  <a:lnTo>
                    <a:pt x="6418" y="96"/>
                  </a:lnTo>
                  <a:lnTo>
                    <a:pt x="6323" y="72"/>
                  </a:lnTo>
                  <a:cubicBezTo>
                    <a:pt x="6299" y="72"/>
                    <a:pt x="6275" y="60"/>
                    <a:pt x="6263" y="60"/>
                  </a:cubicBezTo>
                  <a:cubicBezTo>
                    <a:pt x="6216" y="48"/>
                    <a:pt x="6180" y="36"/>
                    <a:pt x="6132" y="36"/>
                  </a:cubicBezTo>
                  <a:cubicBezTo>
                    <a:pt x="5942" y="13"/>
                    <a:pt x="5763" y="1"/>
                    <a:pt x="5549" y="1"/>
                  </a:cubicBezTo>
                  <a:cubicBezTo>
                    <a:pt x="4966" y="1"/>
                    <a:pt x="4370" y="72"/>
                    <a:pt x="3811" y="155"/>
                  </a:cubicBezTo>
                  <a:lnTo>
                    <a:pt x="3537" y="179"/>
                  </a:lnTo>
                  <a:cubicBezTo>
                    <a:pt x="3084" y="239"/>
                    <a:pt x="2644" y="394"/>
                    <a:pt x="2227" y="536"/>
                  </a:cubicBezTo>
                  <a:cubicBezTo>
                    <a:pt x="1965" y="632"/>
                    <a:pt x="1679" y="727"/>
                    <a:pt x="1417" y="787"/>
                  </a:cubicBezTo>
                  <a:cubicBezTo>
                    <a:pt x="1334" y="810"/>
                    <a:pt x="1263" y="822"/>
                    <a:pt x="1179" y="846"/>
                  </a:cubicBezTo>
                  <a:cubicBezTo>
                    <a:pt x="1025" y="882"/>
                    <a:pt x="858" y="929"/>
                    <a:pt x="715" y="965"/>
                  </a:cubicBezTo>
                  <a:cubicBezTo>
                    <a:pt x="679" y="989"/>
                    <a:pt x="655" y="989"/>
                    <a:pt x="608" y="1001"/>
                  </a:cubicBezTo>
                  <a:cubicBezTo>
                    <a:pt x="429" y="1048"/>
                    <a:pt x="179" y="1120"/>
                    <a:pt x="60" y="1441"/>
                  </a:cubicBezTo>
                  <a:lnTo>
                    <a:pt x="1" y="1608"/>
                  </a:lnTo>
                  <a:lnTo>
                    <a:pt x="179" y="1644"/>
                  </a:lnTo>
                  <a:cubicBezTo>
                    <a:pt x="203" y="1644"/>
                    <a:pt x="239" y="1656"/>
                    <a:pt x="263" y="1656"/>
                  </a:cubicBezTo>
                  <a:cubicBezTo>
                    <a:pt x="322" y="1668"/>
                    <a:pt x="382" y="1691"/>
                    <a:pt x="441" y="1691"/>
                  </a:cubicBezTo>
                  <a:cubicBezTo>
                    <a:pt x="477" y="1691"/>
                    <a:pt x="501" y="1691"/>
                    <a:pt x="525" y="1668"/>
                  </a:cubicBezTo>
                  <a:cubicBezTo>
                    <a:pt x="608" y="1644"/>
                    <a:pt x="703" y="1632"/>
                    <a:pt x="798" y="1596"/>
                  </a:cubicBezTo>
                  <a:cubicBezTo>
                    <a:pt x="1144" y="1513"/>
                    <a:pt x="1489" y="1418"/>
                    <a:pt x="1810" y="1287"/>
                  </a:cubicBezTo>
                  <a:cubicBezTo>
                    <a:pt x="2882" y="834"/>
                    <a:pt x="4013" y="620"/>
                    <a:pt x="5180" y="620"/>
                  </a:cubicBezTo>
                  <a:cubicBezTo>
                    <a:pt x="5370" y="620"/>
                    <a:pt x="5585" y="620"/>
                    <a:pt x="5787" y="632"/>
                  </a:cubicBezTo>
                  <a:cubicBezTo>
                    <a:pt x="5835" y="667"/>
                    <a:pt x="5894" y="667"/>
                    <a:pt x="5954" y="6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4900300" y="3223150"/>
              <a:ext cx="124150" cy="36025"/>
            </a:xfrm>
            <a:custGeom>
              <a:avLst/>
              <a:gdLst/>
              <a:ahLst/>
              <a:cxnLst/>
              <a:rect l="l" t="t" r="r" b="b"/>
              <a:pathLst>
                <a:path w="4966" h="1441" extrusionOk="0">
                  <a:moveTo>
                    <a:pt x="24" y="1274"/>
                  </a:moveTo>
                  <a:lnTo>
                    <a:pt x="1" y="1441"/>
                  </a:lnTo>
                  <a:lnTo>
                    <a:pt x="179" y="1441"/>
                  </a:lnTo>
                  <a:lnTo>
                    <a:pt x="298" y="1441"/>
                  </a:lnTo>
                  <a:lnTo>
                    <a:pt x="394" y="1441"/>
                  </a:lnTo>
                  <a:cubicBezTo>
                    <a:pt x="453" y="1441"/>
                    <a:pt x="501" y="1441"/>
                    <a:pt x="548" y="1429"/>
                  </a:cubicBezTo>
                  <a:cubicBezTo>
                    <a:pt x="1965" y="1072"/>
                    <a:pt x="3227" y="774"/>
                    <a:pt x="4561" y="679"/>
                  </a:cubicBezTo>
                  <a:cubicBezTo>
                    <a:pt x="4966" y="655"/>
                    <a:pt x="4966" y="298"/>
                    <a:pt x="4966" y="155"/>
                  </a:cubicBezTo>
                  <a:lnTo>
                    <a:pt x="4966" y="0"/>
                  </a:lnTo>
                  <a:lnTo>
                    <a:pt x="4799" y="12"/>
                  </a:lnTo>
                  <a:cubicBezTo>
                    <a:pt x="4704" y="24"/>
                    <a:pt x="4608" y="24"/>
                    <a:pt x="4525" y="48"/>
                  </a:cubicBezTo>
                  <a:cubicBezTo>
                    <a:pt x="4311" y="60"/>
                    <a:pt x="4108" y="72"/>
                    <a:pt x="3906" y="119"/>
                  </a:cubicBezTo>
                  <a:cubicBezTo>
                    <a:pt x="2775" y="346"/>
                    <a:pt x="1667" y="560"/>
                    <a:pt x="513" y="822"/>
                  </a:cubicBezTo>
                  <a:cubicBezTo>
                    <a:pt x="334" y="846"/>
                    <a:pt x="72" y="905"/>
                    <a:pt x="24" y="12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4960725" y="3291600"/>
              <a:ext cx="83375" cy="23250"/>
            </a:xfrm>
            <a:custGeom>
              <a:avLst/>
              <a:gdLst/>
              <a:ahLst/>
              <a:cxnLst/>
              <a:rect l="l" t="t" r="r" b="b"/>
              <a:pathLst>
                <a:path w="3335" h="930" extrusionOk="0">
                  <a:moveTo>
                    <a:pt x="3156" y="25"/>
                  </a:moveTo>
                  <a:lnTo>
                    <a:pt x="2894" y="72"/>
                  </a:lnTo>
                  <a:cubicBezTo>
                    <a:pt x="2715" y="108"/>
                    <a:pt x="2549" y="132"/>
                    <a:pt x="2370" y="144"/>
                  </a:cubicBezTo>
                  <a:cubicBezTo>
                    <a:pt x="2001" y="179"/>
                    <a:pt x="1632" y="203"/>
                    <a:pt x="1275" y="239"/>
                  </a:cubicBezTo>
                  <a:cubicBezTo>
                    <a:pt x="1001" y="251"/>
                    <a:pt x="751" y="275"/>
                    <a:pt x="477" y="298"/>
                  </a:cubicBezTo>
                  <a:lnTo>
                    <a:pt x="417" y="298"/>
                  </a:lnTo>
                  <a:cubicBezTo>
                    <a:pt x="310" y="298"/>
                    <a:pt x="179" y="310"/>
                    <a:pt x="84" y="417"/>
                  </a:cubicBezTo>
                  <a:cubicBezTo>
                    <a:pt x="12" y="477"/>
                    <a:pt x="1" y="560"/>
                    <a:pt x="1" y="656"/>
                  </a:cubicBezTo>
                  <a:cubicBezTo>
                    <a:pt x="12" y="834"/>
                    <a:pt x="143" y="929"/>
                    <a:pt x="310" y="929"/>
                  </a:cubicBezTo>
                  <a:cubicBezTo>
                    <a:pt x="358" y="929"/>
                    <a:pt x="405" y="929"/>
                    <a:pt x="453" y="918"/>
                  </a:cubicBezTo>
                  <a:cubicBezTo>
                    <a:pt x="465" y="918"/>
                    <a:pt x="489" y="918"/>
                    <a:pt x="513" y="906"/>
                  </a:cubicBezTo>
                  <a:lnTo>
                    <a:pt x="1298" y="846"/>
                  </a:lnTo>
                  <a:cubicBezTo>
                    <a:pt x="1846" y="798"/>
                    <a:pt x="2382" y="751"/>
                    <a:pt x="2941" y="727"/>
                  </a:cubicBezTo>
                  <a:cubicBezTo>
                    <a:pt x="3072" y="715"/>
                    <a:pt x="3168" y="667"/>
                    <a:pt x="3239" y="596"/>
                  </a:cubicBezTo>
                  <a:cubicBezTo>
                    <a:pt x="3334" y="477"/>
                    <a:pt x="3322" y="310"/>
                    <a:pt x="3299" y="144"/>
                  </a:cubicBezTo>
                  <a:lnTo>
                    <a:pt x="327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4907750" y="3408000"/>
              <a:ext cx="73550" cy="28600"/>
            </a:xfrm>
            <a:custGeom>
              <a:avLst/>
              <a:gdLst/>
              <a:ahLst/>
              <a:cxnLst/>
              <a:rect l="l" t="t" r="r" b="b"/>
              <a:pathLst>
                <a:path w="2942" h="1144" extrusionOk="0">
                  <a:moveTo>
                    <a:pt x="2572" y="0"/>
                  </a:moveTo>
                  <a:cubicBezTo>
                    <a:pt x="2524" y="0"/>
                    <a:pt x="2477" y="0"/>
                    <a:pt x="2429" y="12"/>
                  </a:cubicBezTo>
                  <a:lnTo>
                    <a:pt x="2417" y="12"/>
                  </a:lnTo>
                  <a:cubicBezTo>
                    <a:pt x="2393" y="12"/>
                    <a:pt x="2358" y="36"/>
                    <a:pt x="2334" y="36"/>
                  </a:cubicBezTo>
                  <a:lnTo>
                    <a:pt x="1786" y="167"/>
                  </a:lnTo>
                  <a:cubicBezTo>
                    <a:pt x="1334" y="286"/>
                    <a:pt x="869" y="393"/>
                    <a:pt x="429" y="512"/>
                  </a:cubicBezTo>
                  <a:lnTo>
                    <a:pt x="381" y="524"/>
                  </a:lnTo>
                  <a:cubicBezTo>
                    <a:pt x="262" y="548"/>
                    <a:pt x="0" y="607"/>
                    <a:pt x="12" y="1000"/>
                  </a:cubicBezTo>
                  <a:lnTo>
                    <a:pt x="12" y="1143"/>
                  </a:lnTo>
                  <a:lnTo>
                    <a:pt x="155" y="1131"/>
                  </a:lnTo>
                  <a:lnTo>
                    <a:pt x="322" y="1131"/>
                  </a:lnTo>
                  <a:cubicBezTo>
                    <a:pt x="441" y="1131"/>
                    <a:pt x="560" y="1131"/>
                    <a:pt x="667" y="1107"/>
                  </a:cubicBezTo>
                  <a:cubicBezTo>
                    <a:pt x="1274" y="964"/>
                    <a:pt x="1881" y="822"/>
                    <a:pt x="2512" y="667"/>
                  </a:cubicBezTo>
                  <a:lnTo>
                    <a:pt x="2536" y="667"/>
                  </a:lnTo>
                  <a:cubicBezTo>
                    <a:pt x="2643" y="643"/>
                    <a:pt x="2941" y="583"/>
                    <a:pt x="2882" y="274"/>
                  </a:cubicBezTo>
                  <a:cubicBezTo>
                    <a:pt x="2893" y="191"/>
                    <a:pt x="2822" y="0"/>
                    <a:pt x="2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657425" y="3220475"/>
              <a:ext cx="147950" cy="39000"/>
            </a:xfrm>
            <a:custGeom>
              <a:avLst/>
              <a:gdLst/>
              <a:ahLst/>
              <a:cxnLst/>
              <a:rect l="l" t="t" r="r" b="b"/>
              <a:pathLst>
                <a:path w="5918" h="1560" extrusionOk="0">
                  <a:moveTo>
                    <a:pt x="405" y="667"/>
                  </a:moveTo>
                  <a:cubicBezTo>
                    <a:pt x="548" y="715"/>
                    <a:pt x="691" y="726"/>
                    <a:pt x="822" y="726"/>
                  </a:cubicBezTo>
                  <a:lnTo>
                    <a:pt x="917" y="750"/>
                  </a:lnTo>
                  <a:cubicBezTo>
                    <a:pt x="1072" y="762"/>
                    <a:pt x="1250" y="774"/>
                    <a:pt x="1417" y="786"/>
                  </a:cubicBezTo>
                  <a:cubicBezTo>
                    <a:pt x="2286" y="881"/>
                    <a:pt x="3179" y="965"/>
                    <a:pt x="4036" y="1179"/>
                  </a:cubicBezTo>
                  <a:cubicBezTo>
                    <a:pt x="4310" y="1250"/>
                    <a:pt x="4584" y="1322"/>
                    <a:pt x="4858" y="1405"/>
                  </a:cubicBezTo>
                  <a:cubicBezTo>
                    <a:pt x="5001" y="1441"/>
                    <a:pt x="5156" y="1488"/>
                    <a:pt x="5298" y="1512"/>
                  </a:cubicBezTo>
                  <a:cubicBezTo>
                    <a:pt x="5394" y="1548"/>
                    <a:pt x="5465" y="1560"/>
                    <a:pt x="5525" y="1560"/>
                  </a:cubicBezTo>
                  <a:cubicBezTo>
                    <a:pt x="5715" y="1560"/>
                    <a:pt x="5775" y="1417"/>
                    <a:pt x="5870" y="1179"/>
                  </a:cubicBezTo>
                  <a:lnTo>
                    <a:pt x="5918" y="1036"/>
                  </a:lnTo>
                  <a:lnTo>
                    <a:pt x="5798" y="976"/>
                  </a:lnTo>
                  <a:cubicBezTo>
                    <a:pt x="5763" y="965"/>
                    <a:pt x="5751" y="953"/>
                    <a:pt x="5715" y="941"/>
                  </a:cubicBezTo>
                  <a:cubicBezTo>
                    <a:pt x="5656" y="905"/>
                    <a:pt x="5584" y="857"/>
                    <a:pt x="5501" y="845"/>
                  </a:cubicBezTo>
                  <a:cubicBezTo>
                    <a:pt x="5382" y="822"/>
                    <a:pt x="5263" y="786"/>
                    <a:pt x="5144" y="738"/>
                  </a:cubicBezTo>
                  <a:cubicBezTo>
                    <a:pt x="4798" y="655"/>
                    <a:pt x="4453" y="548"/>
                    <a:pt x="4108" y="488"/>
                  </a:cubicBezTo>
                  <a:cubicBezTo>
                    <a:pt x="3191" y="345"/>
                    <a:pt x="2250" y="226"/>
                    <a:pt x="1334" y="107"/>
                  </a:cubicBezTo>
                  <a:lnTo>
                    <a:pt x="691" y="12"/>
                  </a:lnTo>
                  <a:cubicBezTo>
                    <a:pt x="631" y="12"/>
                    <a:pt x="584" y="0"/>
                    <a:pt x="512" y="0"/>
                  </a:cubicBezTo>
                  <a:lnTo>
                    <a:pt x="381" y="0"/>
                  </a:lnTo>
                  <a:lnTo>
                    <a:pt x="238" y="0"/>
                  </a:lnTo>
                  <a:lnTo>
                    <a:pt x="143" y="0"/>
                  </a:lnTo>
                  <a:lnTo>
                    <a:pt x="0" y="345"/>
                  </a:lnTo>
                  <a:lnTo>
                    <a:pt x="95" y="417"/>
                  </a:lnTo>
                  <a:cubicBezTo>
                    <a:pt x="107" y="429"/>
                    <a:pt x="143" y="441"/>
                    <a:pt x="155" y="476"/>
                  </a:cubicBezTo>
                  <a:cubicBezTo>
                    <a:pt x="226" y="560"/>
                    <a:pt x="310" y="643"/>
                    <a:pt x="405" y="6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667250" y="3309475"/>
              <a:ext cx="150025" cy="37525"/>
            </a:xfrm>
            <a:custGeom>
              <a:avLst/>
              <a:gdLst/>
              <a:ahLst/>
              <a:cxnLst/>
              <a:rect l="l" t="t" r="r" b="b"/>
              <a:pathLst>
                <a:path w="6001" h="1501" extrusionOk="0">
                  <a:moveTo>
                    <a:pt x="5632" y="762"/>
                  </a:moveTo>
                  <a:cubicBezTo>
                    <a:pt x="5251" y="703"/>
                    <a:pt x="4893" y="619"/>
                    <a:pt x="4536" y="560"/>
                  </a:cubicBezTo>
                  <a:cubicBezTo>
                    <a:pt x="4036" y="476"/>
                    <a:pt x="3500" y="369"/>
                    <a:pt x="2977" y="298"/>
                  </a:cubicBezTo>
                  <a:cubicBezTo>
                    <a:pt x="2381" y="203"/>
                    <a:pt x="1774" y="131"/>
                    <a:pt x="1191" y="72"/>
                  </a:cubicBezTo>
                  <a:cubicBezTo>
                    <a:pt x="953" y="48"/>
                    <a:pt x="714" y="12"/>
                    <a:pt x="476" y="0"/>
                  </a:cubicBezTo>
                  <a:lnTo>
                    <a:pt x="393" y="0"/>
                  </a:lnTo>
                  <a:cubicBezTo>
                    <a:pt x="119" y="0"/>
                    <a:pt x="48" y="191"/>
                    <a:pt x="12" y="310"/>
                  </a:cubicBezTo>
                  <a:lnTo>
                    <a:pt x="0" y="369"/>
                  </a:lnTo>
                  <a:lnTo>
                    <a:pt x="36" y="417"/>
                  </a:lnTo>
                  <a:lnTo>
                    <a:pt x="48" y="429"/>
                  </a:lnTo>
                  <a:cubicBezTo>
                    <a:pt x="71" y="476"/>
                    <a:pt x="119" y="560"/>
                    <a:pt x="214" y="560"/>
                  </a:cubicBezTo>
                  <a:cubicBezTo>
                    <a:pt x="1845" y="726"/>
                    <a:pt x="3786" y="953"/>
                    <a:pt x="5727" y="1476"/>
                  </a:cubicBezTo>
                  <a:lnTo>
                    <a:pt x="5846" y="1500"/>
                  </a:lnTo>
                  <a:lnTo>
                    <a:pt x="5894" y="1381"/>
                  </a:lnTo>
                  <a:cubicBezTo>
                    <a:pt x="5953" y="1250"/>
                    <a:pt x="6001" y="1084"/>
                    <a:pt x="5929" y="941"/>
                  </a:cubicBezTo>
                  <a:cubicBezTo>
                    <a:pt x="5870" y="798"/>
                    <a:pt x="5679" y="762"/>
                    <a:pt x="5632" y="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4661275" y="3253500"/>
              <a:ext cx="149750" cy="39925"/>
            </a:xfrm>
            <a:custGeom>
              <a:avLst/>
              <a:gdLst/>
              <a:ahLst/>
              <a:cxnLst/>
              <a:rect l="l" t="t" r="r" b="b"/>
              <a:pathLst>
                <a:path w="5990" h="1597" extrusionOk="0">
                  <a:moveTo>
                    <a:pt x="1739" y="763"/>
                  </a:moveTo>
                  <a:lnTo>
                    <a:pt x="1882" y="775"/>
                  </a:lnTo>
                  <a:cubicBezTo>
                    <a:pt x="2787" y="882"/>
                    <a:pt x="3704" y="989"/>
                    <a:pt x="4597" y="1239"/>
                  </a:cubicBezTo>
                  <a:cubicBezTo>
                    <a:pt x="4763" y="1287"/>
                    <a:pt x="4942" y="1358"/>
                    <a:pt x="5109" y="1418"/>
                  </a:cubicBezTo>
                  <a:lnTo>
                    <a:pt x="5466" y="1549"/>
                  </a:lnTo>
                  <a:cubicBezTo>
                    <a:pt x="5525" y="1572"/>
                    <a:pt x="5585" y="1584"/>
                    <a:pt x="5633" y="1584"/>
                  </a:cubicBezTo>
                  <a:lnTo>
                    <a:pt x="5644" y="1584"/>
                  </a:lnTo>
                  <a:lnTo>
                    <a:pt x="5704" y="1584"/>
                  </a:lnTo>
                  <a:lnTo>
                    <a:pt x="5823" y="1596"/>
                  </a:lnTo>
                  <a:lnTo>
                    <a:pt x="5990" y="989"/>
                  </a:lnTo>
                  <a:lnTo>
                    <a:pt x="5847" y="941"/>
                  </a:lnTo>
                  <a:cubicBezTo>
                    <a:pt x="5775" y="918"/>
                    <a:pt x="5704" y="882"/>
                    <a:pt x="5621" y="870"/>
                  </a:cubicBezTo>
                  <a:cubicBezTo>
                    <a:pt x="5478" y="810"/>
                    <a:pt x="5323" y="763"/>
                    <a:pt x="5180" y="739"/>
                  </a:cubicBezTo>
                  <a:cubicBezTo>
                    <a:pt x="4156" y="465"/>
                    <a:pt x="3085" y="334"/>
                    <a:pt x="2049" y="215"/>
                  </a:cubicBezTo>
                  <a:cubicBezTo>
                    <a:pt x="1537" y="156"/>
                    <a:pt x="977" y="96"/>
                    <a:pt x="453" y="1"/>
                  </a:cubicBezTo>
                  <a:lnTo>
                    <a:pt x="382" y="1"/>
                  </a:lnTo>
                  <a:cubicBezTo>
                    <a:pt x="346" y="1"/>
                    <a:pt x="299" y="1"/>
                    <a:pt x="263" y="25"/>
                  </a:cubicBezTo>
                  <a:lnTo>
                    <a:pt x="239" y="25"/>
                  </a:lnTo>
                  <a:cubicBezTo>
                    <a:pt x="179" y="25"/>
                    <a:pt x="132" y="48"/>
                    <a:pt x="108" y="96"/>
                  </a:cubicBezTo>
                  <a:lnTo>
                    <a:pt x="60" y="179"/>
                  </a:lnTo>
                  <a:cubicBezTo>
                    <a:pt x="60" y="203"/>
                    <a:pt x="49" y="215"/>
                    <a:pt x="49" y="239"/>
                  </a:cubicBezTo>
                  <a:lnTo>
                    <a:pt x="1" y="358"/>
                  </a:lnTo>
                  <a:lnTo>
                    <a:pt x="108" y="417"/>
                  </a:lnTo>
                  <a:cubicBezTo>
                    <a:pt x="132" y="441"/>
                    <a:pt x="156" y="453"/>
                    <a:pt x="179" y="465"/>
                  </a:cubicBezTo>
                  <a:cubicBezTo>
                    <a:pt x="251" y="513"/>
                    <a:pt x="346" y="584"/>
                    <a:pt x="453" y="596"/>
                  </a:cubicBezTo>
                  <a:cubicBezTo>
                    <a:pt x="894" y="656"/>
                    <a:pt x="1322" y="715"/>
                    <a:pt x="1739" y="7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4671100" y="3347275"/>
              <a:ext cx="140225" cy="32450"/>
            </a:xfrm>
            <a:custGeom>
              <a:avLst/>
              <a:gdLst/>
              <a:ahLst/>
              <a:cxnLst/>
              <a:rect l="l" t="t" r="r" b="b"/>
              <a:pathLst>
                <a:path w="5609" h="1298" extrusionOk="0">
                  <a:moveTo>
                    <a:pt x="394" y="750"/>
                  </a:moveTo>
                  <a:cubicBezTo>
                    <a:pt x="453" y="750"/>
                    <a:pt x="501" y="738"/>
                    <a:pt x="548" y="715"/>
                  </a:cubicBezTo>
                  <a:cubicBezTo>
                    <a:pt x="989" y="631"/>
                    <a:pt x="1453" y="572"/>
                    <a:pt x="1930" y="572"/>
                  </a:cubicBezTo>
                  <a:cubicBezTo>
                    <a:pt x="2775" y="572"/>
                    <a:pt x="3644" y="715"/>
                    <a:pt x="4561" y="1048"/>
                  </a:cubicBezTo>
                  <a:cubicBezTo>
                    <a:pt x="4728" y="1107"/>
                    <a:pt x="4894" y="1155"/>
                    <a:pt x="5037" y="1191"/>
                  </a:cubicBezTo>
                  <a:cubicBezTo>
                    <a:pt x="5120" y="1227"/>
                    <a:pt x="5192" y="1238"/>
                    <a:pt x="5275" y="1274"/>
                  </a:cubicBezTo>
                  <a:lnTo>
                    <a:pt x="5394" y="1298"/>
                  </a:lnTo>
                  <a:lnTo>
                    <a:pt x="5454" y="1191"/>
                  </a:lnTo>
                  <a:cubicBezTo>
                    <a:pt x="5466" y="1179"/>
                    <a:pt x="5466" y="1167"/>
                    <a:pt x="5490" y="1155"/>
                  </a:cubicBezTo>
                  <a:cubicBezTo>
                    <a:pt x="5513" y="1107"/>
                    <a:pt x="5525" y="1072"/>
                    <a:pt x="5549" y="1036"/>
                  </a:cubicBezTo>
                  <a:cubicBezTo>
                    <a:pt x="5561" y="988"/>
                    <a:pt x="5561" y="941"/>
                    <a:pt x="5573" y="881"/>
                  </a:cubicBezTo>
                  <a:cubicBezTo>
                    <a:pt x="5573" y="857"/>
                    <a:pt x="5573" y="822"/>
                    <a:pt x="5597" y="798"/>
                  </a:cubicBezTo>
                  <a:lnTo>
                    <a:pt x="5609" y="655"/>
                  </a:lnTo>
                  <a:lnTo>
                    <a:pt x="5490" y="631"/>
                  </a:lnTo>
                  <a:lnTo>
                    <a:pt x="5180" y="536"/>
                  </a:lnTo>
                  <a:cubicBezTo>
                    <a:pt x="4966" y="476"/>
                    <a:pt x="4763" y="441"/>
                    <a:pt x="4561" y="357"/>
                  </a:cubicBezTo>
                  <a:cubicBezTo>
                    <a:pt x="3823" y="119"/>
                    <a:pt x="3013" y="0"/>
                    <a:pt x="2096" y="0"/>
                  </a:cubicBezTo>
                  <a:cubicBezTo>
                    <a:pt x="1584" y="0"/>
                    <a:pt x="1049" y="36"/>
                    <a:pt x="334" y="107"/>
                  </a:cubicBezTo>
                  <a:cubicBezTo>
                    <a:pt x="203" y="119"/>
                    <a:pt x="25" y="274"/>
                    <a:pt x="13" y="417"/>
                  </a:cubicBezTo>
                  <a:cubicBezTo>
                    <a:pt x="1" y="536"/>
                    <a:pt x="37" y="619"/>
                    <a:pt x="72" y="643"/>
                  </a:cubicBezTo>
                  <a:cubicBezTo>
                    <a:pt x="144" y="738"/>
                    <a:pt x="263" y="738"/>
                    <a:pt x="334" y="738"/>
                  </a:cubicBezTo>
                  <a:cubicBezTo>
                    <a:pt x="334" y="762"/>
                    <a:pt x="370" y="762"/>
                    <a:pt x="394" y="7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4677950" y="3381500"/>
              <a:ext cx="134875" cy="34850"/>
            </a:xfrm>
            <a:custGeom>
              <a:avLst/>
              <a:gdLst/>
              <a:ahLst/>
              <a:cxnLst/>
              <a:rect l="l" t="t" r="r" b="b"/>
              <a:pathLst>
                <a:path w="5395" h="1394" extrusionOk="0">
                  <a:moveTo>
                    <a:pt x="5299" y="774"/>
                  </a:moveTo>
                  <a:cubicBezTo>
                    <a:pt x="5275" y="762"/>
                    <a:pt x="5239" y="739"/>
                    <a:pt x="5204" y="715"/>
                  </a:cubicBezTo>
                  <a:cubicBezTo>
                    <a:pt x="3799" y="358"/>
                    <a:pt x="2346" y="119"/>
                    <a:pt x="870" y="24"/>
                  </a:cubicBezTo>
                  <a:lnTo>
                    <a:pt x="834" y="24"/>
                  </a:lnTo>
                  <a:cubicBezTo>
                    <a:pt x="751" y="24"/>
                    <a:pt x="644" y="0"/>
                    <a:pt x="536" y="0"/>
                  </a:cubicBezTo>
                  <a:cubicBezTo>
                    <a:pt x="465" y="0"/>
                    <a:pt x="405" y="0"/>
                    <a:pt x="346" y="24"/>
                  </a:cubicBezTo>
                  <a:cubicBezTo>
                    <a:pt x="239" y="36"/>
                    <a:pt x="179" y="119"/>
                    <a:pt x="144" y="179"/>
                  </a:cubicBezTo>
                  <a:cubicBezTo>
                    <a:pt x="120" y="203"/>
                    <a:pt x="108" y="215"/>
                    <a:pt x="108" y="227"/>
                  </a:cubicBezTo>
                  <a:lnTo>
                    <a:pt x="1" y="346"/>
                  </a:lnTo>
                  <a:lnTo>
                    <a:pt x="120" y="453"/>
                  </a:lnTo>
                  <a:lnTo>
                    <a:pt x="155" y="477"/>
                  </a:lnTo>
                  <a:cubicBezTo>
                    <a:pt x="191" y="524"/>
                    <a:pt x="263" y="584"/>
                    <a:pt x="334" y="596"/>
                  </a:cubicBezTo>
                  <a:cubicBezTo>
                    <a:pt x="394" y="620"/>
                    <a:pt x="465" y="620"/>
                    <a:pt x="513" y="620"/>
                  </a:cubicBezTo>
                  <a:lnTo>
                    <a:pt x="584" y="620"/>
                  </a:lnTo>
                  <a:lnTo>
                    <a:pt x="655" y="620"/>
                  </a:lnTo>
                  <a:cubicBezTo>
                    <a:pt x="858" y="631"/>
                    <a:pt x="1048" y="643"/>
                    <a:pt x="1239" y="643"/>
                  </a:cubicBezTo>
                  <a:cubicBezTo>
                    <a:pt x="1691" y="679"/>
                    <a:pt x="2132" y="691"/>
                    <a:pt x="2560" y="774"/>
                  </a:cubicBezTo>
                  <a:cubicBezTo>
                    <a:pt x="3132" y="881"/>
                    <a:pt x="3692" y="1036"/>
                    <a:pt x="4227" y="1179"/>
                  </a:cubicBezTo>
                  <a:cubicBezTo>
                    <a:pt x="4489" y="1251"/>
                    <a:pt x="4739" y="1310"/>
                    <a:pt x="4989" y="1370"/>
                  </a:cubicBezTo>
                  <a:cubicBezTo>
                    <a:pt x="5025" y="1370"/>
                    <a:pt x="5037" y="1393"/>
                    <a:pt x="5061" y="1393"/>
                  </a:cubicBezTo>
                  <a:lnTo>
                    <a:pt x="5108" y="1393"/>
                  </a:lnTo>
                  <a:lnTo>
                    <a:pt x="5168" y="1393"/>
                  </a:lnTo>
                  <a:lnTo>
                    <a:pt x="5287" y="1393"/>
                  </a:lnTo>
                  <a:lnTo>
                    <a:pt x="5394" y="858"/>
                  </a:lnTo>
                  <a:lnTo>
                    <a:pt x="5299" y="798"/>
                  </a:lnTo>
                  <a:cubicBezTo>
                    <a:pt x="5335" y="798"/>
                    <a:pt x="5323" y="774"/>
                    <a:pt x="5299" y="7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4714575" y="3186225"/>
              <a:ext cx="107175" cy="36350"/>
            </a:xfrm>
            <a:custGeom>
              <a:avLst/>
              <a:gdLst/>
              <a:ahLst/>
              <a:cxnLst/>
              <a:rect l="l" t="t" r="r" b="b"/>
              <a:pathLst>
                <a:path w="4287" h="1454" extrusionOk="0">
                  <a:moveTo>
                    <a:pt x="4072" y="822"/>
                  </a:moveTo>
                  <a:cubicBezTo>
                    <a:pt x="3953" y="727"/>
                    <a:pt x="3810" y="703"/>
                    <a:pt x="3691" y="668"/>
                  </a:cubicBezTo>
                  <a:cubicBezTo>
                    <a:pt x="2989" y="537"/>
                    <a:pt x="2274" y="394"/>
                    <a:pt x="1560" y="251"/>
                  </a:cubicBezTo>
                  <a:lnTo>
                    <a:pt x="774" y="108"/>
                  </a:lnTo>
                  <a:cubicBezTo>
                    <a:pt x="667" y="96"/>
                    <a:pt x="560" y="60"/>
                    <a:pt x="464" y="49"/>
                  </a:cubicBezTo>
                  <a:lnTo>
                    <a:pt x="310" y="13"/>
                  </a:lnTo>
                  <a:lnTo>
                    <a:pt x="238" y="1"/>
                  </a:lnTo>
                  <a:lnTo>
                    <a:pt x="179" y="49"/>
                  </a:lnTo>
                  <a:cubicBezTo>
                    <a:pt x="179" y="49"/>
                    <a:pt x="167" y="60"/>
                    <a:pt x="143" y="60"/>
                  </a:cubicBezTo>
                  <a:cubicBezTo>
                    <a:pt x="83" y="108"/>
                    <a:pt x="0" y="168"/>
                    <a:pt x="0" y="263"/>
                  </a:cubicBezTo>
                  <a:cubicBezTo>
                    <a:pt x="0" y="370"/>
                    <a:pt x="48" y="549"/>
                    <a:pt x="179" y="608"/>
                  </a:cubicBezTo>
                  <a:cubicBezTo>
                    <a:pt x="262" y="656"/>
                    <a:pt x="369" y="668"/>
                    <a:pt x="464" y="680"/>
                  </a:cubicBezTo>
                  <a:cubicBezTo>
                    <a:pt x="488" y="680"/>
                    <a:pt x="536" y="703"/>
                    <a:pt x="560" y="703"/>
                  </a:cubicBezTo>
                  <a:cubicBezTo>
                    <a:pt x="857" y="763"/>
                    <a:pt x="1179" y="822"/>
                    <a:pt x="1476" y="858"/>
                  </a:cubicBezTo>
                  <a:cubicBezTo>
                    <a:pt x="2203" y="1001"/>
                    <a:pt x="2941" y="1132"/>
                    <a:pt x="3643" y="1394"/>
                  </a:cubicBezTo>
                  <a:cubicBezTo>
                    <a:pt x="3655" y="1394"/>
                    <a:pt x="3679" y="1418"/>
                    <a:pt x="3679" y="1418"/>
                  </a:cubicBezTo>
                  <a:cubicBezTo>
                    <a:pt x="3715" y="1430"/>
                    <a:pt x="3774" y="1453"/>
                    <a:pt x="3834" y="1453"/>
                  </a:cubicBezTo>
                  <a:cubicBezTo>
                    <a:pt x="3858" y="1453"/>
                    <a:pt x="3882" y="1453"/>
                    <a:pt x="3893" y="1442"/>
                  </a:cubicBezTo>
                  <a:cubicBezTo>
                    <a:pt x="4036" y="1394"/>
                    <a:pt x="4191" y="1334"/>
                    <a:pt x="4227" y="1203"/>
                  </a:cubicBezTo>
                  <a:cubicBezTo>
                    <a:pt x="4286" y="1108"/>
                    <a:pt x="4191" y="906"/>
                    <a:pt x="4072" y="8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2" name="Google Shape;252;p28"/>
          <p:cNvGrpSpPr/>
          <p:nvPr/>
        </p:nvGrpSpPr>
        <p:grpSpPr>
          <a:xfrm>
            <a:off x="5504053" y="702645"/>
            <a:ext cx="514295" cy="474382"/>
            <a:chOff x="712875" y="2205450"/>
            <a:chExt cx="233675" cy="215550"/>
          </a:xfrm>
        </p:grpSpPr>
        <p:sp>
          <p:nvSpPr>
            <p:cNvPr id="253" name="Google Shape;253;p28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8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8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8" name="Google Shape;258;p28"/>
          <p:cNvGrpSpPr/>
          <p:nvPr/>
        </p:nvGrpSpPr>
        <p:grpSpPr>
          <a:xfrm>
            <a:off x="4727552" y="999211"/>
            <a:ext cx="739324" cy="681878"/>
            <a:chOff x="751275" y="1814050"/>
            <a:chExt cx="233675" cy="215525"/>
          </a:xfrm>
        </p:grpSpPr>
        <p:sp>
          <p:nvSpPr>
            <p:cNvPr id="259" name="Google Shape;259;p28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8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8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8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8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4" name="Google Shape;264;p28"/>
          <p:cNvGrpSpPr/>
          <p:nvPr/>
        </p:nvGrpSpPr>
        <p:grpSpPr>
          <a:xfrm>
            <a:off x="7383624" y="181394"/>
            <a:ext cx="1577997" cy="1327923"/>
            <a:chOff x="6075750" y="3009125"/>
            <a:chExt cx="550400" cy="463175"/>
          </a:xfrm>
        </p:grpSpPr>
        <p:sp>
          <p:nvSpPr>
            <p:cNvPr id="265" name="Google Shape;265;p28"/>
            <p:cNvSpPr/>
            <p:nvPr/>
          </p:nvSpPr>
          <p:spPr>
            <a:xfrm>
              <a:off x="6076650" y="3020750"/>
              <a:ext cx="538175" cy="433700"/>
            </a:xfrm>
            <a:custGeom>
              <a:avLst/>
              <a:gdLst/>
              <a:ahLst/>
              <a:cxnLst/>
              <a:rect l="l" t="t" r="r" b="b"/>
              <a:pathLst>
                <a:path w="21527" h="17348" extrusionOk="0">
                  <a:moveTo>
                    <a:pt x="7572" y="17347"/>
                  </a:moveTo>
                  <a:cubicBezTo>
                    <a:pt x="7858" y="16657"/>
                    <a:pt x="8108" y="16097"/>
                    <a:pt x="8311" y="15538"/>
                  </a:cubicBezTo>
                  <a:cubicBezTo>
                    <a:pt x="8430" y="15204"/>
                    <a:pt x="8465" y="14847"/>
                    <a:pt x="8513" y="14514"/>
                  </a:cubicBezTo>
                  <a:cubicBezTo>
                    <a:pt x="8573" y="14014"/>
                    <a:pt x="8489" y="13883"/>
                    <a:pt x="7989" y="13752"/>
                  </a:cubicBezTo>
                  <a:cubicBezTo>
                    <a:pt x="7358" y="13573"/>
                    <a:pt x="6703" y="13418"/>
                    <a:pt x="6072" y="13228"/>
                  </a:cubicBezTo>
                  <a:cubicBezTo>
                    <a:pt x="5167" y="12942"/>
                    <a:pt x="4239" y="12680"/>
                    <a:pt x="3370" y="12299"/>
                  </a:cubicBezTo>
                  <a:cubicBezTo>
                    <a:pt x="2036" y="11752"/>
                    <a:pt x="1048" y="10775"/>
                    <a:pt x="714" y="9358"/>
                  </a:cubicBezTo>
                  <a:cubicBezTo>
                    <a:pt x="0" y="6287"/>
                    <a:pt x="988" y="3334"/>
                    <a:pt x="3727" y="1441"/>
                  </a:cubicBezTo>
                  <a:cubicBezTo>
                    <a:pt x="4703" y="774"/>
                    <a:pt x="5775" y="393"/>
                    <a:pt x="6977" y="274"/>
                  </a:cubicBezTo>
                  <a:cubicBezTo>
                    <a:pt x="9632" y="0"/>
                    <a:pt x="12252" y="274"/>
                    <a:pt x="14871" y="619"/>
                  </a:cubicBezTo>
                  <a:cubicBezTo>
                    <a:pt x="16014" y="774"/>
                    <a:pt x="17133" y="1012"/>
                    <a:pt x="18252" y="1369"/>
                  </a:cubicBezTo>
                  <a:cubicBezTo>
                    <a:pt x="19514" y="1762"/>
                    <a:pt x="20396" y="2524"/>
                    <a:pt x="20812" y="3810"/>
                  </a:cubicBezTo>
                  <a:cubicBezTo>
                    <a:pt x="21527" y="5929"/>
                    <a:pt x="21467" y="8049"/>
                    <a:pt x="20610" y="10097"/>
                  </a:cubicBezTo>
                  <a:cubicBezTo>
                    <a:pt x="20217" y="11085"/>
                    <a:pt x="19562" y="11942"/>
                    <a:pt x="18574" y="12525"/>
                  </a:cubicBezTo>
                  <a:cubicBezTo>
                    <a:pt x="16645" y="13668"/>
                    <a:pt x="14585" y="14288"/>
                    <a:pt x="12323" y="14109"/>
                  </a:cubicBezTo>
                  <a:cubicBezTo>
                    <a:pt x="12037" y="14085"/>
                    <a:pt x="11835" y="14133"/>
                    <a:pt x="11668" y="14383"/>
                  </a:cubicBezTo>
                  <a:cubicBezTo>
                    <a:pt x="11490" y="14669"/>
                    <a:pt x="11359" y="14978"/>
                    <a:pt x="11132" y="15216"/>
                  </a:cubicBezTo>
                  <a:cubicBezTo>
                    <a:pt x="10359" y="16133"/>
                    <a:pt x="9394" y="16800"/>
                    <a:pt x="8287" y="17240"/>
                  </a:cubicBezTo>
                  <a:cubicBezTo>
                    <a:pt x="8108" y="17324"/>
                    <a:pt x="7906" y="17312"/>
                    <a:pt x="7572" y="17347"/>
                  </a:cubicBezTo>
                  <a:close/>
                  <a:moveTo>
                    <a:pt x="10299" y="3298"/>
                  </a:moveTo>
                  <a:cubicBezTo>
                    <a:pt x="10287" y="3465"/>
                    <a:pt x="10251" y="3655"/>
                    <a:pt x="10239" y="3858"/>
                  </a:cubicBezTo>
                  <a:cubicBezTo>
                    <a:pt x="10132" y="4751"/>
                    <a:pt x="10049" y="5644"/>
                    <a:pt x="9942" y="6537"/>
                  </a:cubicBezTo>
                  <a:cubicBezTo>
                    <a:pt x="9882" y="7049"/>
                    <a:pt x="9811" y="7572"/>
                    <a:pt x="9763" y="8096"/>
                  </a:cubicBezTo>
                  <a:cubicBezTo>
                    <a:pt x="9739" y="8382"/>
                    <a:pt x="9870" y="8537"/>
                    <a:pt x="10168" y="8561"/>
                  </a:cubicBezTo>
                  <a:cubicBezTo>
                    <a:pt x="10573" y="8573"/>
                    <a:pt x="10990" y="8596"/>
                    <a:pt x="11382" y="8561"/>
                  </a:cubicBezTo>
                  <a:cubicBezTo>
                    <a:pt x="11918" y="8501"/>
                    <a:pt x="12264" y="8156"/>
                    <a:pt x="12430" y="7644"/>
                  </a:cubicBezTo>
                  <a:cubicBezTo>
                    <a:pt x="12621" y="7037"/>
                    <a:pt x="12514" y="6775"/>
                    <a:pt x="12025" y="6370"/>
                  </a:cubicBezTo>
                  <a:cubicBezTo>
                    <a:pt x="11918" y="6298"/>
                    <a:pt x="11835" y="6203"/>
                    <a:pt x="11763" y="6156"/>
                  </a:cubicBezTo>
                  <a:cubicBezTo>
                    <a:pt x="12025" y="5775"/>
                    <a:pt x="12323" y="5465"/>
                    <a:pt x="12490" y="5084"/>
                  </a:cubicBezTo>
                  <a:cubicBezTo>
                    <a:pt x="12656" y="4679"/>
                    <a:pt x="12633" y="4239"/>
                    <a:pt x="12371" y="3858"/>
                  </a:cubicBezTo>
                  <a:cubicBezTo>
                    <a:pt x="11894" y="3227"/>
                    <a:pt x="10990" y="2977"/>
                    <a:pt x="10299" y="3298"/>
                  </a:cubicBezTo>
                  <a:close/>
                  <a:moveTo>
                    <a:pt x="7418" y="6560"/>
                  </a:moveTo>
                  <a:cubicBezTo>
                    <a:pt x="7787" y="7096"/>
                    <a:pt x="7549" y="7715"/>
                    <a:pt x="7870" y="8215"/>
                  </a:cubicBezTo>
                  <a:cubicBezTo>
                    <a:pt x="8204" y="7942"/>
                    <a:pt x="8204" y="7942"/>
                    <a:pt x="8156" y="7680"/>
                  </a:cubicBezTo>
                  <a:cubicBezTo>
                    <a:pt x="8096" y="7346"/>
                    <a:pt x="8049" y="7025"/>
                    <a:pt x="7977" y="6691"/>
                  </a:cubicBezTo>
                  <a:cubicBezTo>
                    <a:pt x="7811" y="5917"/>
                    <a:pt x="7668" y="5132"/>
                    <a:pt x="7477" y="4358"/>
                  </a:cubicBezTo>
                  <a:cubicBezTo>
                    <a:pt x="7406" y="4108"/>
                    <a:pt x="7275" y="3881"/>
                    <a:pt x="7180" y="3643"/>
                  </a:cubicBezTo>
                  <a:cubicBezTo>
                    <a:pt x="7132" y="3631"/>
                    <a:pt x="7072" y="3608"/>
                    <a:pt x="7025" y="3584"/>
                  </a:cubicBezTo>
                  <a:cubicBezTo>
                    <a:pt x="6977" y="3655"/>
                    <a:pt x="6941" y="3715"/>
                    <a:pt x="6906" y="3786"/>
                  </a:cubicBezTo>
                  <a:cubicBezTo>
                    <a:pt x="6287" y="5167"/>
                    <a:pt x="5656" y="6513"/>
                    <a:pt x="5036" y="7882"/>
                  </a:cubicBezTo>
                  <a:cubicBezTo>
                    <a:pt x="5001" y="7953"/>
                    <a:pt x="5072" y="8072"/>
                    <a:pt x="5096" y="8168"/>
                  </a:cubicBezTo>
                  <a:cubicBezTo>
                    <a:pt x="5298" y="8001"/>
                    <a:pt x="5394" y="7822"/>
                    <a:pt x="5477" y="7632"/>
                  </a:cubicBezTo>
                  <a:cubicBezTo>
                    <a:pt x="5608" y="7334"/>
                    <a:pt x="5727" y="7001"/>
                    <a:pt x="5882" y="6727"/>
                  </a:cubicBezTo>
                  <a:cubicBezTo>
                    <a:pt x="5941" y="6608"/>
                    <a:pt x="6108" y="6489"/>
                    <a:pt x="6239" y="6489"/>
                  </a:cubicBezTo>
                  <a:cubicBezTo>
                    <a:pt x="6644" y="6501"/>
                    <a:pt x="7061" y="6548"/>
                    <a:pt x="7418" y="6560"/>
                  </a:cubicBezTo>
                  <a:close/>
                  <a:moveTo>
                    <a:pt x="16562" y="8120"/>
                  </a:moveTo>
                  <a:cubicBezTo>
                    <a:pt x="16431" y="8144"/>
                    <a:pt x="16324" y="8144"/>
                    <a:pt x="16240" y="8168"/>
                  </a:cubicBezTo>
                  <a:cubicBezTo>
                    <a:pt x="15871" y="8299"/>
                    <a:pt x="15514" y="8251"/>
                    <a:pt x="15133" y="8168"/>
                  </a:cubicBezTo>
                  <a:cubicBezTo>
                    <a:pt x="14121" y="7930"/>
                    <a:pt x="13657" y="6941"/>
                    <a:pt x="14121" y="6025"/>
                  </a:cubicBezTo>
                  <a:cubicBezTo>
                    <a:pt x="14538" y="5179"/>
                    <a:pt x="15181" y="4632"/>
                    <a:pt x="16169" y="4548"/>
                  </a:cubicBezTo>
                  <a:cubicBezTo>
                    <a:pt x="16347" y="4536"/>
                    <a:pt x="16526" y="4536"/>
                    <a:pt x="16502" y="4251"/>
                  </a:cubicBezTo>
                  <a:cubicBezTo>
                    <a:pt x="16169" y="4048"/>
                    <a:pt x="15824" y="4179"/>
                    <a:pt x="15514" y="4298"/>
                  </a:cubicBezTo>
                  <a:cubicBezTo>
                    <a:pt x="14597" y="4608"/>
                    <a:pt x="13978" y="5263"/>
                    <a:pt x="13645" y="6144"/>
                  </a:cubicBezTo>
                  <a:cubicBezTo>
                    <a:pt x="13287" y="7060"/>
                    <a:pt x="13526" y="7870"/>
                    <a:pt x="14359" y="8406"/>
                  </a:cubicBezTo>
                  <a:cubicBezTo>
                    <a:pt x="14942" y="8775"/>
                    <a:pt x="15609" y="8834"/>
                    <a:pt x="16288" y="8715"/>
                  </a:cubicBezTo>
                  <a:cubicBezTo>
                    <a:pt x="16550" y="8644"/>
                    <a:pt x="16681" y="8477"/>
                    <a:pt x="16562" y="81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8"/>
            <p:cNvSpPr/>
            <p:nvPr/>
          </p:nvSpPr>
          <p:spPr>
            <a:xfrm>
              <a:off x="6332025" y="3176125"/>
              <a:ext cx="50025" cy="49125"/>
            </a:xfrm>
            <a:custGeom>
              <a:avLst/>
              <a:gdLst/>
              <a:ahLst/>
              <a:cxnLst/>
              <a:rect l="l" t="t" r="r" b="b"/>
              <a:pathLst>
                <a:path w="2001" h="1965" extrusionOk="0">
                  <a:moveTo>
                    <a:pt x="1" y="1762"/>
                  </a:moveTo>
                  <a:cubicBezTo>
                    <a:pt x="24" y="1226"/>
                    <a:pt x="72" y="679"/>
                    <a:pt x="96" y="107"/>
                  </a:cubicBezTo>
                  <a:cubicBezTo>
                    <a:pt x="691" y="0"/>
                    <a:pt x="1132" y="226"/>
                    <a:pt x="1548" y="476"/>
                  </a:cubicBezTo>
                  <a:cubicBezTo>
                    <a:pt x="1787" y="631"/>
                    <a:pt x="2001" y="834"/>
                    <a:pt x="1918" y="1143"/>
                  </a:cubicBezTo>
                  <a:cubicBezTo>
                    <a:pt x="1822" y="1441"/>
                    <a:pt x="1668" y="1738"/>
                    <a:pt x="1322" y="1822"/>
                  </a:cubicBezTo>
                  <a:cubicBezTo>
                    <a:pt x="906" y="1929"/>
                    <a:pt x="489" y="1965"/>
                    <a:pt x="1" y="176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8"/>
            <p:cNvSpPr/>
            <p:nvPr/>
          </p:nvSpPr>
          <p:spPr>
            <a:xfrm>
              <a:off x="6337100" y="3105875"/>
              <a:ext cx="45850" cy="61625"/>
            </a:xfrm>
            <a:custGeom>
              <a:avLst/>
              <a:gdLst/>
              <a:ahLst/>
              <a:cxnLst/>
              <a:rect l="l" t="t" r="r" b="b"/>
              <a:pathLst>
                <a:path w="1834" h="2465" extrusionOk="0">
                  <a:moveTo>
                    <a:pt x="131" y="1167"/>
                  </a:moveTo>
                  <a:cubicBezTo>
                    <a:pt x="167" y="905"/>
                    <a:pt x="179" y="655"/>
                    <a:pt x="226" y="405"/>
                  </a:cubicBezTo>
                  <a:cubicBezTo>
                    <a:pt x="262" y="131"/>
                    <a:pt x="476" y="0"/>
                    <a:pt x="679" y="131"/>
                  </a:cubicBezTo>
                  <a:cubicBezTo>
                    <a:pt x="1000" y="310"/>
                    <a:pt x="1322" y="524"/>
                    <a:pt x="1548" y="786"/>
                  </a:cubicBezTo>
                  <a:cubicBezTo>
                    <a:pt x="1834" y="1131"/>
                    <a:pt x="1726" y="1655"/>
                    <a:pt x="1381" y="1953"/>
                  </a:cubicBezTo>
                  <a:cubicBezTo>
                    <a:pt x="1238" y="2072"/>
                    <a:pt x="1060" y="2167"/>
                    <a:pt x="881" y="2227"/>
                  </a:cubicBezTo>
                  <a:cubicBezTo>
                    <a:pt x="179" y="2465"/>
                    <a:pt x="0" y="2310"/>
                    <a:pt x="72" y="1560"/>
                  </a:cubicBezTo>
                  <a:cubicBezTo>
                    <a:pt x="95" y="1429"/>
                    <a:pt x="107" y="1298"/>
                    <a:pt x="131" y="11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8"/>
            <p:cNvSpPr/>
            <p:nvPr/>
          </p:nvSpPr>
          <p:spPr>
            <a:xfrm>
              <a:off x="6234100" y="3131775"/>
              <a:ext cx="27100" cy="42275"/>
            </a:xfrm>
            <a:custGeom>
              <a:avLst/>
              <a:gdLst/>
              <a:ahLst/>
              <a:cxnLst/>
              <a:rect l="l" t="t" r="r" b="b"/>
              <a:pathLst>
                <a:path w="1084" h="1691" extrusionOk="0">
                  <a:moveTo>
                    <a:pt x="1084" y="1584"/>
                  </a:moveTo>
                  <a:cubicBezTo>
                    <a:pt x="667" y="1679"/>
                    <a:pt x="322" y="1691"/>
                    <a:pt x="1" y="1476"/>
                  </a:cubicBezTo>
                  <a:cubicBezTo>
                    <a:pt x="60" y="929"/>
                    <a:pt x="358" y="512"/>
                    <a:pt x="703" y="0"/>
                  </a:cubicBezTo>
                  <a:cubicBezTo>
                    <a:pt x="965" y="524"/>
                    <a:pt x="1024" y="1036"/>
                    <a:pt x="1084" y="15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8"/>
            <p:cNvSpPr/>
            <p:nvPr/>
          </p:nvSpPr>
          <p:spPr>
            <a:xfrm>
              <a:off x="6075750" y="3009125"/>
              <a:ext cx="550400" cy="463175"/>
            </a:xfrm>
            <a:custGeom>
              <a:avLst/>
              <a:gdLst/>
              <a:ahLst/>
              <a:cxnLst/>
              <a:rect l="l" t="t" r="r" b="b"/>
              <a:pathLst>
                <a:path w="22016" h="18527" extrusionOk="0">
                  <a:moveTo>
                    <a:pt x="21515" y="4323"/>
                  </a:moveTo>
                  <a:cubicBezTo>
                    <a:pt x="21229" y="3394"/>
                    <a:pt x="20801" y="2382"/>
                    <a:pt x="19777" y="1846"/>
                  </a:cubicBezTo>
                  <a:cubicBezTo>
                    <a:pt x="19146" y="1525"/>
                    <a:pt x="18407" y="1168"/>
                    <a:pt x="17610" y="1001"/>
                  </a:cubicBezTo>
                  <a:cubicBezTo>
                    <a:pt x="16241" y="715"/>
                    <a:pt x="14443" y="370"/>
                    <a:pt x="12633" y="191"/>
                  </a:cubicBezTo>
                  <a:cubicBezTo>
                    <a:pt x="11657" y="108"/>
                    <a:pt x="10514" y="1"/>
                    <a:pt x="9359" y="1"/>
                  </a:cubicBezTo>
                  <a:cubicBezTo>
                    <a:pt x="8561" y="1"/>
                    <a:pt x="7847" y="48"/>
                    <a:pt x="7168" y="132"/>
                  </a:cubicBezTo>
                  <a:cubicBezTo>
                    <a:pt x="5811" y="310"/>
                    <a:pt x="4811" y="632"/>
                    <a:pt x="3906" y="1168"/>
                  </a:cubicBezTo>
                  <a:cubicBezTo>
                    <a:pt x="1810" y="2430"/>
                    <a:pt x="572" y="4216"/>
                    <a:pt x="119" y="6621"/>
                  </a:cubicBezTo>
                  <a:cubicBezTo>
                    <a:pt x="0" y="7311"/>
                    <a:pt x="60" y="7978"/>
                    <a:pt x="108" y="8633"/>
                  </a:cubicBezTo>
                  <a:cubicBezTo>
                    <a:pt x="143" y="8907"/>
                    <a:pt x="155" y="9180"/>
                    <a:pt x="167" y="9466"/>
                  </a:cubicBezTo>
                  <a:cubicBezTo>
                    <a:pt x="203" y="10252"/>
                    <a:pt x="608" y="10871"/>
                    <a:pt x="1001" y="11443"/>
                  </a:cubicBezTo>
                  <a:cubicBezTo>
                    <a:pt x="1143" y="11657"/>
                    <a:pt x="1286" y="11859"/>
                    <a:pt x="1405" y="12086"/>
                  </a:cubicBezTo>
                  <a:cubicBezTo>
                    <a:pt x="1441" y="12145"/>
                    <a:pt x="1489" y="12193"/>
                    <a:pt x="1536" y="12217"/>
                  </a:cubicBezTo>
                  <a:lnTo>
                    <a:pt x="1572" y="12252"/>
                  </a:lnTo>
                  <a:cubicBezTo>
                    <a:pt x="2489" y="12990"/>
                    <a:pt x="3608" y="13550"/>
                    <a:pt x="5084" y="13943"/>
                  </a:cubicBezTo>
                  <a:cubicBezTo>
                    <a:pt x="5918" y="14181"/>
                    <a:pt x="6775" y="14455"/>
                    <a:pt x="7644" y="14741"/>
                  </a:cubicBezTo>
                  <a:cubicBezTo>
                    <a:pt x="8061" y="14872"/>
                    <a:pt x="8061" y="14872"/>
                    <a:pt x="7966" y="15348"/>
                  </a:cubicBezTo>
                  <a:cubicBezTo>
                    <a:pt x="7787" y="16265"/>
                    <a:pt x="7335" y="17074"/>
                    <a:pt x="6918" y="17741"/>
                  </a:cubicBezTo>
                  <a:cubicBezTo>
                    <a:pt x="6823" y="17872"/>
                    <a:pt x="6763" y="18110"/>
                    <a:pt x="6823" y="18289"/>
                  </a:cubicBezTo>
                  <a:cubicBezTo>
                    <a:pt x="6882" y="18455"/>
                    <a:pt x="7156" y="18527"/>
                    <a:pt x="7287" y="18527"/>
                  </a:cubicBezTo>
                  <a:lnTo>
                    <a:pt x="7335" y="18527"/>
                  </a:lnTo>
                  <a:cubicBezTo>
                    <a:pt x="7406" y="18527"/>
                    <a:pt x="7478" y="18515"/>
                    <a:pt x="7549" y="18515"/>
                  </a:cubicBezTo>
                  <a:cubicBezTo>
                    <a:pt x="7870" y="18491"/>
                    <a:pt x="8192" y="18467"/>
                    <a:pt x="8478" y="18336"/>
                  </a:cubicBezTo>
                  <a:cubicBezTo>
                    <a:pt x="9692" y="17753"/>
                    <a:pt x="11061" y="16979"/>
                    <a:pt x="11930" y="15586"/>
                  </a:cubicBezTo>
                  <a:cubicBezTo>
                    <a:pt x="12073" y="15348"/>
                    <a:pt x="12240" y="15253"/>
                    <a:pt x="12514" y="15253"/>
                  </a:cubicBezTo>
                  <a:lnTo>
                    <a:pt x="12657" y="15253"/>
                  </a:lnTo>
                  <a:lnTo>
                    <a:pt x="13026" y="15253"/>
                  </a:lnTo>
                  <a:cubicBezTo>
                    <a:pt x="13419" y="15253"/>
                    <a:pt x="13859" y="15241"/>
                    <a:pt x="14300" y="15169"/>
                  </a:cubicBezTo>
                  <a:cubicBezTo>
                    <a:pt x="15550" y="14943"/>
                    <a:pt x="17003" y="14598"/>
                    <a:pt x="18324" y="13848"/>
                  </a:cubicBezTo>
                  <a:lnTo>
                    <a:pt x="18384" y="13812"/>
                  </a:lnTo>
                  <a:cubicBezTo>
                    <a:pt x="19015" y="13455"/>
                    <a:pt x="19658" y="13086"/>
                    <a:pt x="20134" y="12467"/>
                  </a:cubicBezTo>
                  <a:cubicBezTo>
                    <a:pt x="21158" y="11145"/>
                    <a:pt x="21717" y="9788"/>
                    <a:pt x="21801" y="8478"/>
                  </a:cubicBezTo>
                  <a:cubicBezTo>
                    <a:pt x="22015" y="6966"/>
                    <a:pt x="21920" y="5609"/>
                    <a:pt x="21515" y="4323"/>
                  </a:cubicBezTo>
                  <a:close/>
                  <a:moveTo>
                    <a:pt x="11573" y="14764"/>
                  </a:moveTo>
                  <a:cubicBezTo>
                    <a:pt x="11526" y="14860"/>
                    <a:pt x="11466" y="14931"/>
                    <a:pt x="11418" y="15014"/>
                  </a:cubicBezTo>
                  <a:cubicBezTo>
                    <a:pt x="11299" y="15229"/>
                    <a:pt x="11204" y="15419"/>
                    <a:pt x="11049" y="15586"/>
                  </a:cubicBezTo>
                  <a:cubicBezTo>
                    <a:pt x="10311" y="16443"/>
                    <a:pt x="9371" y="17122"/>
                    <a:pt x="8263" y="17562"/>
                  </a:cubicBezTo>
                  <a:cubicBezTo>
                    <a:pt x="8168" y="17610"/>
                    <a:pt x="8049" y="17610"/>
                    <a:pt x="7894" y="17622"/>
                  </a:cubicBezTo>
                  <a:lnTo>
                    <a:pt x="7835" y="17622"/>
                  </a:lnTo>
                  <a:cubicBezTo>
                    <a:pt x="7894" y="17491"/>
                    <a:pt x="7942" y="17372"/>
                    <a:pt x="8001" y="17229"/>
                  </a:cubicBezTo>
                  <a:cubicBezTo>
                    <a:pt x="8180" y="16789"/>
                    <a:pt x="8335" y="16419"/>
                    <a:pt x="8478" y="16015"/>
                  </a:cubicBezTo>
                  <a:cubicBezTo>
                    <a:pt x="8585" y="15717"/>
                    <a:pt x="8632" y="15407"/>
                    <a:pt x="8704" y="14955"/>
                  </a:cubicBezTo>
                  <a:cubicBezTo>
                    <a:pt x="8763" y="14395"/>
                    <a:pt x="8621" y="14193"/>
                    <a:pt x="8073" y="14038"/>
                  </a:cubicBezTo>
                  <a:lnTo>
                    <a:pt x="7227" y="13812"/>
                  </a:lnTo>
                  <a:cubicBezTo>
                    <a:pt x="6870" y="13717"/>
                    <a:pt x="6513" y="13633"/>
                    <a:pt x="6156" y="13514"/>
                  </a:cubicBezTo>
                  <a:lnTo>
                    <a:pt x="5715" y="13383"/>
                  </a:lnTo>
                  <a:cubicBezTo>
                    <a:pt x="4965" y="13145"/>
                    <a:pt x="4191" y="12907"/>
                    <a:pt x="3441" y="12586"/>
                  </a:cubicBezTo>
                  <a:cubicBezTo>
                    <a:pt x="2060" y="12014"/>
                    <a:pt x="1179" y="11026"/>
                    <a:pt x="870" y="9752"/>
                  </a:cubicBezTo>
                  <a:cubicBezTo>
                    <a:pt x="119" y="6609"/>
                    <a:pt x="1215" y="3775"/>
                    <a:pt x="3810" y="1989"/>
                  </a:cubicBezTo>
                  <a:cubicBezTo>
                    <a:pt x="4739" y="1358"/>
                    <a:pt x="5775" y="977"/>
                    <a:pt x="7013" y="846"/>
                  </a:cubicBezTo>
                  <a:cubicBezTo>
                    <a:pt x="7739" y="775"/>
                    <a:pt x="8490" y="727"/>
                    <a:pt x="9275" y="727"/>
                  </a:cubicBezTo>
                  <a:cubicBezTo>
                    <a:pt x="11180" y="727"/>
                    <a:pt x="13073" y="953"/>
                    <a:pt x="14859" y="1191"/>
                  </a:cubicBezTo>
                  <a:cubicBezTo>
                    <a:pt x="16062" y="1358"/>
                    <a:pt x="17145" y="1596"/>
                    <a:pt x="18205" y="1918"/>
                  </a:cubicBezTo>
                  <a:cubicBezTo>
                    <a:pt x="19503" y="2334"/>
                    <a:pt x="20277" y="3084"/>
                    <a:pt x="20682" y="4251"/>
                  </a:cubicBezTo>
                  <a:cubicBezTo>
                    <a:pt x="21372" y="6359"/>
                    <a:pt x="21313" y="8442"/>
                    <a:pt x="20503" y="10442"/>
                  </a:cubicBezTo>
                  <a:cubicBezTo>
                    <a:pt x="20086" y="11478"/>
                    <a:pt x="19408" y="12264"/>
                    <a:pt x="18515" y="12800"/>
                  </a:cubicBezTo>
                  <a:cubicBezTo>
                    <a:pt x="16705" y="13871"/>
                    <a:pt x="14931" y="14395"/>
                    <a:pt x="13097" y="14395"/>
                  </a:cubicBezTo>
                  <a:cubicBezTo>
                    <a:pt x="12847" y="14395"/>
                    <a:pt x="12597" y="14372"/>
                    <a:pt x="12347" y="14360"/>
                  </a:cubicBezTo>
                  <a:lnTo>
                    <a:pt x="12228" y="14360"/>
                  </a:lnTo>
                  <a:cubicBezTo>
                    <a:pt x="11930" y="14407"/>
                    <a:pt x="11716" y="14526"/>
                    <a:pt x="11573" y="147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8"/>
            <p:cNvSpPr/>
            <p:nvPr/>
          </p:nvSpPr>
          <p:spPr>
            <a:xfrm>
              <a:off x="6315950" y="3095450"/>
              <a:ext cx="81000" cy="143200"/>
            </a:xfrm>
            <a:custGeom>
              <a:avLst/>
              <a:gdLst/>
              <a:ahLst/>
              <a:cxnLst/>
              <a:rect l="l" t="t" r="r" b="b"/>
              <a:pathLst>
                <a:path w="3240" h="5728" extrusionOk="0">
                  <a:moveTo>
                    <a:pt x="2549" y="3263"/>
                  </a:moveTo>
                  <a:lnTo>
                    <a:pt x="2382" y="3132"/>
                  </a:lnTo>
                  <a:cubicBezTo>
                    <a:pt x="2442" y="3049"/>
                    <a:pt x="2501" y="2977"/>
                    <a:pt x="2549" y="2906"/>
                  </a:cubicBezTo>
                  <a:cubicBezTo>
                    <a:pt x="2739" y="2644"/>
                    <a:pt x="2918" y="2417"/>
                    <a:pt x="3037" y="2132"/>
                  </a:cubicBezTo>
                  <a:cubicBezTo>
                    <a:pt x="3239" y="1655"/>
                    <a:pt x="3180" y="1144"/>
                    <a:pt x="2882" y="751"/>
                  </a:cubicBezTo>
                  <a:cubicBezTo>
                    <a:pt x="2549" y="286"/>
                    <a:pt x="1965" y="1"/>
                    <a:pt x="1382" y="1"/>
                  </a:cubicBezTo>
                  <a:cubicBezTo>
                    <a:pt x="1132" y="1"/>
                    <a:pt x="882" y="60"/>
                    <a:pt x="656" y="167"/>
                  </a:cubicBezTo>
                  <a:lnTo>
                    <a:pt x="584" y="191"/>
                  </a:lnTo>
                  <a:lnTo>
                    <a:pt x="548" y="465"/>
                  </a:lnTo>
                  <a:lnTo>
                    <a:pt x="501" y="822"/>
                  </a:lnTo>
                  <a:lnTo>
                    <a:pt x="382" y="1894"/>
                  </a:lnTo>
                  <a:lnTo>
                    <a:pt x="203" y="3501"/>
                  </a:lnTo>
                  <a:cubicBezTo>
                    <a:pt x="191" y="3691"/>
                    <a:pt x="167" y="3870"/>
                    <a:pt x="144" y="4061"/>
                  </a:cubicBezTo>
                  <a:cubicBezTo>
                    <a:pt x="96" y="4394"/>
                    <a:pt x="72" y="4727"/>
                    <a:pt x="25" y="5073"/>
                  </a:cubicBezTo>
                  <a:cubicBezTo>
                    <a:pt x="1" y="5311"/>
                    <a:pt x="84" y="5442"/>
                    <a:pt x="144" y="5525"/>
                  </a:cubicBezTo>
                  <a:cubicBezTo>
                    <a:pt x="215" y="5596"/>
                    <a:pt x="334" y="5680"/>
                    <a:pt x="584" y="5704"/>
                  </a:cubicBezTo>
                  <a:cubicBezTo>
                    <a:pt x="667" y="5704"/>
                    <a:pt x="763" y="5704"/>
                    <a:pt x="858" y="5716"/>
                  </a:cubicBezTo>
                  <a:cubicBezTo>
                    <a:pt x="1025" y="5716"/>
                    <a:pt x="1179" y="5727"/>
                    <a:pt x="1334" y="5727"/>
                  </a:cubicBezTo>
                  <a:cubicBezTo>
                    <a:pt x="1537" y="5727"/>
                    <a:pt x="1680" y="5716"/>
                    <a:pt x="1834" y="5704"/>
                  </a:cubicBezTo>
                  <a:cubicBezTo>
                    <a:pt x="2394" y="5644"/>
                    <a:pt x="2811" y="5287"/>
                    <a:pt x="2989" y="4692"/>
                  </a:cubicBezTo>
                  <a:cubicBezTo>
                    <a:pt x="3204" y="4049"/>
                    <a:pt x="3096" y="3703"/>
                    <a:pt x="2549" y="3263"/>
                  </a:cubicBezTo>
                  <a:close/>
                  <a:moveTo>
                    <a:pt x="2287" y="1310"/>
                  </a:moveTo>
                  <a:cubicBezTo>
                    <a:pt x="2513" y="1584"/>
                    <a:pt x="2442" y="2013"/>
                    <a:pt x="2144" y="2263"/>
                  </a:cubicBezTo>
                  <a:cubicBezTo>
                    <a:pt x="2025" y="2370"/>
                    <a:pt x="1858" y="2453"/>
                    <a:pt x="1680" y="2513"/>
                  </a:cubicBezTo>
                  <a:cubicBezTo>
                    <a:pt x="1501" y="2572"/>
                    <a:pt x="1370" y="2608"/>
                    <a:pt x="1263" y="2608"/>
                  </a:cubicBezTo>
                  <a:cubicBezTo>
                    <a:pt x="1179" y="2608"/>
                    <a:pt x="1144" y="2572"/>
                    <a:pt x="1120" y="2560"/>
                  </a:cubicBezTo>
                  <a:cubicBezTo>
                    <a:pt x="1060" y="2489"/>
                    <a:pt x="1037" y="2310"/>
                    <a:pt x="1072" y="2013"/>
                  </a:cubicBezTo>
                  <a:cubicBezTo>
                    <a:pt x="1084" y="1917"/>
                    <a:pt x="1084" y="1834"/>
                    <a:pt x="1096" y="1763"/>
                  </a:cubicBezTo>
                  <a:lnTo>
                    <a:pt x="1120" y="1763"/>
                  </a:lnTo>
                  <a:lnTo>
                    <a:pt x="1132" y="1608"/>
                  </a:lnTo>
                  <a:cubicBezTo>
                    <a:pt x="1144" y="1536"/>
                    <a:pt x="1144" y="1465"/>
                    <a:pt x="1156" y="1382"/>
                  </a:cubicBezTo>
                  <a:cubicBezTo>
                    <a:pt x="1179" y="1227"/>
                    <a:pt x="1203" y="1048"/>
                    <a:pt x="1239" y="870"/>
                  </a:cubicBezTo>
                  <a:cubicBezTo>
                    <a:pt x="1251" y="774"/>
                    <a:pt x="1299" y="667"/>
                    <a:pt x="1394" y="667"/>
                  </a:cubicBezTo>
                  <a:cubicBezTo>
                    <a:pt x="1429" y="667"/>
                    <a:pt x="1453" y="691"/>
                    <a:pt x="1489" y="703"/>
                  </a:cubicBezTo>
                  <a:cubicBezTo>
                    <a:pt x="1715" y="822"/>
                    <a:pt x="2072" y="1024"/>
                    <a:pt x="2287" y="1310"/>
                  </a:cubicBezTo>
                  <a:close/>
                  <a:moveTo>
                    <a:pt x="894" y="3453"/>
                  </a:moveTo>
                  <a:cubicBezTo>
                    <a:pt x="953" y="3453"/>
                    <a:pt x="1001" y="3441"/>
                    <a:pt x="1037" y="3441"/>
                  </a:cubicBezTo>
                  <a:cubicBezTo>
                    <a:pt x="1453" y="3441"/>
                    <a:pt x="1787" y="3620"/>
                    <a:pt x="2108" y="3811"/>
                  </a:cubicBezTo>
                  <a:cubicBezTo>
                    <a:pt x="2453" y="4025"/>
                    <a:pt x="2453" y="4180"/>
                    <a:pt x="2406" y="4299"/>
                  </a:cubicBezTo>
                  <a:cubicBezTo>
                    <a:pt x="2311" y="4644"/>
                    <a:pt x="2156" y="4823"/>
                    <a:pt x="1930" y="4870"/>
                  </a:cubicBezTo>
                  <a:cubicBezTo>
                    <a:pt x="1751" y="4906"/>
                    <a:pt x="1560" y="4954"/>
                    <a:pt x="1334" y="4954"/>
                  </a:cubicBezTo>
                  <a:cubicBezTo>
                    <a:pt x="1144" y="4954"/>
                    <a:pt x="965" y="4930"/>
                    <a:pt x="787" y="48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8"/>
            <p:cNvSpPr/>
            <p:nvPr/>
          </p:nvSpPr>
          <p:spPr>
            <a:xfrm>
              <a:off x="6197775" y="3106750"/>
              <a:ext cx="87250" cy="125350"/>
            </a:xfrm>
            <a:custGeom>
              <a:avLst/>
              <a:gdLst/>
              <a:ahLst/>
              <a:cxnLst/>
              <a:rect l="l" t="t" r="r" b="b"/>
              <a:pathLst>
                <a:path w="3490" h="5014" extrusionOk="0">
                  <a:moveTo>
                    <a:pt x="3263" y="3239"/>
                  </a:moveTo>
                  <a:lnTo>
                    <a:pt x="3192" y="2858"/>
                  </a:lnTo>
                  <a:cubicBezTo>
                    <a:pt x="3061" y="2216"/>
                    <a:pt x="2930" y="1561"/>
                    <a:pt x="2775" y="906"/>
                  </a:cubicBezTo>
                  <a:cubicBezTo>
                    <a:pt x="2727" y="715"/>
                    <a:pt x="2644" y="549"/>
                    <a:pt x="2573" y="382"/>
                  </a:cubicBezTo>
                  <a:cubicBezTo>
                    <a:pt x="2537" y="311"/>
                    <a:pt x="2489" y="239"/>
                    <a:pt x="2466" y="180"/>
                  </a:cubicBezTo>
                  <a:lnTo>
                    <a:pt x="2430" y="120"/>
                  </a:lnTo>
                  <a:lnTo>
                    <a:pt x="2370" y="96"/>
                  </a:lnTo>
                  <a:cubicBezTo>
                    <a:pt x="2335" y="84"/>
                    <a:pt x="2263" y="72"/>
                    <a:pt x="2227" y="37"/>
                  </a:cubicBezTo>
                  <a:lnTo>
                    <a:pt x="2108" y="1"/>
                  </a:lnTo>
                  <a:lnTo>
                    <a:pt x="2049" y="96"/>
                  </a:lnTo>
                  <a:cubicBezTo>
                    <a:pt x="2037" y="120"/>
                    <a:pt x="2013" y="144"/>
                    <a:pt x="2013" y="156"/>
                  </a:cubicBezTo>
                  <a:cubicBezTo>
                    <a:pt x="1989" y="203"/>
                    <a:pt x="1954" y="263"/>
                    <a:pt x="1930" y="322"/>
                  </a:cubicBezTo>
                  <a:lnTo>
                    <a:pt x="1715" y="775"/>
                  </a:lnTo>
                  <a:cubicBezTo>
                    <a:pt x="1168" y="1965"/>
                    <a:pt x="596" y="3192"/>
                    <a:pt x="49" y="4418"/>
                  </a:cubicBezTo>
                  <a:cubicBezTo>
                    <a:pt x="1" y="4525"/>
                    <a:pt x="49" y="4621"/>
                    <a:pt x="84" y="4716"/>
                  </a:cubicBezTo>
                  <a:cubicBezTo>
                    <a:pt x="96" y="4740"/>
                    <a:pt x="96" y="4775"/>
                    <a:pt x="108" y="4787"/>
                  </a:cubicBezTo>
                  <a:lnTo>
                    <a:pt x="168" y="5013"/>
                  </a:lnTo>
                  <a:lnTo>
                    <a:pt x="346" y="4859"/>
                  </a:lnTo>
                  <a:cubicBezTo>
                    <a:pt x="584" y="4680"/>
                    <a:pt x="692" y="4478"/>
                    <a:pt x="763" y="4287"/>
                  </a:cubicBezTo>
                  <a:lnTo>
                    <a:pt x="906" y="3966"/>
                  </a:lnTo>
                  <a:cubicBezTo>
                    <a:pt x="989" y="3763"/>
                    <a:pt x="1061" y="3573"/>
                    <a:pt x="1168" y="3394"/>
                  </a:cubicBezTo>
                  <a:cubicBezTo>
                    <a:pt x="1215" y="3311"/>
                    <a:pt x="1334" y="3228"/>
                    <a:pt x="1394" y="3228"/>
                  </a:cubicBezTo>
                  <a:lnTo>
                    <a:pt x="1537" y="3228"/>
                  </a:lnTo>
                  <a:cubicBezTo>
                    <a:pt x="1775" y="3228"/>
                    <a:pt x="2013" y="3239"/>
                    <a:pt x="2251" y="3251"/>
                  </a:cubicBezTo>
                  <a:cubicBezTo>
                    <a:pt x="2335" y="3251"/>
                    <a:pt x="2406" y="3275"/>
                    <a:pt x="2477" y="3275"/>
                  </a:cubicBezTo>
                  <a:cubicBezTo>
                    <a:pt x="2608" y="3489"/>
                    <a:pt x="2644" y="3751"/>
                    <a:pt x="2656" y="4013"/>
                  </a:cubicBezTo>
                  <a:cubicBezTo>
                    <a:pt x="2692" y="4299"/>
                    <a:pt x="2716" y="4597"/>
                    <a:pt x="2894" y="4883"/>
                  </a:cubicBezTo>
                  <a:lnTo>
                    <a:pt x="2978" y="5013"/>
                  </a:lnTo>
                  <a:lnTo>
                    <a:pt x="3120" y="4894"/>
                  </a:lnTo>
                  <a:cubicBezTo>
                    <a:pt x="3430" y="4621"/>
                    <a:pt x="3489" y="4585"/>
                    <a:pt x="3430" y="4240"/>
                  </a:cubicBezTo>
                  <a:cubicBezTo>
                    <a:pt x="3406" y="3906"/>
                    <a:pt x="3347" y="3585"/>
                    <a:pt x="3263" y="3239"/>
                  </a:cubicBezTo>
                  <a:close/>
                  <a:moveTo>
                    <a:pt x="2370" y="2466"/>
                  </a:moveTo>
                  <a:cubicBezTo>
                    <a:pt x="2239" y="2501"/>
                    <a:pt x="2132" y="2501"/>
                    <a:pt x="2037" y="2501"/>
                  </a:cubicBezTo>
                  <a:cubicBezTo>
                    <a:pt x="1870" y="2501"/>
                    <a:pt x="1739" y="2466"/>
                    <a:pt x="1596" y="2394"/>
                  </a:cubicBezTo>
                  <a:cubicBezTo>
                    <a:pt x="1656" y="2001"/>
                    <a:pt x="1858" y="1680"/>
                    <a:pt x="2108" y="1287"/>
                  </a:cubicBezTo>
                  <a:cubicBezTo>
                    <a:pt x="2275" y="1680"/>
                    <a:pt x="2335" y="2049"/>
                    <a:pt x="2370" y="2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8"/>
            <p:cNvSpPr/>
            <p:nvPr/>
          </p:nvSpPr>
          <p:spPr>
            <a:xfrm>
              <a:off x="6404950" y="3120750"/>
              <a:ext cx="91400" cy="122375"/>
            </a:xfrm>
            <a:custGeom>
              <a:avLst/>
              <a:gdLst/>
              <a:ahLst/>
              <a:cxnLst/>
              <a:rect l="l" t="t" r="r" b="b"/>
              <a:pathLst>
                <a:path w="3656" h="4895" extrusionOk="0">
                  <a:moveTo>
                    <a:pt x="1156" y="4513"/>
                  </a:moveTo>
                  <a:cubicBezTo>
                    <a:pt x="1560" y="4763"/>
                    <a:pt x="2025" y="4894"/>
                    <a:pt x="2537" y="4894"/>
                  </a:cubicBezTo>
                  <a:cubicBezTo>
                    <a:pt x="2751" y="4894"/>
                    <a:pt x="2953" y="4882"/>
                    <a:pt x="3180" y="4834"/>
                  </a:cubicBezTo>
                  <a:cubicBezTo>
                    <a:pt x="3358" y="4811"/>
                    <a:pt x="3489" y="4739"/>
                    <a:pt x="3573" y="4596"/>
                  </a:cubicBezTo>
                  <a:cubicBezTo>
                    <a:pt x="3656" y="4465"/>
                    <a:pt x="3656" y="4287"/>
                    <a:pt x="3584" y="4061"/>
                  </a:cubicBezTo>
                  <a:lnTo>
                    <a:pt x="3537" y="3942"/>
                  </a:lnTo>
                  <a:lnTo>
                    <a:pt x="3418" y="3965"/>
                  </a:lnTo>
                  <a:cubicBezTo>
                    <a:pt x="3370" y="3965"/>
                    <a:pt x="3334" y="3977"/>
                    <a:pt x="3299" y="3977"/>
                  </a:cubicBezTo>
                  <a:cubicBezTo>
                    <a:pt x="3227" y="3977"/>
                    <a:pt x="3132" y="3989"/>
                    <a:pt x="3061" y="4025"/>
                  </a:cubicBezTo>
                  <a:cubicBezTo>
                    <a:pt x="2930" y="4061"/>
                    <a:pt x="2799" y="4096"/>
                    <a:pt x="2632" y="4096"/>
                  </a:cubicBezTo>
                  <a:cubicBezTo>
                    <a:pt x="2418" y="4096"/>
                    <a:pt x="2227" y="4049"/>
                    <a:pt x="2049" y="4001"/>
                  </a:cubicBezTo>
                  <a:cubicBezTo>
                    <a:pt x="1596" y="3906"/>
                    <a:pt x="1263" y="3632"/>
                    <a:pt x="1096" y="3275"/>
                  </a:cubicBezTo>
                  <a:cubicBezTo>
                    <a:pt x="917" y="2906"/>
                    <a:pt x="929" y="2489"/>
                    <a:pt x="1144" y="2084"/>
                  </a:cubicBezTo>
                  <a:cubicBezTo>
                    <a:pt x="1572" y="1227"/>
                    <a:pt x="2191" y="763"/>
                    <a:pt x="3073" y="703"/>
                  </a:cubicBezTo>
                  <a:cubicBezTo>
                    <a:pt x="3239" y="691"/>
                    <a:pt x="3561" y="655"/>
                    <a:pt x="3549" y="251"/>
                  </a:cubicBezTo>
                  <a:lnTo>
                    <a:pt x="3549" y="179"/>
                  </a:lnTo>
                  <a:lnTo>
                    <a:pt x="3477" y="132"/>
                  </a:lnTo>
                  <a:cubicBezTo>
                    <a:pt x="3323" y="48"/>
                    <a:pt x="3180" y="1"/>
                    <a:pt x="3013" y="1"/>
                  </a:cubicBezTo>
                  <a:cubicBezTo>
                    <a:pt x="2787" y="1"/>
                    <a:pt x="2596" y="72"/>
                    <a:pt x="2394" y="155"/>
                  </a:cubicBezTo>
                  <a:lnTo>
                    <a:pt x="2346" y="167"/>
                  </a:lnTo>
                  <a:cubicBezTo>
                    <a:pt x="1418" y="489"/>
                    <a:pt x="751" y="1144"/>
                    <a:pt x="394" y="2096"/>
                  </a:cubicBezTo>
                  <a:cubicBezTo>
                    <a:pt x="1" y="3084"/>
                    <a:pt x="263" y="3942"/>
                    <a:pt x="1156" y="45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3" name="Google Shape;273;p28"/>
          <p:cNvGrpSpPr/>
          <p:nvPr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274" name="Google Shape;274;p28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8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8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8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8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9" name="Google Shape;279;p28"/>
          <p:cNvSpPr/>
          <p:nvPr/>
        </p:nvSpPr>
        <p:spPr>
          <a:xfrm rot="-1177723">
            <a:off x="3327008" y="583119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28"/>
          <p:cNvSpPr/>
          <p:nvPr/>
        </p:nvSpPr>
        <p:spPr>
          <a:xfrm rot="-1140824">
            <a:off x="6115190" y="3276706"/>
            <a:ext cx="431893" cy="415208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31"/>
          <p:cNvSpPr txBox="1">
            <a:spLocks noGrp="1"/>
          </p:cNvSpPr>
          <p:nvPr>
            <p:ph type="title"/>
          </p:nvPr>
        </p:nvSpPr>
        <p:spPr>
          <a:xfrm>
            <a:off x="4952288" y="764359"/>
            <a:ext cx="3026700" cy="121581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¿Que la ley General de educación?</a:t>
            </a:r>
          </a:p>
        </p:txBody>
      </p:sp>
      <p:sp>
        <p:nvSpPr>
          <p:cNvPr id="339" name="Google Shape;339;p31"/>
          <p:cNvSpPr txBox="1">
            <a:spLocks noGrp="1"/>
          </p:cNvSpPr>
          <p:nvPr>
            <p:ph type="subTitle" idx="1"/>
          </p:nvPr>
        </p:nvSpPr>
        <p:spPr>
          <a:xfrm>
            <a:off x="4952388" y="1980124"/>
            <a:ext cx="3026700" cy="27130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Regula la educación que imparten el Estado-Federación, entidades federativas y municipios, sus organismos descentralizados, y los particulares. Establece que todo habitante del país tiene iguales oportunidades de acceso, tránsito y permanencia en el sistema educativo nacional.</a:t>
            </a:r>
            <a:endParaRPr lang="en-US" dirty="0"/>
          </a:p>
        </p:txBody>
      </p:sp>
      <p:pic>
        <p:nvPicPr>
          <p:cNvPr id="340" name="Google Shape;34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3100" y="539400"/>
            <a:ext cx="3272100" cy="40647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sp>
        <p:nvSpPr>
          <p:cNvPr id="341" name="Google Shape;341;p31"/>
          <p:cNvSpPr/>
          <p:nvPr/>
        </p:nvSpPr>
        <p:spPr>
          <a:xfrm>
            <a:off x="4998825" y="3857450"/>
            <a:ext cx="4259476" cy="41187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31"/>
          <p:cNvSpPr/>
          <p:nvPr/>
        </p:nvSpPr>
        <p:spPr>
          <a:xfrm>
            <a:off x="181073" y="-150901"/>
            <a:ext cx="1213505" cy="121350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3" name="Google Shape;343;p31"/>
          <p:cNvGrpSpPr/>
          <p:nvPr/>
        </p:nvGrpSpPr>
        <p:grpSpPr>
          <a:xfrm>
            <a:off x="3627109" y="465181"/>
            <a:ext cx="1082499" cy="998535"/>
            <a:chOff x="712875" y="2205450"/>
            <a:chExt cx="233675" cy="215550"/>
          </a:xfrm>
        </p:grpSpPr>
        <p:sp>
          <p:nvSpPr>
            <p:cNvPr id="344" name="Google Shape;344;p31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1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1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1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1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9" name="Google Shape;349;p31"/>
          <p:cNvGrpSpPr/>
          <p:nvPr/>
        </p:nvGrpSpPr>
        <p:grpSpPr>
          <a:xfrm>
            <a:off x="7640074" y="3417367"/>
            <a:ext cx="790837" cy="1083272"/>
            <a:chOff x="1731150" y="1748550"/>
            <a:chExt cx="228625" cy="313175"/>
          </a:xfrm>
        </p:grpSpPr>
        <p:sp>
          <p:nvSpPr>
            <p:cNvPr id="350" name="Google Shape;350;p31"/>
            <p:cNvSpPr/>
            <p:nvPr/>
          </p:nvSpPr>
          <p:spPr>
            <a:xfrm>
              <a:off x="1775500" y="1809575"/>
              <a:ext cx="134275" cy="179800"/>
            </a:xfrm>
            <a:custGeom>
              <a:avLst/>
              <a:gdLst/>
              <a:ahLst/>
              <a:cxnLst/>
              <a:rect l="l" t="t" r="r" b="b"/>
              <a:pathLst>
                <a:path w="5371" h="7192" extrusionOk="0">
                  <a:moveTo>
                    <a:pt x="5335" y="584"/>
                  </a:moveTo>
                  <a:cubicBezTo>
                    <a:pt x="5335" y="560"/>
                    <a:pt x="5335" y="548"/>
                    <a:pt x="5347" y="525"/>
                  </a:cubicBezTo>
                  <a:lnTo>
                    <a:pt x="5371" y="429"/>
                  </a:lnTo>
                  <a:lnTo>
                    <a:pt x="5299" y="370"/>
                  </a:lnTo>
                  <a:lnTo>
                    <a:pt x="5228" y="310"/>
                  </a:lnTo>
                  <a:cubicBezTo>
                    <a:pt x="5109" y="215"/>
                    <a:pt x="4954" y="108"/>
                    <a:pt x="4763" y="36"/>
                  </a:cubicBezTo>
                  <a:lnTo>
                    <a:pt x="4656" y="1"/>
                  </a:lnTo>
                  <a:lnTo>
                    <a:pt x="4585" y="72"/>
                  </a:lnTo>
                  <a:cubicBezTo>
                    <a:pt x="4573" y="108"/>
                    <a:pt x="4537" y="120"/>
                    <a:pt x="4525" y="132"/>
                  </a:cubicBezTo>
                  <a:cubicBezTo>
                    <a:pt x="4478" y="179"/>
                    <a:pt x="4442" y="227"/>
                    <a:pt x="4406" y="286"/>
                  </a:cubicBezTo>
                  <a:lnTo>
                    <a:pt x="4228" y="548"/>
                  </a:lnTo>
                  <a:cubicBezTo>
                    <a:pt x="4168" y="655"/>
                    <a:pt x="4097" y="751"/>
                    <a:pt x="4037" y="834"/>
                  </a:cubicBezTo>
                  <a:lnTo>
                    <a:pt x="2394" y="3156"/>
                  </a:lnTo>
                  <a:cubicBezTo>
                    <a:pt x="1656" y="4215"/>
                    <a:pt x="929" y="5251"/>
                    <a:pt x="179" y="6311"/>
                  </a:cubicBezTo>
                  <a:cubicBezTo>
                    <a:pt x="132" y="6370"/>
                    <a:pt x="120" y="6418"/>
                    <a:pt x="96" y="6478"/>
                  </a:cubicBezTo>
                  <a:cubicBezTo>
                    <a:pt x="72" y="6501"/>
                    <a:pt x="72" y="6525"/>
                    <a:pt x="60" y="6549"/>
                  </a:cubicBezTo>
                  <a:lnTo>
                    <a:pt x="1" y="6668"/>
                  </a:lnTo>
                  <a:lnTo>
                    <a:pt x="608" y="7097"/>
                  </a:lnTo>
                  <a:lnTo>
                    <a:pt x="703" y="6978"/>
                  </a:lnTo>
                  <a:lnTo>
                    <a:pt x="703" y="6978"/>
                  </a:lnTo>
                  <a:lnTo>
                    <a:pt x="608" y="7097"/>
                  </a:lnTo>
                  <a:lnTo>
                    <a:pt x="727" y="7192"/>
                  </a:lnTo>
                  <a:lnTo>
                    <a:pt x="822" y="7073"/>
                  </a:lnTo>
                  <a:cubicBezTo>
                    <a:pt x="2323" y="4930"/>
                    <a:pt x="3799" y="2834"/>
                    <a:pt x="5275" y="727"/>
                  </a:cubicBezTo>
                  <a:cubicBezTo>
                    <a:pt x="5311" y="667"/>
                    <a:pt x="5335" y="608"/>
                    <a:pt x="5335" y="584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1"/>
            <p:cNvSpPr/>
            <p:nvPr/>
          </p:nvSpPr>
          <p:spPr>
            <a:xfrm>
              <a:off x="1760925" y="1797675"/>
              <a:ext cx="126825" cy="174450"/>
            </a:xfrm>
            <a:custGeom>
              <a:avLst/>
              <a:gdLst/>
              <a:ahLst/>
              <a:cxnLst/>
              <a:rect l="l" t="t" r="r" b="b"/>
              <a:pathLst>
                <a:path w="5073" h="6978" extrusionOk="0">
                  <a:moveTo>
                    <a:pt x="2477" y="4060"/>
                  </a:moveTo>
                  <a:lnTo>
                    <a:pt x="3858" y="2096"/>
                  </a:lnTo>
                  <a:cubicBezTo>
                    <a:pt x="4025" y="1858"/>
                    <a:pt x="4203" y="1620"/>
                    <a:pt x="4382" y="1382"/>
                  </a:cubicBezTo>
                  <a:cubicBezTo>
                    <a:pt x="4560" y="1143"/>
                    <a:pt x="4727" y="905"/>
                    <a:pt x="4882" y="667"/>
                  </a:cubicBezTo>
                  <a:cubicBezTo>
                    <a:pt x="4930" y="608"/>
                    <a:pt x="4965" y="536"/>
                    <a:pt x="4989" y="477"/>
                  </a:cubicBezTo>
                  <a:cubicBezTo>
                    <a:pt x="5001" y="441"/>
                    <a:pt x="5001" y="429"/>
                    <a:pt x="5013" y="405"/>
                  </a:cubicBezTo>
                  <a:lnTo>
                    <a:pt x="5072" y="286"/>
                  </a:lnTo>
                  <a:lnTo>
                    <a:pt x="4680" y="0"/>
                  </a:lnTo>
                  <a:lnTo>
                    <a:pt x="4584" y="60"/>
                  </a:lnTo>
                  <a:cubicBezTo>
                    <a:pt x="4572" y="72"/>
                    <a:pt x="4560" y="72"/>
                    <a:pt x="4560" y="84"/>
                  </a:cubicBezTo>
                  <a:cubicBezTo>
                    <a:pt x="4525" y="108"/>
                    <a:pt x="4477" y="131"/>
                    <a:pt x="4441" y="179"/>
                  </a:cubicBezTo>
                  <a:cubicBezTo>
                    <a:pt x="4299" y="369"/>
                    <a:pt x="4156" y="548"/>
                    <a:pt x="4001" y="727"/>
                  </a:cubicBezTo>
                  <a:cubicBezTo>
                    <a:pt x="3810" y="965"/>
                    <a:pt x="3608" y="1203"/>
                    <a:pt x="3441" y="1489"/>
                  </a:cubicBezTo>
                  <a:cubicBezTo>
                    <a:pt x="3227" y="1834"/>
                    <a:pt x="2989" y="2155"/>
                    <a:pt x="2775" y="2477"/>
                  </a:cubicBezTo>
                  <a:lnTo>
                    <a:pt x="2667" y="2632"/>
                  </a:lnTo>
                  <a:cubicBezTo>
                    <a:pt x="2429" y="2977"/>
                    <a:pt x="2144" y="3382"/>
                    <a:pt x="1965" y="3822"/>
                  </a:cubicBezTo>
                  <a:cubicBezTo>
                    <a:pt x="1941" y="3918"/>
                    <a:pt x="1882" y="3989"/>
                    <a:pt x="1822" y="4084"/>
                  </a:cubicBezTo>
                  <a:cubicBezTo>
                    <a:pt x="1501" y="4513"/>
                    <a:pt x="1203" y="4953"/>
                    <a:pt x="893" y="5394"/>
                  </a:cubicBezTo>
                  <a:lnTo>
                    <a:pt x="155" y="6465"/>
                  </a:lnTo>
                  <a:cubicBezTo>
                    <a:pt x="119" y="6501"/>
                    <a:pt x="108" y="6537"/>
                    <a:pt x="96" y="6585"/>
                  </a:cubicBezTo>
                  <a:cubicBezTo>
                    <a:pt x="96" y="6596"/>
                    <a:pt x="72" y="6608"/>
                    <a:pt x="60" y="6620"/>
                  </a:cubicBezTo>
                  <a:lnTo>
                    <a:pt x="0" y="6763"/>
                  </a:lnTo>
                  <a:lnTo>
                    <a:pt x="393" y="6977"/>
                  </a:lnTo>
                  <a:lnTo>
                    <a:pt x="465" y="6906"/>
                  </a:lnTo>
                  <a:lnTo>
                    <a:pt x="512" y="6858"/>
                  </a:lnTo>
                  <a:cubicBezTo>
                    <a:pt x="536" y="6835"/>
                    <a:pt x="572" y="6799"/>
                    <a:pt x="596" y="6763"/>
                  </a:cubicBezTo>
                  <a:cubicBezTo>
                    <a:pt x="750" y="6549"/>
                    <a:pt x="893" y="6346"/>
                    <a:pt x="1048" y="6144"/>
                  </a:cubicBezTo>
                  <a:cubicBezTo>
                    <a:pt x="1251" y="5823"/>
                    <a:pt x="2477" y="4060"/>
                    <a:pt x="2477" y="406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1"/>
            <p:cNvSpPr/>
            <p:nvPr/>
          </p:nvSpPr>
          <p:spPr>
            <a:xfrm>
              <a:off x="1799625" y="1824750"/>
              <a:ext cx="126525" cy="172075"/>
            </a:xfrm>
            <a:custGeom>
              <a:avLst/>
              <a:gdLst/>
              <a:ahLst/>
              <a:cxnLst/>
              <a:rect l="l" t="t" r="r" b="b"/>
              <a:pathLst>
                <a:path w="5061" h="6883" extrusionOk="0">
                  <a:moveTo>
                    <a:pt x="4667" y="1"/>
                  </a:moveTo>
                  <a:lnTo>
                    <a:pt x="4572" y="60"/>
                  </a:lnTo>
                  <a:cubicBezTo>
                    <a:pt x="4560" y="72"/>
                    <a:pt x="4548" y="72"/>
                    <a:pt x="4525" y="96"/>
                  </a:cubicBezTo>
                  <a:cubicBezTo>
                    <a:pt x="4501" y="120"/>
                    <a:pt x="4453" y="132"/>
                    <a:pt x="4429" y="179"/>
                  </a:cubicBezTo>
                  <a:cubicBezTo>
                    <a:pt x="3548" y="1501"/>
                    <a:pt x="2620" y="2835"/>
                    <a:pt x="1715" y="4097"/>
                  </a:cubicBezTo>
                  <a:cubicBezTo>
                    <a:pt x="1215" y="4811"/>
                    <a:pt x="691" y="5561"/>
                    <a:pt x="179" y="6287"/>
                  </a:cubicBezTo>
                  <a:cubicBezTo>
                    <a:pt x="143" y="6347"/>
                    <a:pt x="107" y="6418"/>
                    <a:pt x="84" y="6478"/>
                  </a:cubicBezTo>
                  <a:cubicBezTo>
                    <a:pt x="60" y="6502"/>
                    <a:pt x="48" y="6525"/>
                    <a:pt x="48" y="6549"/>
                  </a:cubicBezTo>
                  <a:lnTo>
                    <a:pt x="0" y="6621"/>
                  </a:lnTo>
                  <a:lnTo>
                    <a:pt x="48" y="6704"/>
                  </a:lnTo>
                  <a:cubicBezTo>
                    <a:pt x="84" y="6752"/>
                    <a:pt x="155" y="6883"/>
                    <a:pt x="298" y="6883"/>
                  </a:cubicBezTo>
                  <a:cubicBezTo>
                    <a:pt x="345" y="6883"/>
                    <a:pt x="381" y="6859"/>
                    <a:pt x="417" y="6847"/>
                  </a:cubicBezTo>
                  <a:lnTo>
                    <a:pt x="465" y="6835"/>
                  </a:lnTo>
                  <a:lnTo>
                    <a:pt x="917" y="6192"/>
                  </a:lnTo>
                  <a:cubicBezTo>
                    <a:pt x="1310" y="5609"/>
                    <a:pt x="1727" y="5037"/>
                    <a:pt x="2131" y="4454"/>
                  </a:cubicBezTo>
                  <a:lnTo>
                    <a:pt x="2167" y="4418"/>
                  </a:lnTo>
                  <a:cubicBezTo>
                    <a:pt x="2250" y="4299"/>
                    <a:pt x="2322" y="4180"/>
                    <a:pt x="2429" y="4097"/>
                  </a:cubicBezTo>
                  <a:cubicBezTo>
                    <a:pt x="2715" y="3847"/>
                    <a:pt x="2941" y="3525"/>
                    <a:pt x="3155" y="3227"/>
                  </a:cubicBezTo>
                  <a:lnTo>
                    <a:pt x="3239" y="3132"/>
                  </a:lnTo>
                  <a:lnTo>
                    <a:pt x="3453" y="2811"/>
                  </a:lnTo>
                  <a:cubicBezTo>
                    <a:pt x="3667" y="2513"/>
                    <a:pt x="3882" y="2204"/>
                    <a:pt x="4132" y="1906"/>
                  </a:cubicBezTo>
                  <a:cubicBezTo>
                    <a:pt x="4322" y="1656"/>
                    <a:pt x="4477" y="1382"/>
                    <a:pt x="4644" y="1120"/>
                  </a:cubicBezTo>
                  <a:cubicBezTo>
                    <a:pt x="4763" y="930"/>
                    <a:pt x="4870" y="751"/>
                    <a:pt x="5001" y="549"/>
                  </a:cubicBezTo>
                  <a:cubicBezTo>
                    <a:pt x="5037" y="513"/>
                    <a:pt x="5048" y="453"/>
                    <a:pt x="5048" y="406"/>
                  </a:cubicBezTo>
                  <a:lnTo>
                    <a:pt x="5048" y="358"/>
                  </a:lnTo>
                  <a:lnTo>
                    <a:pt x="5060" y="251"/>
                  </a:ln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1"/>
            <p:cNvSpPr/>
            <p:nvPr/>
          </p:nvSpPr>
          <p:spPr>
            <a:xfrm>
              <a:off x="1749900" y="1968525"/>
              <a:ext cx="51225" cy="58075"/>
            </a:xfrm>
            <a:custGeom>
              <a:avLst/>
              <a:gdLst/>
              <a:ahLst/>
              <a:cxnLst/>
              <a:rect l="l" t="t" r="r" b="b"/>
              <a:pathLst>
                <a:path w="2049" h="2323" extrusionOk="0">
                  <a:moveTo>
                    <a:pt x="346" y="1"/>
                  </a:moveTo>
                  <a:lnTo>
                    <a:pt x="287" y="191"/>
                  </a:lnTo>
                  <a:cubicBezTo>
                    <a:pt x="263" y="227"/>
                    <a:pt x="251" y="251"/>
                    <a:pt x="251" y="286"/>
                  </a:cubicBezTo>
                  <a:cubicBezTo>
                    <a:pt x="227" y="358"/>
                    <a:pt x="203" y="417"/>
                    <a:pt x="191" y="477"/>
                  </a:cubicBezTo>
                  <a:cubicBezTo>
                    <a:pt x="144" y="655"/>
                    <a:pt x="120" y="846"/>
                    <a:pt x="72" y="1024"/>
                  </a:cubicBezTo>
                  <a:lnTo>
                    <a:pt x="60" y="1132"/>
                  </a:lnTo>
                  <a:cubicBezTo>
                    <a:pt x="48" y="1203"/>
                    <a:pt x="25" y="1275"/>
                    <a:pt x="25" y="1358"/>
                  </a:cubicBezTo>
                  <a:cubicBezTo>
                    <a:pt x="1" y="1572"/>
                    <a:pt x="72" y="1775"/>
                    <a:pt x="263" y="1894"/>
                  </a:cubicBezTo>
                  <a:cubicBezTo>
                    <a:pt x="382" y="1965"/>
                    <a:pt x="906" y="2322"/>
                    <a:pt x="906" y="2322"/>
                  </a:cubicBezTo>
                  <a:lnTo>
                    <a:pt x="1120" y="2167"/>
                  </a:lnTo>
                  <a:cubicBezTo>
                    <a:pt x="1203" y="2108"/>
                    <a:pt x="1299" y="2048"/>
                    <a:pt x="1382" y="1977"/>
                  </a:cubicBezTo>
                  <a:cubicBezTo>
                    <a:pt x="1477" y="1906"/>
                    <a:pt x="1561" y="1846"/>
                    <a:pt x="1656" y="1775"/>
                  </a:cubicBezTo>
                  <a:lnTo>
                    <a:pt x="1715" y="1715"/>
                  </a:lnTo>
                  <a:cubicBezTo>
                    <a:pt x="1811" y="1620"/>
                    <a:pt x="1953" y="1489"/>
                    <a:pt x="2025" y="1263"/>
                  </a:cubicBezTo>
                  <a:lnTo>
                    <a:pt x="2049" y="115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1"/>
            <p:cNvSpPr/>
            <p:nvPr/>
          </p:nvSpPr>
          <p:spPr>
            <a:xfrm>
              <a:off x="1896950" y="1757775"/>
              <a:ext cx="53900" cy="48550"/>
            </a:xfrm>
            <a:custGeom>
              <a:avLst/>
              <a:gdLst/>
              <a:ahLst/>
              <a:cxnLst/>
              <a:rect l="l" t="t" r="r" b="b"/>
              <a:pathLst>
                <a:path w="2156" h="1942" extrusionOk="0">
                  <a:moveTo>
                    <a:pt x="2120" y="977"/>
                  </a:moveTo>
                  <a:cubicBezTo>
                    <a:pt x="1727" y="382"/>
                    <a:pt x="1429" y="168"/>
                    <a:pt x="751" y="25"/>
                  </a:cubicBezTo>
                  <a:lnTo>
                    <a:pt x="691" y="1"/>
                  </a:lnTo>
                  <a:lnTo>
                    <a:pt x="655" y="37"/>
                  </a:lnTo>
                  <a:cubicBezTo>
                    <a:pt x="417" y="156"/>
                    <a:pt x="132" y="299"/>
                    <a:pt x="24" y="656"/>
                  </a:cubicBezTo>
                  <a:lnTo>
                    <a:pt x="1" y="751"/>
                  </a:lnTo>
                  <a:lnTo>
                    <a:pt x="72" y="811"/>
                  </a:lnTo>
                  <a:cubicBezTo>
                    <a:pt x="513" y="1227"/>
                    <a:pt x="1036" y="1584"/>
                    <a:pt x="1620" y="1894"/>
                  </a:cubicBezTo>
                  <a:lnTo>
                    <a:pt x="1703" y="1942"/>
                  </a:lnTo>
                  <a:lnTo>
                    <a:pt x="1786" y="1882"/>
                  </a:lnTo>
                  <a:cubicBezTo>
                    <a:pt x="2108" y="1644"/>
                    <a:pt x="2144" y="1299"/>
                    <a:pt x="2156" y="1049"/>
                  </a:cubicBezTo>
                  <a:lnTo>
                    <a:pt x="2156" y="98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1"/>
            <p:cNvSpPr/>
            <p:nvPr/>
          </p:nvSpPr>
          <p:spPr>
            <a:xfrm>
              <a:off x="1878200" y="1780700"/>
              <a:ext cx="62825" cy="50625"/>
            </a:xfrm>
            <a:custGeom>
              <a:avLst/>
              <a:gdLst/>
              <a:ahLst/>
              <a:cxnLst/>
              <a:rect l="l" t="t" r="r" b="b"/>
              <a:pathLst>
                <a:path w="2513" h="2025" extrusionOk="0">
                  <a:moveTo>
                    <a:pt x="2394" y="1346"/>
                  </a:moveTo>
                  <a:cubicBezTo>
                    <a:pt x="2334" y="1203"/>
                    <a:pt x="2251" y="1096"/>
                    <a:pt x="2120" y="989"/>
                  </a:cubicBezTo>
                  <a:cubicBezTo>
                    <a:pt x="1834" y="798"/>
                    <a:pt x="1560" y="608"/>
                    <a:pt x="1286" y="417"/>
                  </a:cubicBezTo>
                  <a:lnTo>
                    <a:pt x="905" y="144"/>
                  </a:lnTo>
                  <a:cubicBezTo>
                    <a:pt x="893" y="144"/>
                    <a:pt x="893" y="132"/>
                    <a:pt x="882" y="120"/>
                  </a:cubicBezTo>
                  <a:cubicBezTo>
                    <a:pt x="834" y="84"/>
                    <a:pt x="774" y="36"/>
                    <a:pt x="703" y="25"/>
                  </a:cubicBezTo>
                  <a:cubicBezTo>
                    <a:pt x="608" y="13"/>
                    <a:pt x="524" y="1"/>
                    <a:pt x="429" y="1"/>
                  </a:cubicBezTo>
                  <a:cubicBezTo>
                    <a:pt x="393" y="1"/>
                    <a:pt x="334" y="1"/>
                    <a:pt x="286" y="13"/>
                  </a:cubicBezTo>
                  <a:cubicBezTo>
                    <a:pt x="120" y="36"/>
                    <a:pt x="0" y="203"/>
                    <a:pt x="0" y="394"/>
                  </a:cubicBezTo>
                  <a:lnTo>
                    <a:pt x="0" y="489"/>
                  </a:lnTo>
                  <a:lnTo>
                    <a:pt x="72" y="537"/>
                  </a:lnTo>
                  <a:cubicBezTo>
                    <a:pt x="96" y="548"/>
                    <a:pt x="108" y="548"/>
                    <a:pt x="131" y="560"/>
                  </a:cubicBezTo>
                  <a:cubicBezTo>
                    <a:pt x="179" y="596"/>
                    <a:pt x="239" y="620"/>
                    <a:pt x="298" y="656"/>
                  </a:cubicBezTo>
                  <a:cubicBezTo>
                    <a:pt x="584" y="775"/>
                    <a:pt x="774" y="906"/>
                    <a:pt x="953" y="1072"/>
                  </a:cubicBezTo>
                  <a:cubicBezTo>
                    <a:pt x="1108" y="1203"/>
                    <a:pt x="1286" y="1310"/>
                    <a:pt x="1465" y="1394"/>
                  </a:cubicBezTo>
                  <a:lnTo>
                    <a:pt x="1548" y="1441"/>
                  </a:lnTo>
                  <a:cubicBezTo>
                    <a:pt x="1655" y="1501"/>
                    <a:pt x="1763" y="1620"/>
                    <a:pt x="1858" y="1739"/>
                  </a:cubicBezTo>
                  <a:cubicBezTo>
                    <a:pt x="1917" y="1799"/>
                    <a:pt x="1965" y="1858"/>
                    <a:pt x="2025" y="1918"/>
                  </a:cubicBezTo>
                  <a:lnTo>
                    <a:pt x="2120" y="2025"/>
                  </a:lnTo>
                  <a:lnTo>
                    <a:pt x="2215" y="1930"/>
                  </a:lnTo>
                  <a:cubicBezTo>
                    <a:pt x="2358" y="1822"/>
                    <a:pt x="2513" y="1644"/>
                    <a:pt x="2394" y="134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1"/>
            <p:cNvSpPr/>
            <p:nvPr/>
          </p:nvSpPr>
          <p:spPr>
            <a:xfrm>
              <a:off x="1731150" y="1748550"/>
              <a:ext cx="228625" cy="313175"/>
            </a:xfrm>
            <a:custGeom>
              <a:avLst/>
              <a:gdLst/>
              <a:ahLst/>
              <a:cxnLst/>
              <a:rect l="l" t="t" r="r" b="b"/>
              <a:pathLst>
                <a:path w="9145" h="12527" extrusionOk="0">
                  <a:moveTo>
                    <a:pt x="7609" y="1"/>
                  </a:moveTo>
                  <a:cubicBezTo>
                    <a:pt x="8097" y="346"/>
                    <a:pt x="8573" y="691"/>
                    <a:pt x="9050" y="1013"/>
                  </a:cubicBezTo>
                  <a:cubicBezTo>
                    <a:pt x="9145" y="1311"/>
                    <a:pt x="9109" y="1584"/>
                    <a:pt x="9038" y="1858"/>
                  </a:cubicBezTo>
                  <a:cubicBezTo>
                    <a:pt x="8990" y="2037"/>
                    <a:pt x="8883" y="2156"/>
                    <a:pt x="8799" y="2299"/>
                  </a:cubicBezTo>
                  <a:cubicBezTo>
                    <a:pt x="8692" y="2454"/>
                    <a:pt x="8561" y="2608"/>
                    <a:pt x="8609" y="2835"/>
                  </a:cubicBezTo>
                  <a:cubicBezTo>
                    <a:pt x="8621" y="2918"/>
                    <a:pt x="8561" y="3025"/>
                    <a:pt x="8514" y="3096"/>
                  </a:cubicBezTo>
                  <a:cubicBezTo>
                    <a:pt x="7716" y="4228"/>
                    <a:pt x="7002" y="5430"/>
                    <a:pt x="6192" y="6561"/>
                  </a:cubicBezTo>
                  <a:cubicBezTo>
                    <a:pt x="6013" y="6823"/>
                    <a:pt x="5823" y="7061"/>
                    <a:pt x="5609" y="7276"/>
                  </a:cubicBezTo>
                  <a:cubicBezTo>
                    <a:pt x="5418" y="7490"/>
                    <a:pt x="5240" y="7692"/>
                    <a:pt x="5097" y="7930"/>
                  </a:cubicBezTo>
                  <a:cubicBezTo>
                    <a:pt x="4704" y="8502"/>
                    <a:pt x="4299" y="9062"/>
                    <a:pt x="3918" y="9633"/>
                  </a:cubicBezTo>
                  <a:cubicBezTo>
                    <a:pt x="3739" y="9883"/>
                    <a:pt x="3561" y="10133"/>
                    <a:pt x="3382" y="10371"/>
                  </a:cubicBezTo>
                  <a:cubicBezTo>
                    <a:pt x="3335" y="10431"/>
                    <a:pt x="3275" y="10490"/>
                    <a:pt x="3227" y="10514"/>
                  </a:cubicBezTo>
                  <a:cubicBezTo>
                    <a:pt x="3037" y="10538"/>
                    <a:pt x="2965" y="10693"/>
                    <a:pt x="2846" y="10812"/>
                  </a:cubicBezTo>
                  <a:cubicBezTo>
                    <a:pt x="2739" y="10907"/>
                    <a:pt x="2596" y="10990"/>
                    <a:pt x="2489" y="11086"/>
                  </a:cubicBezTo>
                  <a:cubicBezTo>
                    <a:pt x="2013" y="11538"/>
                    <a:pt x="1465" y="11907"/>
                    <a:pt x="965" y="12336"/>
                  </a:cubicBezTo>
                  <a:cubicBezTo>
                    <a:pt x="751" y="12526"/>
                    <a:pt x="227" y="12431"/>
                    <a:pt x="60" y="12169"/>
                  </a:cubicBezTo>
                  <a:cubicBezTo>
                    <a:pt x="13" y="12098"/>
                    <a:pt x="1" y="12014"/>
                    <a:pt x="13" y="11931"/>
                  </a:cubicBezTo>
                  <a:cubicBezTo>
                    <a:pt x="36" y="11752"/>
                    <a:pt x="48" y="11562"/>
                    <a:pt x="96" y="11395"/>
                  </a:cubicBezTo>
                  <a:cubicBezTo>
                    <a:pt x="239" y="10919"/>
                    <a:pt x="334" y="10419"/>
                    <a:pt x="417" y="9931"/>
                  </a:cubicBezTo>
                  <a:cubicBezTo>
                    <a:pt x="477" y="9633"/>
                    <a:pt x="548" y="9335"/>
                    <a:pt x="644" y="9038"/>
                  </a:cubicBezTo>
                  <a:cubicBezTo>
                    <a:pt x="703" y="8823"/>
                    <a:pt x="810" y="8621"/>
                    <a:pt x="929" y="8419"/>
                  </a:cubicBezTo>
                  <a:cubicBezTo>
                    <a:pt x="1430" y="7561"/>
                    <a:pt x="2072" y="6799"/>
                    <a:pt x="2620" y="5966"/>
                  </a:cubicBezTo>
                  <a:cubicBezTo>
                    <a:pt x="2751" y="5775"/>
                    <a:pt x="2858" y="5549"/>
                    <a:pt x="2977" y="5347"/>
                  </a:cubicBezTo>
                  <a:cubicBezTo>
                    <a:pt x="3132" y="5109"/>
                    <a:pt x="3251" y="4847"/>
                    <a:pt x="3406" y="4632"/>
                  </a:cubicBezTo>
                  <a:cubicBezTo>
                    <a:pt x="4037" y="3739"/>
                    <a:pt x="4680" y="2846"/>
                    <a:pt x="5359" y="1977"/>
                  </a:cubicBezTo>
                  <a:cubicBezTo>
                    <a:pt x="5537" y="1751"/>
                    <a:pt x="5704" y="1501"/>
                    <a:pt x="5871" y="1251"/>
                  </a:cubicBezTo>
                  <a:cubicBezTo>
                    <a:pt x="5942" y="1144"/>
                    <a:pt x="6013" y="1037"/>
                    <a:pt x="6168" y="1025"/>
                  </a:cubicBezTo>
                  <a:cubicBezTo>
                    <a:pt x="6323" y="1001"/>
                    <a:pt x="6418" y="858"/>
                    <a:pt x="6502" y="739"/>
                  </a:cubicBezTo>
                  <a:cubicBezTo>
                    <a:pt x="6621" y="596"/>
                    <a:pt x="6716" y="429"/>
                    <a:pt x="6883" y="299"/>
                  </a:cubicBezTo>
                  <a:cubicBezTo>
                    <a:pt x="7073" y="132"/>
                    <a:pt x="7311" y="48"/>
                    <a:pt x="7609" y="1"/>
                  </a:cubicBezTo>
                  <a:close/>
                  <a:moveTo>
                    <a:pt x="2477" y="9407"/>
                  </a:moveTo>
                  <a:cubicBezTo>
                    <a:pt x="3977" y="7264"/>
                    <a:pt x="5454" y="5168"/>
                    <a:pt x="6918" y="3073"/>
                  </a:cubicBezTo>
                  <a:cubicBezTo>
                    <a:pt x="6942" y="3037"/>
                    <a:pt x="6954" y="2989"/>
                    <a:pt x="6966" y="2918"/>
                  </a:cubicBezTo>
                  <a:cubicBezTo>
                    <a:pt x="6823" y="2799"/>
                    <a:pt x="6692" y="2680"/>
                    <a:pt x="6478" y="2608"/>
                  </a:cubicBezTo>
                  <a:cubicBezTo>
                    <a:pt x="6418" y="2680"/>
                    <a:pt x="6359" y="2739"/>
                    <a:pt x="6311" y="2799"/>
                  </a:cubicBezTo>
                  <a:cubicBezTo>
                    <a:pt x="6180" y="2977"/>
                    <a:pt x="6061" y="3168"/>
                    <a:pt x="5942" y="3370"/>
                  </a:cubicBezTo>
                  <a:cubicBezTo>
                    <a:pt x="4656" y="5192"/>
                    <a:pt x="3370" y="7014"/>
                    <a:pt x="2084" y="8847"/>
                  </a:cubicBezTo>
                  <a:cubicBezTo>
                    <a:pt x="2037" y="8907"/>
                    <a:pt x="2013" y="8978"/>
                    <a:pt x="1965" y="9050"/>
                  </a:cubicBezTo>
                  <a:cubicBezTo>
                    <a:pt x="2144" y="9169"/>
                    <a:pt x="2299" y="9276"/>
                    <a:pt x="2477" y="9407"/>
                  </a:cubicBezTo>
                  <a:close/>
                  <a:moveTo>
                    <a:pt x="1537" y="8740"/>
                  </a:moveTo>
                  <a:cubicBezTo>
                    <a:pt x="1584" y="8692"/>
                    <a:pt x="1632" y="8669"/>
                    <a:pt x="1656" y="8621"/>
                  </a:cubicBezTo>
                  <a:cubicBezTo>
                    <a:pt x="1811" y="8407"/>
                    <a:pt x="1953" y="8216"/>
                    <a:pt x="2108" y="8014"/>
                  </a:cubicBezTo>
                  <a:lnTo>
                    <a:pt x="3358" y="6228"/>
                  </a:lnTo>
                  <a:cubicBezTo>
                    <a:pt x="3870" y="5478"/>
                    <a:pt x="4394" y="4740"/>
                    <a:pt x="4930" y="3989"/>
                  </a:cubicBezTo>
                  <a:lnTo>
                    <a:pt x="5954" y="2561"/>
                  </a:lnTo>
                  <a:cubicBezTo>
                    <a:pt x="6013" y="2489"/>
                    <a:pt x="6049" y="2394"/>
                    <a:pt x="6073" y="2311"/>
                  </a:cubicBezTo>
                  <a:cubicBezTo>
                    <a:pt x="5990" y="2251"/>
                    <a:pt x="5930" y="2204"/>
                    <a:pt x="5859" y="2156"/>
                  </a:cubicBezTo>
                  <a:cubicBezTo>
                    <a:pt x="5811" y="2192"/>
                    <a:pt x="5763" y="2204"/>
                    <a:pt x="5740" y="2227"/>
                  </a:cubicBezTo>
                  <a:cubicBezTo>
                    <a:pt x="5418" y="2680"/>
                    <a:pt x="5037" y="3073"/>
                    <a:pt x="4739" y="3525"/>
                  </a:cubicBezTo>
                  <a:cubicBezTo>
                    <a:pt x="4501" y="3918"/>
                    <a:pt x="4227" y="4299"/>
                    <a:pt x="3966" y="4668"/>
                  </a:cubicBezTo>
                  <a:cubicBezTo>
                    <a:pt x="3716" y="5049"/>
                    <a:pt x="3454" y="5418"/>
                    <a:pt x="3275" y="5835"/>
                  </a:cubicBezTo>
                  <a:cubicBezTo>
                    <a:pt x="3239" y="5942"/>
                    <a:pt x="3180" y="6025"/>
                    <a:pt x="3096" y="6121"/>
                  </a:cubicBezTo>
                  <a:cubicBezTo>
                    <a:pt x="2549" y="6906"/>
                    <a:pt x="1989" y="7692"/>
                    <a:pt x="1430" y="8502"/>
                  </a:cubicBezTo>
                  <a:cubicBezTo>
                    <a:pt x="1406" y="8538"/>
                    <a:pt x="1394" y="8585"/>
                    <a:pt x="1358" y="8645"/>
                  </a:cubicBezTo>
                  <a:cubicBezTo>
                    <a:pt x="1430" y="8681"/>
                    <a:pt x="1477" y="8704"/>
                    <a:pt x="1537" y="8740"/>
                  </a:cubicBezTo>
                  <a:close/>
                  <a:moveTo>
                    <a:pt x="7418" y="3227"/>
                  </a:moveTo>
                  <a:cubicBezTo>
                    <a:pt x="7371" y="3275"/>
                    <a:pt x="7323" y="3287"/>
                    <a:pt x="7299" y="3323"/>
                  </a:cubicBezTo>
                  <a:cubicBezTo>
                    <a:pt x="5930" y="5394"/>
                    <a:pt x="4466" y="7383"/>
                    <a:pt x="3061" y="9419"/>
                  </a:cubicBezTo>
                  <a:cubicBezTo>
                    <a:pt x="3001" y="9502"/>
                    <a:pt x="2965" y="9585"/>
                    <a:pt x="2918" y="9657"/>
                  </a:cubicBezTo>
                  <a:cubicBezTo>
                    <a:pt x="2965" y="9752"/>
                    <a:pt x="3013" y="9800"/>
                    <a:pt x="3120" y="9752"/>
                  </a:cubicBezTo>
                  <a:cubicBezTo>
                    <a:pt x="3656" y="8978"/>
                    <a:pt x="4216" y="8192"/>
                    <a:pt x="4763" y="7395"/>
                  </a:cubicBezTo>
                  <a:cubicBezTo>
                    <a:pt x="4870" y="7264"/>
                    <a:pt x="4966" y="7121"/>
                    <a:pt x="5085" y="7014"/>
                  </a:cubicBezTo>
                  <a:cubicBezTo>
                    <a:pt x="5394" y="6740"/>
                    <a:pt x="5621" y="6406"/>
                    <a:pt x="5859" y="6073"/>
                  </a:cubicBezTo>
                  <a:cubicBezTo>
                    <a:pt x="6156" y="5656"/>
                    <a:pt x="6430" y="5240"/>
                    <a:pt x="6752" y="4859"/>
                  </a:cubicBezTo>
                  <a:cubicBezTo>
                    <a:pt x="7073" y="4442"/>
                    <a:pt x="7311" y="3966"/>
                    <a:pt x="7621" y="3513"/>
                  </a:cubicBezTo>
                  <a:cubicBezTo>
                    <a:pt x="7645" y="3489"/>
                    <a:pt x="7645" y="3442"/>
                    <a:pt x="7656" y="3382"/>
                  </a:cubicBezTo>
                  <a:cubicBezTo>
                    <a:pt x="7561" y="3335"/>
                    <a:pt x="7490" y="3275"/>
                    <a:pt x="7418" y="3227"/>
                  </a:cubicBezTo>
                  <a:close/>
                  <a:moveTo>
                    <a:pt x="1632" y="10943"/>
                  </a:moveTo>
                  <a:cubicBezTo>
                    <a:pt x="1775" y="10836"/>
                    <a:pt x="1894" y="10764"/>
                    <a:pt x="2013" y="10669"/>
                  </a:cubicBezTo>
                  <a:cubicBezTo>
                    <a:pt x="2120" y="10585"/>
                    <a:pt x="2239" y="10490"/>
                    <a:pt x="2346" y="10407"/>
                  </a:cubicBezTo>
                  <a:cubicBezTo>
                    <a:pt x="2465" y="10300"/>
                    <a:pt x="2549" y="10193"/>
                    <a:pt x="2596" y="10026"/>
                  </a:cubicBezTo>
                  <a:cubicBezTo>
                    <a:pt x="2120" y="9693"/>
                    <a:pt x="1644" y="9359"/>
                    <a:pt x="1156" y="9014"/>
                  </a:cubicBezTo>
                  <a:cubicBezTo>
                    <a:pt x="1120" y="9121"/>
                    <a:pt x="1072" y="9216"/>
                    <a:pt x="1060" y="9300"/>
                  </a:cubicBezTo>
                  <a:cubicBezTo>
                    <a:pt x="1013" y="9526"/>
                    <a:pt x="965" y="9728"/>
                    <a:pt x="929" y="9954"/>
                  </a:cubicBezTo>
                  <a:cubicBezTo>
                    <a:pt x="918" y="10026"/>
                    <a:pt x="894" y="10085"/>
                    <a:pt x="894" y="10169"/>
                  </a:cubicBezTo>
                  <a:cubicBezTo>
                    <a:pt x="882" y="10324"/>
                    <a:pt x="929" y="10466"/>
                    <a:pt x="1072" y="10562"/>
                  </a:cubicBezTo>
                  <a:cubicBezTo>
                    <a:pt x="1275" y="10693"/>
                    <a:pt x="1453" y="10824"/>
                    <a:pt x="1632" y="10943"/>
                  </a:cubicBezTo>
                  <a:close/>
                  <a:moveTo>
                    <a:pt x="6811" y="1084"/>
                  </a:moveTo>
                  <a:cubicBezTo>
                    <a:pt x="7264" y="1501"/>
                    <a:pt x="7776" y="1858"/>
                    <a:pt x="8323" y="2156"/>
                  </a:cubicBezTo>
                  <a:cubicBezTo>
                    <a:pt x="8597" y="1965"/>
                    <a:pt x="8621" y="1703"/>
                    <a:pt x="8633" y="1430"/>
                  </a:cubicBezTo>
                  <a:cubicBezTo>
                    <a:pt x="8252" y="858"/>
                    <a:pt x="7978" y="680"/>
                    <a:pt x="7359" y="549"/>
                  </a:cubicBezTo>
                  <a:cubicBezTo>
                    <a:pt x="7121" y="656"/>
                    <a:pt x="6894" y="787"/>
                    <a:pt x="6811" y="1084"/>
                  </a:cubicBezTo>
                  <a:close/>
                  <a:moveTo>
                    <a:pt x="8002" y="3108"/>
                  </a:moveTo>
                  <a:cubicBezTo>
                    <a:pt x="8157" y="2966"/>
                    <a:pt x="8192" y="2846"/>
                    <a:pt x="8133" y="2692"/>
                  </a:cubicBezTo>
                  <a:cubicBezTo>
                    <a:pt x="8085" y="2573"/>
                    <a:pt x="8014" y="2489"/>
                    <a:pt x="7895" y="2418"/>
                  </a:cubicBezTo>
                  <a:lnTo>
                    <a:pt x="6680" y="1561"/>
                  </a:lnTo>
                  <a:cubicBezTo>
                    <a:pt x="6644" y="1537"/>
                    <a:pt x="6597" y="1489"/>
                    <a:pt x="6549" y="1477"/>
                  </a:cubicBezTo>
                  <a:cubicBezTo>
                    <a:pt x="6430" y="1465"/>
                    <a:pt x="6299" y="1442"/>
                    <a:pt x="6180" y="1465"/>
                  </a:cubicBezTo>
                  <a:cubicBezTo>
                    <a:pt x="6085" y="1477"/>
                    <a:pt x="6013" y="1561"/>
                    <a:pt x="6013" y="1703"/>
                  </a:cubicBezTo>
                  <a:cubicBezTo>
                    <a:pt x="6073" y="1727"/>
                    <a:pt x="6144" y="1787"/>
                    <a:pt x="6228" y="1823"/>
                  </a:cubicBezTo>
                  <a:cubicBezTo>
                    <a:pt x="6478" y="1942"/>
                    <a:pt x="6716" y="2061"/>
                    <a:pt x="6906" y="2251"/>
                  </a:cubicBezTo>
                  <a:cubicBezTo>
                    <a:pt x="7073" y="2394"/>
                    <a:pt x="7275" y="2489"/>
                    <a:pt x="7478" y="2608"/>
                  </a:cubicBezTo>
                  <a:cubicBezTo>
                    <a:pt x="7680" y="2715"/>
                    <a:pt x="7823" y="2918"/>
                    <a:pt x="8002" y="310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9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Ley General de Educación</a:t>
            </a:r>
            <a:endParaRPr dirty="0"/>
          </a:p>
        </p:txBody>
      </p:sp>
      <p:grpSp>
        <p:nvGrpSpPr>
          <p:cNvPr id="287" name="Google Shape;287;p29"/>
          <p:cNvGrpSpPr/>
          <p:nvPr/>
        </p:nvGrpSpPr>
        <p:grpSpPr>
          <a:xfrm>
            <a:off x="7961959" y="260804"/>
            <a:ext cx="899464" cy="756921"/>
            <a:chOff x="6075750" y="3009125"/>
            <a:chExt cx="550400" cy="463175"/>
          </a:xfrm>
        </p:grpSpPr>
        <p:sp>
          <p:nvSpPr>
            <p:cNvPr id="288" name="Google Shape;288;p29"/>
            <p:cNvSpPr/>
            <p:nvPr/>
          </p:nvSpPr>
          <p:spPr>
            <a:xfrm>
              <a:off x="6076650" y="3020750"/>
              <a:ext cx="538175" cy="433700"/>
            </a:xfrm>
            <a:custGeom>
              <a:avLst/>
              <a:gdLst/>
              <a:ahLst/>
              <a:cxnLst/>
              <a:rect l="l" t="t" r="r" b="b"/>
              <a:pathLst>
                <a:path w="21527" h="17348" extrusionOk="0">
                  <a:moveTo>
                    <a:pt x="7572" y="17347"/>
                  </a:moveTo>
                  <a:cubicBezTo>
                    <a:pt x="7858" y="16657"/>
                    <a:pt x="8108" y="16097"/>
                    <a:pt x="8311" y="15538"/>
                  </a:cubicBezTo>
                  <a:cubicBezTo>
                    <a:pt x="8430" y="15204"/>
                    <a:pt x="8465" y="14847"/>
                    <a:pt x="8513" y="14514"/>
                  </a:cubicBezTo>
                  <a:cubicBezTo>
                    <a:pt x="8573" y="14014"/>
                    <a:pt x="8489" y="13883"/>
                    <a:pt x="7989" y="13752"/>
                  </a:cubicBezTo>
                  <a:cubicBezTo>
                    <a:pt x="7358" y="13573"/>
                    <a:pt x="6703" y="13418"/>
                    <a:pt x="6072" y="13228"/>
                  </a:cubicBezTo>
                  <a:cubicBezTo>
                    <a:pt x="5167" y="12942"/>
                    <a:pt x="4239" y="12680"/>
                    <a:pt x="3370" y="12299"/>
                  </a:cubicBezTo>
                  <a:cubicBezTo>
                    <a:pt x="2036" y="11752"/>
                    <a:pt x="1048" y="10775"/>
                    <a:pt x="714" y="9358"/>
                  </a:cubicBezTo>
                  <a:cubicBezTo>
                    <a:pt x="0" y="6287"/>
                    <a:pt x="988" y="3334"/>
                    <a:pt x="3727" y="1441"/>
                  </a:cubicBezTo>
                  <a:cubicBezTo>
                    <a:pt x="4703" y="774"/>
                    <a:pt x="5775" y="393"/>
                    <a:pt x="6977" y="274"/>
                  </a:cubicBezTo>
                  <a:cubicBezTo>
                    <a:pt x="9632" y="0"/>
                    <a:pt x="12252" y="274"/>
                    <a:pt x="14871" y="619"/>
                  </a:cubicBezTo>
                  <a:cubicBezTo>
                    <a:pt x="16014" y="774"/>
                    <a:pt x="17133" y="1012"/>
                    <a:pt x="18252" y="1369"/>
                  </a:cubicBezTo>
                  <a:cubicBezTo>
                    <a:pt x="19514" y="1762"/>
                    <a:pt x="20396" y="2524"/>
                    <a:pt x="20812" y="3810"/>
                  </a:cubicBezTo>
                  <a:cubicBezTo>
                    <a:pt x="21527" y="5929"/>
                    <a:pt x="21467" y="8049"/>
                    <a:pt x="20610" y="10097"/>
                  </a:cubicBezTo>
                  <a:cubicBezTo>
                    <a:pt x="20217" y="11085"/>
                    <a:pt x="19562" y="11942"/>
                    <a:pt x="18574" y="12525"/>
                  </a:cubicBezTo>
                  <a:cubicBezTo>
                    <a:pt x="16645" y="13668"/>
                    <a:pt x="14585" y="14288"/>
                    <a:pt x="12323" y="14109"/>
                  </a:cubicBezTo>
                  <a:cubicBezTo>
                    <a:pt x="12037" y="14085"/>
                    <a:pt x="11835" y="14133"/>
                    <a:pt x="11668" y="14383"/>
                  </a:cubicBezTo>
                  <a:cubicBezTo>
                    <a:pt x="11490" y="14669"/>
                    <a:pt x="11359" y="14978"/>
                    <a:pt x="11132" y="15216"/>
                  </a:cubicBezTo>
                  <a:cubicBezTo>
                    <a:pt x="10359" y="16133"/>
                    <a:pt x="9394" y="16800"/>
                    <a:pt x="8287" y="17240"/>
                  </a:cubicBezTo>
                  <a:cubicBezTo>
                    <a:pt x="8108" y="17324"/>
                    <a:pt x="7906" y="17312"/>
                    <a:pt x="7572" y="17347"/>
                  </a:cubicBezTo>
                  <a:close/>
                  <a:moveTo>
                    <a:pt x="10299" y="3298"/>
                  </a:moveTo>
                  <a:cubicBezTo>
                    <a:pt x="10287" y="3465"/>
                    <a:pt x="10251" y="3655"/>
                    <a:pt x="10239" y="3858"/>
                  </a:cubicBezTo>
                  <a:cubicBezTo>
                    <a:pt x="10132" y="4751"/>
                    <a:pt x="10049" y="5644"/>
                    <a:pt x="9942" y="6537"/>
                  </a:cubicBezTo>
                  <a:cubicBezTo>
                    <a:pt x="9882" y="7049"/>
                    <a:pt x="9811" y="7572"/>
                    <a:pt x="9763" y="8096"/>
                  </a:cubicBezTo>
                  <a:cubicBezTo>
                    <a:pt x="9739" y="8382"/>
                    <a:pt x="9870" y="8537"/>
                    <a:pt x="10168" y="8561"/>
                  </a:cubicBezTo>
                  <a:cubicBezTo>
                    <a:pt x="10573" y="8573"/>
                    <a:pt x="10990" y="8596"/>
                    <a:pt x="11382" y="8561"/>
                  </a:cubicBezTo>
                  <a:cubicBezTo>
                    <a:pt x="11918" y="8501"/>
                    <a:pt x="12264" y="8156"/>
                    <a:pt x="12430" y="7644"/>
                  </a:cubicBezTo>
                  <a:cubicBezTo>
                    <a:pt x="12621" y="7037"/>
                    <a:pt x="12514" y="6775"/>
                    <a:pt x="12025" y="6370"/>
                  </a:cubicBezTo>
                  <a:cubicBezTo>
                    <a:pt x="11918" y="6298"/>
                    <a:pt x="11835" y="6203"/>
                    <a:pt x="11763" y="6156"/>
                  </a:cubicBezTo>
                  <a:cubicBezTo>
                    <a:pt x="12025" y="5775"/>
                    <a:pt x="12323" y="5465"/>
                    <a:pt x="12490" y="5084"/>
                  </a:cubicBezTo>
                  <a:cubicBezTo>
                    <a:pt x="12656" y="4679"/>
                    <a:pt x="12633" y="4239"/>
                    <a:pt x="12371" y="3858"/>
                  </a:cubicBezTo>
                  <a:cubicBezTo>
                    <a:pt x="11894" y="3227"/>
                    <a:pt x="10990" y="2977"/>
                    <a:pt x="10299" y="3298"/>
                  </a:cubicBezTo>
                  <a:close/>
                  <a:moveTo>
                    <a:pt x="7418" y="6560"/>
                  </a:moveTo>
                  <a:cubicBezTo>
                    <a:pt x="7787" y="7096"/>
                    <a:pt x="7549" y="7715"/>
                    <a:pt x="7870" y="8215"/>
                  </a:cubicBezTo>
                  <a:cubicBezTo>
                    <a:pt x="8204" y="7942"/>
                    <a:pt x="8204" y="7942"/>
                    <a:pt x="8156" y="7680"/>
                  </a:cubicBezTo>
                  <a:cubicBezTo>
                    <a:pt x="8096" y="7346"/>
                    <a:pt x="8049" y="7025"/>
                    <a:pt x="7977" y="6691"/>
                  </a:cubicBezTo>
                  <a:cubicBezTo>
                    <a:pt x="7811" y="5917"/>
                    <a:pt x="7668" y="5132"/>
                    <a:pt x="7477" y="4358"/>
                  </a:cubicBezTo>
                  <a:cubicBezTo>
                    <a:pt x="7406" y="4108"/>
                    <a:pt x="7275" y="3881"/>
                    <a:pt x="7180" y="3643"/>
                  </a:cubicBezTo>
                  <a:cubicBezTo>
                    <a:pt x="7132" y="3631"/>
                    <a:pt x="7072" y="3608"/>
                    <a:pt x="7025" y="3584"/>
                  </a:cubicBezTo>
                  <a:cubicBezTo>
                    <a:pt x="6977" y="3655"/>
                    <a:pt x="6941" y="3715"/>
                    <a:pt x="6906" y="3786"/>
                  </a:cubicBezTo>
                  <a:cubicBezTo>
                    <a:pt x="6287" y="5167"/>
                    <a:pt x="5656" y="6513"/>
                    <a:pt x="5036" y="7882"/>
                  </a:cubicBezTo>
                  <a:cubicBezTo>
                    <a:pt x="5001" y="7953"/>
                    <a:pt x="5072" y="8072"/>
                    <a:pt x="5096" y="8168"/>
                  </a:cubicBezTo>
                  <a:cubicBezTo>
                    <a:pt x="5298" y="8001"/>
                    <a:pt x="5394" y="7822"/>
                    <a:pt x="5477" y="7632"/>
                  </a:cubicBezTo>
                  <a:cubicBezTo>
                    <a:pt x="5608" y="7334"/>
                    <a:pt x="5727" y="7001"/>
                    <a:pt x="5882" y="6727"/>
                  </a:cubicBezTo>
                  <a:cubicBezTo>
                    <a:pt x="5941" y="6608"/>
                    <a:pt x="6108" y="6489"/>
                    <a:pt x="6239" y="6489"/>
                  </a:cubicBezTo>
                  <a:cubicBezTo>
                    <a:pt x="6644" y="6501"/>
                    <a:pt x="7061" y="6548"/>
                    <a:pt x="7418" y="6560"/>
                  </a:cubicBezTo>
                  <a:close/>
                  <a:moveTo>
                    <a:pt x="16562" y="8120"/>
                  </a:moveTo>
                  <a:cubicBezTo>
                    <a:pt x="16431" y="8144"/>
                    <a:pt x="16324" y="8144"/>
                    <a:pt x="16240" y="8168"/>
                  </a:cubicBezTo>
                  <a:cubicBezTo>
                    <a:pt x="15871" y="8299"/>
                    <a:pt x="15514" y="8251"/>
                    <a:pt x="15133" y="8168"/>
                  </a:cubicBezTo>
                  <a:cubicBezTo>
                    <a:pt x="14121" y="7930"/>
                    <a:pt x="13657" y="6941"/>
                    <a:pt x="14121" y="6025"/>
                  </a:cubicBezTo>
                  <a:cubicBezTo>
                    <a:pt x="14538" y="5179"/>
                    <a:pt x="15181" y="4632"/>
                    <a:pt x="16169" y="4548"/>
                  </a:cubicBezTo>
                  <a:cubicBezTo>
                    <a:pt x="16347" y="4536"/>
                    <a:pt x="16526" y="4536"/>
                    <a:pt x="16502" y="4251"/>
                  </a:cubicBezTo>
                  <a:cubicBezTo>
                    <a:pt x="16169" y="4048"/>
                    <a:pt x="15824" y="4179"/>
                    <a:pt x="15514" y="4298"/>
                  </a:cubicBezTo>
                  <a:cubicBezTo>
                    <a:pt x="14597" y="4608"/>
                    <a:pt x="13978" y="5263"/>
                    <a:pt x="13645" y="6144"/>
                  </a:cubicBezTo>
                  <a:cubicBezTo>
                    <a:pt x="13287" y="7060"/>
                    <a:pt x="13526" y="7870"/>
                    <a:pt x="14359" y="8406"/>
                  </a:cubicBezTo>
                  <a:cubicBezTo>
                    <a:pt x="14942" y="8775"/>
                    <a:pt x="15609" y="8834"/>
                    <a:pt x="16288" y="8715"/>
                  </a:cubicBezTo>
                  <a:cubicBezTo>
                    <a:pt x="16550" y="8644"/>
                    <a:pt x="16681" y="8477"/>
                    <a:pt x="16562" y="81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9"/>
            <p:cNvSpPr/>
            <p:nvPr/>
          </p:nvSpPr>
          <p:spPr>
            <a:xfrm>
              <a:off x="6332025" y="3176125"/>
              <a:ext cx="50025" cy="49125"/>
            </a:xfrm>
            <a:custGeom>
              <a:avLst/>
              <a:gdLst/>
              <a:ahLst/>
              <a:cxnLst/>
              <a:rect l="l" t="t" r="r" b="b"/>
              <a:pathLst>
                <a:path w="2001" h="1965" extrusionOk="0">
                  <a:moveTo>
                    <a:pt x="1" y="1762"/>
                  </a:moveTo>
                  <a:cubicBezTo>
                    <a:pt x="24" y="1226"/>
                    <a:pt x="72" y="679"/>
                    <a:pt x="96" y="107"/>
                  </a:cubicBezTo>
                  <a:cubicBezTo>
                    <a:pt x="691" y="0"/>
                    <a:pt x="1132" y="226"/>
                    <a:pt x="1548" y="476"/>
                  </a:cubicBezTo>
                  <a:cubicBezTo>
                    <a:pt x="1787" y="631"/>
                    <a:pt x="2001" y="834"/>
                    <a:pt x="1918" y="1143"/>
                  </a:cubicBezTo>
                  <a:cubicBezTo>
                    <a:pt x="1822" y="1441"/>
                    <a:pt x="1668" y="1738"/>
                    <a:pt x="1322" y="1822"/>
                  </a:cubicBezTo>
                  <a:cubicBezTo>
                    <a:pt x="906" y="1929"/>
                    <a:pt x="489" y="1965"/>
                    <a:pt x="1" y="176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9"/>
            <p:cNvSpPr/>
            <p:nvPr/>
          </p:nvSpPr>
          <p:spPr>
            <a:xfrm>
              <a:off x="6337100" y="3105875"/>
              <a:ext cx="45850" cy="61625"/>
            </a:xfrm>
            <a:custGeom>
              <a:avLst/>
              <a:gdLst/>
              <a:ahLst/>
              <a:cxnLst/>
              <a:rect l="l" t="t" r="r" b="b"/>
              <a:pathLst>
                <a:path w="1834" h="2465" extrusionOk="0">
                  <a:moveTo>
                    <a:pt x="131" y="1167"/>
                  </a:moveTo>
                  <a:cubicBezTo>
                    <a:pt x="167" y="905"/>
                    <a:pt x="179" y="655"/>
                    <a:pt x="226" y="405"/>
                  </a:cubicBezTo>
                  <a:cubicBezTo>
                    <a:pt x="262" y="131"/>
                    <a:pt x="476" y="0"/>
                    <a:pt x="679" y="131"/>
                  </a:cubicBezTo>
                  <a:cubicBezTo>
                    <a:pt x="1000" y="310"/>
                    <a:pt x="1322" y="524"/>
                    <a:pt x="1548" y="786"/>
                  </a:cubicBezTo>
                  <a:cubicBezTo>
                    <a:pt x="1834" y="1131"/>
                    <a:pt x="1726" y="1655"/>
                    <a:pt x="1381" y="1953"/>
                  </a:cubicBezTo>
                  <a:cubicBezTo>
                    <a:pt x="1238" y="2072"/>
                    <a:pt x="1060" y="2167"/>
                    <a:pt x="881" y="2227"/>
                  </a:cubicBezTo>
                  <a:cubicBezTo>
                    <a:pt x="179" y="2465"/>
                    <a:pt x="0" y="2310"/>
                    <a:pt x="72" y="1560"/>
                  </a:cubicBezTo>
                  <a:cubicBezTo>
                    <a:pt x="95" y="1429"/>
                    <a:pt x="107" y="1298"/>
                    <a:pt x="131" y="11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9"/>
            <p:cNvSpPr/>
            <p:nvPr/>
          </p:nvSpPr>
          <p:spPr>
            <a:xfrm>
              <a:off x="6234100" y="3131775"/>
              <a:ext cx="27100" cy="42275"/>
            </a:xfrm>
            <a:custGeom>
              <a:avLst/>
              <a:gdLst/>
              <a:ahLst/>
              <a:cxnLst/>
              <a:rect l="l" t="t" r="r" b="b"/>
              <a:pathLst>
                <a:path w="1084" h="1691" extrusionOk="0">
                  <a:moveTo>
                    <a:pt x="1084" y="1584"/>
                  </a:moveTo>
                  <a:cubicBezTo>
                    <a:pt x="667" y="1679"/>
                    <a:pt x="322" y="1691"/>
                    <a:pt x="1" y="1476"/>
                  </a:cubicBezTo>
                  <a:cubicBezTo>
                    <a:pt x="60" y="929"/>
                    <a:pt x="358" y="512"/>
                    <a:pt x="703" y="0"/>
                  </a:cubicBezTo>
                  <a:cubicBezTo>
                    <a:pt x="965" y="524"/>
                    <a:pt x="1024" y="1036"/>
                    <a:pt x="1084" y="15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9"/>
            <p:cNvSpPr/>
            <p:nvPr/>
          </p:nvSpPr>
          <p:spPr>
            <a:xfrm>
              <a:off x="6075750" y="3009125"/>
              <a:ext cx="550400" cy="463175"/>
            </a:xfrm>
            <a:custGeom>
              <a:avLst/>
              <a:gdLst/>
              <a:ahLst/>
              <a:cxnLst/>
              <a:rect l="l" t="t" r="r" b="b"/>
              <a:pathLst>
                <a:path w="22016" h="18527" extrusionOk="0">
                  <a:moveTo>
                    <a:pt x="21515" y="4323"/>
                  </a:moveTo>
                  <a:cubicBezTo>
                    <a:pt x="21229" y="3394"/>
                    <a:pt x="20801" y="2382"/>
                    <a:pt x="19777" y="1846"/>
                  </a:cubicBezTo>
                  <a:cubicBezTo>
                    <a:pt x="19146" y="1525"/>
                    <a:pt x="18407" y="1168"/>
                    <a:pt x="17610" y="1001"/>
                  </a:cubicBezTo>
                  <a:cubicBezTo>
                    <a:pt x="16241" y="715"/>
                    <a:pt x="14443" y="370"/>
                    <a:pt x="12633" y="191"/>
                  </a:cubicBezTo>
                  <a:cubicBezTo>
                    <a:pt x="11657" y="108"/>
                    <a:pt x="10514" y="1"/>
                    <a:pt x="9359" y="1"/>
                  </a:cubicBezTo>
                  <a:cubicBezTo>
                    <a:pt x="8561" y="1"/>
                    <a:pt x="7847" y="48"/>
                    <a:pt x="7168" y="132"/>
                  </a:cubicBezTo>
                  <a:cubicBezTo>
                    <a:pt x="5811" y="310"/>
                    <a:pt x="4811" y="632"/>
                    <a:pt x="3906" y="1168"/>
                  </a:cubicBezTo>
                  <a:cubicBezTo>
                    <a:pt x="1810" y="2430"/>
                    <a:pt x="572" y="4216"/>
                    <a:pt x="119" y="6621"/>
                  </a:cubicBezTo>
                  <a:cubicBezTo>
                    <a:pt x="0" y="7311"/>
                    <a:pt x="60" y="7978"/>
                    <a:pt x="108" y="8633"/>
                  </a:cubicBezTo>
                  <a:cubicBezTo>
                    <a:pt x="143" y="8907"/>
                    <a:pt x="155" y="9180"/>
                    <a:pt x="167" y="9466"/>
                  </a:cubicBezTo>
                  <a:cubicBezTo>
                    <a:pt x="203" y="10252"/>
                    <a:pt x="608" y="10871"/>
                    <a:pt x="1001" y="11443"/>
                  </a:cubicBezTo>
                  <a:cubicBezTo>
                    <a:pt x="1143" y="11657"/>
                    <a:pt x="1286" y="11859"/>
                    <a:pt x="1405" y="12086"/>
                  </a:cubicBezTo>
                  <a:cubicBezTo>
                    <a:pt x="1441" y="12145"/>
                    <a:pt x="1489" y="12193"/>
                    <a:pt x="1536" y="12217"/>
                  </a:cubicBezTo>
                  <a:lnTo>
                    <a:pt x="1572" y="12252"/>
                  </a:lnTo>
                  <a:cubicBezTo>
                    <a:pt x="2489" y="12990"/>
                    <a:pt x="3608" y="13550"/>
                    <a:pt x="5084" y="13943"/>
                  </a:cubicBezTo>
                  <a:cubicBezTo>
                    <a:pt x="5918" y="14181"/>
                    <a:pt x="6775" y="14455"/>
                    <a:pt x="7644" y="14741"/>
                  </a:cubicBezTo>
                  <a:cubicBezTo>
                    <a:pt x="8061" y="14872"/>
                    <a:pt x="8061" y="14872"/>
                    <a:pt x="7966" y="15348"/>
                  </a:cubicBezTo>
                  <a:cubicBezTo>
                    <a:pt x="7787" y="16265"/>
                    <a:pt x="7335" y="17074"/>
                    <a:pt x="6918" y="17741"/>
                  </a:cubicBezTo>
                  <a:cubicBezTo>
                    <a:pt x="6823" y="17872"/>
                    <a:pt x="6763" y="18110"/>
                    <a:pt x="6823" y="18289"/>
                  </a:cubicBezTo>
                  <a:cubicBezTo>
                    <a:pt x="6882" y="18455"/>
                    <a:pt x="7156" y="18527"/>
                    <a:pt x="7287" y="18527"/>
                  </a:cubicBezTo>
                  <a:lnTo>
                    <a:pt x="7335" y="18527"/>
                  </a:lnTo>
                  <a:cubicBezTo>
                    <a:pt x="7406" y="18527"/>
                    <a:pt x="7478" y="18515"/>
                    <a:pt x="7549" y="18515"/>
                  </a:cubicBezTo>
                  <a:cubicBezTo>
                    <a:pt x="7870" y="18491"/>
                    <a:pt x="8192" y="18467"/>
                    <a:pt x="8478" y="18336"/>
                  </a:cubicBezTo>
                  <a:cubicBezTo>
                    <a:pt x="9692" y="17753"/>
                    <a:pt x="11061" y="16979"/>
                    <a:pt x="11930" y="15586"/>
                  </a:cubicBezTo>
                  <a:cubicBezTo>
                    <a:pt x="12073" y="15348"/>
                    <a:pt x="12240" y="15253"/>
                    <a:pt x="12514" y="15253"/>
                  </a:cubicBezTo>
                  <a:lnTo>
                    <a:pt x="12657" y="15253"/>
                  </a:lnTo>
                  <a:lnTo>
                    <a:pt x="13026" y="15253"/>
                  </a:lnTo>
                  <a:cubicBezTo>
                    <a:pt x="13419" y="15253"/>
                    <a:pt x="13859" y="15241"/>
                    <a:pt x="14300" y="15169"/>
                  </a:cubicBezTo>
                  <a:cubicBezTo>
                    <a:pt x="15550" y="14943"/>
                    <a:pt x="17003" y="14598"/>
                    <a:pt x="18324" y="13848"/>
                  </a:cubicBezTo>
                  <a:lnTo>
                    <a:pt x="18384" y="13812"/>
                  </a:lnTo>
                  <a:cubicBezTo>
                    <a:pt x="19015" y="13455"/>
                    <a:pt x="19658" y="13086"/>
                    <a:pt x="20134" y="12467"/>
                  </a:cubicBezTo>
                  <a:cubicBezTo>
                    <a:pt x="21158" y="11145"/>
                    <a:pt x="21717" y="9788"/>
                    <a:pt x="21801" y="8478"/>
                  </a:cubicBezTo>
                  <a:cubicBezTo>
                    <a:pt x="22015" y="6966"/>
                    <a:pt x="21920" y="5609"/>
                    <a:pt x="21515" y="4323"/>
                  </a:cubicBezTo>
                  <a:close/>
                  <a:moveTo>
                    <a:pt x="11573" y="14764"/>
                  </a:moveTo>
                  <a:cubicBezTo>
                    <a:pt x="11526" y="14860"/>
                    <a:pt x="11466" y="14931"/>
                    <a:pt x="11418" y="15014"/>
                  </a:cubicBezTo>
                  <a:cubicBezTo>
                    <a:pt x="11299" y="15229"/>
                    <a:pt x="11204" y="15419"/>
                    <a:pt x="11049" y="15586"/>
                  </a:cubicBezTo>
                  <a:cubicBezTo>
                    <a:pt x="10311" y="16443"/>
                    <a:pt x="9371" y="17122"/>
                    <a:pt x="8263" y="17562"/>
                  </a:cubicBezTo>
                  <a:cubicBezTo>
                    <a:pt x="8168" y="17610"/>
                    <a:pt x="8049" y="17610"/>
                    <a:pt x="7894" y="17622"/>
                  </a:cubicBezTo>
                  <a:lnTo>
                    <a:pt x="7835" y="17622"/>
                  </a:lnTo>
                  <a:cubicBezTo>
                    <a:pt x="7894" y="17491"/>
                    <a:pt x="7942" y="17372"/>
                    <a:pt x="8001" y="17229"/>
                  </a:cubicBezTo>
                  <a:cubicBezTo>
                    <a:pt x="8180" y="16789"/>
                    <a:pt x="8335" y="16419"/>
                    <a:pt x="8478" y="16015"/>
                  </a:cubicBezTo>
                  <a:cubicBezTo>
                    <a:pt x="8585" y="15717"/>
                    <a:pt x="8632" y="15407"/>
                    <a:pt x="8704" y="14955"/>
                  </a:cubicBezTo>
                  <a:cubicBezTo>
                    <a:pt x="8763" y="14395"/>
                    <a:pt x="8621" y="14193"/>
                    <a:pt x="8073" y="14038"/>
                  </a:cubicBezTo>
                  <a:lnTo>
                    <a:pt x="7227" y="13812"/>
                  </a:lnTo>
                  <a:cubicBezTo>
                    <a:pt x="6870" y="13717"/>
                    <a:pt x="6513" y="13633"/>
                    <a:pt x="6156" y="13514"/>
                  </a:cubicBezTo>
                  <a:lnTo>
                    <a:pt x="5715" y="13383"/>
                  </a:lnTo>
                  <a:cubicBezTo>
                    <a:pt x="4965" y="13145"/>
                    <a:pt x="4191" y="12907"/>
                    <a:pt x="3441" y="12586"/>
                  </a:cubicBezTo>
                  <a:cubicBezTo>
                    <a:pt x="2060" y="12014"/>
                    <a:pt x="1179" y="11026"/>
                    <a:pt x="870" y="9752"/>
                  </a:cubicBezTo>
                  <a:cubicBezTo>
                    <a:pt x="119" y="6609"/>
                    <a:pt x="1215" y="3775"/>
                    <a:pt x="3810" y="1989"/>
                  </a:cubicBezTo>
                  <a:cubicBezTo>
                    <a:pt x="4739" y="1358"/>
                    <a:pt x="5775" y="977"/>
                    <a:pt x="7013" y="846"/>
                  </a:cubicBezTo>
                  <a:cubicBezTo>
                    <a:pt x="7739" y="775"/>
                    <a:pt x="8490" y="727"/>
                    <a:pt x="9275" y="727"/>
                  </a:cubicBezTo>
                  <a:cubicBezTo>
                    <a:pt x="11180" y="727"/>
                    <a:pt x="13073" y="953"/>
                    <a:pt x="14859" y="1191"/>
                  </a:cubicBezTo>
                  <a:cubicBezTo>
                    <a:pt x="16062" y="1358"/>
                    <a:pt x="17145" y="1596"/>
                    <a:pt x="18205" y="1918"/>
                  </a:cubicBezTo>
                  <a:cubicBezTo>
                    <a:pt x="19503" y="2334"/>
                    <a:pt x="20277" y="3084"/>
                    <a:pt x="20682" y="4251"/>
                  </a:cubicBezTo>
                  <a:cubicBezTo>
                    <a:pt x="21372" y="6359"/>
                    <a:pt x="21313" y="8442"/>
                    <a:pt x="20503" y="10442"/>
                  </a:cubicBezTo>
                  <a:cubicBezTo>
                    <a:pt x="20086" y="11478"/>
                    <a:pt x="19408" y="12264"/>
                    <a:pt x="18515" y="12800"/>
                  </a:cubicBezTo>
                  <a:cubicBezTo>
                    <a:pt x="16705" y="13871"/>
                    <a:pt x="14931" y="14395"/>
                    <a:pt x="13097" y="14395"/>
                  </a:cubicBezTo>
                  <a:cubicBezTo>
                    <a:pt x="12847" y="14395"/>
                    <a:pt x="12597" y="14372"/>
                    <a:pt x="12347" y="14360"/>
                  </a:cubicBezTo>
                  <a:lnTo>
                    <a:pt x="12228" y="14360"/>
                  </a:lnTo>
                  <a:cubicBezTo>
                    <a:pt x="11930" y="14407"/>
                    <a:pt x="11716" y="14526"/>
                    <a:pt x="11573" y="147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9"/>
            <p:cNvSpPr/>
            <p:nvPr/>
          </p:nvSpPr>
          <p:spPr>
            <a:xfrm>
              <a:off x="6315950" y="3095450"/>
              <a:ext cx="81000" cy="143200"/>
            </a:xfrm>
            <a:custGeom>
              <a:avLst/>
              <a:gdLst/>
              <a:ahLst/>
              <a:cxnLst/>
              <a:rect l="l" t="t" r="r" b="b"/>
              <a:pathLst>
                <a:path w="3240" h="5728" extrusionOk="0">
                  <a:moveTo>
                    <a:pt x="2549" y="3263"/>
                  </a:moveTo>
                  <a:lnTo>
                    <a:pt x="2382" y="3132"/>
                  </a:lnTo>
                  <a:cubicBezTo>
                    <a:pt x="2442" y="3049"/>
                    <a:pt x="2501" y="2977"/>
                    <a:pt x="2549" y="2906"/>
                  </a:cubicBezTo>
                  <a:cubicBezTo>
                    <a:pt x="2739" y="2644"/>
                    <a:pt x="2918" y="2417"/>
                    <a:pt x="3037" y="2132"/>
                  </a:cubicBezTo>
                  <a:cubicBezTo>
                    <a:pt x="3239" y="1655"/>
                    <a:pt x="3180" y="1144"/>
                    <a:pt x="2882" y="751"/>
                  </a:cubicBezTo>
                  <a:cubicBezTo>
                    <a:pt x="2549" y="286"/>
                    <a:pt x="1965" y="1"/>
                    <a:pt x="1382" y="1"/>
                  </a:cubicBezTo>
                  <a:cubicBezTo>
                    <a:pt x="1132" y="1"/>
                    <a:pt x="882" y="60"/>
                    <a:pt x="656" y="167"/>
                  </a:cubicBezTo>
                  <a:lnTo>
                    <a:pt x="584" y="191"/>
                  </a:lnTo>
                  <a:lnTo>
                    <a:pt x="548" y="465"/>
                  </a:lnTo>
                  <a:lnTo>
                    <a:pt x="501" y="822"/>
                  </a:lnTo>
                  <a:lnTo>
                    <a:pt x="382" y="1894"/>
                  </a:lnTo>
                  <a:lnTo>
                    <a:pt x="203" y="3501"/>
                  </a:lnTo>
                  <a:cubicBezTo>
                    <a:pt x="191" y="3691"/>
                    <a:pt x="167" y="3870"/>
                    <a:pt x="144" y="4061"/>
                  </a:cubicBezTo>
                  <a:cubicBezTo>
                    <a:pt x="96" y="4394"/>
                    <a:pt x="72" y="4727"/>
                    <a:pt x="25" y="5073"/>
                  </a:cubicBezTo>
                  <a:cubicBezTo>
                    <a:pt x="1" y="5311"/>
                    <a:pt x="84" y="5442"/>
                    <a:pt x="144" y="5525"/>
                  </a:cubicBezTo>
                  <a:cubicBezTo>
                    <a:pt x="215" y="5596"/>
                    <a:pt x="334" y="5680"/>
                    <a:pt x="584" y="5704"/>
                  </a:cubicBezTo>
                  <a:cubicBezTo>
                    <a:pt x="667" y="5704"/>
                    <a:pt x="763" y="5704"/>
                    <a:pt x="858" y="5716"/>
                  </a:cubicBezTo>
                  <a:cubicBezTo>
                    <a:pt x="1025" y="5716"/>
                    <a:pt x="1179" y="5727"/>
                    <a:pt x="1334" y="5727"/>
                  </a:cubicBezTo>
                  <a:cubicBezTo>
                    <a:pt x="1537" y="5727"/>
                    <a:pt x="1680" y="5716"/>
                    <a:pt x="1834" y="5704"/>
                  </a:cubicBezTo>
                  <a:cubicBezTo>
                    <a:pt x="2394" y="5644"/>
                    <a:pt x="2811" y="5287"/>
                    <a:pt x="2989" y="4692"/>
                  </a:cubicBezTo>
                  <a:cubicBezTo>
                    <a:pt x="3204" y="4049"/>
                    <a:pt x="3096" y="3703"/>
                    <a:pt x="2549" y="3263"/>
                  </a:cubicBezTo>
                  <a:close/>
                  <a:moveTo>
                    <a:pt x="2287" y="1310"/>
                  </a:moveTo>
                  <a:cubicBezTo>
                    <a:pt x="2513" y="1584"/>
                    <a:pt x="2442" y="2013"/>
                    <a:pt x="2144" y="2263"/>
                  </a:cubicBezTo>
                  <a:cubicBezTo>
                    <a:pt x="2025" y="2370"/>
                    <a:pt x="1858" y="2453"/>
                    <a:pt x="1680" y="2513"/>
                  </a:cubicBezTo>
                  <a:cubicBezTo>
                    <a:pt x="1501" y="2572"/>
                    <a:pt x="1370" y="2608"/>
                    <a:pt x="1263" y="2608"/>
                  </a:cubicBezTo>
                  <a:cubicBezTo>
                    <a:pt x="1179" y="2608"/>
                    <a:pt x="1144" y="2572"/>
                    <a:pt x="1120" y="2560"/>
                  </a:cubicBezTo>
                  <a:cubicBezTo>
                    <a:pt x="1060" y="2489"/>
                    <a:pt x="1037" y="2310"/>
                    <a:pt x="1072" y="2013"/>
                  </a:cubicBezTo>
                  <a:cubicBezTo>
                    <a:pt x="1084" y="1917"/>
                    <a:pt x="1084" y="1834"/>
                    <a:pt x="1096" y="1763"/>
                  </a:cubicBezTo>
                  <a:lnTo>
                    <a:pt x="1120" y="1763"/>
                  </a:lnTo>
                  <a:lnTo>
                    <a:pt x="1132" y="1608"/>
                  </a:lnTo>
                  <a:cubicBezTo>
                    <a:pt x="1144" y="1536"/>
                    <a:pt x="1144" y="1465"/>
                    <a:pt x="1156" y="1382"/>
                  </a:cubicBezTo>
                  <a:cubicBezTo>
                    <a:pt x="1179" y="1227"/>
                    <a:pt x="1203" y="1048"/>
                    <a:pt x="1239" y="870"/>
                  </a:cubicBezTo>
                  <a:cubicBezTo>
                    <a:pt x="1251" y="774"/>
                    <a:pt x="1299" y="667"/>
                    <a:pt x="1394" y="667"/>
                  </a:cubicBezTo>
                  <a:cubicBezTo>
                    <a:pt x="1429" y="667"/>
                    <a:pt x="1453" y="691"/>
                    <a:pt x="1489" y="703"/>
                  </a:cubicBezTo>
                  <a:cubicBezTo>
                    <a:pt x="1715" y="822"/>
                    <a:pt x="2072" y="1024"/>
                    <a:pt x="2287" y="1310"/>
                  </a:cubicBezTo>
                  <a:close/>
                  <a:moveTo>
                    <a:pt x="894" y="3453"/>
                  </a:moveTo>
                  <a:cubicBezTo>
                    <a:pt x="953" y="3453"/>
                    <a:pt x="1001" y="3441"/>
                    <a:pt x="1037" y="3441"/>
                  </a:cubicBezTo>
                  <a:cubicBezTo>
                    <a:pt x="1453" y="3441"/>
                    <a:pt x="1787" y="3620"/>
                    <a:pt x="2108" y="3811"/>
                  </a:cubicBezTo>
                  <a:cubicBezTo>
                    <a:pt x="2453" y="4025"/>
                    <a:pt x="2453" y="4180"/>
                    <a:pt x="2406" y="4299"/>
                  </a:cubicBezTo>
                  <a:cubicBezTo>
                    <a:pt x="2311" y="4644"/>
                    <a:pt x="2156" y="4823"/>
                    <a:pt x="1930" y="4870"/>
                  </a:cubicBezTo>
                  <a:cubicBezTo>
                    <a:pt x="1751" y="4906"/>
                    <a:pt x="1560" y="4954"/>
                    <a:pt x="1334" y="4954"/>
                  </a:cubicBezTo>
                  <a:cubicBezTo>
                    <a:pt x="1144" y="4954"/>
                    <a:pt x="965" y="4930"/>
                    <a:pt x="787" y="48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9"/>
            <p:cNvSpPr/>
            <p:nvPr/>
          </p:nvSpPr>
          <p:spPr>
            <a:xfrm>
              <a:off x="6197775" y="3106750"/>
              <a:ext cx="87250" cy="125350"/>
            </a:xfrm>
            <a:custGeom>
              <a:avLst/>
              <a:gdLst/>
              <a:ahLst/>
              <a:cxnLst/>
              <a:rect l="l" t="t" r="r" b="b"/>
              <a:pathLst>
                <a:path w="3490" h="5014" extrusionOk="0">
                  <a:moveTo>
                    <a:pt x="3263" y="3239"/>
                  </a:moveTo>
                  <a:lnTo>
                    <a:pt x="3192" y="2858"/>
                  </a:lnTo>
                  <a:cubicBezTo>
                    <a:pt x="3061" y="2216"/>
                    <a:pt x="2930" y="1561"/>
                    <a:pt x="2775" y="906"/>
                  </a:cubicBezTo>
                  <a:cubicBezTo>
                    <a:pt x="2727" y="715"/>
                    <a:pt x="2644" y="549"/>
                    <a:pt x="2573" y="382"/>
                  </a:cubicBezTo>
                  <a:cubicBezTo>
                    <a:pt x="2537" y="311"/>
                    <a:pt x="2489" y="239"/>
                    <a:pt x="2466" y="180"/>
                  </a:cubicBezTo>
                  <a:lnTo>
                    <a:pt x="2430" y="120"/>
                  </a:lnTo>
                  <a:lnTo>
                    <a:pt x="2370" y="96"/>
                  </a:lnTo>
                  <a:cubicBezTo>
                    <a:pt x="2335" y="84"/>
                    <a:pt x="2263" y="72"/>
                    <a:pt x="2227" y="37"/>
                  </a:cubicBezTo>
                  <a:lnTo>
                    <a:pt x="2108" y="1"/>
                  </a:lnTo>
                  <a:lnTo>
                    <a:pt x="2049" y="96"/>
                  </a:lnTo>
                  <a:cubicBezTo>
                    <a:pt x="2037" y="120"/>
                    <a:pt x="2013" y="144"/>
                    <a:pt x="2013" y="156"/>
                  </a:cubicBezTo>
                  <a:cubicBezTo>
                    <a:pt x="1989" y="203"/>
                    <a:pt x="1954" y="263"/>
                    <a:pt x="1930" y="322"/>
                  </a:cubicBezTo>
                  <a:lnTo>
                    <a:pt x="1715" y="775"/>
                  </a:lnTo>
                  <a:cubicBezTo>
                    <a:pt x="1168" y="1965"/>
                    <a:pt x="596" y="3192"/>
                    <a:pt x="49" y="4418"/>
                  </a:cubicBezTo>
                  <a:cubicBezTo>
                    <a:pt x="1" y="4525"/>
                    <a:pt x="49" y="4621"/>
                    <a:pt x="84" y="4716"/>
                  </a:cubicBezTo>
                  <a:cubicBezTo>
                    <a:pt x="96" y="4740"/>
                    <a:pt x="96" y="4775"/>
                    <a:pt x="108" y="4787"/>
                  </a:cubicBezTo>
                  <a:lnTo>
                    <a:pt x="168" y="5013"/>
                  </a:lnTo>
                  <a:lnTo>
                    <a:pt x="346" y="4859"/>
                  </a:lnTo>
                  <a:cubicBezTo>
                    <a:pt x="584" y="4680"/>
                    <a:pt x="692" y="4478"/>
                    <a:pt x="763" y="4287"/>
                  </a:cubicBezTo>
                  <a:lnTo>
                    <a:pt x="906" y="3966"/>
                  </a:lnTo>
                  <a:cubicBezTo>
                    <a:pt x="989" y="3763"/>
                    <a:pt x="1061" y="3573"/>
                    <a:pt x="1168" y="3394"/>
                  </a:cubicBezTo>
                  <a:cubicBezTo>
                    <a:pt x="1215" y="3311"/>
                    <a:pt x="1334" y="3228"/>
                    <a:pt x="1394" y="3228"/>
                  </a:cubicBezTo>
                  <a:lnTo>
                    <a:pt x="1537" y="3228"/>
                  </a:lnTo>
                  <a:cubicBezTo>
                    <a:pt x="1775" y="3228"/>
                    <a:pt x="2013" y="3239"/>
                    <a:pt x="2251" y="3251"/>
                  </a:cubicBezTo>
                  <a:cubicBezTo>
                    <a:pt x="2335" y="3251"/>
                    <a:pt x="2406" y="3275"/>
                    <a:pt x="2477" y="3275"/>
                  </a:cubicBezTo>
                  <a:cubicBezTo>
                    <a:pt x="2608" y="3489"/>
                    <a:pt x="2644" y="3751"/>
                    <a:pt x="2656" y="4013"/>
                  </a:cubicBezTo>
                  <a:cubicBezTo>
                    <a:pt x="2692" y="4299"/>
                    <a:pt x="2716" y="4597"/>
                    <a:pt x="2894" y="4883"/>
                  </a:cubicBezTo>
                  <a:lnTo>
                    <a:pt x="2978" y="5013"/>
                  </a:lnTo>
                  <a:lnTo>
                    <a:pt x="3120" y="4894"/>
                  </a:lnTo>
                  <a:cubicBezTo>
                    <a:pt x="3430" y="4621"/>
                    <a:pt x="3489" y="4585"/>
                    <a:pt x="3430" y="4240"/>
                  </a:cubicBezTo>
                  <a:cubicBezTo>
                    <a:pt x="3406" y="3906"/>
                    <a:pt x="3347" y="3585"/>
                    <a:pt x="3263" y="3239"/>
                  </a:cubicBezTo>
                  <a:close/>
                  <a:moveTo>
                    <a:pt x="2370" y="2466"/>
                  </a:moveTo>
                  <a:cubicBezTo>
                    <a:pt x="2239" y="2501"/>
                    <a:pt x="2132" y="2501"/>
                    <a:pt x="2037" y="2501"/>
                  </a:cubicBezTo>
                  <a:cubicBezTo>
                    <a:pt x="1870" y="2501"/>
                    <a:pt x="1739" y="2466"/>
                    <a:pt x="1596" y="2394"/>
                  </a:cubicBezTo>
                  <a:cubicBezTo>
                    <a:pt x="1656" y="2001"/>
                    <a:pt x="1858" y="1680"/>
                    <a:pt x="2108" y="1287"/>
                  </a:cubicBezTo>
                  <a:cubicBezTo>
                    <a:pt x="2275" y="1680"/>
                    <a:pt x="2335" y="2049"/>
                    <a:pt x="2370" y="2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9"/>
            <p:cNvSpPr/>
            <p:nvPr/>
          </p:nvSpPr>
          <p:spPr>
            <a:xfrm>
              <a:off x="6404950" y="3120750"/>
              <a:ext cx="91400" cy="122375"/>
            </a:xfrm>
            <a:custGeom>
              <a:avLst/>
              <a:gdLst/>
              <a:ahLst/>
              <a:cxnLst/>
              <a:rect l="l" t="t" r="r" b="b"/>
              <a:pathLst>
                <a:path w="3656" h="4895" extrusionOk="0">
                  <a:moveTo>
                    <a:pt x="1156" y="4513"/>
                  </a:moveTo>
                  <a:cubicBezTo>
                    <a:pt x="1560" y="4763"/>
                    <a:pt x="2025" y="4894"/>
                    <a:pt x="2537" y="4894"/>
                  </a:cubicBezTo>
                  <a:cubicBezTo>
                    <a:pt x="2751" y="4894"/>
                    <a:pt x="2953" y="4882"/>
                    <a:pt x="3180" y="4834"/>
                  </a:cubicBezTo>
                  <a:cubicBezTo>
                    <a:pt x="3358" y="4811"/>
                    <a:pt x="3489" y="4739"/>
                    <a:pt x="3573" y="4596"/>
                  </a:cubicBezTo>
                  <a:cubicBezTo>
                    <a:pt x="3656" y="4465"/>
                    <a:pt x="3656" y="4287"/>
                    <a:pt x="3584" y="4061"/>
                  </a:cubicBezTo>
                  <a:lnTo>
                    <a:pt x="3537" y="3942"/>
                  </a:lnTo>
                  <a:lnTo>
                    <a:pt x="3418" y="3965"/>
                  </a:lnTo>
                  <a:cubicBezTo>
                    <a:pt x="3370" y="3965"/>
                    <a:pt x="3334" y="3977"/>
                    <a:pt x="3299" y="3977"/>
                  </a:cubicBezTo>
                  <a:cubicBezTo>
                    <a:pt x="3227" y="3977"/>
                    <a:pt x="3132" y="3989"/>
                    <a:pt x="3061" y="4025"/>
                  </a:cubicBezTo>
                  <a:cubicBezTo>
                    <a:pt x="2930" y="4061"/>
                    <a:pt x="2799" y="4096"/>
                    <a:pt x="2632" y="4096"/>
                  </a:cubicBezTo>
                  <a:cubicBezTo>
                    <a:pt x="2418" y="4096"/>
                    <a:pt x="2227" y="4049"/>
                    <a:pt x="2049" y="4001"/>
                  </a:cubicBezTo>
                  <a:cubicBezTo>
                    <a:pt x="1596" y="3906"/>
                    <a:pt x="1263" y="3632"/>
                    <a:pt x="1096" y="3275"/>
                  </a:cubicBezTo>
                  <a:cubicBezTo>
                    <a:pt x="917" y="2906"/>
                    <a:pt x="929" y="2489"/>
                    <a:pt x="1144" y="2084"/>
                  </a:cubicBezTo>
                  <a:cubicBezTo>
                    <a:pt x="1572" y="1227"/>
                    <a:pt x="2191" y="763"/>
                    <a:pt x="3073" y="703"/>
                  </a:cubicBezTo>
                  <a:cubicBezTo>
                    <a:pt x="3239" y="691"/>
                    <a:pt x="3561" y="655"/>
                    <a:pt x="3549" y="251"/>
                  </a:cubicBezTo>
                  <a:lnTo>
                    <a:pt x="3549" y="179"/>
                  </a:lnTo>
                  <a:lnTo>
                    <a:pt x="3477" y="132"/>
                  </a:lnTo>
                  <a:cubicBezTo>
                    <a:pt x="3323" y="48"/>
                    <a:pt x="3180" y="1"/>
                    <a:pt x="3013" y="1"/>
                  </a:cubicBezTo>
                  <a:cubicBezTo>
                    <a:pt x="2787" y="1"/>
                    <a:pt x="2596" y="72"/>
                    <a:pt x="2394" y="155"/>
                  </a:cubicBezTo>
                  <a:lnTo>
                    <a:pt x="2346" y="167"/>
                  </a:lnTo>
                  <a:cubicBezTo>
                    <a:pt x="1418" y="489"/>
                    <a:pt x="751" y="1144"/>
                    <a:pt x="394" y="2096"/>
                  </a:cubicBezTo>
                  <a:cubicBezTo>
                    <a:pt x="1" y="3084"/>
                    <a:pt x="263" y="3942"/>
                    <a:pt x="1156" y="45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6" name="Google Shape;296;p29"/>
          <p:cNvSpPr/>
          <p:nvPr/>
        </p:nvSpPr>
        <p:spPr>
          <a:xfrm>
            <a:off x="122046" y="323178"/>
            <a:ext cx="449818" cy="432459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C465CD02-B3BF-4C80-2FEB-99321C083A7B}"/>
              </a:ext>
            </a:extLst>
          </p:cNvPr>
          <p:cNvSpPr/>
          <p:nvPr/>
        </p:nvSpPr>
        <p:spPr>
          <a:xfrm>
            <a:off x="571864" y="1477926"/>
            <a:ext cx="1437689" cy="71238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b="1" dirty="0">
                <a:solidFill>
                  <a:schemeClr val="tx1"/>
                </a:solidFill>
                <a:latin typeface="Baguet Script" panose="00000500000000000000" pitchFamily="2" charset="0"/>
              </a:rPr>
              <a:t>Articulo 1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EE81DAE8-63E7-0F8A-CC7F-61CD7B0EF0C5}"/>
              </a:ext>
            </a:extLst>
          </p:cNvPr>
          <p:cNvSpPr/>
          <p:nvPr/>
        </p:nvSpPr>
        <p:spPr>
          <a:xfrm>
            <a:off x="5281884" y="1461976"/>
            <a:ext cx="1437689" cy="71238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b="1" dirty="0">
                <a:solidFill>
                  <a:schemeClr val="tx1"/>
                </a:solidFill>
                <a:latin typeface="Baguet Script" panose="00000500000000000000" pitchFamily="2" charset="0"/>
              </a:rPr>
              <a:t>Articulo 3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1A5F4C32-DB62-88BD-8393-F21A8F8D3784}"/>
              </a:ext>
            </a:extLst>
          </p:cNvPr>
          <p:cNvSpPr/>
          <p:nvPr/>
        </p:nvSpPr>
        <p:spPr>
          <a:xfrm>
            <a:off x="7423959" y="1477925"/>
            <a:ext cx="1437689" cy="71238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b="1" dirty="0">
                <a:solidFill>
                  <a:schemeClr val="tx1"/>
                </a:solidFill>
                <a:latin typeface="Baguet Script" panose="00000500000000000000" pitchFamily="2" charset="0"/>
              </a:rPr>
              <a:t>Articulo 4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E45465A9-E6BA-8F81-89A5-E0A481EEB9F5}"/>
              </a:ext>
            </a:extLst>
          </p:cNvPr>
          <p:cNvSpPr/>
          <p:nvPr/>
        </p:nvSpPr>
        <p:spPr>
          <a:xfrm>
            <a:off x="2926874" y="1461977"/>
            <a:ext cx="1437689" cy="71238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b="1" dirty="0">
                <a:solidFill>
                  <a:schemeClr val="tx1"/>
                </a:solidFill>
                <a:latin typeface="Baguet Script" panose="00000500000000000000" pitchFamily="2" charset="0"/>
              </a:rPr>
              <a:t>Articulo 2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1A5B1E18-C1C8-0709-B426-C0D83D06F5FB}"/>
              </a:ext>
            </a:extLst>
          </p:cNvPr>
          <p:cNvSpPr/>
          <p:nvPr/>
        </p:nvSpPr>
        <p:spPr>
          <a:xfrm>
            <a:off x="346955" y="2583862"/>
            <a:ext cx="1907147" cy="223645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100" b="0" i="0">
                <a:solidFill>
                  <a:srgbClr val="050608"/>
                </a:solidFill>
                <a:effectLst/>
                <a:latin typeface="Sitka Heading" panose="02000505000000020004" pitchFamily="2" charset="0"/>
              </a:rPr>
              <a:t>La Regulación y observación de la función educativa en todos los niveles, instituciones y en toda la República, ya que es la única que les otorgará la validez de los mismos es la función principal para dar certeza de cumplir y hacer cumplir lo indicado en ambos instrumentos jurídicos.</a:t>
            </a:r>
            <a:endParaRPr lang="es-MX" sz="1100">
              <a:latin typeface="Sitka Heading" panose="02000505000000020004" pitchFamily="2" charset="0"/>
            </a:endParaRP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9F86E6E9-E6F4-B4F9-1581-9820B3A3E497}"/>
              </a:ext>
            </a:extLst>
          </p:cNvPr>
          <p:cNvSpPr/>
          <p:nvPr/>
        </p:nvSpPr>
        <p:spPr>
          <a:xfrm>
            <a:off x="2641815" y="2571750"/>
            <a:ext cx="1907147" cy="22485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100" b="0" i="0">
                <a:solidFill>
                  <a:srgbClr val="050608"/>
                </a:solidFill>
                <a:effectLst/>
                <a:latin typeface="Sitka Heading" panose="02000505000000020004" pitchFamily="2" charset="0"/>
              </a:rPr>
              <a:t>Todos los individuos por igual, recibirán calidad educativa durante su proceso de enseñanza y aprendizaje involucrando a los docentes y padres de familia con el objetivo primordial de una transformación social (los fines u objetivos se plasman en el artículo 7º.)</a:t>
            </a:r>
            <a:endParaRPr lang="es-MX" sz="1100">
              <a:latin typeface="Sitka Heading" panose="02000505000000020004" pitchFamily="2" charset="0"/>
            </a:endParaRP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9AC2AE89-2034-4FAC-B647-D07984B19F44}"/>
              </a:ext>
            </a:extLst>
          </p:cNvPr>
          <p:cNvSpPr/>
          <p:nvPr/>
        </p:nvSpPr>
        <p:spPr>
          <a:xfrm>
            <a:off x="4936675" y="2571750"/>
            <a:ext cx="1907147" cy="22485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0" i="0">
                <a:solidFill>
                  <a:srgbClr val="050608"/>
                </a:solidFill>
                <a:effectLst/>
                <a:latin typeface="Sitka Heading" panose="02000505000000020004" pitchFamily="2" charset="0"/>
              </a:rPr>
              <a:t>Obligatoriedad para dar el servicio de calidad educativa y garantizar que sea en preescolar, primaria, secundaria y media superior.</a:t>
            </a:r>
            <a:endParaRPr lang="es-MX" dirty="0">
              <a:latin typeface="Sitka Heading" panose="02000505000000020004" pitchFamily="2" charset="0"/>
            </a:endParaRP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EA1C420F-7CCA-0BE2-42FD-8C10FDD2DEB3}"/>
              </a:ext>
            </a:extLst>
          </p:cNvPr>
          <p:cNvSpPr/>
          <p:nvPr/>
        </p:nvSpPr>
        <p:spPr>
          <a:xfrm>
            <a:off x="7177878" y="2571750"/>
            <a:ext cx="1907147" cy="22485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0" i="0">
                <a:solidFill>
                  <a:srgbClr val="050608"/>
                </a:solidFill>
                <a:effectLst/>
                <a:latin typeface="Sitka Heading" panose="02000505000000020004" pitchFamily="2" charset="0"/>
              </a:rPr>
              <a:t>Como mexicanos debemos cursar obligatoriamente la educación básica y como padres supervisar que los hijos, hijas o pupilos cursen la educación básica y media superior.</a:t>
            </a:r>
            <a:endParaRPr lang="es-MX">
              <a:latin typeface="Sitka Heading" panose="0200050500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9B93036-C4EC-C3F8-EE1A-E379260B5202}"/>
              </a:ext>
            </a:extLst>
          </p:cNvPr>
          <p:cNvSpPr txBox="1"/>
          <p:nvPr/>
        </p:nvSpPr>
        <p:spPr>
          <a:xfrm>
            <a:off x="235312" y="2190306"/>
            <a:ext cx="21304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b="1" dirty="0">
                <a:latin typeface="Amatic SC" panose="00000500000000000000" pitchFamily="2" charset="-79"/>
                <a:cs typeface="Amatic SC" panose="00000500000000000000" pitchFamily="2" charset="-79"/>
              </a:rPr>
              <a:t>Objetivo de la ley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A5985E1-2D51-AF15-381C-D1A56C0326BA}"/>
              </a:ext>
            </a:extLst>
          </p:cNvPr>
          <p:cNvSpPr txBox="1"/>
          <p:nvPr/>
        </p:nvSpPr>
        <p:spPr>
          <a:xfrm>
            <a:off x="2475447" y="2080667"/>
            <a:ext cx="23405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i="0" dirty="0">
                <a:solidFill>
                  <a:srgbClr val="050608"/>
                </a:solidFill>
                <a:effectLst/>
                <a:latin typeface="Amatic SC" panose="00000500000000000000" pitchFamily="2" charset="-79"/>
                <a:cs typeface="Amatic SC" panose="00000500000000000000" pitchFamily="2" charset="-79"/>
              </a:rPr>
              <a:t>DERECHO AL SERVICIO EDUCATIVO JUNTO A PADRES</a:t>
            </a:r>
            <a:endParaRPr lang="es-MX" sz="16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F482A34-3F5B-06D7-1519-1A5FB4564610}"/>
              </a:ext>
            </a:extLst>
          </p:cNvPr>
          <p:cNvSpPr txBox="1"/>
          <p:nvPr/>
        </p:nvSpPr>
        <p:spPr>
          <a:xfrm>
            <a:off x="4458345" y="2111444"/>
            <a:ext cx="286380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i="0" dirty="0">
                <a:solidFill>
                  <a:srgbClr val="050608"/>
                </a:solidFill>
                <a:effectLst/>
                <a:latin typeface="Amatic SC" panose="00000500000000000000" pitchFamily="2" charset="-79"/>
                <a:cs typeface="Amatic SC" panose="00000500000000000000" pitchFamily="2" charset="-79"/>
              </a:rPr>
              <a:t>PRESTACIÓN DEL SERVICIO </a:t>
            </a:r>
            <a:r>
              <a:rPr lang="es-MX" sz="1600" b="1" i="0" dirty="0">
                <a:solidFill>
                  <a:srgbClr val="050608"/>
                </a:solidFill>
                <a:effectLst/>
                <a:latin typeface="Amatic SC" panose="00000500000000000000" pitchFamily="2" charset="-79"/>
                <a:cs typeface="Amatic SC" panose="00000500000000000000" pitchFamily="2" charset="-79"/>
              </a:rPr>
              <a:t>EDUCATIVO</a:t>
            </a:r>
            <a:r>
              <a:rPr lang="es-MX" b="1" i="0" dirty="0">
                <a:solidFill>
                  <a:srgbClr val="050608"/>
                </a:solidFill>
                <a:effectLst/>
                <a:latin typeface="Amatic SC" panose="00000500000000000000" pitchFamily="2" charset="-79"/>
                <a:cs typeface="Amatic SC" panose="00000500000000000000" pitchFamily="2" charset="-79"/>
              </a:rPr>
              <a:t> DE CALIDAD A TODOS LOS NIVELES</a:t>
            </a:r>
            <a:endParaRPr lang="es-MX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4C26D93-3BA8-FC43-CF0B-F55A15886157}"/>
              </a:ext>
            </a:extLst>
          </p:cNvPr>
          <p:cNvSpPr txBox="1"/>
          <p:nvPr/>
        </p:nvSpPr>
        <p:spPr>
          <a:xfrm>
            <a:off x="7124871" y="2173759"/>
            <a:ext cx="2180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b="1" i="0" dirty="0">
                <a:solidFill>
                  <a:srgbClr val="050608"/>
                </a:solidFill>
                <a:effectLst/>
                <a:latin typeface="Amatic SC" panose="00000500000000000000" pitchFamily="2" charset="-79"/>
                <a:cs typeface="Amatic SC" panose="00000500000000000000" pitchFamily="2" charset="-79"/>
              </a:rPr>
              <a:t>OBLIGATORIEDAD DE TODO MEXICANO</a:t>
            </a:r>
            <a:endParaRPr lang="es-MX" sz="16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9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Ley General de Educación</a:t>
            </a:r>
            <a:endParaRPr dirty="0"/>
          </a:p>
        </p:txBody>
      </p:sp>
      <p:grpSp>
        <p:nvGrpSpPr>
          <p:cNvPr id="287" name="Google Shape;287;p29"/>
          <p:cNvGrpSpPr/>
          <p:nvPr/>
        </p:nvGrpSpPr>
        <p:grpSpPr>
          <a:xfrm>
            <a:off x="7961959" y="260804"/>
            <a:ext cx="899464" cy="756921"/>
            <a:chOff x="6075750" y="3009125"/>
            <a:chExt cx="550400" cy="463175"/>
          </a:xfrm>
        </p:grpSpPr>
        <p:sp>
          <p:nvSpPr>
            <p:cNvPr id="288" name="Google Shape;288;p29"/>
            <p:cNvSpPr/>
            <p:nvPr/>
          </p:nvSpPr>
          <p:spPr>
            <a:xfrm>
              <a:off x="6076650" y="3020750"/>
              <a:ext cx="538175" cy="433700"/>
            </a:xfrm>
            <a:custGeom>
              <a:avLst/>
              <a:gdLst/>
              <a:ahLst/>
              <a:cxnLst/>
              <a:rect l="l" t="t" r="r" b="b"/>
              <a:pathLst>
                <a:path w="21527" h="17348" extrusionOk="0">
                  <a:moveTo>
                    <a:pt x="7572" y="17347"/>
                  </a:moveTo>
                  <a:cubicBezTo>
                    <a:pt x="7858" y="16657"/>
                    <a:pt x="8108" y="16097"/>
                    <a:pt x="8311" y="15538"/>
                  </a:cubicBezTo>
                  <a:cubicBezTo>
                    <a:pt x="8430" y="15204"/>
                    <a:pt x="8465" y="14847"/>
                    <a:pt x="8513" y="14514"/>
                  </a:cubicBezTo>
                  <a:cubicBezTo>
                    <a:pt x="8573" y="14014"/>
                    <a:pt x="8489" y="13883"/>
                    <a:pt x="7989" y="13752"/>
                  </a:cubicBezTo>
                  <a:cubicBezTo>
                    <a:pt x="7358" y="13573"/>
                    <a:pt x="6703" y="13418"/>
                    <a:pt x="6072" y="13228"/>
                  </a:cubicBezTo>
                  <a:cubicBezTo>
                    <a:pt x="5167" y="12942"/>
                    <a:pt x="4239" y="12680"/>
                    <a:pt x="3370" y="12299"/>
                  </a:cubicBezTo>
                  <a:cubicBezTo>
                    <a:pt x="2036" y="11752"/>
                    <a:pt x="1048" y="10775"/>
                    <a:pt x="714" y="9358"/>
                  </a:cubicBezTo>
                  <a:cubicBezTo>
                    <a:pt x="0" y="6287"/>
                    <a:pt x="988" y="3334"/>
                    <a:pt x="3727" y="1441"/>
                  </a:cubicBezTo>
                  <a:cubicBezTo>
                    <a:pt x="4703" y="774"/>
                    <a:pt x="5775" y="393"/>
                    <a:pt x="6977" y="274"/>
                  </a:cubicBezTo>
                  <a:cubicBezTo>
                    <a:pt x="9632" y="0"/>
                    <a:pt x="12252" y="274"/>
                    <a:pt x="14871" y="619"/>
                  </a:cubicBezTo>
                  <a:cubicBezTo>
                    <a:pt x="16014" y="774"/>
                    <a:pt x="17133" y="1012"/>
                    <a:pt x="18252" y="1369"/>
                  </a:cubicBezTo>
                  <a:cubicBezTo>
                    <a:pt x="19514" y="1762"/>
                    <a:pt x="20396" y="2524"/>
                    <a:pt x="20812" y="3810"/>
                  </a:cubicBezTo>
                  <a:cubicBezTo>
                    <a:pt x="21527" y="5929"/>
                    <a:pt x="21467" y="8049"/>
                    <a:pt x="20610" y="10097"/>
                  </a:cubicBezTo>
                  <a:cubicBezTo>
                    <a:pt x="20217" y="11085"/>
                    <a:pt x="19562" y="11942"/>
                    <a:pt x="18574" y="12525"/>
                  </a:cubicBezTo>
                  <a:cubicBezTo>
                    <a:pt x="16645" y="13668"/>
                    <a:pt x="14585" y="14288"/>
                    <a:pt x="12323" y="14109"/>
                  </a:cubicBezTo>
                  <a:cubicBezTo>
                    <a:pt x="12037" y="14085"/>
                    <a:pt x="11835" y="14133"/>
                    <a:pt x="11668" y="14383"/>
                  </a:cubicBezTo>
                  <a:cubicBezTo>
                    <a:pt x="11490" y="14669"/>
                    <a:pt x="11359" y="14978"/>
                    <a:pt x="11132" y="15216"/>
                  </a:cubicBezTo>
                  <a:cubicBezTo>
                    <a:pt x="10359" y="16133"/>
                    <a:pt x="9394" y="16800"/>
                    <a:pt x="8287" y="17240"/>
                  </a:cubicBezTo>
                  <a:cubicBezTo>
                    <a:pt x="8108" y="17324"/>
                    <a:pt x="7906" y="17312"/>
                    <a:pt x="7572" y="17347"/>
                  </a:cubicBezTo>
                  <a:close/>
                  <a:moveTo>
                    <a:pt x="10299" y="3298"/>
                  </a:moveTo>
                  <a:cubicBezTo>
                    <a:pt x="10287" y="3465"/>
                    <a:pt x="10251" y="3655"/>
                    <a:pt x="10239" y="3858"/>
                  </a:cubicBezTo>
                  <a:cubicBezTo>
                    <a:pt x="10132" y="4751"/>
                    <a:pt x="10049" y="5644"/>
                    <a:pt x="9942" y="6537"/>
                  </a:cubicBezTo>
                  <a:cubicBezTo>
                    <a:pt x="9882" y="7049"/>
                    <a:pt x="9811" y="7572"/>
                    <a:pt x="9763" y="8096"/>
                  </a:cubicBezTo>
                  <a:cubicBezTo>
                    <a:pt x="9739" y="8382"/>
                    <a:pt x="9870" y="8537"/>
                    <a:pt x="10168" y="8561"/>
                  </a:cubicBezTo>
                  <a:cubicBezTo>
                    <a:pt x="10573" y="8573"/>
                    <a:pt x="10990" y="8596"/>
                    <a:pt x="11382" y="8561"/>
                  </a:cubicBezTo>
                  <a:cubicBezTo>
                    <a:pt x="11918" y="8501"/>
                    <a:pt x="12264" y="8156"/>
                    <a:pt x="12430" y="7644"/>
                  </a:cubicBezTo>
                  <a:cubicBezTo>
                    <a:pt x="12621" y="7037"/>
                    <a:pt x="12514" y="6775"/>
                    <a:pt x="12025" y="6370"/>
                  </a:cubicBezTo>
                  <a:cubicBezTo>
                    <a:pt x="11918" y="6298"/>
                    <a:pt x="11835" y="6203"/>
                    <a:pt x="11763" y="6156"/>
                  </a:cubicBezTo>
                  <a:cubicBezTo>
                    <a:pt x="12025" y="5775"/>
                    <a:pt x="12323" y="5465"/>
                    <a:pt x="12490" y="5084"/>
                  </a:cubicBezTo>
                  <a:cubicBezTo>
                    <a:pt x="12656" y="4679"/>
                    <a:pt x="12633" y="4239"/>
                    <a:pt x="12371" y="3858"/>
                  </a:cubicBezTo>
                  <a:cubicBezTo>
                    <a:pt x="11894" y="3227"/>
                    <a:pt x="10990" y="2977"/>
                    <a:pt x="10299" y="3298"/>
                  </a:cubicBezTo>
                  <a:close/>
                  <a:moveTo>
                    <a:pt x="7418" y="6560"/>
                  </a:moveTo>
                  <a:cubicBezTo>
                    <a:pt x="7787" y="7096"/>
                    <a:pt x="7549" y="7715"/>
                    <a:pt x="7870" y="8215"/>
                  </a:cubicBezTo>
                  <a:cubicBezTo>
                    <a:pt x="8204" y="7942"/>
                    <a:pt x="8204" y="7942"/>
                    <a:pt x="8156" y="7680"/>
                  </a:cubicBezTo>
                  <a:cubicBezTo>
                    <a:pt x="8096" y="7346"/>
                    <a:pt x="8049" y="7025"/>
                    <a:pt x="7977" y="6691"/>
                  </a:cubicBezTo>
                  <a:cubicBezTo>
                    <a:pt x="7811" y="5917"/>
                    <a:pt x="7668" y="5132"/>
                    <a:pt x="7477" y="4358"/>
                  </a:cubicBezTo>
                  <a:cubicBezTo>
                    <a:pt x="7406" y="4108"/>
                    <a:pt x="7275" y="3881"/>
                    <a:pt x="7180" y="3643"/>
                  </a:cubicBezTo>
                  <a:cubicBezTo>
                    <a:pt x="7132" y="3631"/>
                    <a:pt x="7072" y="3608"/>
                    <a:pt x="7025" y="3584"/>
                  </a:cubicBezTo>
                  <a:cubicBezTo>
                    <a:pt x="6977" y="3655"/>
                    <a:pt x="6941" y="3715"/>
                    <a:pt x="6906" y="3786"/>
                  </a:cubicBezTo>
                  <a:cubicBezTo>
                    <a:pt x="6287" y="5167"/>
                    <a:pt x="5656" y="6513"/>
                    <a:pt x="5036" y="7882"/>
                  </a:cubicBezTo>
                  <a:cubicBezTo>
                    <a:pt x="5001" y="7953"/>
                    <a:pt x="5072" y="8072"/>
                    <a:pt x="5096" y="8168"/>
                  </a:cubicBezTo>
                  <a:cubicBezTo>
                    <a:pt x="5298" y="8001"/>
                    <a:pt x="5394" y="7822"/>
                    <a:pt x="5477" y="7632"/>
                  </a:cubicBezTo>
                  <a:cubicBezTo>
                    <a:pt x="5608" y="7334"/>
                    <a:pt x="5727" y="7001"/>
                    <a:pt x="5882" y="6727"/>
                  </a:cubicBezTo>
                  <a:cubicBezTo>
                    <a:pt x="5941" y="6608"/>
                    <a:pt x="6108" y="6489"/>
                    <a:pt x="6239" y="6489"/>
                  </a:cubicBezTo>
                  <a:cubicBezTo>
                    <a:pt x="6644" y="6501"/>
                    <a:pt x="7061" y="6548"/>
                    <a:pt x="7418" y="6560"/>
                  </a:cubicBezTo>
                  <a:close/>
                  <a:moveTo>
                    <a:pt x="16562" y="8120"/>
                  </a:moveTo>
                  <a:cubicBezTo>
                    <a:pt x="16431" y="8144"/>
                    <a:pt x="16324" y="8144"/>
                    <a:pt x="16240" y="8168"/>
                  </a:cubicBezTo>
                  <a:cubicBezTo>
                    <a:pt x="15871" y="8299"/>
                    <a:pt x="15514" y="8251"/>
                    <a:pt x="15133" y="8168"/>
                  </a:cubicBezTo>
                  <a:cubicBezTo>
                    <a:pt x="14121" y="7930"/>
                    <a:pt x="13657" y="6941"/>
                    <a:pt x="14121" y="6025"/>
                  </a:cubicBezTo>
                  <a:cubicBezTo>
                    <a:pt x="14538" y="5179"/>
                    <a:pt x="15181" y="4632"/>
                    <a:pt x="16169" y="4548"/>
                  </a:cubicBezTo>
                  <a:cubicBezTo>
                    <a:pt x="16347" y="4536"/>
                    <a:pt x="16526" y="4536"/>
                    <a:pt x="16502" y="4251"/>
                  </a:cubicBezTo>
                  <a:cubicBezTo>
                    <a:pt x="16169" y="4048"/>
                    <a:pt x="15824" y="4179"/>
                    <a:pt x="15514" y="4298"/>
                  </a:cubicBezTo>
                  <a:cubicBezTo>
                    <a:pt x="14597" y="4608"/>
                    <a:pt x="13978" y="5263"/>
                    <a:pt x="13645" y="6144"/>
                  </a:cubicBezTo>
                  <a:cubicBezTo>
                    <a:pt x="13287" y="7060"/>
                    <a:pt x="13526" y="7870"/>
                    <a:pt x="14359" y="8406"/>
                  </a:cubicBezTo>
                  <a:cubicBezTo>
                    <a:pt x="14942" y="8775"/>
                    <a:pt x="15609" y="8834"/>
                    <a:pt x="16288" y="8715"/>
                  </a:cubicBezTo>
                  <a:cubicBezTo>
                    <a:pt x="16550" y="8644"/>
                    <a:pt x="16681" y="8477"/>
                    <a:pt x="16562" y="81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9"/>
            <p:cNvSpPr/>
            <p:nvPr/>
          </p:nvSpPr>
          <p:spPr>
            <a:xfrm>
              <a:off x="6332025" y="3176125"/>
              <a:ext cx="50025" cy="49125"/>
            </a:xfrm>
            <a:custGeom>
              <a:avLst/>
              <a:gdLst/>
              <a:ahLst/>
              <a:cxnLst/>
              <a:rect l="l" t="t" r="r" b="b"/>
              <a:pathLst>
                <a:path w="2001" h="1965" extrusionOk="0">
                  <a:moveTo>
                    <a:pt x="1" y="1762"/>
                  </a:moveTo>
                  <a:cubicBezTo>
                    <a:pt x="24" y="1226"/>
                    <a:pt x="72" y="679"/>
                    <a:pt x="96" y="107"/>
                  </a:cubicBezTo>
                  <a:cubicBezTo>
                    <a:pt x="691" y="0"/>
                    <a:pt x="1132" y="226"/>
                    <a:pt x="1548" y="476"/>
                  </a:cubicBezTo>
                  <a:cubicBezTo>
                    <a:pt x="1787" y="631"/>
                    <a:pt x="2001" y="834"/>
                    <a:pt x="1918" y="1143"/>
                  </a:cubicBezTo>
                  <a:cubicBezTo>
                    <a:pt x="1822" y="1441"/>
                    <a:pt x="1668" y="1738"/>
                    <a:pt x="1322" y="1822"/>
                  </a:cubicBezTo>
                  <a:cubicBezTo>
                    <a:pt x="906" y="1929"/>
                    <a:pt x="489" y="1965"/>
                    <a:pt x="1" y="176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9"/>
            <p:cNvSpPr/>
            <p:nvPr/>
          </p:nvSpPr>
          <p:spPr>
            <a:xfrm>
              <a:off x="6337100" y="3105875"/>
              <a:ext cx="45850" cy="61625"/>
            </a:xfrm>
            <a:custGeom>
              <a:avLst/>
              <a:gdLst/>
              <a:ahLst/>
              <a:cxnLst/>
              <a:rect l="l" t="t" r="r" b="b"/>
              <a:pathLst>
                <a:path w="1834" h="2465" extrusionOk="0">
                  <a:moveTo>
                    <a:pt x="131" y="1167"/>
                  </a:moveTo>
                  <a:cubicBezTo>
                    <a:pt x="167" y="905"/>
                    <a:pt x="179" y="655"/>
                    <a:pt x="226" y="405"/>
                  </a:cubicBezTo>
                  <a:cubicBezTo>
                    <a:pt x="262" y="131"/>
                    <a:pt x="476" y="0"/>
                    <a:pt x="679" y="131"/>
                  </a:cubicBezTo>
                  <a:cubicBezTo>
                    <a:pt x="1000" y="310"/>
                    <a:pt x="1322" y="524"/>
                    <a:pt x="1548" y="786"/>
                  </a:cubicBezTo>
                  <a:cubicBezTo>
                    <a:pt x="1834" y="1131"/>
                    <a:pt x="1726" y="1655"/>
                    <a:pt x="1381" y="1953"/>
                  </a:cubicBezTo>
                  <a:cubicBezTo>
                    <a:pt x="1238" y="2072"/>
                    <a:pt x="1060" y="2167"/>
                    <a:pt x="881" y="2227"/>
                  </a:cubicBezTo>
                  <a:cubicBezTo>
                    <a:pt x="179" y="2465"/>
                    <a:pt x="0" y="2310"/>
                    <a:pt x="72" y="1560"/>
                  </a:cubicBezTo>
                  <a:cubicBezTo>
                    <a:pt x="95" y="1429"/>
                    <a:pt x="107" y="1298"/>
                    <a:pt x="131" y="11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9"/>
            <p:cNvSpPr/>
            <p:nvPr/>
          </p:nvSpPr>
          <p:spPr>
            <a:xfrm>
              <a:off x="6234100" y="3131775"/>
              <a:ext cx="27100" cy="42275"/>
            </a:xfrm>
            <a:custGeom>
              <a:avLst/>
              <a:gdLst/>
              <a:ahLst/>
              <a:cxnLst/>
              <a:rect l="l" t="t" r="r" b="b"/>
              <a:pathLst>
                <a:path w="1084" h="1691" extrusionOk="0">
                  <a:moveTo>
                    <a:pt x="1084" y="1584"/>
                  </a:moveTo>
                  <a:cubicBezTo>
                    <a:pt x="667" y="1679"/>
                    <a:pt x="322" y="1691"/>
                    <a:pt x="1" y="1476"/>
                  </a:cubicBezTo>
                  <a:cubicBezTo>
                    <a:pt x="60" y="929"/>
                    <a:pt x="358" y="512"/>
                    <a:pt x="703" y="0"/>
                  </a:cubicBezTo>
                  <a:cubicBezTo>
                    <a:pt x="965" y="524"/>
                    <a:pt x="1024" y="1036"/>
                    <a:pt x="1084" y="15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9"/>
            <p:cNvSpPr/>
            <p:nvPr/>
          </p:nvSpPr>
          <p:spPr>
            <a:xfrm>
              <a:off x="6075750" y="3009125"/>
              <a:ext cx="550400" cy="463175"/>
            </a:xfrm>
            <a:custGeom>
              <a:avLst/>
              <a:gdLst/>
              <a:ahLst/>
              <a:cxnLst/>
              <a:rect l="l" t="t" r="r" b="b"/>
              <a:pathLst>
                <a:path w="22016" h="18527" extrusionOk="0">
                  <a:moveTo>
                    <a:pt x="21515" y="4323"/>
                  </a:moveTo>
                  <a:cubicBezTo>
                    <a:pt x="21229" y="3394"/>
                    <a:pt x="20801" y="2382"/>
                    <a:pt x="19777" y="1846"/>
                  </a:cubicBezTo>
                  <a:cubicBezTo>
                    <a:pt x="19146" y="1525"/>
                    <a:pt x="18407" y="1168"/>
                    <a:pt x="17610" y="1001"/>
                  </a:cubicBezTo>
                  <a:cubicBezTo>
                    <a:pt x="16241" y="715"/>
                    <a:pt x="14443" y="370"/>
                    <a:pt x="12633" y="191"/>
                  </a:cubicBezTo>
                  <a:cubicBezTo>
                    <a:pt x="11657" y="108"/>
                    <a:pt x="10514" y="1"/>
                    <a:pt x="9359" y="1"/>
                  </a:cubicBezTo>
                  <a:cubicBezTo>
                    <a:pt x="8561" y="1"/>
                    <a:pt x="7847" y="48"/>
                    <a:pt x="7168" y="132"/>
                  </a:cubicBezTo>
                  <a:cubicBezTo>
                    <a:pt x="5811" y="310"/>
                    <a:pt x="4811" y="632"/>
                    <a:pt x="3906" y="1168"/>
                  </a:cubicBezTo>
                  <a:cubicBezTo>
                    <a:pt x="1810" y="2430"/>
                    <a:pt x="572" y="4216"/>
                    <a:pt x="119" y="6621"/>
                  </a:cubicBezTo>
                  <a:cubicBezTo>
                    <a:pt x="0" y="7311"/>
                    <a:pt x="60" y="7978"/>
                    <a:pt x="108" y="8633"/>
                  </a:cubicBezTo>
                  <a:cubicBezTo>
                    <a:pt x="143" y="8907"/>
                    <a:pt x="155" y="9180"/>
                    <a:pt x="167" y="9466"/>
                  </a:cubicBezTo>
                  <a:cubicBezTo>
                    <a:pt x="203" y="10252"/>
                    <a:pt x="608" y="10871"/>
                    <a:pt x="1001" y="11443"/>
                  </a:cubicBezTo>
                  <a:cubicBezTo>
                    <a:pt x="1143" y="11657"/>
                    <a:pt x="1286" y="11859"/>
                    <a:pt x="1405" y="12086"/>
                  </a:cubicBezTo>
                  <a:cubicBezTo>
                    <a:pt x="1441" y="12145"/>
                    <a:pt x="1489" y="12193"/>
                    <a:pt x="1536" y="12217"/>
                  </a:cubicBezTo>
                  <a:lnTo>
                    <a:pt x="1572" y="12252"/>
                  </a:lnTo>
                  <a:cubicBezTo>
                    <a:pt x="2489" y="12990"/>
                    <a:pt x="3608" y="13550"/>
                    <a:pt x="5084" y="13943"/>
                  </a:cubicBezTo>
                  <a:cubicBezTo>
                    <a:pt x="5918" y="14181"/>
                    <a:pt x="6775" y="14455"/>
                    <a:pt x="7644" y="14741"/>
                  </a:cubicBezTo>
                  <a:cubicBezTo>
                    <a:pt x="8061" y="14872"/>
                    <a:pt x="8061" y="14872"/>
                    <a:pt x="7966" y="15348"/>
                  </a:cubicBezTo>
                  <a:cubicBezTo>
                    <a:pt x="7787" y="16265"/>
                    <a:pt x="7335" y="17074"/>
                    <a:pt x="6918" y="17741"/>
                  </a:cubicBezTo>
                  <a:cubicBezTo>
                    <a:pt x="6823" y="17872"/>
                    <a:pt x="6763" y="18110"/>
                    <a:pt x="6823" y="18289"/>
                  </a:cubicBezTo>
                  <a:cubicBezTo>
                    <a:pt x="6882" y="18455"/>
                    <a:pt x="7156" y="18527"/>
                    <a:pt x="7287" y="18527"/>
                  </a:cubicBezTo>
                  <a:lnTo>
                    <a:pt x="7335" y="18527"/>
                  </a:lnTo>
                  <a:cubicBezTo>
                    <a:pt x="7406" y="18527"/>
                    <a:pt x="7478" y="18515"/>
                    <a:pt x="7549" y="18515"/>
                  </a:cubicBezTo>
                  <a:cubicBezTo>
                    <a:pt x="7870" y="18491"/>
                    <a:pt x="8192" y="18467"/>
                    <a:pt x="8478" y="18336"/>
                  </a:cubicBezTo>
                  <a:cubicBezTo>
                    <a:pt x="9692" y="17753"/>
                    <a:pt x="11061" y="16979"/>
                    <a:pt x="11930" y="15586"/>
                  </a:cubicBezTo>
                  <a:cubicBezTo>
                    <a:pt x="12073" y="15348"/>
                    <a:pt x="12240" y="15253"/>
                    <a:pt x="12514" y="15253"/>
                  </a:cubicBezTo>
                  <a:lnTo>
                    <a:pt x="12657" y="15253"/>
                  </a:lnTo>
                  <a:lnTo>
                    <a:pt x="13026" y="15253"/>
                  </a:lnTo>
                  <a:cubicBezTo>
                    <a:pt x="13419" y="15253"/>
                    <a:pt x="13859" y="15241"/>
                    <a:pt x="14300" y="15169"/>
                  </a:cubicBezTo>
                  <a:cubicBezTo>
                    <a:pt x="15550" y="14943"/>
                    <a:pt x="17003" y="14598"/>
                    <a:pt x="18324" y="13848"/>
                  </a:cubicBezTo>
                  <a:lnTo>
                    <a:pt x="18384" y="13812"/>
                  </a:lnTo>
                  <a:cubicBezTo>
                    <a:pt x="19015" y="13455"/>
                    <a:pt x="19658" y="13086"/>
                    <a:pt x="20134" y="12467"/>
                  </a:cubicBezTo>
                  <a:cubicBezTo>
                    <a:pt x="21158" y="11145"/>
                    <a:pt x="21717" y="9788"/>
                    <a:pt x="21801" y="8478"/>
                  </a:cubicBezTo>
                  <a:cubicBezTo>
                    <a:pt x="22015" y="6966"/>
                    <a:pt x="21920" y="5609"/>
                    <a:pt x="21515" y="4323"/>
                  </a:cubicBezTo>
                  <a:close/>
                  <a:moveTo>
                    <a:pt x="11573" y="14764"/>
                  </a:moveTo>
                  <a:cubicBezTo>
                    <a:pt x="11526" y="14860"/>
                    <a:pt x="11466" y="14931"/>
                    <a:pt x="11418" y="15014"/>
                  </a:cubicBezTo>
                  <a:cubicBezTo>
                    <a:pt x="11299" y="15229"/>
                    <a:pt x="11204" y="15419"/>
                    <a:pt x="11049" y="15586"/>
                  </a:cubicBezTo>
                  <a:cubicBezTo>
                    <a:pt x="10311" y="16443"/>
                    <a:pt x="9371" y="17122"/>
                    <a:pt x="8263" y="17562"/>
                  </a:cubicBezTo>
                  <a:cubicBezTo>
                    <a:pt x="8168" y="17610"/>
                    <a:pt x="8049" y="17610"/>
                    <a:pt x="7894" y="17622"/>
                  </a:cubicBezTo>
                  <a:lnTo>
                    <a:pt x="7835" y="17622"/>
                  </a:lnTo>
                  <a:cubicBezTo>
                    <a:pt x="7894" y="17491"/>
                    <a:pt x="7942" y="17372"/>
                    <a:pt x="8001" y="17229"/>
                  </a:cubicBezTo>
                  <a:cubicBezTo>
                    <a:pt x="8180" y="16789"/>
                    <a:pt x="8335" y="16419"/>
                    <a:pt x="8478" y="16015"/>
                  </a:cubicBezTo>
                  <a:cubicBezTo>
                    <a:pt x="8585" y="15717"/>
                    <a:pt x="8632" y="15407"/>
                    <a:pt x="8704" y="14955"/>
                  </a:cubicBezTo>
                  <a:cubicBezTo>
                    <a:pt x="8763" y="14395"/>
                    <a:pt x="8621" y="14193"/>
                    <a:pt x="8073" y="14038"/>
                  </a:cubicBezTo>
                  <a:lnTo>
                    <a:pt x="7227" y="13812"/>
                  </a:lnTo>
                  <a:cubicBezTo>
                    <a:pt x="6870" y="13717"/>
                    <a:pt x="6513" y="13633"/>
                    <a:pt x="6156" y="13514"/>
                  </a:cubicBezTo>
                  <a:lnTo>
                    <a:pt x="5715" y="13383"/>
                  </a:lnTo>
                  <a:cubicBezTo>
                    <a:pt x="4965" y="13145"/>
                    <a:pt x="4191" y="12907"/>
                    <a:pt x="3441" y="12586"/>
                  </a:cubicBezTo>
                  <a:cubicBezTo>
                    <a:pt x="2060" y="12014"/>
                    <a:pt x="1179" y="11026"/>
                    <a:pt x="870" y="9752"/>
                  </a:cubicBezTo>
                  <a:cubicBezTo>
                    <a:pt x="119" y="6609"/>
                    <a:pt x="1215" y="3775"/>
                    <a:pt x="3810" y="1989"/>
                  </a:cubicBezTo>
                  <a:cubicBezTo>
                    <a:pt x="4739" y="1358"/>
                    <a:pt x="5775" y="977"/>
                    <a:pt x="7013" y="846"/>
                  </a:cubicBezTo>
                  <a:cubicBezTo>
                    <a:pt x="7739" y="775"/>
                    <a:pt x="8490" y="727"/>
                    <a:pt x="9275" y="727"/>
                  </a:cubicBezTo>
                  <a:cubicBezTo>
                    <a:pt x="11180" y="727"/>
                    <a:pt x="13073" y="953"/>
                    <a:pt x="14859" y="1191"/>
                  </a:cubicBezTo>
                  <a:cubicBezTo>
                    <a:pt x="16062" y="1358"/>
                    <a:pt x="17145" y="1596"/>
                    <a:pt x="18205" y="1918"/>
                  </a:cubicBezTo>
                  <a:cubicBezTo>
                    <a:pt x="19503" y="2334"/>
                    <a:pt x="20277" y="3084"/>
                    <a:pt x="20682" y="4251"/>
                  </a:cubicBezTo>
                  <a:cubicBezTo>
                    <a:pt x="21372" y="6359"/>
                    <a:pt x="21313" y="8442"/>
                    <a:pt x="20503" y="10442"/>
                  </a:cubicBezTo>
                  <a:cubicBezTo>
                    <a:pt x="20086" y="11478"/>
                    <a:pt x="19408" y="12264"/>
                    <a:pt x="18515" y="12800"/>
                  </a:cubicBezTo>
                  <a:cubicBezTo>
                    <a:pt x="16705" y="13871"/>
                    <a:pt x="14931" y="14395"/>
                    <a:pt x="13097" y="14395"/>
                  </a:cubicBezTo>
                  <a:cubicBezTo>
                    <a:pt x="12847" y="14395"/>
                    <a:pt x="12597" y="14372"/>
                    <a:pt x="12347" y="14360"/>
                  </a:cubicBezTo>
                  <a:lnTo>
                    <a:pt x="12228" y="14360"/>
                  </a:lnTo>
                  <a:cubicBezTo>
                    <a:pt x="11930" y="14407"/>
                    <a:pt x="11716" y="14526"/>
                    <a:pt x="11573" y="147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9"/>
            <p:cNvSpPr/>
            <p:nvPr/>
          </p:nvSpPr>
          <p:spPr>
            <a:xfrm>
              <a:off x="6315950" y="3095450"/>
              <a:ext cx="81000" cy="143200"/>
            </a:xfrm>
            <a:custGeom>
              <a:avLst/>
              <a:gdLst/>
              <a:ahLst/>
              <a:cxnLst/>
              <a:rect l="l" t="t" r="r" b="b"/>
              <a:pathLst>
                <a:path w="3240" h="5728" extrusionOk="0">
                  <a:moveTo>
                    <a:pt x="2549" y="3263"/>
                  </a:moveTo>
                  <a:lnTo>
                    <a:pt x="2382" y="3132"/>
                  </a:lnTo>
                  <a:cubicBezTo>
                    <a:pt x="2442" y="3049"/>
                    <a:pt x="2501" y="2977"/>
                    <a:pt x="2549" y="2906"/>
                  </a:cubicBezTo>
                  <a:cubicBezTo>
                    <a:pt x="2739" y="2644"/>
                    <a:pt x="2918" y="2417"/>
                    <a:pt x="3037" y="2132"/>
                  </a:cubicBezTo>
                  <a:cubicBezTo>
                    <a:pt x="3239" y="1655"/>
                    <a:pt x="3180" y="1144"/>
                    <a:pt x="2882" y="751"/>
                  </a:cubicBezTo>
                  <a:cubicBezTo>
                    <a:pt x="2549" y="286"/>
                    <a:pt x="1965" y="1"/>
                    <a:pt x="1382" y="1"/>
                  </a:cubicBezTo>
                  <a:cubicBezTo>
                    <a:pt x="1132" y="1"/>
                    <a:pt x="882" y="60"/>
                    <a:pt x="656" y="167"/>
                  </a:cubicBezTo>
                  <a:lnTo>
                    <a:pt x="584" y="191"/>
                  </a:lnTo>
                  <a:lnTo>
                    <a:pt x="548" y="465"/>
                  </a:lnTo>
                  <a:lnTo>
                    <a:pt x="501" y="822"/>
                  </a:lnTo>
                  <a:lnTo>
                    <a:pt x="382" y="1894"/>
                  </a:lnTo>
                  <a:lnTo>
                    <a:pt x="203" y="3501"/>
                  </a:lnTo>
                  <a:cubicBezTo>
                    <a:pt x="191" y="3691"/>
                    <a:pt x="167" y="3870"/>
                    <a:pt x="144" y="4061"/>
                  </a:cubicBezTo>
                  <a:cubicBezTo>
                    <a:pt x="96" y="4394"/>
                    <a:pt x="72" y="4727"/>
                    <a:pt x="25" y="5073"/>
                  </a:cubicBezTo>
                  <a:cubicBezTo>
                    <a:pt x="1" y="5311"/>
                    <a:pt x="84" y="5442"/>
                    <a:pt x="144" y="5525"/>
                  </a:cubicBezTo>
                  <a:cubicBezTo>
                    <a:pt x="215" y="5596"/>
                    <a:pt x="334" y="5680"/>
                    <a:pt x="584" y="5704"/>
                  </a:cubicBezTo>
                  <a:cubicBezTo>
                    <a:pt x="667" y="5704"/>
                    <a:pt x="763" y="5704"/>
                    <a:pt x="858" y="5716"/>
                  </a:cubicBezTo>
                  <a:cubicBezTo>
                    <a:pt x="1025" y="5716"/>
                    <a:pt x="1179" y="5727"/>
                    <a:pt x="1334" y="5727"/>
                  </a:cubicBezTo>
                  <a:cubicBezTo>
                    <a:pt x="1537" y="5727"/>
                    <a:pt x="1680" y="5716"/>
                    <a:pt x="1834" y="5704"/>
                  </a:cubicBezTo>
                  <a:cubicBezTo>
                    <a:pt x="2394" y="5644"/>
                    <a:pt x="2811" y="5287"/>
                    <a:pt x="2989" y="4692"/>
                  </a:cubicBezTo>
                  <a:cubicBezTo>
                    <a:pt x="3204" y="4049"/>
                    <a:pt x="3096" y="3703"/>
                    <a:pt x="2549" y="3263"/>
                  </a:cubicBezTo>
                  <a:close/>
                  <a:moveTo>
                    <a:pt x="2287" y="1310"/>
                  </a:moveTo>
                  <a:cubicBezTo>
                    <a:pt x="2513" y="1584"/>
                    <a:pt x="2442" y="2013"/>
                    <a:pt x="2144" y="2263"/>
                  </a:cubicBezTo>
                  <a:cubicBezTo>
                    <a:pt x="2025" y="2370"/>
                    <a:pt x="1858" y="2453"/>
                    <a:pt x="1680" y="2513"/>
                  </a:cubicBezTo>
                  <a:cubicBezTo>
                    <a:pt x="1501" y="2572"/>
                    <a:pt x="1370" y="2608"/>
                    <a:pt x="1263" y="2608"/>
                  </a:cubicBezTo>
                  <a:cubicBezTo>
                    <a:pt x="1179" y="2608"/>
                    <a:pt x="1144" y="2572"/>
                    <a:pt x="1120" y="2560"/>
                  </a:cubicBezTo>
                  <a:cubicBezTo>
                    <a:pt x="1060" y="2489"/>
                    <a:pt x="1037" y="2310"/>
                    <a:pt x="1072" y="2013"/>
                  </a:cubicBezTo>
                  <a:cubicBezTo>
                    <a:pt x="1084" y="1917"/>
                    <a:pt x="1084" y="1834"/>
                    <a:pt x="1096" y="1763"/>
                  </a:cubicBezTo>
                  <a:lnTo>
                    <a:pt x="1120" y="1763"/>
                  </a:lnTo>
                  <a:lnTo>
                    <a:pt x="1132" y="1608"/>
                  </a:lnTo>
                  <a:cubicBezTo>
                    <a:pt x="1144" y="1536"/>
                    <a:pt x="1144" y="1465"/>
                    <a:pt x="1156" y="1382"/>
                  </a:cubicBezTo>
                  <a:cubicBezTo>
                    <a:pt x="1179" y="1227"/>
                    <a:pt x="1203" y="1048"/>
                    <a:pt x="1239" y="870"/>
                  </a:cubicBezTo>
                  <a:cubicBezTo>
                    <a:pt x="1251" y="774"/>
                    <a:pt x="1299" y="667"/>
                    <a:pt x="1394" y="667"/>
                  </a:cubicBezTo>
                  <a:cubicBezTo>
                    <a:pt x="1429" y="667"/>
                    <a:pt x="1453" y="691"/>
                    <a:pt x="1489" y="703"/>
                  </a:cubicBezTo>
                  <a:cubicBezTo>
                    <a:pt x="1715" y="822"/>
                    <a:pt x="2072" y="1024"/>
                    <a:pt x="2287" y="1310"/>
                  </a:cubicBezTo>
                  <a:close/>
                  <a:moveTo>
                    <a:pt x="894" y="3453"/>
                  </a:moveTo>
                  <a:cubicBezTo>
                    <a:pt x="953" y="3453"/>
                    <a:pt x="1001" y="3441"/>
                    <a:pt x="1037" y="3441"/>
                  </a:cubicBezTo>
                  <a:cubicBezTo>
                    <a:pt x="1453" y="3441"/>
                    <a:pt x="1787" y="3620"/>
                    <a:pt x="2108" y="3811"/>
                  </a:cubicBezTo>
                  <a:cubicBezTo>
                    <a:pt x="2453" y="4025"/>
                    <a:pt x="2453" y="4180"/>
                    <a:pt x="2406" y="4299"/>
                  </a:cubicBezTo>
                  <a:cubicBezTo>
                    <a:pt x="2311" y="4644"/>
                    <a:pt x="2156" y="4823"/>
                    <a:pt x="1930" y="4870"/>
                  </a:cubicBezTo>
                  <a:cubicBezTo>
                    <a:pt x="1751" y="4906"/>
                    <a:pt x="1560" y="4954"/>
                    <a:pt x="1334" y="4954"/>
                  </a:cubicBezTo>
                  <a:cubicBezTo>
                    <a:pt x="1144" y="4954"/>
                    <a:pt x="965" y="4930"/>
                    <a:pt x="787" y="48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9"/>
            <p:cNvSpPr/>
            <p:nvPr/>
          </p:nvSpPr>
          <p:spPr>
            <a:xfrm>
              <a:off x="6197775" y="3106750"/>
              <a:ext cx="87250" cy="125350"/>
            </a:xfrm>
            <a:custGeom>
              <a:avLst/>
              <a:gdLst/>
              <a:ahLst/>
              <a:cxnLst/>
              <a:rect l="l" t="t" r="r" b="b"/>
              <a:pathLst>
                <a:path w="3490" h="5014" extrusionOk="0">
                  <a:moveTo>
                    <a:pt x="3263" y="3239"/>
                  </a:moveTo>
                  <a:lnTo>
                    <a:pt x="3192" y="2858"/>
                  </a:lnTo>
                  <a:cubicBezTo>
                    <a:pt x="3061" y="2216"/>
                    <a:pt x="2930" y="1561"/>
                    <a:pt x="2775" y="906"/>
                  </a:cubicBezTo>
                  <a:cubicBezTo>
                    <a:pt x="2727" y="715"/>
                    <a:pt x="2644" y="549"/>
                    <a:pt x="2573" y="382"/>
                  </a:cubicBezTo>
                  <a:cubicBezTo>
                    <a:pt x="2537" y="311"/>
                    <a:pt x="2489" y="239"/>
                    <a:pt x="2466" y="180"/>
                  </a:cubicBezTo>
                  <a:lnTo>
                    <a:pt x="2430" y="120"/>
                  </a:lnTo>
                  <a:lnTo>
                    <a:pt x="2370" y="96"/>
                  </a:lnTo>
                  <a:cubicBezTo>
                    <a:pt x="2335" y="84"/>
                    <a:pt x="2263" y="72"/>
                    <a:pt x="2227" y="37"/>
                  </a:cubicBezTo>
                  <a:lnTo>
                    <a:pt x="2108" y="1"/>
                  </a:lnTo>
                  <a:lnTo>
                    <a:pt x="2049" y="96"/>
                  </a:lnTo>
                  <a:cubicBezTo>
                    <a:pt x="2037" y="120"/>
                    <a:pt x="2013" y="144"/>
                    <a:pt x="2013" y="156"/>
                  </a:cubicBezTo>
                  <a:cubicBezTo>
                    <a:pt x="1989" y="203"/>
                    <a:pt x="1954" y="263"/>
                    <a:pt x="1930" y="322"/>
                  </a:cubicBezTo>
                  <a:lnTo>
                    <a:pt x="1715" y="775"/>
                  </a:lnTo>
                  <a:cubicBezTo>
                    <a:pt x="1168" y="1965"/>
                    <a:pt x="596" y="3192"/>
                    <a:pt x="49" y="4418"/>
                  </a:cubicBezTo>
                  <a:cubicBezTo>
                    <a:pt x="1" y="4525"/>
                    <a:pt x="49" y="4621"/>
                    <a:pt x="84" y="4716"/>
                  </a:cubicBezTo>
                  <a:cubicBezTo>
                    <a:pt x="96" y="4740"/>
                    <a:pt x="96" y="4775"/>
                    <a:pt x="108" y="4787"/>
                  </a:cubicBezTo>
                  <a:lnTo>
                    <a:pt x="168" y="5013"/>
                  </a:lnTo>
                  <a:lnTo>
                    <a:pt x="346" y="4859"/>
                  </a:lnTo>
                  <a:cubicBezTo>
                    <a:pt x="584" y="4680"/>
                    <a:pt x="692" y="4478"/>
                    <a:pt x="763" y="4287"/>
                  </a:cubicBezTo>
                  <a:lnTo>
                    <a:pt x="906" y="3966"/>
                  </a:lnTo>
                  <a:cubicBezTo>
                    <a:pt x="989" y="3763"/>
                    <a:pt x="1061" y="3573"/>
                    <a:pt x="1168" y="3394"/>
                  </a:cubicBezTo>
                  <a:cubicBezTo>
                    <a:pt x="1215" y="3311"/>
                    <a:pt x="1334" y="3228"/>
                    <a:pt x="1394" y="3228"/>
                  </a:cubicBezTo>
                  <a:lnTo>
                    <a:pt x="1537" y="3228"/>
                  </a:lnTo>
                  <a:cubicBezTo>
                    <a:pt x="1775" y="3228"/>
                    <a:pt x="2013" y="3239"/>
                    <a:pt x="2251" y="3251"/>
                  </a:cubicBezTo>
                  <a:cubicBezTo>
                    <a:pt x="2335" y="3251"/>
                    <a:pt x="2406" y="3275"/>
                    <a:pt x="2477" y="3275"/>
                  </a:cubicBezTo>
                  <a:cubicBezTo>
                    <a:pt x="2608" y="3489"/>
                    <a:pt x="2644" y="3751"/>
                    <a:pt x="2656" y="4013"/>
                  </a:cubicBezTo>
                  <a:cubicBezTo>
                    <a:pt x="2692" y="4299"/>
                    <a:pt x="2716" y="4597"/>
                    <a:pt x="2894" y="4883"/>
                  </a:cubicBezTo>
                  <a:lnTo>
                    <a:pt x="2978" y="5013"/>
                  </a:lnTo>
                  <a:lnTo>
                    <a:pt x="3120" y="4894"/>
                  </a:lnTo>
                  <a:cubicBezTo>
                    <a:pt x="3430" y="4621"/>
                    <a:pt x="3489" y="4585"/>
                    <a:pt x="3430" y="4240"/>
                  </a:cubicBezTo>
                  <a:cubicBezTo>
                    <a:pt x="3406" y="3906"/>
                    <a:pt x="3347" y="3585"/>
                    <a:pt x="3263" y="3239"/>
                  </a:cubicBezTo>
                  <a:close/>
                  <a:moveTo>
                    <a:pt x="2370" y="2466"/>
                  </a:moveTo>
                  <a:cubicBezTo>
                    <a:pt x="2239" y="2501"/>
                    <a:pt x="2132" y="2501"/>
                    <a:pt x="2037" y="2501"/>
                  </a:cubicBezTo>
                  <a:cubicBezTo>
                    <a:pt x="1870" y="2501"/>
                    <a:pt x="1739" y="2466"/>
                    <a:pt x="1596" y="2394"/>
                  </a:cubicBezTo>
                  <a:cubicBezTo>
                    <a:pt x="1656" y="2001"/>
                    <a:pt x="1858" y="1680"/>
                    <a:pt x="2108" y="1287"/>
                  </a:cubicBezTo>
                  <a:cubicBezTo>
                    <a:pt x="2275" y="1680"/>
                    <a:pt x="2335" y="2049"/>
                    <a:pt x="2370" y="2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9"/>
            <p:cNvSpPr/>
            <p:nvPr/>
          </p:nvSpPr>
          <p:spPr>
            <a:xfrm>
              <a:off x="6404950" y="3120750"/>
              <a:ext cx="91400" cy="122375"/>
            </a:xfrm>
            <a:custGeom>
              <a:avLst/>
              <a:gdLst/>
              <a:ahLst/>
              <a:cxnLst/>
              <a:rect l="l" t="t" r="r" b="b"/>
              <a:pathLst>
                <a:path w="3656" h="4895" extrusionOk="0">
                  <a:moveTo>
                    <a:pt x="1156" y="4513"/>
                  </a:moveTo>
                  <a:cubicBezTo>
                    <a:pt x="1560" y="4763"/>
                    <a:pt x="2025" y="4894"/>
                    <a:pt x="2537" y="4894"/>
                  </a:cubicBezTo>
                  <a:cubicBezTo>
                    <a:pt x="2751" y="4894"/>
                    <a:pt x="2953" y="4882"/>
                    <a:pt x="3180" y="4834"/>
                  </a:cubicBezTo>
                  <a:cubicBezTo>
                    <a:pt x="3358" y="4811"/>
                    <a:pt x="3489" y="4739"/>
                    <a:pt x="3573" y="4596"/>
                  </a:cubicBezTo>
                  <a:cubicBezTo>
                    <a:pt x="3656" y="4465"/>
                    <a:pt x="3656" y="4287"/>
                    <a:pt x="3584" y="4061"/>
                  </a:cubicBezTo>
                  <a:lnTo>
                    <a:pt x="3537" y="3942"/>
                  </a:lnTo>
                  <a:lnTo>
                    <a:pt x="3418" y="3965"/>
                  </a:lnTo>
                  <a:cubicBezTo>
                    <a:pt x="3370" y="3965"/>
                    <a:pt x="3334" y="3977"/>
                    <a:pt x="3299" y="3977"/>
                  </a:cubicBezTo>
                  <a:cubicBezTo>
                    <a:pt x="3227" y="3977"/>
                    <a:pt x="3132" y="3989"/>
                    <a:pt x="3061" y="4025"/>
                  </a:cubicBezTo>
                  <a:cubicBezTo>
                    <a:pt x="2930" y="4061"/>
                    <a:pt x="2799" y="4096"/>
                    <a:pt x="2632" y="4096"/>
                  </a:cubicBezTo>
                  <a:cubicBezTo>
                    <a:pt x="2418" y="4096"/>
                    <a:pt x="2227" y="4049"/>
                    <a:pt x="2049" y="4001"/>
                  </a:cubicBezTo>
                  <a:cubicBezTo>
                    <a:pt x="1596" y="3906"/>
                    <a:pt x="1263" y="3632"/>
                    <a:pt x="1096" y="3275"/>
                  </a:cubicBezTo>
                  <a:cubicBezTo>
                    <a:pt x="917" y="2906"/>
                    <a:pt x="929" y="2489"/>
                    <a:pt x="1144" y="2084"/>
                  </a:cubicBezTo>
                  <a:cubicBezTo>
                    <a:pt x="1572" y="1227"/>
                    <a:pt x="2191" y="763"/>
                    <a:pt x="3073" y="703"/>
                  </a:cubicBezTo>
                  <a:cubicBezTo>
                    <a:pt x="3239" y="691"/>
                    <a:pt x="3561" y="655"/>
                    <a:pt x="3549" y="251"/>
                  </a:cubicBezTo>
                  <a:lnTo>
                    <a:pt x="3549" y="179"/>
                  </a:lnTo>
                  <a:lnTo>
                    <a:pt x="3477" y="132"/>
                  </a:lnTo>
                  <a:cubicBezTo>
                    <a:pt x="3323" y="48"/>
                    <a:pt x="3180" y="1"/>
                    <a:pt x="3013" y="1"/>
                  </a:cubicBezTo>
                  <a:cubicBezTo>
                    <a:pt x="2787" y="1"/>
                    <a:pt x="2596" y="72"/>
                    <a:pt x="2394" y="155"/>
                  </a:cubicBezTo>
                  <a:lnTo>
                    <a:pt x="2346" y="167"/>
                  </a:lnTo>
                  <a:cubicBezTo>
                    <a:pt x="1418" y="489"/>
                    <a:pt x="751" y="1144"/>
                    <a:pt x="394" y="2096"/>
                  </a:cubicBezTo>
                  <a:cubicBezTo>
                    <a:pt x="1" y="3084"/>
                    <a:pt x="263" y="3942"/>
                    <a:pt x="1156" y="45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6" name="Google Shape;296;p29"/>
          <p:cNvSpPr/>
          <p:nvPr/>
        </p:nvSpPr>
        <p:spPr>
          <a:xfrm>
            <a:off x="122046" y="323178"/>
            <a:ext cx="449818" cy="432459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C465CD02-B3BF-4C80-2FEB-99321C083A7B}"/>
              </a:ext>
            </a:extLst>
          </p:cNvPr>
          <p:cNvSpPr/>
          <p:nvPr/>
        </p:nvSpPr>
        <p:spPr>
          <a:xfrm>
            <a:off x="571864" y="1477926"/>
            <a:ext cx="1437689" cy="71238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b="1" dirty="0">
                <a:solidFill>
                  <a:schemeClr val="tx1"/>
                </a:solidFill>
                <a:latin typeface="Baguet Script" panose="00000500000000000000" pitchFamily="2" charset="0"/>
              </a:rPr>
              <a:t>Articulo 5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EE81DAE8-63E7-0F8A-CC7F-61CD7B0EF0C5}"/>
              </a:ext>
            </a:extLst>
          </p:cNvPr>
          <p:cNvSpPr/>
          <p:nvPr/>
        </p:nvSpPr>
        <p:spPr>
          <a:xfrm>
            <a:off x="5281884" y="1461976"/>
            <a:ext cx="1437689" cy="71238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b="1" dirty="0">
                <a:solidFill>
                  <a:schemeClr val="tx1"/>
                </a:solidFill>
                <a:latin typeface="Baguet Script" panose="00000500000000000000" pitchFamily="2" charset="0"/>
              </a:rPr>
              <a:t>Articulo 7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1A5F4C32-DB62-88BD-8393-F21A8F8D3784}"/>
              </a:ext>
            </a:extLst>
          </p:cNvPr>
          <p:cNvSpPr/>
          <p:nvPr/>
        </p:nvSpPr>
        <p:spPr>
          <a:xfrm>
            <a:off x="7442527" y="1461976"/>
            <a:ext cx="1437689" cy="71238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b="1" dirty="0">
                <a:solidFill>
                  <a:schemeClr val="tx1"/>
                </a:solidFill>
                <a:latin typeface="Baguet Script" panose="00000500000000000000" pitchFamily="2" charset="0"/>
              </a:rPr>
              <a:t>Articulo 8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E45465A9-E6BA-8F81-89A5-E0A481EEB9F5}"/>
              </a:ext>
            </a:extLst>
          </p:cNvPr>
          <p:cNvSpPr/>
          <p:nvPr/>
        </p:nvSpPr>
        <p:spPr>
          <a:xfrm>
            <a:off x="2926874" y="1461977"/>
            <a:ext cx="1437689" cy="71238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b="1" dirty="0">
                <a:solidFill>
                  <a:schemeClr val="tx1"/>
                </a:solidFill>
                <a:latin typeface="Baguet Script" panose="00000500000000000000" pitchFamily="2" charset="0"/>
              </a:rPr>
              <a:t>Articulo 6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1A5B1E18-C1C8-0709-B426-C0D83D06F5FB}"/>
              </a:ext>
            </a:extLst>
          </p:cNvPr>
          <p:cNvSpPr/>
          <p:nvPr/>
        </p:nvSpPr>
        <p:spPr>
          <a:xfrm>
            <a:off x="346955" y="2583862"/>
            <a:ext cx="1907147" cy="223645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000" b="0" i="0" dirty="0">
                <a:solidFill>
                  <a:srgbClr val="050608"/>
                </a:solidFill>
                <a:effectLst/>
                <a:latin typeface="Sitka Heading" panose="02000505000000020004" pitchFamily="2" charset="0"/>
              </a:rPr>
              <a:t>La educación que imparte el Estado debe ser laica.</a:t>
            </a:r>
            <a:endParaRPr lang="es-MX" sz="1600" dirty="0">
              <a:latin typeface="Sitka Heading" panose="02000505000000020004" pitchFamily="2" charset="0"/>
            </a:endParaRP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9F86E6E9-E6F4-B4F9-1581-9820B3A3E497}"/>
              </a:ext>
            </a:extLst>
          </p:cNvPr>
          <p:cNvSpPr/>
          <p:nvPr/>
        </p:nvSpPr>
        <p:spPr>
          <a:xfrm>
            <a:off x="2641815" y="2571750"/>
            <a:ext cx="1907147" cy="22485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100" b="0" i="0" dirty="0">
                <a:solidFill>
                  <a:srgbClr val="050608"/>
                </a:solidFill>
                <a:effectLst/>
                <a:latin typeface="Sitka Heading" panose="02000505000000020004" pitchFamily="2" charset="0"/>
              </a:rPr>
              <a:t>Educación gratuita sin condicionar acceso a la institución educativa para recibirla, así como exámenes, evaluaciones o entrega de documentos. Las cuotas voluntarias se tomarán como contraprestaciones y serán reguladas por las autoridades educativas de su competencia.</a:t>
            </a:r>
            <a:endParaRPr lang="es-MX" sz="1000" dirty="0">
              <a:latin typeface="Sitka Heading" panose="02000505000000020004" pitchFamily="2" charset="0"/>
            </a:endParaRP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9AC2AE89-2034-4FAC-B647-D07984B19F44}"/>
              </a:ext>
            </a:extLst>
          </p:cNvPr>
          <p:cNvSpPr/>
          <p:nvPr/>
        </p:nvSpPr>
        <p:spPr>
          <a:xfrm>
            <a:off x="4936675" y="2571750"/>
            <a:ext cx="1907147" cy="22485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050" b="0" i="0" dirty="0">
                <a:solidFill>
                  <a:srgbClr val="050608"/>
                </a:solidFill>
                <a:effectLst/>
                <a:latin typeface="Sitka Heading" panose="02000505000000020004" pitchFamily="2" charset="0"/>
              </a:rPr>
              <a:t>En todas las instituciones educativas (públicas y privadas), a todos los niveles, se deberá fortalecer la calidad educativa, la inclusión, desarrollo integral de cada individuo y sobre todo, los valores y la ética, para que logre desarrollar habilidades por medio del proceso de enseñanza y aprendizaje en todas las asignaturas existentes.</a:t>
            </a:r>
            <a:endParaRPr lang="es-MX" sz="900" dirty="0">
              <a:latin typeface="Sitka Heading" panose="02000505000000020004" pitchFamily="2" charset="0"/>
            </a:endParaRP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EA1C420F-7CCA-0BE2-42FD-8C10FDD2DEB3}"/>
              </a:ext>
            </a:extLst>
          </p:cNvPr>
          <p:cNvSpPr/>
          <p:nvPr/>
        </p:nvSpPr>
        <p:spPr>
          <a:xfrm>
            <a:off x="7177878" y="2571750"/>
            <a:ext cx="1907147" cy="22485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050" b="0" i="0" dirty="0">
                <a:solidFill>
                  <a:srgbClr val="050608"/>
                </a:solidFill>
                <a:effectLst/>
                <a:latin typeface="Sitka Heading" panose="02000505000000020004" pitchFamily="2" charset="0"/>
              </a:rPr>
              <a:t>El estado y los organismos descentralizados ejercerán políticas tripartitas dirigidas a todos los niveles educativos, para que exista transversalidad (conexiones entre lo instructivo y lo formativo), que servirá para orientar a todos los individuos sobre los antivalores y la importancia del progreso científico.</a:t>
            </a:r>
            <a:endParaRPr lang="es-MX" sz="1050" dirty="0">
              <a:latin typeface="Sitka Heading" panose="0200050500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9B93036-C4EC-C3F8-EE1A-E379260B5202}"/>
              </a:ext>
            </a:extLst>
          </p:cNvPr>
          <p:cNvSpPr txBox="1"/>
          <p:nvPr/>
        </p:nvSpPr>
        <p:spPr>
          <a:xfrm>
            <a:off x="235312" y="2190306"/>
            <a:ext cx="21304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b="1" dirty="0">
                <a:latin typeface="Amatic SC" panose="00000500000000000000" pitchFamily="2" charset="-79"/>
                <a:cs typeface="Amatic SC" panose="00000500000000000000" pitchFamily="2" charset="-79"/>
              </a:rPr>
              <a:t>Educación laica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A5985E1-2D51-AF15-381C-D1A56C0326BA}"/>
              </a:ext>
            </a:extLst>
          </p:cNvPr>
          <p:cNvSpPr txBox="1"/>
          <p:nvPr/>
        </p:nvSpPr>
        <p:spPr>
          <a:xfrm>
            <a:off x="2446589" y="2203777"/>
            <a:ext cx="23405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b="1" dirty="0">
                <a:solidFill>
                  <a:srgbClr val="050608"/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Educación gratuita </a:t>
            </a:r>
            <a:endParaRPr lang="es-MX" sz="18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F482A34-3F5B-06D7-1519-1A5FB4564610}"/>
              </a:ext>
            </a:extLst>
          </p:cNvPr>
          <p:cNvSpPr txBox="1"/>
          <p:nvPr/>
        </p:nvSpPr>
        <p:spPr>
          <a:xfrm>
            <a:off x="4458345" y="2233794"/>
            <a:ext cx="28638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i="0" dirty="0">
                <a:solidFill>
                  <a:srgbClr val="050608"/>
                </a:solidFill>
                <a:effectLst/>
                <a:latin typeface="Amatic SC" panose="00000500000000000000" pitchFamily="2" charset="-79"/>
                <a:cs typeface="Amatic SC" panose="00000500000000000000" pitchFamily="2" charset="-79"/>
              </a:rPr>
              <a:t>Desarrollo integral del estudiante </a:t>
            </a:r>
            <a:endParaRPr lang="es-MX" sz="16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4C26D93-3BA8-FC43-CF0B-F55A15886157}"/>
              </a:ext>
            </a:extLst>
          </p:cNvPr>
          <p:cNvSpPr txBox="1"/>
          <p:nvPr/>
        </p:nvSpPr>
        <p:spPr>
          <a:xfrm>
            <a:off x="7311255" y="2204026"/>
            <a:ext cx="2180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b="1" i="0" dirty="0">
                <a:solidFill>
                  <a:srgbClr val="050608"/>
                </a:solidFill>
                <a:effectLst/>
                <a:latin typeface="Amatic SC" panose="00000500000000000000" pitchFamily="2" charset="-79"/>
                <a:cs typeface="Amatic SC" panose="00000500000000000000" pitchFamily="2" charset="-79"/>
              </a:rPr>
              <a:t>Orientación y ejercicios </a:t>
            </a:r>
            <a:endParaRPr lang="es-MX" sz="16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22401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9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Ley General de Educación</a:t>
            </a:r>
            <a:endParaRPr dirty="0"/>
          </a:p>
        </p:txBody>
      </p:sp>
      <p:grpSp>
        <p:nvGrpSpPr>
          <p:cNvPr id="287" name="Google Shape;287;p29"/>
          <p:cNvGrpSpPr/>
          <p:nvPr/>
        </p:nvGrpSpPr>
        <p:grpSpPr>
          <a:xfrm>
            <a:off x="7961959" y="260804"/>
            <a:ext cx="899464" cy="756921"/>
            <a:chOff x="6075750" y="3009125"/>
            <a:chExt cx="550400" cy="463175"/>
          </a:xfrm>
        </p:grpSpPr>
        <p:sp>
          <p:nvSpPr>
            <p:cNvPr id="288" name="Google Shape;288;p29"/>
            <p:cNvSpPr/>
            <p:nvPr/>
          </p:nvSpPr>
          <p:spPr>
            <a:xfrm>
              <a:off x="6076650" y="3020750"/>
              <a:ext cx="538175" cy="433700"/>
            </a:xfrm>
            <a:custGeom>
              <a:avLst/>
              <a:gdLst/>
              <a:ahLst/>
              <a:cxnLst/>
              <a:rect l="l" t="t" r="r" b="b"/>
              <a:pathLst>
                <a:path w="21527" h="17348" extrusionOk="0">
                  <a:moveTo>
                    <a:pt x="7572" y="17347"/>
                  </a:moveTo>
                  <a:cubicBezTo>
                    <a:pt x="7858" y="16657"/>
                    <a:pt x="8108" y="16097"/>
                    <a:pt x="8311" y="15538"/>
                  </a:cubicBezTo>
                  <a:cubicBezTo>
                    <a:pt x="8430" y="15204"/>
                    <a:pt x="8465" y="14847"/>
                    <a:pt x="8513" y="14514"/>
                  </a:cubicBezTo>
                  <a:cubicBezTo>
                    <a:pt x="8573" y="14014"/>
                    <a:pt x="8489" y="13883"/>
                    <a:pt x="7989" y="13752"/>
                  </a:cubicBezTo>
                  <a:cubicBezTo>
                    <a:pt x="7358" y="13573"/>
                    <a:pt x="6703" y="13418"/>
                    <a:pt x="6072" y="13228"/>
                  </a:cubicBezTo>
                  <a:cubicBezTo>
                    <a:pt x="5167" y="12942"/>
                    <a:pt x="4239" y="12680"/>
                    <a:pt x="3370" y="12299"/>
                  </a:cubicBezTo>
                  <a:cubicBezTo>
                    <a:pt x="2036" y="11752"/>
                    <a:pt x="1048" y="10775"/>
                    <a:pt x="714" y="9358"/>
                  </a:cubicBezTo>
                  <a:cubicBezTo>
                    <a:pt x="0" y="6287"/>
                    <a:pt x="988" y="3334"/>
                    <a:pt x="3727" y="1441"/>
                  </a:cubicBezTo>
                  <a:cubicBezTo>
                    <a:pt x="4703" y="774"/>
                    <a:pt x="5775" y="393"/>
                    <a:pt x="6977" y="274"/>
                  </a:cubicBezTo>
                  <a:cubicBezTo>
                    <a:pt x="9632" y="0"/>
                    <a:pt x="12252" y="274"/>
                    <a:pt x="14871" y="619"/>
                  </a:cubicBezTo>
                  <a:cubicBezTo>
                    <a:pt x="16014" y="774"/>
                    <a:pt x="17133" y="1012"/>
                    <a:pt x="18252" y="1369"/>
                  </a:cubicBezTo>
                  <a:cubicBezTo>
                    <a:pt x="19514" y="1762"/>
                    <a:pt x="20396" y="2524"/>
                    <a:pt x="20812" y="3810"/>
                  </a:cubicBezTo>
                  <a:cubicBezTo>
                    <a:pt x="21527" y="5929"/>
                    <a:pt x="21467" y="8049"/>
                    <a:pt x="20610" y="10097"/>
                  </a:cubicBezTo>
                  <a:cubicBezTo>
                    <a:pt x="20217" y="11085"/>
                    <a:pt x="19562" y="11942"/>
                    <a:pt x="18574" y="12525"/>
                  </a:cubicBezTo>
                  <a:cubicBezTo>
                    <a:pt x="16645" y="13668"/>
                    <a:pt x="14585" y="14288"/>
                    <a:pt x="12323" y="14109"/>
                  </a:cubicBezTo>
                  <a:cubicBezTo>
                    <a:pt x="12037" y="14085"/>
                    <a:pt x="11835" y="14133"/>
                    <a:pt x="11668" y="14383"/>
                  </a:cubicBezTo>
                  <a:cubicBezTo>
                    <a:pt x="11490" y="14669"/>
                    <a:pt x="11359" y="14978"/>
                    <a:pt x="11132" y="15216"/>
                  </a:cubicBezTo>
                  <a:cubicBezTo>
                    <a:pt x="10359" y="16133"/>
                    <a:pt x="9394" y="16800"/>
                    <a:pt x="8287" y="17240"/>
                  </a:cubicBezTo>
                  <a:cubicBezTo>
                    <a:pt x="8108" y="17324"/>
                    <a:pt x="7906" y="17312"/>
                    <a:pt x="7572" y="17347"/>
                  </a:cubicBezTo>
                  <a:close/>
                  <a:moveTo>
                    <a:pt x="10299" y="3298"/>
                  </a:moveTo>
                  <a:cubicBezTo>
                    <a:pt x="10287" y="3465"/>
                    <a:pt x="10251" y="3655"/>
                    <a:pt x="10239" y="3858"/>
                  </a:cubicBezTo>
                  <a:cubicBezTo>
                    <a:pt x="10132" y="4751"/>
                    <a:pt x="10049" y="5644"/>
                    <a:pt x="9942" y="6537"/>
                  </a:cubicBezTo>
                  <a:cubicBezTo>
                    <a:pt x="9882" y="7049"/>
                    <a:pt x="9811" y="7572"/>
                    <a:pt x="9763" y="8096"/>
                  </a:cubicBezTo>
                  <a:cubicBezTo>
                    <a:pt x="9739" y="8382"/>
                    <a:pt x="9870" y="8537"/>
                    <a:pt x="10168" y="8561"/>
                  </a:cubicBezTo>
                  <a:cubicBezTo>
                    <a:pt x="10573" y="8573"/>
                    <a:pt x="10990" y="8596"/>
                    <a:pt x="11382" y="8561"/>
                  </a:cubicBezTo>
                  <a:cubicBezTo>
                    <a:pt x="11918" y="8501"/>
                    <a:pt x="12264" y="8156"/>
                    <a:pt x="12430" y="7644"/>
                  </a:cubicBezTo>
                  <a:cubicBezTo>
                    <a:pt x="12621" y="7037"/>
                    <a:pt x="12514" y="6775"/>
                    <a:pt x="12025" y="6370"/>
                  </a:cubicBezTo>
                  <a:cubicBezTo>
                    <a:pt x="11918" y="6298"/>
                    <a:pt x="11835" y="6203"/>
                    <a:pt x="11763" y="6156"/>
                  </a:cubicBezTo>
                  <a:cubicBezTo>
                    <a:pt x="12025" y="5775"/>
                    <a:pt x="12323" y="5465"/>
                    <a:pt x="12490" y="5084"/>
                  </a:cubicBezTo>
                  <a:cubicBezTo>
                    <a:pt x="12656" y="4679"/>
                    <a:pt x="12633" y="4239"/>
                    <a:pt x="12371" y="3858"/>
                  </a:cubicBezTo>
                  <a:cubicBezTo>
                    <a:pt x="11894" y="3227"/>
                    <a:pt x="10990" y="2977"/>
                    <a:pt x="10299" y="3298"/>
                  </a:cubicBezTo>
                  <a:close/>
                  <a:moveTo>
                    <a:pt x="7418" y="6560"/>
                  </a:moveTo>
                  <a:cubicBezTo>
                    <a:pt x="7787" y="7096"/>
                    <a:pt x="7549" y="7715"/>
                    <a:pt x="7870" y="8215"/>
                  </a:cubicBezTo>
                  <a:cubicBezTo>
                    <a:pt x="8204" y="7942"/>
                    <a:pt x="8204" y="7942"/>
                    <a:pt x="8156" y="7680"/>
                  </a:cubicBezTo>
                  <a:cubicBezTo>
                    <a:pt x="8096" y="7346"/>
                    <a:pt x="8049" y="7025"/>
                    <a:pt x="7977" y="6691"/>
                  </a:cubicBezTo>
                  <a:cubicBezTo>
                    <a:pt x="7811" y="5917"/>
                    <a:pt x="7668" y="5132"/>
                    <a:pt x="7477" y="4358"/>
                  </a:cubicBezTo>
                  <a:cubicBezTo>
                    <a:pt x="7406" y="4108"/>
                    <a:pt x="7275" y="3881"/>
                    <a:pt x="7180" y="3643"/>
                  </a:cubicBezTo>
                  <a:cubicBezTo>
                    <a:pt x="7132" y="3631"/>
                    <a:pt x="7072" y="3608"/>
                    <a:pt x="7025" y="3584"/>
                  </a:cubicBezTo>
                  <a:cubicBezTo>
                    <a:pt x="6977" y="3655"/>
                    <a:pt x="6941" y="3715"/>
                    <a:pt x="6906" y="3786"/>
                  </a:cubicBezTo>
                  <a:cubicBezTo>
                    <a:pt x="6287" y="5167"/>
                    <a:pt x="5656" y="6513"/>
                    <a:pt x="5036" y="7882"/>
                  </a:cubicBezTo>
                  <a:cubicBezTo>
                    <a:pt x="5001" y="7953"/>
                    <a:pt x="5072" y="8072"/>
                    <a:pt x="5096" y="8168"/>
                  </a:cubicBezTo>
                  <a:cubicBezTo>
                    <a:pt x="5298" y="8001"/>
                    <a:pt x="5394" y="7822"/>
                    <a:pt x="5477" y="7632"/>
                  </a:cubicBezTo>
                  <a:cubicBezTo>
                    <a:pt x="5608" y="7334"/>
                    <a:pt x="5727" y="7001"/>
                    <a:pt x="5882" y="6727"/>
                  </a:cubicBezTo>
                  <a:cubicBezTo>
                    <a:pt x="5941" y="6608"/>
                    <a:pt x="6108" y="6489"/>
                    <a:pt x="6239" y="6489"/>
                  </a:cubicBezTo>
                  <a:cubicBezTo>
                    <a:pt x="6644" y="6501"/>
                    <a:pt x="7061" y="6548"/>
                    <a:pt x="7418" y="6560"/>
                  </a:cubicBezTo>
                  <a:close/>
                  <a:moveTo>
                    <a:pt x="16562" y="8120"/>
                  </a:moveTo>
                  <a:cubicBezTo>
                    <a:pt x="16431" y="8144"/>
                    <a:pt x="16324" y="8144"/>
                    <a:pt x="16240" y="8168"/>
                  </a:cubicBezTo>
                  <a:cubicBezTo>
                    <a:pt x="15871" y="8299"/>
                    <a:pt x="15514" y="8251"/>
                    <a:pt x="15133" y="8168"/>
                  </a:cubicBezTo>
                  <a:cubicBezTo>
                    <a:pt x="14121" y="7930"/>
                    <a:pt x="13657" y="6941"/>
                    <a:pt x="14121" y="6025"/>
                  </a:cubicBezTo>
                  <a:cubicBezTo>
                    <a:pt x="14538" y="5179"/>
                    <a:pt x="15181" y="4632"/>
                    <a:pt x="16169" y="4548"/>
                  </a:cubicBezTo>
                  <a:cubicBezTo>
                    <a:pt x="16347" y="4536"/>
                    <a:pt x="16526" y="4536"/>
                    <a:pt x="16502" y="4251"/>
                  </a:cubicBezTo>
                  <a:cubicBezTo>
                    <a:pt x="16169" y="4048"/>
                    <a:pt x="15824" y="4179"/>
                    <a:pt x="15514" y="4298"/>
                  </a:cubicBezTo>
                  <a:cubicBezTo>
                    <a:pt x="14597" y="4608"/>
                    <a:pt x="13978" y="5263"/>
                    <a:pt x="13645" y="6144"/>
                  </a:cubicBezTo>
                  <a:cubicBezTo>
                    <a:pt x="13287" y="7060"/>
                    <a:pt x="13526" y="7870"/>
                    <a:pt x="14359" y="8406"/>
                  </a:cubicBezTo>
                  <a:cubicBezTo>
                    <a:pt x="14942" y="8775"/>
                    <a:pt x="15609" y="8834"/>
                    <a:pt x="16288" y="8715"/>
                  </a:cubicBezTo>
                  <a:cubicBezTo>
                    <a:pt x="16550" y="8644"/>
                    <a:pt x="16681" y="8477"/>
                    <a:pt x="16562" y="81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9"/>
            <p:cNvSpPr/>
            <p:nvPr/>
          </p:nvSpPr>
          <p:spPr>
            <a:xfrm>
              <a:off x="6332025" y="3176125"/>
              <a:ext cx="50025" cy="49125"/>
            </a:xfrm>
            <a:custGeom>
              <a:avLst/>
              <a:gdLst/>
              <a:ahLst/>
              <a:cxnLst/>
              <a:rect l="l" t="t" r="r" b="b"/>
              <a:pathLst>
                <a:path w="2001" h="1965" extrusionOk="0">
                  <a:moveTo>
                    <a:pt x="1" y="1762"/>
                  </a:moveTo>
                  <a:cubicBezTo>
                    <a:pt x="24" y="1226"/>
                    <a:pt x="72" y="679"/>
                    <a:pt x="96" y="107"/>
                  </a:cubicBezTo>
                  <a:cubicBezTo>
                    <a:pt x="691" y="0"/>
                    <a:pt x="1132" y="226"/>
                    <a:pt x="1548" y="476"/>
                  </a:cubicBezTo>
                  <a:cubicBezTo>
                    <a:pt x="1787" y="631"/>
                    <a:pt x="2001" y="834"/>
                    <a:pt x="1918" y="1143"/>
                  </a:cubicBezTo>
                  <a:cubicBezTo>
                    <a:pt x="1822" y="1441"/>
                    <a:pt x="1668" y="1738"/>
                    <a:pt x="1322" y="1822"/>
                  </a:cubicBezTo>
                  <a:cubicBezTo>
                    <a:pt x="906" y="1929"/>
                    <a:pt x="489" y="1965"/>
                    <a:pt x="1" y="176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9"/>
            <p:cNvSpPr/>
            <p:nvPr/>
          </p:nvSpPr>
          <p:spPr>
            <a:xfrm>
              <a:off x="6337100" y="3105875"/>
              <a:ext cx="45850" cy="61625"/>
            </a:xfrm>
            <a:custGeom>
              <a:avLst/>
              <a:gdLst/>
              <a:ahLst/>
              <a:cxnLst/>
              <a:rect l="l" t="t" r="r" b="b"/>
              <a:pathLst>
                <a:path w="1834" h="2465" extrusionOk="0">
                  <a:moveTo>
                    <a:pt x="131" y="1167"/>
                  </a:moveTo>
                  <a:cubicBezTo>
                    <a:pt x="167" y="905"/>
                    <a:pt x="179" y="655"/>
                    <a:pt x="226" y="405"/>
                  </a:cubicBezTo>
                  <a:cubicBezTo>
                    <a:pt x="262" y="131"/>
                    <a:pt x="476" y="0"/>
                    <a:pt x="679" y="131"/>
                  </a:cubicBezTo>
                  <a:cubicBezTo>
                    <a:pt x="1000" y="310"/>
                    <a:pt x="1322" y="524"/>
                    <a:pt x="1548" y="786"/>
                  </a:cubicBezTo>
                  <a:cubicBezTo>
                    <a:pt x="1834" y="1131"/>
                    <a:pt x="1726" y="1655"/>
                    <a:pt x="1381" y="1953"/>
                  </a:cubicBezTo>
                  <a:cubicBezTo>
                    <a:pt x="1238" y="2072"/>
                    <a:pt x="1060" y="2167"/>
                    <a:pt x="881" y="2227"/>
                  </a:cubicBezTo>
                  <a:cubicBezTo>
                    <a:pt x="179" y="2465"/>
                    <a:pt x="0" y="2310"/>
                    <a:pt x="72" y="1560"/>
                  </a:cubicBezTo>
                  <a:cubicBezTo>
                    <a:pt x="95" y="1429"/>
                    <a:pt x="107" y="1298"/>
                    <a:pt x="131" y="11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9"/>
            <p:cNvSpPr/>
            <p:nvPr/>
          </p:nvSpPr>
          <p:spPr>
            <a:xfrm>
              <a:off x="6234100" y="3131775"/>
              <a:ext cx="27100" cy="42275"/>
            </a:xfrm>
            <a:custGeom>
              <a:avLst/>
              <a:gdLst/>
              <a:ahLst/>
              <a:cxnLst/>
              <a:rect l="l" t="t" r="r" b="b"/>
              <a:pathLst>
                <a:path w="1084" h="1691" extrusionOk="0">
                  <a:moveTo>
                    <a:pt x="1084" y="1584"/>
                  </a:moveTo>
                  <a:cubicBezTo>
                    <a:pt x="667" y="1679"/>
                    <a:pt x="322" y="1691"/>
                    <a:pt x="1" y="1476"/>
                  </a:cubicBezTo>
                  <a:cubicBezTo>
                    <a:pt x="60" y="929"/>
                    <a:pt x="358" y="512"/>
                    <a:pt x="703" y="0"/>
                  </a:cubicBezTo>
                  <a:cubicBezTo>
                    <a:pt x="965" y="524"/>
                    <a:pt x="1024" y="1036"/>
                    <a:pt x="1084" y="15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9"/>
            <p:cNvSpPr/>
            <p:nvPr/>
          </p:nvSpPr>
          <p:spPr>
            <a:xfrm>
              <a:off x="6075750" y="3009125"/>
              <a:ext cx="550400" cy="463175"/>
            </a:xfrm>
            <a:custGeom>
              <a:avLst/>
              <a:gdLst/>
              <a:ahLst/>
              <a:cxnLst/>
              <a:rect l="l" t="t" r="r" b="b"/>
              <a:pathLst>
                <a:path w="22016" h="18527" extrusionOk="0">
                  <a:moveTo>
                    <a:pt x="21515" y="4323"/>
                  </a:moveTo>
                  <a:cubicBezTo>
                    <a:pt x="21229" y="3394"/>
                    <a:pt x="20801" y="2382"/>
                    <a:pt x="19777" y="1846"/>
                  </a:cubicBezTo>
                  <a:cubicBezTo>
                    <a:pt x="19146" y="1525"/>
                    <a:pt x="18407" y="1168"/>
                    <a:pt x="17610" y="1001"/>
                  </a:cubicBezTo>
                  <a:cubicBezTo>
                    <a:pt x="16241" y="715"/>
                    <a:pt x="14443" y="370"/>
                    <a:pt x="12633" y="191"/>
                  </a:cubicBezTo>
                  <a:cubicBezTo>
                    <a:pt x="11657" y="108"/>
                    <a:pt x="10514" y="1"/>
                    <a:pt x="9359" y="1"/>
                  </a:cubicBezTo>
                  <a:cubicBezTo>
                    <a:pt x="8561" y="1"/>
                    <a:pt x="7847" y="48"/>
                    <a:pt x="7168" y="132"/>
                  </a:cubicBezTo>
                  <a:cubicBezTo>
                    <a:pt x="5811" y="310"/>
                    <a:pt x="4811" y="632"/>
                    <a:pt x="3906" y="1168"/>
                  </a:cubicBezTo>
                  <a:cubicBezTo>
                    <a:pt x="1810" y="2430"/>
                    <a:pt x="572" y="4216"/>
                    <a:pt x="119" y="6621"/>
                  </a:cubicBezTo>
                  <a:cubicBezTo>
                    <a:pt x="0" y="7311"/>
                    <a:pt x="60" y="7978"/>
                    <a:pt x="108" y="8633"/>
                  </a:cubicBezTo>
                  <a:cubicBezTo>
                    <a:pt x="143" y="8907"/>
                    <a:pt x="155" y="9180"/>
                    <a:pt x="167" y="9466"/>
                  </a:cubicBezTo>
                  <a:cubicBezTo>
                    <a:pt x="203" y="10252"/>
                    <a:pt x="608" y="10871"/>
                    <a:pt x="1001" y="11443"/>
                  </a:cubicBezTo>
                  <a:cubicBezTo>
                    <a:pt x="1143" y="11657"/>
                    <a:pt x="1286" y="11859"/>
                    <a:pt x="1405" y="12086"/>
                  </a:cubicBezTo>
                  <a:cubicBezTo>
                    <a:pt x="1441" y="12145"/>
                    <a:pt x="1489" y="12193"/>
                    <a:pt x="1536" y="12217"/>
                  </a:cubicBezTo>
                  <a:lnTo>
                    <a:pt x="1572" y="12252"/>
                  </a:lnTo>
                  <a:cubicBezTo>
                    <a:pt x="2489" y="12990"/>
                    <a:pt x="3608" y="13550"/>
                    <a:pt x="5084" y="13943"/>
                  </a:cubicBezTo>
                  <a:cubicBezTo>
                    <a:pt x="5918" y="14181"/>
                    <a:pt x="6775" y="14455"/>
                    <a:pt x="7644" y="14741"/>
                  </a:cubicBezTo>
                  <a:cubicBezTo>
                    <a:pt x="8061" y="14872"/>
                    <a:pt x="8061" y="14872"/>
                    <a:pt x="7966" y="15348"/>
                  </a:cubicBezTo>
                  <a:cubicBezTo>
                    <a:pt x="7787" y="16265"/>
                    <a:pt x="7335" y="17074"/>
                    <a:pt x="6918" y="17741"/>
                  </a:cubicBezTo>
                  <a:cubicBezTo>
                    <a:pt x="6823" y="17872"/>
                    <a:pt x="6763" y="18110"/>
                    <a:pt x="6823" y="18289"/>
                  </a:cubicBezTo>
                  <a:cubicBezTo>
                    <a:pt x="6882" y="18455"/>
                    <a:pt x="7156" y="18527"/>
                    <a:pt x="7287" y="18527"/>
                  </a:cubicBezTo>
                  <a:lnTo>
                    <a:pt x="7335" y="18527"/>
                  </a:lnTo>
                  <a:cubicBezTo>
                    <a:pt x="7406" y="18527"/>
                    <a:pt x="7478" y="18515"/>
                    <a:pt x="7549" y="18515"/>
                  </a:cubicBezTo>
                  <a:cubicBezTo>
                    <a:pt x="7870" y="18491"/>
                    <a:pt x="8192" y="18467"/>
                    <a:pt x="8478" y="18336"/>
                  </a:cubicBezTo>
                  <a:cubicBezTo>
                    <a:pt x="9692" y="17753"/>
                    <a:pt x="11061" y="16979"/>
                    <a:pt x="11930" y="15586"/>
                  </a:cubicBezTo>
                  <a:cubicBezTo>
                    <a:pt x="12073" y="15348"/>
                    <a:pt x="12240" y="15253"/>
                    <a:pt x="12514" y="15253"/>
                  </a:cubicBezTo>
                  <a:lnTo>
                    <a:pt x="12657" y="15253"/>
                  </a:lnTo>
                  <a:lnTo>
                    <a:pt x="13026" y="15253"/>
                  </a:lnTo>
                  <a:cubicBezTo>
                    <a:pt x="13419" y="15253"/>
                    <a:pt x="13859" y="15241"/>
                    <a:pt x="14300" y="15169"/>
                  </a:cubicBezTo>
                  <a:cubicBezTo>
                    <a:pt x="15550" y="14943"/>
                    <a:pt x="17003" y="14598"/>
                    <a:pt x="18324" y="13848"/>
                  </a:cubicBezTo>
                  <a:lnTo>
                    <a:pt x="18384" y="13812"/>
                  </a:lnTo>
                  <a:cubicBezTo>
                    <a:pt x="19015" y="13455"/>
                    <a:pt x="19658" y="13086"/>
                    <a:pt x="20134" y="12467"/>
                  </a:cubicBezTo>
                  <a:cubicBezTo>
                    <a:pt x="21158" y="11145"/>
                    <a:pt x="21717" y="9788"/>
                    <a:pt x="21801" y="8478"/>
                  </a:cubicBezTo>
                  <a:cubicBezTo>
                    <a:pt x="22015" y="6966"/>
                    <a:pt x="21920" y="5609"/>
                    <a:pt x="21515" y="4323"/>
                  </a:cubicBezTo>
                  <a:close/>
                  <a:moveTo>
                    <a:pt x="11573" y="14764"/>
                  </a:moveTo>
                  <a:cubicBezTo>
                    <a:pt x="11526" y="14860"/>
                    <a:pt x="11466" y="14931"/>
                    <a:pt x="11418" y="15014"/>
                  </a:cubicBezTo>
                  <a:cubicBezTo>
                    <a:pt x="11299" y="15229"/>
                    <a:pt x="11204" y="15419"/>
                    <a:pt x="11049" y="15586"/>
                  </a:cubicBezTo>
                  <a:cubicBezTo>
                    <a:pt x="10311" y="16443"/>
                    <a:pt x="9371" y="17122"/>
                    <a:pt x="8263" y="17562"/>
                  </a:cubicBezTo>
                  <a:cubicBezTo>
                    <a:pt x="8168" y="17610"/>
                    <a:pt x="8049" y="17610"/>
                    <a:pt x="7894" y="17622"/>
                  </a:cubicBezTo>
                  <a:lnTo>
                    <a:pt x="7835" y="17622"/>
                  </a:lnTo>
                  <a:cubicBezTo>
                    <a:pt x="7894" y="17491"/>
                    <a:pt x="7942" y="17372"/>
                    <a:pt x="8001" y="17229"/>
                  </a:cubicBezTo>
                  <a:cubicBezTo>
                    <a:pt x="8180" y="16789"/>
                    <a:pt x="8335" y="16419"/>
                    <a:pt x="8478" y="16015"/>
                  </a:cubicBezTo>
                  <a:cubicBezTo>
                    <a:pt x="8585" y="15717"/>
                    <a:pt x="8632" y="15407"/>
                    <a:pt x="8704" y="14955"/>
                  </a:cubicBezTo>
                  <a:cubicBezTo>
                    <a:pt x="8763" y="14395"/>
                    <a:pt x="8621" y="14193"/>
                    <a:pt x="8073" y="14038"/>
                  </a:cubicBezTo>
                  <a:lnTo>
                    <a:pt x="7227" y="13812"/>
                  </a:lnTo>
                  <a:cubicBezTo>
                    <a:pt x="6870" y="13717"/>
                    <a:pt x="6513" y="13633"/>
                    <a:pt x="6156" y="13514"/>
                  </a:cubicBezTo>
                  <a:lnTo>
                    <a:pt x="5715" y="13383"/>
                  </a:lnTo>
                  <a:cubicBezTo>
                    <a:pt x="4965" y="13145"/>
                    <a:pt x="4191" y="12907"/>
                    <a:pt x="3441" y="12586"/>
                  </a:cubicBezTo>
                  <a:cubicBezTo>
                    <a:pt x="2060" y="12014"/>
                    <a:pt x="1179" y="11026"/>
                    <a:pt x="870" y="9752"/>
                  </a:cubicBezTo>
                  <a:cubicBezTo>
                    <a:pt x="119" y="6609"/>
                    <a:pt x="1215" y="3775"/>
                    <a:pt x="3810" y="1989"/>
                  </a:cubicBezTo>
                  <a:cubicBezTo>
                    <a:pt x="4739" y="1358"/>
                    <a:pt x="5775" y="977"/>
                    <a:pt x="7013" y="846"/>
                  </a:cubicBezTo>
                  <a:cubicBezTo>
                    <a:pt x="7739" y="775"/>
                    <a:pt x="8490" y="727"/>
                    <a:pt x="9275" y="727"/>
                  </a:cubicBezTo>
                  <a:cubicBezTo>
                    <a:pt x="11180" y="727"/>
                    <a:pt x="13073" y="953"/>
                    <a:pt x="14859" y="1191"/>
                  </a:cubicBezTo>
                  <a:cubicBezTo>
                    <a:pt x="16062" y="1358"/>
                    <a:pt x="17145" y="1596"/>
                    <a:pt x="18205" y="1918"/>
                  </a:cubicBezTo>
                  <a:cubicBezTo>
                    <a:pt x="19503" y="2334"/>
                    <a:pt x="20277" y="3084"/>
                    <a:pt x="20682" y="4251"/>
                  </a:cubicBezTo>
                  <a:cubicBezTo>
                    <a:pt x="21372" y="6359"/>
                    <a:pt x="21313" y="8442"/>
                    <a:pt x="20503" y="10442"/>
                  </a:cubicBezTo>
                  <a:cubicBezTo>
                    <a:pt x="20086" y="11478"/>
                    <a:pt x="19408" y="12264"/>
                    <a:pt x="18515" y="12800"/>
                  </a:cubicBezTo>
                  <a:cubicBezTo>
                    <a:pt x="16705" y="13871"/>
                    <a:pt x="14931" y="14395"/>
                    <a:pt x="13097" y="14395"/>
                  </a:cubicBezTo>
                  <a:cubicBezTo>
                    <a:pt x="12847" y="14395"/>
                    <a:pt x="12597" y="14372"/>
                    <a:pt x="12347" y="14360"/>
                  </a:cubicBezTo>
                  <a:lnTo>
                    <a:pt x="12228" y="14360"/>
                  </a:lnTo>
                  <a:cubicBezTo>
                    <a:pt x="11930" y="14407"/>
                    <a:pt x="11716" y="14526"/>
                    <a:pt x="11573" y="147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9"/>
            <p:cNvSpPr/>
            <p:nvPr/>
          </p:nvSpPr>
          <p:spPr>
            <a:xfrm>
              <a:off x="6315950" y="3095450"/>
              <a:ext cx="81000" cy="143200"/>
            </a:xfrm>
            <a:custGeom>
              <a:avLst/>
              <a:gdLst/>
              <a:ahLst/>
              <a:cxnLst/>
              <a:rect l="l" t="t" r="r" b="b"/>
              <a:pathLst>
                <a:path w="3240" h="5728" extrusionOk="0">
                  <a:moveTo>
                    <a:pt x="2549" y="3263"/>
                  </a:moveTo>
                  <a:lnTo>
                    <a:pt x="2382" y="3132"/>
                  </a:lnTo>
                  <a:cubicBezTo>
                    <a:pt x="2442" y="3049"/>
                    <a:pt x="2501" y="2977"/>
                    <a:pt x="2549" y="2906"/>
                  </a:cubicBezTo>
                  <a:cubicBezTo>
                    <a:pt x="2739" y="2644"/>
                    <a:pt x="2918" y="2417"/>
                    <a:pt x="3037" y="2132"/>
                  </a:cubicBezTo>
                  <a:cubicBezTo>
                    <a:pt x="3239" y="1655"/>
                    <a:pt x="3180" y="1144"/>
                    <a:pt x="2882" y="751"/>
                  </a:cubicBezTo>
                  <a:cubicBezTo>
                    <a:pt x="2549" y="286"/>
                    <a:pt x="1965" y="1"/>
                    <a:pt x="1382" y="1"/>
                  </a:cubicBezTo>
                  <a:cubicBezTo>
                    <a:pt x="1132" y="1"/>
                    <a:pt x="882" y="60"/>
                    <a:pt x="656" y="167"/>
                  </a:cubicBezTo>
                  <a:lnTo>
                    <a:pt x="584" y="191"/>
                  </a:lnTo>
                  <a:lnTo>
                    <a:pt x="548" y="465"/>
                  </a:lnTo>
                  <a:lnTo>
                    <a:pt x="501" y="822"/>
                  </a:lnTo>
                  <a:lnTo>
                    <a:pt x="382" y="1894"/>
                  </a:lnTo>
                  <a:lnTo>
                    <a:pt x="203" y="3501"/>
                  </a:lnTo>
                  <a:cubicBezTo>
                    <a:pt x="191" y="3691"/>
                    <a:pt x="167" y="3870"/>
                    <a:pt x="144" y="4061"/>
                  </a:cubicBezTo>
                  <a:cubicBezTo>
                    <a:pt x="96" y="4394"/>
                    <a:pt x="72" y="4727"/>
                    <a:pt x="25" y="5073"/>
                  </a:cubicBezTo>
                  <a:cubicBezTo>
                    <a:pt x="1" y="5311"/>
                    <a:pt x="84" y="5442"/>
                    <a:pt x="144" y="5525"/>
                  </a:cubicBezTo>
                  <a:cubicBezTo>
                    <a:pt x="215" y="5596"/>
                    <a:pt x="334" y="5680"/>
                    <a:pt x="584" y="5704"/>
                  </a:cubicBezTo>
                  <a:cubicBezTo>
                    <a:pt x="667" y="5704"/>
                    <a:pt x="763" y="5704"/>
                    <a:pt x="858" y="5716"/>
                  </a:cubicBezTo>
                  <a:cubicBezTo>
                    <a:pt x="1025" y="5716"/>
                    <a:pt x="1179" y="5727"/>
                    <a:pt x="1334" y="5727"/>
                  </a:cubicBezTo>
                  <a:cubicBezTo>
                    <a:pt x="1537" y="5727"/>
                    <a:pt x="1680" y="5716"/>
                    <a:pt x="1834" y="5704"/>
                  </a:cubicBezTo>
                  <a:cubicBezTo>
                    <a:pt x="2394" y="5644"/>
                    <a:pt x="2811" y="5287"/>
                    <a:pt x="2989" y="4692"/>
                  </a:cubicBezTo>
                  <a:cubicBezTo>
                    <a:pt x="3204" y="4049"/>
                    <a:pt x="3096" y="3703"/>
                    <a:pt x="2549" y="3263"/>
                  </a:cubicBezTo>
                  <a:close/>
                  <a:moveTo>
                    <a:pt x="2287" y="1310"/>
                  </a:moveTo>
                  <a:cubicBezTo>
                    <a:pt x="2513" y="1584"/>
                    <a:pt x="2442" y="2013"/>
                    <a:pt x="2144" y="2263"/>
                  </a:cubicBezTo>
                  <a:cubicBezTo>
                    <a:pt x="2025" y="2370"/>
                    <a:pt x="1858" y="2453"/>
                    <a:pt x="1680" y="2513"/>
                  </a:cubicBezTo>
                  <a:cubicBezTo>
                    <a:pt x="1501" y="2572"/>
                    <a:pt x="1370" y="2608"/>
                    <a:pt x="1263" y="2608"/>
                  </a:cubicBezTo>
                  <a:cubicBezTo>
                    <a:pt x="1179" y="2608"/>
                    <a:pt x="1144" y="2572"/>
                    <a:pt x="1120" y="2560"/>
                  </a:cubicBezTo>
                  <a:cubicBezTo>
                    <a:pt x="1060" y="2489"/>
                    <a:pt x="1037" y="2310"/>
                    <a:pt x="1072" y="2013"/>
                  </a:cubicBezTo>
                  <a:cubicBezTo>
                    <a:pt x="1084" y="1917"/>
                    <a:pt x="1084" y="1834"/>
                    <a:pt x="1096" y="1763"/>
                  </a:cubicBezTo>
                  <a:lnTo>
                    <a:pt x="1120" y="1763"/>
                  </a:lnTo>
                  <a:lnTo>
                    <a:pt x="1132" y="1608"/>
                  </a:lnTo>
                  <a:cubicBezTo>
                    <a:pt x="1144" y="1536"/>
                    <a:pt x="1144" y="1465"/>
                    <a:pt x="1156" y="1382"/>
                  </a:cubicBezTo>
                  <a:cubicBezTo>
                    <a:pt x="1179" y="1227"/>
                    <a:pt x="1203" y="1048"/>
                    <a:pt x="1239" y="870"/>
                  </a:cubicBezTo>
                  <a:cubicBezTo>
                    <a:pt x="1251" y="774"/>
                    <a:pt x="1299" y="667"/>
                    <a:pt x="1394" y="667"/>
                  </a:cubicBezTo>
                  <a:cubicBezTo>
                    <a:pt x="1429" y="667"/>
                    <a:pt x="1453" y="691"/>
                    <a:pt x="1489" y="703"/>
                  </a:cubicBezTo>
                  <a:cubicBezTo>
                    <a:pt x="1715" y="822"/>
                    <a:pt x="2072" y="1024"/>
                    <a:pt x="2287" y="1310"/>
                  </a:cubicBezTo>
                  <a:close/>
                  <a:moveTo>
                    <a:pt x="894" y="3453"/>
                  </a:moveTo>
                  <a:cubicBezTo>
                    <a:pt x="953" y="3453"/>
                    <a:pt x="1001" y="3441"/>
                    <a:pt x="1037" y="3441"/>
                  </a:cubicBezTo>
                  <a:cubicBezTo>
                    <a:pt x="1453" y="3441"/>
                    <a:pt x="1787" y="3620"/>
                    <a:pt x="2108" y="3811"/>
                  </a:cubicBezTo>
                  <a:cubicBezTo>
                    <a:pt x="2453" y="4025"/>
                    <a:pt x="2453" y="4180"/>
                    <a:pt x="2406" y="4299"/>
                  </a:cubicBezTo>
                  <a:cubicBezTo>
                    <a:pt x="2311" y="4644"/>
                    <a:pt x="2156" y="4823"/>
                    <a:pt x="1930" y="4870"/>
                  </a:cubicBezTo>
                  <a:cubicBezTo>
                    <a:pt x="1751" y="4906"/>
                    <a:pt x="1560" y="4954"/>
                    <a:pt x="1334" y="4954"/>
                  </a:cubicBezTo>
                  <a:cubicBezTo>
                    <a:pt x="1144" y="4954"/>
                    <a:pt x="965" y="4930"/>
                    <a:pt x="787" y="48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9"/>
            <p:cNvSpPr/>
            <p:nvPr/>
          </p:nvSpPr>
          <p:spPr>
            <a:xfrm>
              <a:off x="6197775" y="3106750"/>
              <a:ext cx="87250" cy="125350"/>
            </a:xfrm>
            <a:custGeom>
              <a:avLst/>
              <a:gdLst/>
              <a:ahLst/>
              <a:cxnLst/>
              <a:rect l="l" t="t" r="r" b="b"/>
              <a:pathLst>
                <a:path w="3490" h="5014" extrusionOk="0">
                  <a:moveTo>
                    <a:pt x="3263" y="3239"/>
                  </a:moveTo>
                  <a:lnTo>
                    <a:pt x="3192" y="2858"/>
                  </a:lnTo>
                  <a:cubicBezTo>
                    <a:pt x="3061" y="2216"/>
                    <a:pt x="2930" y="1561"/>
                    <a:pt x="2775" y="906"/>
                  </a:cubicBezTo>
                  <a:cubicBezTo>
                    <a:pt x="2727" y="715"/>
                    <a:pt x="2644" y="549"/>
                    <a:pt x="2573" y="382"/>
                  </a:cubicBezTo>
                  <a:cubicBezTo>
                    <a:pt x="2537" y="311"/>
                    <a:pt x="2489" y="239"/>
                    <a:pt x="2466" y="180"/>
                  </a:cubicBezTo>
                  <a:lnTo>
                    <a:pt x="2430" y="120"/>
                  </a:lnTo>
                  <a:lnTo>
                    <a:pt x="2370" y="96"/>
                  </a:lnTo>
                  <a:cubicBezTo>
                    <a:pt x="2335" y="84"/>
                    <a:pt x="2263" y="72"/>
                    <a:pt x="2227" y="37"/>
                  </a:cubicBezTo>
                  <a:lnTo>
                    <a:pt x="2108" y="1"/>
                  </a:lnTo>
                  <a:lnTo>
                    <a:pt x="2049" y="96"/>
                  </a:lnTo>
                  <a:cubicBezTo>
                    <a:pt x="2037" y="120"/>
                    <a:pt x="2013" y="144"/>
                    <a:pt x="2013" y="156"/>
                  </a:cubicBezTo>
                  <a:cubicBezTo>
                    <a:pt x="1989" y="203"/>
                    <a:pt x="1954" y="263"/>
                    <a:pt x="1930" y="322"/>
                  </a:cubicBezTo>
                  <a:lnTo>
                    <a:pt x="1715" y="775"/>
                  </a:lnTo>
                  <a:cubicBezTo>
                    <a:pt x="1168" y="1965"/>
                    <a:pt x="596" y="3192"/>
                    <a:pt x="49" y="4418"/>
                  </a:cubicBezTo>
                  <a:cubicBezTo>
                    <a:pt x="1" y="4525"/>
                    <a:pt x="49" y="4621"/>
                    <a:pt x="84" y="4716"/>
                  </a:cubicBezTo>
                  <a:cubicBezTo>
                    <a:pt x="96" y="4740"/>
                    <a:pt x="96" y="4775"/>
                    <a:pt x="108" y="4787"/>
                  </a:cubicBezTo>
                  <a:lnTo>
                    <a:pt x="168" y="5013"/>
                  </a:lnTo>
                  <a:lnTo>
                    <a:pt x="346" y="4859"/>
                  </a:lnTo>
                  <a:cubicBezTo>
                    <a:pt x="584" y="4680"/>
                    <a:pt x="692" y="4478"/>
                    <a:pt x="763" y="4287"/>
                  </a:cubicBezTo>
                  <a:lnTo>
                    <a:pt x="906" y="3966"/>
                  </a:lnTo>
                  <a:cubicBezTo>
                    <a:pt x="989" y="3763"/>
                    <a:pt x="1061" y="3573"/>
                    <a:pt x="1168" y="3394"/>
                  </a:cubicBezTo>
                  <a:cubicBezTo>
                    <a:pt x="1215" y="3311"/>
                    <a:pt x="1334" y="3228"/>
                    <a:pt x="1394" y="3228"/>
                  </a:cubicBezTo>
                  <a:lnTo>
                    <a:pt x="1537" y="3228"/>
                  </a:lnTo>
                  <a:cubicBezTo>
                    <a:pt x="1775" y="3228"/>
                    <a:pt x="2013" y="3239"/>
                    <a:pt x="2251" y="3251"/>
                  </a:cubicBezTo>
                  <a:cubicBezTo>
                    <a:pt x="2335" y="3251"/>
                    <a:pt x="2406" y="3275"/>
                    <a:pt x="2477" y="3275"/>
                  </a:cubicBezTo>
                  <a:cubicBezTo>
                    <a:pt x="2608" y="3489"/>
                    <a:pt x="2644" y="3751"/>
                    <a:pt x="2656" y="4013"/>
                  </a:cubicBezTo>
                  <a:cubicBezTo>
                    <a:pt x="2692" y="4299"/>
                    <a:pt x="2716" y="4597"/>
                    <a:pt x="2894" y="4883"/>
                  </a:cubicBezTo>
                  <a:lnTo>
                    <a:pt x="2978" y="5013"/>
                  </a:lnTo>
                  <a:lnTo>
                    <a:pt x="3120" y="4894"/>
                  </a:lnTo>
                  <a:cubicBezTo>
                    <a:pt x="3430" y="4621"/>
                    <a:pt x="3489" y="4585"/>
                    <a:pt x="3430" y="4240"/>
                  </a:cubicBezTo>
                  <a:cubicBezTo>
                    <a:pt x="3406" y="3906"/>
                    <a:pt x="3347" y="3585"/>
                    <a:pt x="3263" y="3239"/>
                  </a:cubicBezTo>
                  <a:close/>
                  <a:moveTo>
                    <a:pt x="2370" y="2466"/>
                  </a:moveTo>
                  <a:cubicBezTo>
                    <a:pt x="2239" y="2501"/>
                    <a:pt x="2132" y="2501"/>
                    <a:pt x="2037" y="2501"/>
                  </a:cubicBezTo>
                  <a:cubicBezTo>
                    <a:pt x="1870" y="2501"/>
                    <a:pt x="1739" y="2466"/>
                    <a:pt x="1596" y="2394"/>
                  </a:cubicBezTo>
                  <a:cubicBezTo>
                    <a:pt x="1656" y="2001"/>
                    <a:pt x="1858" y="1680"/>
                    <a:pt x="2108" y="1287"/>
                  </a:cubicBezTo>
                  <a:cubicBezTo>
                    <a:pt x="2275" y="1680"/>
                    <a:pt x="2335" y="2049"/>
                    <a:pt x="2370" y="2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9"/>
            <p:cNvSpPr/>
            <p:nvPr/>
          </p:nvSpPr>
          <p:spPr>
            <a:xfrm>
              <a:off x="6404950" y="3120750"/>
              <a:ext cx="91400" cy="122375"/>
            </a:xfrm>
            <a:custGeom>
              <a:avLst/>
              <a:gdLst/>
              <a:ahLst/>
              <a:cxnLst/>
              <a:rect l="l" t="t" r="r" b="b"/>
              <a:pathLst>
                <a:path w="3656" h="4895" extrusionOk="0">
                  <a:moveTo>
                    <a:pt x="1156" y="4513"/>
                  </a:moveTo>
                  <a:cubicBezTo>
                    <a:pt x="1560" y="4763"/>
                    <a:pt x="2025" y="4894"/>
                    <a:pt x="2537" y="4894"/>
                  </a:cubicBezTo>
                  <a:cubicBezTo>
                    <a:pt x="2751" y="4894"/>
                    <a:pt x="2953" y="4882"/>
                    <a:pt x="3180" y="4834"/>
                  </a:cubicBezTo>
                  <a:cubicBezTo>
                    <a:pt x="3358" y="4811"/>
                    <a:pt x="3489" y="4739"/>
                    <a:pt x="3573" y="4596"/>
                  </a:cubicBezTo>
                  <a:cubicBezTo>
                    <a:pt x="3656" y="4465"/>
                    <a:pt x="3656" y="4287"/>
                    <a:pt x="3584" y="4061"/>
                  </a:cubicBezTo>
                  <a:lnTo>
                    <a:pt x="3537" y="3942"/>
                  </a:lnTo>
                  <a:lnTo>
                    <a:pt x="3418" y="3965"/>
                  </a:lnTo>
                  <a:cubicBezTo>
                    <a:pt x="3370" y="3965"/>
                    <a:pt x="3334" y="3977"/>
                    <a:pt x="3299" y="3977"/>
                  </a:cubicBezTo>
                  <a:cubicBezTo>
                    <a:pt x="3227" y="3977"/>
                    <a:pt x="3132" y="3989"/>
                    <a:pt x="3061" y="4025"/>
                  </a:cubicBezTo>
                  <a:cubicBezTo>
                    <a:pt x="2930" y="4061"/>
                    <a:pt x="2799" y="4096"/>
                    <a:pt x="2632" y="4096"/>
                  </a:cubicBezTo>
                  <a:cubicBezTo>
                    <a:pt x="2418" y="4096"/>
                    <a:pt x="2227" y="4049"/>
                    <a:pt x="2049" y="4001"/>
                  </a:cubicBezTo>
                  <a:cubicBezTo>
                    <a:pt x="1596" y="3906"/>
                    <a:pt x="1263" y="3632"/>
                    <a:pt x="1096" y="3275"/>
                  </a:cubicBezTo>
                  <a:cubicBezTo>
                    <a:pt x="917" y="2906"/>
                    <a:pt x="929" y="2489"/>
                    <a:pt x="1144" y="2084"/>
                  </a:cubicBezTo>
                  <a:cubicBezTo>
                    <a:pt x="1572" y="1227"/>
                    <a:pt x="2191" y="763"/>
                    <a:pt x="3073" y="703"/>
                  </a:cubicBezTo>
                  <a:cubicBezTo>
                    <a:pt x="3239" y="691"/>
                    <a:pt x="3561" y="655"/>
                    <a:pt x="3549" y="251"/>
                  </a:cubicBezTo>
                  <a:lnTo>
                    <a:pt x="3549" y="179"/>
                  </a:lnTo>
                  <a:lnTo>
                    <a:pt x="3477" y="132"/>
                  </a:lnTo>
                  <a:cubicBezTo>
                    <a:pt x="3323" y="48"/>
                    <a:pt x="3180" y="1"/>
                    <a:pt x="3013" y="1"/>
                  </a:cubicBezTo>
                  <a:cubicBezTo>
                    <a:pt x="2787" y="1"/>
                    <a:pt x="2596" y="72"/>
                    <a:pt x="2394" y="155"/>
                  </a:cubicBezTo>
                  <a:lnTo>
                    <a:pt x="2346" y="167"/>
                  </a:lnTo>
                  <a:cubicBezTo>
                    <a:pt x="1418" y="489"/>
                    <a:pt x="751" y="1144"/>
                    <a:pt x="394" y="2096"/>
                  </a:cubicBezTo>
                  <a:cubicBezTo>
                    <a:pt x="1" y="3084"/>
                    <a:pt x="263" y="3942"/>
                    <a:pt x="1156" y="45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6" name="Google Shape;296;p29"/>
          <p:cNvSpPr/>
          <p:nvPr/>
        </p:nvSpPr>
        <p:spPr>
          <a:xfrm>
            <a:off x="122046" y="323178"/>
            <a:ext cx="449818" cy="432459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C465CD02-B3BF-4C80-2FEB-99321C083A7B}"/>
              </a:ext>
            </a:extLst>
          </p:cNvPr>
          <p:cNvSpPr/>
          <p:nvPr/>
        </p:nvSpPr>
        <p:spPr>
          <a:xfrm>
            <a:off x="816413" y="1453701"/>
            <a:ext cx="1437689" cy="71238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b="1" dirty="0">
                <a:solidFill>
                  <a:schemeClr val="tx1"/>
                </a:solidFill>
                <a:latin typeface="Baguet Script" panose="00000500000000000000" pitchFamily="2" charset="0"/>
              </a:rPr>
              <a:t>Articulo 9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EE81DAE8-63E7-0F8A-CC7F-61CD7B0EF0C5}"/>
              </a:ext>
            </a:extLst>
          </p:cNvPr>
          <p:cNvSpPr/>
          <p:nvPr/>
        </p:nvSpPr>
        <p:spPr>
          <a:xfrm>
            <a:off x="7211615" y="1371160"/>
            <a:ext cx="1437689" cy="71238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b="1" dirty="0">
                <a:solidFill>
                  <a:schemeClr val="tx1"/>
                </a:solidFill>
                <a:latin typeface="Baguet Script" panose="00000500000000000000" pitchFamily="2" charset="0"/>
              </a:rPr>
              <a:t>Articulo 11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E45465A9-E6BA-8F81-89A5-E0A481EEB9F5}"/>
              </a:ext>
            </a:extLst>
          </p:cNvPr>
          <p:cNvSpPr/>
          <p:nvPr/>
        </p:nvSpPr>
        <p:spPr>
          <a:xfrm>
            <a:off x="4213414" y="1385698"/>
            <a:ext cx="1437689" cy="71238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b="1" dirty="0">
                <a:solidFill>
                  <a:schemeClr val="tx1"/>
                </a:solidFill>
                <a:latin typeface="Baguet Script" panose="00000500000000000000" pitchFamily="2" charset="0"/>
              </a:rPr>
              <a:t>Articulo 10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1A5B1E18-C1C8-0709-B426-C0D83D06F5FB}"/>
              </a:ext>
            </a:extLst>
          </p:cNvPr>
          <p:cNvSpPr/>
          <p:nvPr/>
        </p:nvSpPr>
        <p:spPr>
          <a:xfrm>
            <a:off x="581682" y="2583862"/>
            <a:ext cx="1907147" cy="223645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0" i="0" dirty="0">
                <a:solidFill>
                  <a:srgbClr val="050608"/>
                </a:solidFill>
                <a:effectLst/>
                <a:latin typeface="Sitka Heading" panose="02000505000000020004" pitchFamily="2" charset="0"/>
              </a:rPr>
              <a:t>El estado y organismos descentralizados promoverán la importancia de la educación inicial y superior.</a:t>
            </a:r>
            <a:endParaRPr lang="es-MX" sz="1000" dirty="0">
              <a:latin typeface="Sitka Heading" panose="02000505000000020004" pitchFamily="2" charset="0"/>
            </a:endParaRP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9F86E6E9-E6F4-B4F9-1581-9820B3A3E497}"/>
              </a:ext>
            </a:extLst>
          </p:cNvPr>
          <p:cNvSpPr/>
          <p:nvPr/>
        </p:nvSpPr>
        <p:spPr>
          <a:xfrm>
            <a:off x="3896663" y="2651865"/>
            <a:ext cx="1907147" cy="22485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0" i="0" dirty="0">
                <a:solidFill>
                  <a:srgbClr val="050608"/>
                </a:solidFill>
                <a:effectLst/>
                <a:latin typeface="Sitka Heading" panose="02000505000000020004" pitchFamily="2" charset="0"/>
              </a:rPr>
              <a:t>Todos los actores que intervienen en las dimensiones educativas constituyen el “Sistema Educativo Nacional”.</a:t>
            </a:r>
            <a:endParaRPr lang="es-MX" sz="1000" dirty="0">
              <a:latin typeface="Sitka Heading" panose="02000505000000020004" pitchFamily="2" charset="0"/>
            </a:endParaRP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9AC2AE89-2034-4FAC-B647-D07984B19F44}"/>
              </a:ext>
            </a:extLst>
          </p:cNvPr>
          <p:cNvSpPr/>
          <p:nvPr/>
        </p:nvSpPr>
        <p:spPr>
          <a:xfrm>
            <a:off x="6889898" y="2634851"/>
            <a:ext cx="1907147" cy="22485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050" b="0" i="0" dirty="0">
                <a:solidFill>
                  <a:srgbClr val="050608"/>
                </a:solidFill>
                <a:effectLst/>
                <a:latin typeface="Sitka Heading" panose="02000505000000020004" pitchFamily="2" charset="0"/>
              </a:rPr>
              <a:t>La Secretaría de Educación Pública es la máxima autoridad educativa federal dentro de la dimensión institucional en el Sistema Educativo Nacional e incluye al Instituto Nacional para la Evaluación Educativa, quienes vigilarán la aplicación y cumplimiento de esta Ley</a:t>
            </a:r>
            <a:endParaRPr lang="es-MX" sz="1050" dirty="0">
              <a:latin typeface="Sitka Heading" panose="0200050500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9B93036-C4EC-C3F8-EE1A-E379260B5202}"/>
              </a:ext>
            </a:extLst>
          </p:cNvPr>
          <p:cNvSpPr txBox="1"/>
          <p:nvPr/>
        </p:nvSpPr>
        <p:spPr>
          <a:xfrm>
            <a:off x="470041" y="2190306"/>
            <a:ext cx="21304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b="1" dirty="0">
                <a:latin typeface="Amatic SC" panose="00000500000000000000" pitchFamily="2" charset="-79"/>
                <a:cs typeface="Amatic SC" panose="00000500000000000000" pitchFamily="2" charset="-79"/>
              </a:rPr>
              <a:t>Promoción de la educación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A5985E1-2D51-AF15-381C-D1A56C0326BA}"/>
              </a:ext>
            </a:extLst>
          </p:cNvPr>
          <p:cNvSpPr txBox="1"/>
          <p:nvPr/>
        </p:nvSpPr>
        <p:spPr>
          <a:xfrm>
            <a:off x="3679966" y="2190306"/>
            <a:ext cx="23405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b="1" dirty="0">
                <a:solidFill>
                  <a:srgbClr val="050608"/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Las dimensiones educativas </a:t>
            </a:r>
            <a:endParaRPr lang="es-MX" sz="18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F482A34-3F5B-06D7-1519-1A5FB4564610}"/>
              </a:ext>
            </a:extLst>
          </p:cNvPr>
          <p:cNvSpPr txBox="1"/>
          <p:nvPr/>
        </p:nvSpPr>
        <p:spPr>
          <a:xfrm>
            <a:off x="6498556" y="2189919"/>
            <a:ext cx="28638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i="0" dirty="0">
                <a:solidFill>
                  <a:srgbClr val="050608"/>
                </a:solidFill>
                <a:effectLst/>
                <a:latin typeface="Amatic SC" panose="00000500000000000000" pitchFamily="2" charset="-79"/>
                <a:cs typeface="Amatic SC" panose="00000500000000000000" pitchFamily="2" charset="-79"/>
              </a:rPr>
              <a:t>Jerarquía de autoridades educativas</a:t>
            </a:r>
            <a:endParaRPr lang="es-MX" sz="16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97751447"/>
      </p:ext>
    </p:extLst>
  </p:cSld>
  <p:clrMapOvr>
    <a:masterClrMapping/>
  </p:clrMapOvr>
</p:sld>
</file>

<file path=ppt/theme/theme1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Presentación en pantalla (16:9)</PresentationFormat>
  <Paragraphs>41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Sitka Heading</vt:lpstr>
      <vt:lpstr>Pangolin</vt:lpstr>
      <vt:lpstr>Arial</vt:lpstr>
      <vt:lpstr>Roboto Condensed Light</vt:lpstr>
      <vt:lpstr>Amatic SC</vt:lpstr>
      <vt:lpstr>Baloo 2</vt:lpstr>
      <vt:lpstr>Baguet Script</vt:lpstr>
      <vt:lpstr>English Vocabulary Workshop by Slidesgo</vt:lpstr>
      <vt:lpstr>Ley General de Educación</vt:lpstr>
      <vt:lpstr>¿Que la ley General de educación?</vt:lpstr>
      <vt:lpstr>Ley General de Educación</vt:lpstr>
      <vt:lpstr>Ley General de Educación</vt:lpstr>
      <vt:lpstr>Ley General de Educación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General de Educación</dc:title>
  <dc:creator>diana</dc:creator>
  <cp:lastModifiedBy>Maria Isabel espinoza lopez</cp:lastModifiedBy>
  <cp:revision>1</cp:revision>
  <dcterms:modified xsi:type="dcterms:W3CDTF">2022-05-27T01:12:34Z</dcterms:modified>
</cp:coreProperties>
</file>